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6" r:id="rId3"/>
    <p:sldId id="271" r:id="rId4"/>
    <p:sldId id="272" r:id="rId5"/>
    <p:sldId id="258" r:id="rId6"/>
    <p:sldId id="263" r:id="rId7"/>
    <p:sldId id="257" r:id="rId8"/>
    <p:sldId id="259" r:id="rId9"/>
    <p:sldId id="273" r:id="rId10"/>
    <p:sldId id="261" r:id="rId11"/>
    <p:sldId id="266" r:id="rId12"/>
    <p:sldId id="265" r:id="rId13"/>
    <p:sldId id="264" r:id="rId14"/>
    <p:sldId id="274" r:id="rId15"/>
    <p:sldId id="260" r:id="rId16"/>
    <p:sldId id="262" r:id="rId17"/>
    <p:sldId id="267" r:id="rId18"/>
    <p:sldId id="270" r:id="rId19"/>
    <p:sldId id="275" r:id="rId20"/>
    <p:sldId id="268" r:id="rId21"/>
    <p:sldId id="269" r:id="rId22"/>
    <p:sldId id="276" r:id="rId23"/>
    <p:sldId id="277" r:id="rId24"/>
    <p:sldId id="278" r:id="rId25"/>
    <p:sldId id="279" r:id="rId26"/>
    <p:sldId id="280" r:id="rId27"/>
    <p:sldId id="281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49C4B"/>
    <a:srgbClr val="75A0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>
        <p:scale>
          <a:sx n="78" d="100"/>
          <a:sy n="78" d="100"/>
        </p:scale>
        <p:origin x="690" y="7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2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3.xml"/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4" Type="http://schemas.microsoft.com/office/2011/relationships/chartColorStyle" Target="colors1.xml"/><Relationship Id="rId3" Type="http://schemas.microsoft.com/office/2011/relationships/chartStyle" Target="style1.xml"/><Relationship Id="rId2" Type="http://schemas.openxmlformats.org/officeDocument/2006/relationships/image" Target="../media/image17.png"/><Relationship Id="rId1" Type="http://schemas.openxmlformats.org/officeDocument/2006/relationships/package" Target="../embeddings/Workbook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explosion val="0"/>
          <c:dPt>
            <c:idx val="0"/>
            <c:bubble3D val="0"/>
            <c:spPr>
              <a:solidFill>
                <a:srgbClr val="649C4B"/>
              </a:solidFill>
            </c:spPr>
          </c:dPt>
          <c:dPt>
            <c:idx val="1"/>
            <c:bubble3D val="0"/>
            <c:spPr>
              <a:solidFill>
                <a:srgbClr val="649C4B">
                  <a:alpha val="20000"/>
                </a:srgbClr>
              </a:solidFill>
            </c:spPr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73</c:v>
                </c:pt>
                <c:pt idx="1">
                  <c:v>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explosion val="0"/>
          <c:dPt>
            <c:idx val="0"/>
            <c:bubble3D val="0"/>
            <c:spPr>
              <a:solidFill>
                <a:srgbClr val="649C4B"/>
              </a:solidFill>
            </c:spPr>
          </c:dPt>
          <c:dPt>
            <c:idx val="1"/>
            <c:bubble3D val="0"/>
            <c:spPr>
              <a:solidFill>
                <a:srgbClr val="649C4B">
                  <a:alpha val="20000"/>
                </a:srgbClr>
              </a:solidFill>
            </c:spPr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87</c:v>
                </c:pt>
                <c:pt idx="1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explosion val="0"/>
          <c:dPt>
            <c:idx val="0"/>
            <c:bubble3D val="0"/>
            <c:spPr>
              <a:solidFill>
                <a:srgbClr val="649C4B"/>
              </a:solidFill>
            </c:spPr>
          </c:dPt>
          <c:dPt>
            <c:idx val="1"/>
            <c:bubble3D val="0"/>
            <c:spPr>
              <a:solidFill>
                <a:srgbClr val="649C4B">
                  <a:alpha val="20000"/>
                </a:srgbClr>
              </a:solidFill>
            </c:spPr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35</c:v>
                </c:pt>
                <c:pt idx="1">
                  <c:v>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explosion val="0"/>
          <c:dPt>
            <c:idx val="0"/>
            <c:bubble3D val="0"/>
            <c:spPr>
              <a:solidFill>
                <a:srgbClr val="649C4B"/>
              </a:solidFill>
            </c:spPr>
          </c:dPt>
          <c:dPt>
            <c:idx val="1"/>
            <c:bubble3D val="0"/>
            <c:spPr>
              <a:solidFill>
                <a:srgbClr val="649C4B">
                  <a:alpha val="20000"/>
                </a:srgbClr>
              </a:solidFill>
            </c:spPr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20</c:v>
                </c:pt>
                <c:pt idx="1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860" b="0" i="0" u="none" strike="noStrike" kern="1200" spc="0" baseline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649C4B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34827696"/>
        <c:axId val="1834828256"/>
      </c:barChart>
      <c:catAx>
        <c:axId val="18348276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1834828256"/>
        <c:crosses val="autoZero"/>
        <c:auto val="1"/>
        <c:lblAlgn val="ctr"/>
        <c:lblOffset val="100"/>
        <c:noMultiLvlLbl val="0"/>
      </c:catAx>
      <c:valAx>
        <c:axId val="18348282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18348276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tx1">
              <a:lumMod val="75000"/>
              <a:lumOff val="25000"/>
            </a:schemeClr>
          </a:solidFill>
          <a:latin typeface="微软雅黑" panose="020B0503020204020204" pitchFamily="34" charset="-122"/>
          <a:ea typeface="微软雅黑" panose="020B0503020204020204" pitchFamily="34" charset="-122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30C21-42D8-428A-A825-6613E4F83E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B487B-EBB8-493E-B2BE-171B190965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30C21-42D8-428A-A825-6613E4F83E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B487B-EBB8-493E-B2BE-171B190965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30C21-42D8-428A-A825-6613E4F83E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B487B-EBB8-493E-B2BE-171B190965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30C21-42D8-428A-A825-6613E4F83E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B487B-EBB8-493E-B2BE-171B190965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30C21-42D8-428A-A825-6613E4F83E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B487B-EBB8-493E-B2BE-171B190965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30C21-42D8-428A-A825-6613E4F83E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B487B-EBB8-493E-B2BE-171B190965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30C21-42D8-428A-A825-6613E4F83E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B487B-EBB8-493E-B2BE-171B190965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30C21-42D8-428A-A825-6613E4F83E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B487B-EBB8-493E-B2BE-171B190965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30C21-42D8-428A-A825-6613E4F83E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B487B-EBB8-493E-B2BE-171B190965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30C21-42D8-428A-A825-6613E4F83E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B487B-EBB8-493E-B2BE-171B190965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30C21-42D8-428A-A825-6613E4F83E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B487B-EBB8-493E-B2BE-171B190965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530C21-42D8-428A-A825-6613E4F83E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EB487B-EBB8-493E-B2BE-171B1909650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chart" Target="../charts/chart4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microsoft.com/office/2007/relationships/hdphoto" Target="../media/hdphoto1.wdp"/><Relationship Id="rId4" Type="http://schemas.openxmlformats.org/officeDocument/2006/relationships/image" Target="../media/image15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chart" Target="../charts/chart5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jpe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47" b="40370"/>
          <a:stretch>
            <a:fillRect/>
          </a:stretch>
        </p:blipFill>
        <p:spPr>
          <a:xfrm>
            <a:off x="10336863" y="3730390"/>
            <a:ext cx="1903905" cy="313181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5" t="5611"/>
          <a:stretch>
            <a:fillRect/>
          </a:stretch>
        </p:blipFill>
        <p:spPr>
          <a:xfrm>
            <a:off x="0" y="-219407"/>
            <a:ext cx="4354809" cy="310464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5" t="5611"/>
          <a:stretch>
            <a:fillRect/>
          </a:stretch>
        </p:blipFill>
        <p:spPr>
          <a:xfrm rot="20936120" flipH="1" flipV="1">
            <a:off x="9378664" y="5461162"/>
            <a:ext cx="3152954" cy="224781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01" b="15562"/>
          <a:stretch>
            <a:fillRect/>
          </a:stretch>
        </p:blipFill>
        <p:spPr>
          <a:xfrm rot="16200000" flipH="1">
            <a:off x="8459523" y="-2324112"/>
            <a:ext cx="4093411" cy="63564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210606" y="1227657"/>
            <a:ext cx="3696547" cy="932886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379177" y="2787441"/>
            <a:ext cx="54336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200" dirty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水彩</a:t>
            </a:r>
            <a:r>
              <a:rPr lang="zh-CN" altLang="en-US" sz="4200" dirty="0" smtClean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清新商务模板</a:t>
            </a:r>
            <a:endParaRPr lang="zh-CN" altLang="en-US" sz="4200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37736" y="3837570"/>
            <a:ext cx="431652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template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 report, sales marketing, chart data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79177" y="3425691"/>
            <a:ext cx="5433646" cy="304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" dirty="0" smtClean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advertising exquisite templates</a:t>
            </a:r>
            <a:endParaRPr lang="en-US" altLang="zh-CN" sz="1380" dirty="0" smtClean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46230" y="4542705"/>
            <a:ext cx="5099541" cy="260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汇报人：猪七爷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875747" y="3763526"/>
            <a:ext cx="440507" cy="74764"/>
            <a:chOff x="5937294" y="1101902"/>
            <a:chExt cx="440507" cy="74764"/>
          </a:xfrm>
          <a:solidFill>
            <a:srgbClr val="75A031"/>
          </a:solidFill>
        </p:grpSpPr>
        <p:sp>
          <p:nvSpPr>
            <p:cNvPr id="13" name="椭圆 12"/>
            <p:cNvSpPr/>
            <p:nvPr/>
          </p:nvSpPr>
          <p:spPr>
            <a:xfrm>
              <a:off x="5937294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6059208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6181122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6303037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5" t="5611"/>
          <a:stretch>
            <a:fillRect/>
          </a:stretch>
        </p:blipFill>
        <p:spPr>
          <a:xfrm flipH="1">
            <a:off x="10393113" y="-503887"/>
            <a:ext cx="2374175" cy="16926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47" b="40370"/>
          <a:stretch>
            <a:fillRect/>
          </a:stretch>
        </p:blipFill>
        <p:spPr>
          <a:xfrm flipH="1">
            <a:off x="-1" y="5090160"/>
            <a:ext cx="1074711" cy="17678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5" t="5611"/>
          <a:stretch>
            <a:fillRect/>
          </a:stretch>
        </p:blipFill>
        <p:spPr>
          <a:xfrm rot="14238184">
            <a:off x="-729168" y="5954010"/>
            <a:ext cx="1458338" cy="1039685"/>
          </a:xfrm>
          <a:prstGeom prst="rect">
            <a:avLst/>
          </a:prstGeom>
        </p:spPr>
      </p:pic>
      <p:sp>
        <p:nvSpPr>
          <p:cNvPr id="7" name="TextBox 76"/>
          <p:cNvSpPr txBox="1"/>
          <p:nvPr/>
        </p:nvSpPr>
        <p:spPr>
          <a:xfrm>
            <a:off x="5234226" y="23294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97383" y="567085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advertisement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945234" y="858062"/>
            <a:ext cx="301533" cy="51177"/>
            <a:chOff x="5937294" y="1101902"/>
            <a:chExt cx="440507" cy="74764"/>
          </a:xfrm>
          <a:solidFill>
            <a:srgbClr val="75A031"/>
          </a:solidFill>
        </p:grpSpPr>
        <p:sp>
          <p:nvSpPr>
            <p:cNvPr id="15" name="椭圆 14"/>
            <p:cNvSpPr/>
            <p:nvPr/>
          </p:nvSpPr>
          <p:spPr>
            <a:xfrm>
              <a:off x="5937294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6059208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6181122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6303037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2" name="Chart 2"/>
          <p:cNvGraphicFramePr/>
          <p:nvPr/>
        </p:nvGraphicFramePr>
        <p:xfrm>
          <a:off x="866930" y="1852704"/>
          <a:ext cx="2695370" cy="20899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3" name="Content Placeholder 2"/>
          <p:cNvSpPr txBox="1"/>
          <p:nvPr/>
        </p:nvSpPr>
        <p:spPr>
          <a:xfrm>
            <a:off x="1648491" y="2686563"/>
            <a:ext cx="1132846" cy="4221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dirty="0" smtClean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73%</a:t>
            </a:r>
            <a:endParaRPr lang="en-US" sz="2400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9" name="Chart 39"/>
          <p:cNvGraphicFramePr/>
          <p:nvPr/>
        </p:nvGraphicFramePr>
        <p:xfrm>
          <a:off x="3454520" y="1852704"/>
          <a:ext cx="2695370" cy="20899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" name="Content Placeholder 2"/>
          <p:cNvSpPr txBox="1"/>
          <p:nvPr/>
        </p:nvSpPr>
        <p:spPr>
          <a:xfrm>
            <a:off x="4240561" y="2686563"/>
            <a:ext cx="1132846" cy="4221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dirty="0" smtClean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87%</a:t>
            </a:r>
            <a:endParaRPr lang="en-US" sz="2400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1" name="Chart 47"/>
          <p:cNvGraphicFramePr/>
          <p:nvPr/>
        </p:nvGraphicFramePr>
        <p:xfrm>
          <a:off x="6042110" y="1852704"/>
          <a:ext cx="2695370" cy="20899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2" name="Content Placeholder 2"/>
          <p:cNvSpPr txBox="1"/>
          <p:nvPr/>
        </p:nvSpPr>
        <p:spPr>
          <a:xfrm>
            <a:off x="6832633" y="2686563"/>
            <a:ext cx="1132846" cy="4221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dirty="0" smtClean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35%</a:t>
            </a:r>
            <a:endParaRPr lang="en-US" sz="2400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3" name="Chart 51"/>
          <p:cNvGraphicFramePr/>
          <p:nvPr/>
        </p:nvGraphicFramePr>
        <p:xfrm>
          <a:off x="8629699" y="1852704"/>
          <a:ext cx="2695370" cy="20899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4" name="Content Placeholder 2"/>
          <p:cNvSpPr txBox="1"/>
          <p:nvPr/>
        </p:nvSpPr>
        <p:spPr>
          <a:xfrm>
            <a:off x="9420222" y="2686563"/>
            <a:ext cx="1132846" cy="4221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dirty="0" smtClean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35%</a:t>
            </a:r>
            <a:endParaRPr lang="en-US" sz="2400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602376" y="5137303"/>
            <a:ext cx="701952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。请在此添加文字说明，稻壳儿春秋广告模板。请在此添加文字说明，稻壳儿春秋广告模板。请在此添加文字说明，稻壳儿春秋广告模板。请在此添加文字说明，稻壳儿春秋广告模板。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76"/>
          <p:cNvSpPr txBox="1"/>
          <p:nvPr/>
        </p:nvSpPr>
        <p:spPr>
          <a:xfrm>
            <a:off x="5156623" y="4737193"/>
            <a:ext cx="19110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639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000" b="1" dirty="0">
              <a:solidFill>
                <a:srgbClr val="639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76"/>
          <p:cNvSpPr txBox="1"/>
          <p:nvPr/>
        </p:nvSpPr>
        <p:spPr>
          <a:xfrm>
            <a:off x="1259399" y="4008818"/>
            <a:ext cx="19110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76"/>
          <p:cNvSpPr txBox="1"/>
          <p:nvPr/>
        </p:nvSpPr>
        <p:spPr>
          <a:xfrm>
            <a:off x="3851469" y="4008818"/>
            <a:ext cx="19110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76"/>
          <p:cNvSpPr txBox="1"/>
          <p:nvPr/>
        </p:nvSpPr>
        <p:spPr>
          <a:xfrm>
            <a:off x="6443541" y="4008818"/>
            <a:ext cx="19110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76"/>
          <p:cNvSpPr txBox="1"/>
          <p:nvPr/>
        </p:nvSpPr>
        <p:spPr>
          <a:xfrm>
            <a:off x="9031130" y="4008818"/>
            <a:ext cx="19110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5" t="5611"/>
          <a:stretch>
            <a:fillRect/>
          </a:stretch>
        </p:blipFill>
        <p:spPr>
          <a:xfrm flipH="1">
            <a:off x="10393113" y="-503887"/>
            <a:ext cx="2374175" cy="16926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47" b="40370"/>
          <a:stretch>
            <a:fillRect/>
          </a:stretch>
        </p:blipFill>
        <p:spPr>
          <a:xfrm flipH="1">
            <a:off x="-1" y="5090160"/>
            <a:ext cx="1074711" cy="17678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5" t="5611"/>
          <a:stretch>
            <a:fillRect/>
          </a:stretch>
        </p:blipFill>
        <p:spPr>
          <a:xfrm rot="14238184">
            <a:off x="-729168" y="5954010"/>
            <a:ext cx="1458338" cy="1039685"/>
          </a:xfrm>
          <a:prstGeom prst="rect">
            <a:avLst/>
          </a:prstGeom>
        </p:spPr>
      </p:pic>
      <p:sp>
        <p:nvSpPr>
          <p:cNvPr id="7" name="TextBox 76"/>
          <p:cNvSpPr txBox="1"/>
          <p:nvPr/>
        </p:nvSpPr>
        <p:spPr>
          <a:xfrm>
            <a:off x="5234226" y="23294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97383" y="567085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advertisement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945234" y="858062"/>
            <a:ext cx="301533" cy="51177"/>
            <a:chOff x="5937294" y="1101902"/>
            <a:chExt cx="440507" cy="74764"/>
          </a:xfrm>
          <a:solidFill>
            <a:srgbClr val="75A031"/>
          </a:solidFill>
        </p:grpSpPr>
        <p:sp>
          <p:nvSpPr>
            <p:cNvPr id="15" name="椭圆 14"/>
            <p:cNvSpPr/>
            <p:nvPr/>
          </p:nvSpPr>
          <p:spPr>
            <a:xfrm>
              <a:off x="5937294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6059208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6181122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6303037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3016051" y="4912184"/>
            <a:ext cx="939489" cy="644749"/>
          </a:xfrm>
          <a:custGeom>
            <a:avLst/>
            <a:gdLst>
              <a:gd name="T0" fmla="*/ 134 w 256"/>
              <a:gd name="T1" fmla="*/ 1 h 174"/>
              <a:gd name="T2" fmla="*/ 121 w 256"/>
              <a:gd name="T3" fmla="*/ 1 h 174"/>
              <a:gd name="T4" fmla="*/ 0 w 256"/>
              <a:gd name="T5" fmla="*/ 66 h 174"/>
              <a:gd name="T6" fmla="*/ 12 w 256"/>
              <a:gd name="T7" fmla="*/ 84 h 174"/>
              <a:gd name="T8" fmla="*/ 12 w 256"/>
              <a:gd name="T9" fmla="*/ 93 h 174"/>
              <a:gd name="T10" fmla="*/ 12 w 256"/>
              <a:gd name="T11" fmla="*/ 120 h 174"/>
              <a:gd name="T12" fmla="*/ 6 w 256"/>
              <a:gd name="T13" fmla="*/ 133 h 174"/>
              <a:gd name="T14" fmla="*/ 6 w 256"/>
              <a:gd name="T15" fmla="*/ 163 h 174"/>
              <a:gd name="T16" fmla="*/ 29 w 256"/>
              <a:gd name="T17" fmla="*/ 167 h 174"/>
              <a:gd name="T18" fmla="*/ 40 w 256"/>
              <a:gd name="T19" fmla="*/ 155 h 174"/>
              <a:gd name="T20" fmla="*/ 27 w 256"/>
              <a:gd name="T21" fmla="*/ 124 h 174"/>
              <a:gd name="T22" fmla="*/ 15 w 256"/>
              <a:gd name="T23" fmla="*/ 107 h 174"/>
              <a:gd name="T24" fmla="*/ 27 w 256"/>
              <a:gd name="T25" fmla="*/ 89 h 174"/>
              <a:gd name="T26" fmla="*/ 46 w 256"/>
              <a:gd name="T27" fmla="*/ 97 h 174"/>
              <a:gd name="T28" fmla="*/ 45 w 256"/>
              <a:gd name="T29" fmla="*/ 141 h 174"/>
              <a:gd name="T30" fmla="*/ 212 w 256"/>
              <a:gd name="T31" fmla="*/ 141 h 174"/>
              <a:gd name="T32" fmla="*/ 212 w 256"/>
              <a:gd name="T33" fmla="*/ 96 h 174"/>
              <a:gd name="T34" fmla="*/ 256 w 256"/>
              <a:gd name="T35" fmla="*/ 66 h 174"/>
              <a:gd name="T36" fmla="*/ 14 w 256"/>
              <a:gd name="T37" fmla="*/ 156 h 174"/>
              <a:gd name="T38" fmla="*/ 26 w 256"/>
              <a:gd name="T39" fmla="*/ 134 h 174"/>
              <a:gd name="T40" fmla="*/ 14 w 256"/>
              <a:gd name="T41" fmla="*/ 156 h 174"/>
              <a:gd name="T42" fmla="*/ 174 w 256"/>
              <a:gd name="T43" fmla="*/ 134 h 174"/>
              <a:gd name="T44" fmla="*/ 164 w 256"/>
              <a:gd name="T45" fmla="*/ 142 h 174"/>
              <a:gd name="T46" fmla="*/ 170 w 256"/>
              <a:gd name="T47" fmla="*/ 146 h 174"/>
              <a:gd name="T48" fmla="*/ 196 w 256"/>
              <a:gd name="T49" fmla="*/ 137 h 174"/>
              <a:gd name="T50" fmla="*/ 129 w 256"/>
              <a:gd name="T51" fmla="*/ 158 h 174"/>
              <a:gd name="T52" fmla="*/ 61 w 256"/>
              <a:gd name="T53" fmla="*/ 136 h 174"/>
              <a:gd name="T54" fmla="*/ 147 w 256"/>
              <a:gd name="T55" fmla="*/ 150 h 174"/>
              <a:gd name="T56" fmla="*/ 146 w 256"/>
              <a:gd name="T57" fmla="*/ 139 h 174"/>
              <a:gd name="T58" fmla="*/ 61 w 256"/>
              <a:gd name="T59" fmla="*/ 122 h 174"/>
              <a:gd name="T60" fmla="*/ 121 w 256"/>
              <a:gd name="T61" fmla="*/ 130 h 174"/>
              <a:gd name="T62" fmla="*/ 134 w 256"/>
              <a:gd name="T63" fmla="*/ 130 h 174"/>
              <a:gd name="T64" fmla="*/ 196 w 256"/>
              <a:gd name="T65" fmla="*/ 123 h 174"/>
              <a:gd name="T66" fmla="*/ 16 w 256"/>
              <a:gd name="T67" fmla="*/ 66 h 174"/>
              <a:gd name="T68" fmla="*/ 240 w 256"/>
              <a:gd name="T69" fmla="*/ 66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56" h="174">
                <a:moveTo>
                  <a:pt x="246" y="51"/>
                </a:moveTo>
                <a:cubicBezTo>
                  <a:pt x="134" y="1"/>
                  <a:pt x="134" y="1"/>
                  <a:pt x="134" y="1"/>
                </a:cubicBezTo>
                <a:cubicBezTo>
                  <a:pt x="132" y="0"/>
                  <a:pt x="130" y="0"/>
                  <a:pt x="128" y="0"/>
                </a:cubicBezTo>
                <a:cubicBezTo>
                  <a:pt x="125" y="0"/>
                  <a:pt x="123" y="0"/>
                  <a:pt x="121" y="1"/>
                </a:cubicBezTo>
                <a:cubicBezTo>
                  <a:pt x="9" y="51"/>
                  <a:pt x="9" y="51"/>
                  <a:pt x="9" y="51"/>
                </a:cubicBezTo>
                <a:cubicBezTo>
                  <a:pt x="3" y="54"/>
                  <a:pt x="0" y="60"/>
                  <a:pt x="0" y="66"/>
                </a:cubicBezTo>
                <a:cubicBezTo>
                  <a:pt x="0" y="72"/>
                  <a:pt x="3" y="77"/>
                  <a:pt x="8" y="80"/>
                </a:cubicBezTo>
                <a:cubicBezTo>
                  <a:pt x="9" y="81"/>
                  <a:pt x="11" y="83"/>
                  <a:pt x="12" y="84"/>
                </a:cubicBezTo>
                <a:cubicBezTo>
                  <a:pt x="15" y="86"/>
                  <a:pt x="16" y="87"/>
                  <a:pt x="16" y="89"/>
                </a:cubicBezTo>
                <a:cubicBezTo>
                  <a:pt x="16" y="90"/>
                  <a:pt x="15" y="91"/>
                  <a:pt x="12" y="93"/>
                </a:cubicBezTo>
                <a:cubicBezTo>
                  <a:pt x="9" y="96"/>
                  <a:pt x="4" y="99"/>
                  <a:pt x="4" y="107"/>
                </a:cubicBezTo>
                <a:cubicBezTo>
                  <a:pt x="4" y="114"/>
                  <a:pt x="9" y="118"/>
                  <a:pt x="12" y="120"/>
                </a:cubicBezTo>
                <a:cubicBezTo>
                  <a:pt x="14" y="122"/>
                  <a:pt x="15" y="123"/>
                  <a:pt x="16" y="124"/>
                </a:cubicBezTo>
                <a:cubicBezTo>
                  <a:pt x="11" y="124"/>
                  <a:pt x="7" y="128"/>
                  <a:pt x="6" y="133"/>
                </a:cubicBezTo>
                <a:cubicBezTo>
                  <a:pt x="3" y="155"/>
                  <a:pt x="3" y="155"/>
                  <a:pt x="3" y="155"/>
                </a:cubicBezTo>
                <a:cubicBezTo>
                  <a:pt x="3" y="158"/>
                  <a:pt x="4" y="161"/>
                  <a:pt x="6" y="163"/>
                </a:cubicBezTo>
                <a:cubicBezTo>
                  <a:pt x="8" y="166"/>
                  <a:pt x="11" y="167"/>
                  <a:pt x="14" y="167"/>
                </a:cubicBezTo>
                <a:cubicBezTo>
                  <a:pt x="29" y="167"/>
                  <a:pt x="29" y="167"/>
                  <a:pt x="29" y="167"/>
                </a:cubicBezTo>
                <a:cubicBezTo>
                  <a:pt x="32" y="167"/>
                  <a:pt x="35" y="166"/>
                  <a:pt x="37" y="163"/>
                </a:cubicBezTo>
                <a:cubicBezTo>
                  <a:pt x="39" y="161"/>
                  <a:pt x="40" y="158"/>
                  <a:pt x="40" y="155"/>
                </a:cubicBezTo>
                <a:cubicBezTo>
                  <a:pt x="37" y="133"/>
                  <a:pt x="37" y="133"/>
                  <a:pt x="37" y="133"/>
                </a:cubicBezTo>
                <a:cubicBezTo>
                  <a:pt x="36" y="128"/>
                  <a:pt x="32" y="124"/>
                  <a:pt x="27" y="124"/>
                </a:cubicBezTo>
                <a:cubicBezTo>
                  <a:pt x="26" y="117"/>
                  <a:pt x="22" y="114"/>
                  <a:pt x="19" y="111"/>
                </a:cubicBezTo>
                <a:cubicBezTo>
                  <a:pt x="16" y="109"/>
                  <a:pt x="15" y="108"/>
                  <a:pt x="15" y="107"/>
                </a:cubicBezTo>
                <a:cubicBezTo>
                  <a:pt x="15" y="105"/>
                  <a:pt x="16" y="104"/>
                  <a:pt x="19" y="102"/>
                </a:cubicBezTo>
                <a:cubicBezTo>
                  <a:pt x="22" y="99"/>
                  <a:pt x="27" y="96"/>
                  <a:pt x="27" y="89"/>
                </a:cubicBezTo>
                <a:cubicBezTo>
                  <a:pt x="27" y="88"/>
                  <a:pt x="27" y="88"/>
                  <a:pt x="27" y="88"/>
                </a:cubicBezTo>
                <a:cubicBezTo>
                  <a:pt x="46" y="97"/>
                  <a:pt x="46" y="97"/>
                  <a:pt x="46" y="97"/>
                </a:cubicBezTo>
                <a:cubicBezTo>
                  <a:pt x="46" y="97"/>
                  <a:pt x="45" y="98"/>
                  <a:pt x="45" y="99"/>
                </a:cubicBezTo>
                <a:cubicBezTo>
                  <a:pt x="45" y="141"/>
                  <a:pt x="45" y="141"/>
                  <a:pt x="45" y="141"/>
                </a:cubicBezTo>
                <a:cubicBezTo>
                  <a:pt x="45" y="171"/>
                  <a:pt x="104" y="174"/>
                  <a:pt x="129" y="174"/>
                </a:cubicBezTo>
                <a:cubicBezTo>
                  <a:pt x="154" y="174"/>
                  <a:pt x="212" y="171"/>
                  <a:pt x="212" y="141"/>
                </a:cubicBezTo>
                <a:cubicBezTo>
                  <a:pt x="212" y="98"/>
                  <a:pt x="212" y="98"/>
                  <a:pt x="212" y="98"/>
                </a:cubicBezTo>
                <a:cubicBezTo>
                  <a:pt x="212" y="97"/>
                  <a:pt x="212" y="96"/>
                  <a:pt x="212" y="96"/>
                </a:cubicBezTo>
                <a:cubicBezTo>
                  <a:pt x="246" y="80"/>
                  <a:pt x="246" y="80"/>
                  <a:pt x="246" y="80"/>
                </a:cubicBezTo>
                <a:cubicBezTo>
                  <a:pt x="252" y="78"/>
                  <a:pt x="256" y="72"/>
                  <a:pt x="256" y="66"/>
                </a:cubicBezTo>
                <a:cubicBezTo>
                  <a:pt x="256" y="60"/>
                  <a:pt x="252" y="54"/>
                  <a:pt x="246" y="51"/>
                </a:cubicBezTo>
                <a:close/>
                <a:moveTo>
                  <a:pt x="14" y="156"/>
                </a:moveTo>
                <a:cubicBezTo>
                  <a:pt x="17" y="134"/>
                  <a:pt x="17" y="134"/>
                  <a:pt x="17" y="134"/>
                </a:cubicBezTo>
                <a:cubicBezTo>
                  <a:pt x="26" y="134"/>
                  <a:pt x="26" y="134"/>
                  <a:pt x="26" y="134"/>
                </a:cubicBezTo>
                <a:cubicBezTo>
                  <a:pt x="29" y="156"/>
                  <a:pt x="29" y="156"/>
                  <a:pt x="29" y="156"/>
                </a:cubicBezTo>
                <a:lnTo>
                  <a:pt x="14" y="156"/>
                </a:lnTo>
                <a:close/>
                <a:moveTo>
                  <a:pt x="196" y="123"/>
                </a:moveTo>
                <a:cubicBezTo>
                  <a:pt x="193" y="127"/>
                  <a:pt x="186" y="131"/>
                  <a:pt x="174" y="134"/>
                </a:cubicBezTo>
                <a:cubicBezTo>
                  <a:pt x="172" y="135"/>
                  <a:pt x="170" y="135"/>
                  <a:pt x="168" y="136"/>
                </a:cubicBezTo>
                <a:cubicBezTo>
                  <a:pt x="165" y="136"/>
                  <a:pt x="163" y="139"/>
                  <a:pt x="164" y="142"/>
                </a:cubicBezTo>
                <a:cubicBezTo>
                  <a:pt x="164" y="145"/>
                  <a:pt x="166" y="146"/>
                  <a:pt x="169" y="146"/>
                </a:cubicBezTo>
                <a:cubicBezTo>
                  <a:pt x="169" y="146"/>
                  <a:pt x="170" y="146"/>
                  <a:pt x="170" y="146"/>
                </a:cubicBezTo>
                <a:cubicBezTo>
                  <a:pt x="173" y="146"/>
                  <a:pt x="175" y="145"/>
                  <a:pt x="177" y="144"/>
                </a:cubicBezTo>
                <a:cubicBezTo>
                  <a:pt x="185" y="142"/>
                  <a:pt x="191" y="140"/>
                  <a:pt x="196" y="137"/>
                </a:cubicBezTo>
                <a:cubicBezTo>
                  <a:pt x="196" y="141"/>
                  <a:pt x="196" y="141"/>
                  <a:pt x="196" y="141"/>
                </a:cubicBezTo>
                <a:cubicBezTo>
                  <a:pt x="196" y="150"/>
                  <a:pt x="166" y="158"/>
                  <a:pt x="129" y="158"/>
                </a:cubicBezTo>
                <a:cubicBezTo>
                  <a:pt x="92" y="158"/>
                  <a:pt x="61" y="150"/>
                  <a:pt x="61" y="141"/>
                </a:cubicBezTo>
                <a:cubicBezTo>
                  <a:pt x="61" y="136"/>
                  <a:pt x="61" y="136"/>
                  <a:pt x="61" y="136"/>
                </a:cubicBezTo>
                <a:cubicBezTo>
                  <a:pt x="76" y="146"/>
                  <a:pt x="103" y="150"/>
                  <a:pt x="129" y="150"/>
                </a:cubicBezTo>
                <a:cubicBezTo>
                  <a:pt x="135" y="150"/>
                  <a:pt x="141" y="150"/>
                  <a:pt x="147" y="150"/>
                </a:cubicBezTo>
                <a:cubicBezTo>
                  <a:pt x="150" y="149"/>
                  <a:pt x="152" y="147"/>
                  <a:pt x="152" y="144"/>
                </a:cubicBezTo>
                <a:cubicBezTo>
                  <a:pt x="152" y="141"/>
                  <a:pt x="149" y="139"/>
                  <a:pt x="146" y="139"/>
                </a:cubicBezTo>
                <a:cubicBezTo>
                  <a:pt x="141" y="139"/>
                  <a:pt x="135" y="140"/>
                  <a:pt x="129" y="140"/>
                </a:cubicBezTo>
                <a:cubicBezTo>
                  <a:pt x="92" y="140"/>
                  <a:pt x="66" y="130"/>
                  <a:pt x="61" y="122"/>
                </a:cubicBezTo>
                <a:cubicBezTo>
                  <a:pt x="61" y="104"/>
                  <a:pt x="61" y="104"/>
                  <a:pt x="61" y="104"/>
                </a:cubicBezTo>
                <a:cubicBezTo>
                  <a:pt x="121" y="130"/>
                  <a:pt x="121" y="130"/>
                  <a:pt x="121" y="130"/>
                </a:cubicBezTo>
                <a:cubicBezTo>
                  <a:pt x="123" y="131"/>
                  <a:pt x="125" y="132"/>
                  <a:pt x="128" y="132"/>
                </a:cubicBezTo>
                <a:cubicBezTo>
                  <a:pt x="130" y="132"/>
                  <a:pt x="132" y="131"/>
                  <a:pt x="134" y="130"/>
                </a:cubicBezTo>
                <a:cubicBezTo>
                  <a:pt x="196" y="103"/>
                  <a:pt x="196" y="103"/>
                  <a:pt x="196" y="103"/>
                </a:cubicBezTo>
                <a:lnTo>
                  <a:pt x="196" y="123"/>
                </a:lnTo>
                <a:close/>
                <a:moveTo>
                  <a:pt x="128" y="116"/>
                </a:moveTo>
                <a:cubicBezTo>
                  <a:pt x="16" y="66"/>
                  <a:pt x="16" y="66"/>
                  <a:pt x="16" y="66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240" y="66"/>
                  <a:pt x="240" y="66"/>
                  <a:pt x="240" y="66"/>
                </a:cubicBezTo>
                <a:lnTo>
                  <a:pt x="128" y="116"/>
                </a:lnTo>
                <a:close/>
              </a:path>
            </a:pathLst>
          </a:custGeom>
          <a:solidFill>
            <a:srgbClr val="649C4B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Freeform 13"/>
          <p:cNvSpPr>
            <a:spLocks noEditPoints="1"/>
          </p:cNvSpPr>
          <p:nvPr/>
        </p:nvSpPr>
        <p:spPr bwMode="auto">
          <a:xfrm>
            <a:off x="8246553" y="4873410"/>
            <a:ext cx="919304" cy="706001"/>
          </a:xfrm>
          <a:custGeom>
            <a:avLst/>
            <a:gdLst>
              <a:gd name="T0" fmla="*/ 181 w 256"/>
              <a:gd name="T1" fmla="*/ 27 h 196"/>
              <a:gd name="T2" fmla="*/ 156 w 256"/>
              <a:gd name="T3" fmla="*/ 0 h 196"/>
              <a:gd name="T4" fmla="*/ 75 w 256"/>
              <a:gd name="T5" fmla="*/ 25 h 196"/>
              <a:gd name="T6" fmla="*/ 25 w 256"/>
              <a:gd name="T7" fmla="*/ 27 h 196"/>
              <a:gd name="T8" fmla="*/ 0 w 256"/>
              <a:gd name="T9" fmla="*/ 171 h 196"/>
              <a:gd name="T10" fmla="*/ 231 w 256"/>
              <a:gd name="T11" fmla="*/ 196 h 196"/>
              <a:gd name="T12" fmla="*/ 256 w 256"/>
              <a:gd name="T13" fmla="*/ 52 h 196"/>
              <a:gd name="T14" fmla="*/ 91 w 256"/>
              <a:gd name="T15" fmla="*/ 25 h 196"/>
              <a:gd name="T16" fmla="*/ 156 w 256"/>
              <a:gd name="T17" fmla="*/ 16 h 196"/>
              <a:gd name="T18" fmla="*/ 165 w 256"/>
              <a:gd name="T19" fmla="*/ 27 h 196"/>
              <a:gd name="T20" fmla="*/ 91 w 256"/>
              <a:gd name="T21" fmla="*/ 25 h 196"/>
              <a:gd name="T22" fmla="*/ 231 w 256"/>
              <a:gd name="T23" fmla="*/ 43 h 196"/>
              <a:gd name="T24" fmla="*/ 240 w 256"/>
              <a:gd name="T25" fmla="*/ 69 h 196"/>
              <a:gd name="T26" fmla="*/ 227 w 256"/>
              <a:gd name="T27" fmla="*/ 84 h 196"/>
              <a:gd name="T28" fmla="*/ 148 w 256"/>
              <a:gd name="T29" fmla="*/ 85 h 196"/>
              <a:gd name="T30" fmla="*/ 90 w 256"/>
              <a:gd name="T31" fmla="*/ 100 h 196"/>
              <a:gd name="T32" fmla="*/ 16 w 256"/>
              <a:gd name="T33" fmla="*/ 72 h 196"/>
              <a:gd name="T34" fmla="*/ 25 w 256"/>
              <a:gd name="T35" fmla="*/ 43 h 196"/>
              <a:gd name="T36" fmla="*/ 155 w 256"/>
              <a:gd name="T37" fmla="*/ 112 h 196"/>
              <a:gd name="T38" fmla="*/ 108 w 256"/>
              <a:gd name="T39" fmla="*/ 117 h 196"/>
              <a:gd name="T40" fmla="*/ 101 w 256"/>
              <a:gd name="T41" fmla="*/ 101 h 196"/>
              <a:gd name="T42" fmla="*/ 148 w 256"/>
              <a:gd name="T43" fmla="*/ 96 h 196"/>
              <a:gd name="T44" fmla="*/ 231 w 256"/>
              <a:gd name="T45" fmla="*/ 180 h 196"/>
              <a:gd name="T46" fmla="*/ 16 w 256"/>
              <a:gd name="T47" fmla="*/ 171 h 196"/>
              <a:gd name="T48" fmla="*/ 27 w 256"/>
              <a:gd name="T49" fmla="*/ 172 h 196"/>
              <a:gd name="T50" fmla="*/ 183 w 256"/>
              <a:gd name="T51" fmla="*/ 167 h 196"/>
              <a:gd name="T52" fmla="*/ 27 w 256"/>
              <a:gd name="T53" fmla="*/ 161 h 196"/>
              <a:gd name="T54" fmla="*/ 16 w 256"/>
              <a:gd name="T55" fmla="*/ 90 h 196"/>
              <a:gd name="T56" fmla="*/ 25 w 256"/>
              <a:gd name="T57" fmla="*/ 94 h 196"/>
              <a:gd name="T58" fmla="*/ 90 w 256"/>
              <a:gd name="T59" fmla="*/ 112 h 196"/>
              <a:gd name="T60" fmla="*/ 148 w 256"/>
              <a:gd name="T61" fmla="*/ 128 h 196"/>
              <a:gd name="T62" fmla="*/ 166 w 256"/>
              <a:gd name="T63" fmla="*/ 111 h 196"/>
              <a:gd name="T64" fmla="*/ 231 w 256"/>
              <a:gd name="T65" fmla="*/ 94 h 196"/>
              <a:gd name="T66" fmla="*/ 240 w 256"/>
              <a:gd name="T67" fmla="*/ 152 h 196"/>
              <a:gd name="T68" fmla="*/ 203 w 256"/>
              <a:gd name="T69" fmla="*/ 161 h 196"/>
              <a:gd name="T70" fmla="*/ 203 w 256"/>
              <a:gd name="T71" fmla="*/ 172 h 196"/>
              <a:gd name="T72" fmla="*/ 240 w 256"/>
              <a:gd name="T73" fmla="*/ 169 h 196"/>
              <a:gd name="T74" fmla="*/ 231 w 256"/>
              <a:gd name="T75" fmla="*/ 18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56" h="196">
                <a:moveTo>
                  <a:pt x="231" y="27"/>
                </a:moveTo>
                <a:cubicBezTo>
                  <a:pt x="181" y="27"/>
                  <a:pt x="181" y="27"/>
                  <a:pt x="181" y="27"/>
                </a:cubicBezTo>
                <a:cubicBezTo>
                  <a:pt x="181" y="25"/>
                  <a:pt x="181" y="25"/>
                  <a:pt x="181" y="25"/>
                </a:cubicBezTo>
                <a:cubicBezTo>
                  <a:pt x="181" y="12"/>
                  <a:pt x="170" y="0"/>
                  <a:pt x="156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86" y="0"/>
                  <a:pt x="75" y="12"/>
                  <a:pt x="75" y="25"/>
                </a:cubicBezTo>
                <a:cubicBezTo>
                  <a:pt x="75" y="27"/>
                  <a:pt x="75" y="27"/>
                  <a:pt x="75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11" y="27"/>
                  <a:pt x="0" y="38"/>
                  <a:pt x="0" y="52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185"/>
                  <a:pt x="11" y="196"/>
                  <a:pt x="25" y="196"/>
                </a:cubicBezTo>
                <a:cubicBezTo>
                  <a:pt x="231" y="196"/>
                  <a:pt x="231" y="196"/>
                  <a:pt x="231" y="196"/>
                </a:cubicBezTo>
                <a:cubicBezTo>
                  <a:pt x="245" y="196"/>
                  <a:pt x="256" y="185"/>
                  <a:pt x="256" y="171"/>
                </a:cubicBezTo>
                <a:cubicBezTo>
                  <a:pt x="256" y="52"/>
                  <a:pt x="256" y="52"/>
                  <a:pt x="256" y="52"/>
                </a:cubicBezTo>
                <a:cubicBezTo>
                  <a:pt x="256" y="38"/>
                  <a:pt x="245" y="27"/>
                  <a:pt x="231" y="27"/>
                </a:cubicBezTo>
                <a:close/>
                <a:moveTo>
                  <a:pt x="91" y="25"/>
                </a:moveTo>
                <a:cubicBezTo>
                  <a:pt x="91" y="20"/>
                  <a:pt x="95" y="16"/>
                  <a:pt x="100" y="16"/>
                </a:cubicBezTo>
                <a:cubicBezTo>
                  <a:pt x="156" y="16"/>
                  <a:pt x="156" y="16"/>
                  <a:pt x="156" y="16"/>
                </a:cubicBezTo>
                <a:cubicBezTo>
                  <a:pt x="161" y="16"/>
                  <a:pt x="165" y="20"/>
                  <a:pt x="165" y="25"/>
                </a:cubicBezTo>
                <a:cubicBezTo>
                  <a:pt x="165" y="27"/>
                  <a:pt x="165" y="27"/>
                  <a:pt x="165" y="27"/>
                </a:cubicBezTo>
                <a:cubicBezTo>
                  <a:pt x="91" y="27"/>
                  <a:pt x="91" y="27"/>
                  <a:pt x="91" y="27"/>
                </a:cubicBezTo>
                <a:lnTo>
                  <a:pt x="91" y="25"/>
                </a:lnTo>
                <a:close/>
                <a:moveTo>
                  <a:pt x="25" y="43"/>
                </a:moveTo>
                <a:cubicBezTo>
                  <a:pt x="231" y="43"/>
                  <a:pt x="231" y="43"/>
                  <a:pt x="231" y="43"/>
                </a:cubicBezTo>
                <a:cubicBezTo>
                  <a:pt x="236" y="43"/>
                  <a:pt x="240" y="47"/>
                  <a:pt x="240" y="52"/>
                </a:cubicBezTo>
                <a:cubicBezTo>
                  <a:pt x="240" y="69"/>
                  <a:pt x="240" y="69"/>
                  <a:pt x="240" y="69"/>
                </a:cubicBezTo>
                <a:cubicBezTo>
                  <a:pt x="240" y="69"/>
                  <a:pt x="240" y="70"/>
                  <a:pt x="240" y="70"/>
                </a:cubicBezTo>
                <a:cubicBezTo>
                  <a:pt x="240" y="75"/>
                  <a:pt x="238" y="80"/>
                  <a:pt x="227" y="84"/>
                </a:cubicBezTo>
                <a:cubicBezTo>
                  <a:pt x="166" y="100"/>
                  <a:pt x="166" y="100"/>
                  <a:pt x="166" y="100"/>
                </a:cubicBezTo>
                <a:cubicBezTo>
                  <a:pt x="165" y="91"/>
                  <a:pt x="157" y="85"/>
                  <a:pt x="148" y="85"/>
                </a:cubicBezTo>
                <a:cubicBezTo>
                  <a:pt x="108" y="85"/>
                  <a:pt x="108" y="85"/>
                  <a:pt x="108" y="85"/>
                </a:cubicBezTo>
                <a:cubicBezTo>
                  <a:pt x="99" y="85"/>
                  <a:pt x="91" y="91"/>
                  <a:pt x="90" y="100"/>
                </a:cubicBezTo>
                <a:cubicBezTo>
                  <a:pt x="28" y="84"/>
                  <a:pt x="28" y="84"/>
                  <a:pt x="28" y="84"/>
                </a:cubicBezTo>
                <a:cubicBezTo>
                  <a:pt x="19" y="81"/>
                  <a:pt x="16" y="76"/>
                  <a:pt x="16" y="7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47"/>
                  <a:pt x="20" y="43"/>
                  <a:pt x="25" y="43"/>
                </a:cubicBezTo>
                <a:close/>
                <a:moveTo>
                  <a:pt x="155" y="101"/>
                </a:moveTo>
                <a:cubicBezTo>
                  <a:pt x="155" y="112"/>
                  <a:pt x="155" y="112"/>
                  <a:pt x="155" y="112"/>
                </a:cubicBezTo>
                <a:cubicBezTo>
                  <a:pt x="155" y="115"/>
                  <a:pt x="152" y="117"/>
                  <a:pt x="148" y="117"/>
                </a:cubicBezTo>
                <a:cubicBezTo>
                  <a:pt x="108" y="117"/>
                  <a:pt x="108" y="117"/>
                  <a:pt x="108" y="117"/>
                </a:cubicBezTo>
                <a:cubicBezTo>
                  <a:pt x="104" y="117"/>
                  <a:pt x="101" y="115"/>
                  <a:pt x="101" y="112"/>
                </a:cubicBezTo>
                <a:cubicBezTo>
                  <a:pt x="101" y="101"/>
                  <a:pt x="101" y="101"/>
                  <a:pt x="101" y="101"/>
                </a:cubicBezTo>
                <a:cubicBezTo>
                  <a:pt x="101" y="98"/>
                  <a:pt x="104" y="96"/>
                  <a:pt x="108" y="96"/>
                </a:cubicBezTo>
                <a:cubicBezTo>
                  <a:pt x="148" y="96"/>
                  <a:pt x="148" y="96"/>
                  <a:pt x="148" y="96"/>
                </a:cubicBezTo>
                <a:cubicBezTo>
                  <a:pt x="152" y="96"/>
                  <a:pt x="155" y="98"/>
                  <a:pt x="155" y="101"/>
                </a:cubicBezTo>
                <a:close/>
                <a:moveTo>
                  <a:pt x="231" y="180"/>
                </a:moveTo>
                <a:cubicBezTo>
                  <a:pt x="25" y="180"/>
                  <a:pt x="25" y="180"/>
                  <a:pt x="25" y="180"/>
                </a:cubicBezTo>
                <a:cubicBezTo>
                  <a:pt x="20" y="180"/>
                  <a:pt x="16" y="176"/>
                  <a:pt x="16" y="171"/>
                </a:cubicBezTo>
                <a:cubicBezTo>
                  <a:pt x="16" y="169"/>
                  <a:pt x="16" y="169"/>
                  <a:pt x="16" y="169"/>
                </a:cubicBezTo>
                <a:cubicBezTo>
                  <a:pt x="19" y="171"/>
                  <a:pt x="23" y="172"/>
                  <a:pt x="27" y="172"/>
                </a:cubicBezTo>
                <a:cubicBezTo>
                  <a:pt x="177" y="172"/>
                  <a:pt x="177" y="172"/>
                  <a:pt x="177" y="172"/>
                </a:cubicBezTo>
                <a:cubicBezTo>
                  <a:pt x="180" y="172"/>
                  <a:pt x="183" y="169"/>
                  <a:pt x="183" y="167"/>
                </a:cubicBezTo>
                <a:cubicBezTo>
                  <a:pt x="183" y="164"/>
                  <a:pt x="180" y="161"/>
                  <a:pt x="177" y="161"/>
                </a:cubicBezTo>
                <a:cubicBezTo>
                  <a:pt x="27" y="161"/>
                  <a:pt x="27" y="161"/>
                  <a:pt x="27" y="161"/>
                </a:cubicBezTo>
                <a:cubicBezTo>
                  <a:pt x="22" y="161"/>
                  <a:pt x="17" y="157"/>
                  <a:pt x="16" y="152"/>
                </a:cubicBezTo>
                <a:cubicBezTo>
                  <a:pt x="16" y="90"/>
                  <a:pt x="16" y="90"/>
                  <a:pt x="16" y="90"/>
                </a:cubicBezTo>
                <a:cubicBezTo>
                  <a:pt x="18" y="91"/>
                  <a:pt x="21" y="93"/>
                  <a:pt x="25" y="94"/>
                </a:cubicBezTo>
                <a:cubicBezTo>
                  <a:pt x="25" y="94"/>
                  <a:pt x="25" y="94"/>
                  <a:pt x="25" y="94"/>
                </a:cubicBezTo>
                <a:cubicBezTo>
                  <a:pt x="90" y="111"/>
                  <a:pt x="90" y="111"/>
                  <a:pt x="90" y="111"/>
                </a:cubicBezTo>
                <a:cubicBezTo>
                  <a:pt x="90" y="112"/>
                  <a:pt x="90" y="112"/>
                  <a:pt x="90" y="112"/>
                </a:cubicBezTo>
                <a:cubicBezTo>
                  <a:pt x="90" y="121"/>
                  <a:pt x="98" y="128"/>
                  <a:pt x="108" y="128"/>
                </a:cubicBezTo>
                <a:cubicBezTo>
                  <a:pt x="148" y="128"/>
                  <a:pt x="148" y="128"/>
                  <a:pt x="148" y="128"/>
                </a:cubicBezTo>
                <a:cubicBezTo>
                  <a:pt x="158" y="128"/>
                  <a:pt x="166" y="121"/>
                  <a:pt x="166" y="112"/>
                </a:cubicBezTo>
                <a:cubicBezTo>
                  <a:pt x="166" y="111"/>
                  <a:pt x="166" y="111"/>
                  <a:pt x="166" y="111"/>
                </a:cubicBezTo>
                <a:cubicBezTo>
                  <a:pt x="230" y="94"/>
                  <a:pt x="230" y="94"/>
                  <a:pt x="230" y="94"/>
                </a:cubicBezTo>
                <a:cubicBezTo>
                  <a:pt x="230" y="94"/>
                  <a:pt x="231" y="94"/>
                  <a:pt x="231" y="94"/>
                </a:cubicBezTo>
                <a:cubicBezTo>
                  <a:pt x="234" y="93"/>
                  <a:pt x="237" y="91"/>
                  <a:pt x="240" y="90"/>
                </a:cubicBezTo>
                <a:cubicBezTo>
                  <a:pt x="240" y="152"/>
                  <a:pt x="240" y="152"/>
                  <a:pt x="240" y="152"/>
                </a:cubicBezTo>
                <a:cubicBezTo>
                  <a:pt x="239" y="157"/>
                  <a:pt x="234" y="161"/>
                  <a:pt x="229" y="161"/>
                </a:cubicBezTo>
                <a:cubicBezTo>
                  <a:pt x="203" y="161"/>
                  <a:pt x="203" y="161"/>
                  <a:pt x="203" y="161"/>
                </a:cubicBezTo>
                <a:cubicBezTo>
                  <a:pt x="200" y="161"/>
                  <a:pt x="198" y="164"/>
                  <a:pt x="198" y="167"/>
                </a:cubicBezTo>
                <a:cubicBezTo>
                  <a:pt x="198" y="169"/>
                  <a:pt x="200" y="172"/>
                  <a:pt x="203" y="172"/>
                </a:cubicBezTo>
                <a:cubicBezTo>
                  <a:pt x="229" y="172"/>
                  <a:pt x="229" y="172"/>
                  <a:pt x="229" y="172"/>
                </a:cubicBezTo>
                <a:cubicBezTo>
                  <a:pt x="233" y="172"/>
                  <a:pt x="237" y="171"/>
                  <a:pt x="240" y="169"/>
                </a:cubicBezTo>
                <a:cubicBezTo>
                  <a:pt x="240" y="171"/>
                  <a:pt x="240" y="171"/>
                  <a:pt x="240" y="171"/>
                </a:cubicBezTo>
                <a:cubicBezTo>
                  <a:pt x="240" y="176"/>
                  <a:pt x="236" y="180"/>
                  <a:pt x="231" y="180"/>
                </a:cubicBezTo>
                <a:close/>
              </a:path>
            </a:pathLst>
          </a:custGeom>
          <a:solidFill>
            <a:srgbClr val="649C4B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325523" y="3677137"/>
            <a:ext cx="2320544" cy="892552"/>
          </a:xfrm>
          <a:prstGeom prst="rect">
            <a:avLst/>
          </a:prstGeom>
          <a:solidFill>
            <a:srgbClr val="649C4B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请在此添加文字说明，稻壳儿春秋广告模板。请在此添加文字说明，稻壳儿春秋广告模板。请在此添加文字说明，稻壳儿春秋广告模板。</a:t>
            </a:r>
            <a:endParaRPr lang="zh-CN" altLang="en-US" sz="1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545933" y="3677137"/>
            <a:ext cx="2320544" cy="892552"/>
          </a:xfrm>
          <a:prstGeom prst="rect">
            <a:avLst/>
          </a:prstGeom>
          <a:solidFill>
            <a:srgbClr val="649C4B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请在此添加文字说明，稻壳儿春秋广告模板。请在此添加文字说明，稻壳儿春秋广告模板。请在此添加文字说明，稻壳儿春秋广告模板。</a:t>
            </a:r>
            <a:endParaRPr lang="zh-CN" altLang="en-US" sz="1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76"/>
          <p:cNvSpPr txBox="1"/>
          <p:nvPr/>
        </p:nvSpPr>
        <p:spPr>
          <a:xfrm>
            <a:off x="5224105" y="1710614"/>
            <a:ext cx="1733670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302765" y="2269596"/>
            <a:ext cx="7586469" cy="10525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。请在此添加文字说明，稻壳儿春秋广告模板。请在此添加文字说明，稻壳儿春秋广告模板。</a:t>
            </a:r>
            <a:endParaRPr lang="en-US" altLang="zh-CN" sz="16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5" t="5611"/>
          <a:stretch>
            <a:fillRect/>
          </a:stretch>
        </p:blipFill>
        <p:spPr>
          <a:xfrm flipH="1">
            <a:off x="10393113" y="-503887"/>
            <a:ext cx="2374175" cy="16926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47" b="40370"/>
          <a:stretch>
            <a:fillRect/>
          </a:stretch>
        </p:blipFill>
        <p:spPr>
          <a:xfrm flipH="1">
            <a:off x="-1" y="5090160"/>
            <a:ext cx="1074711" cy="17678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5" t="5611"/>
          <a:stretch>
            <a:fillRect/>
          </a:stretch>
        </p:blipFill>
        <p:spPr>
          <a:xfrm rot="14238184">
            <a:off x="-729168" y="5954010"/>
            <a:ext cx="1458338" cy="1039685"/>
          </a:xfrm>
          <a:prstGeom prst="rect">
            <a:avLst/>
          </a:prstGeom>
        </p:spPr>
      </p:pic>
      <p:sp>
        <p:nvSpPr>
          <p:cNvPr id="7" name="TextBox 76"/>
          <p:cNvSpPr txBox="1"/>
          <p:nvPr/>
        </p:nvSpPr>
        <p:spPr>
          <a:xfrm>
            <a:off x="5234226" y="23294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97383" y="567085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advertisement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945234" y="858062"/>
            <a:ext cx="301533" cy="51177"/>
            <a:chOff x="5937294" y="1101902"/>
            <a:chExt cx="440507" cy="74764"/>
          </a:xfrm>
          <a:solidFill>
            <a:srgbClr val="75A031"/>
          </a:solidFill>
        </p:grpSpPr>
        <p:sp>
          <p:nvSpPr>
            <p:cNvPr id="15" name="椭圆 14"/>
            <p:cNvSpPr/>
            <p:nvPr/>
          </p:nvSpPr>
          <p:spPr>
            <a:xfrm>
              <a:off x="5937294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6059208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6181122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6303037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394960" y="1779361"/>
            <a:ext cx="6142592" cy="3970275"/>
            <a:chOff x="-3733388" y="719528"/>
            <a:chExt cx="8707199" cy="562791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733388" y="719528"/>
              <a:ext cx="8707199" cy="5627914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59262" y="1636303"/>
              <a:ext cx="6011298" cy="4007532"/>
            </a:xfrm>
            <a:custGeom>
              <a:avLst/>
              <a:gdLst>
                <a:gd name="connsiteX0" fmla="*/ 0 w 6172200"/>
                <a:gd name="connsiteY0" fmla="*/ 0 h 3981450"/>
                <a:gd name="connsiteX1" fmla="*/ 6172200 w 6172200"/>
                <a:gd name="connsiteY1" fmla="*/ 0 h 3981450"/>
                <a:gd name="connsiteX2" fmla="*/ 6172200 w 6172200"/>
                <a:gd name="connsiteY2" fmla="*/ 3981450 h 3981450"/>
                <a:gd name="connsiteX3" fmla="*/ 0 w 6172200"/>
                <a:gd name="connsiteY3" fmla="*/ 3981450 h 398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72200" h="3981450">
                  <a:moveTo>
                    <a:pt x="0" y="0"/>
                  </a:moveTo>
                  <a:lnTo>
                    <a:pt x="6172200" y="0"/>
                  </a:lnTo>
                  <a:lnTo>
                    <a:pt x="6172200" y="3981450"/>
                  </a:lnTo>
                  <a:lnTo>
                    <a:pt x="0" y="3981450"/>
                  </a:lnTo>
                  <a:close/>
                </a:path>
              </a:pathLst>
            </a:custGeom>
            <a:ln>
              <a:solidFill>
                <a:srgbClr val="282828"/>
              </a:solidFill>
            </a:ln>
          </p:spPr>
        </p:pic>
      </p:grpSp>
      <p:sp>
        <p:nvSpPr>
          <p:cNvPr id="20" name="TextBox 76"/>
          <p:cNvSpPr txBox="1"/>
          <p:nvPr/>
        </p:nvSpPr>
        <p:spPr>
          <a:xfrm>
            <a:off x="1627550" y="2269754"/>
            <a:ext cx="1359255" cy="338554"/>
          </a:xfrm>
          <a:prstGeom prst="rect">
            <a:avLst/>
          </a:prstGeom>
          <a:solidFill>
            <a:srgbClr val="649C4B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627550" y="2628725"/>
            <a:ext cx="3767410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76"/>
          <p:cNvSpPr txBox="1"/>
          <p:nvPr/>
        </p:nvSpPr>
        <p:spPr>
          <a:xfrm>
            <a:off x="1627550" y="3434615"/>
            <a:ext cx="1359255" cy="338554"/>
          </a:xfrm>
          <a:prstGeom prst="rect">
            <a:avLst/>
          </a:prstGeom>
          <a:solidFill>
            <a:srgbClr val="649C4B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627550" y="3793586"/>
            <a:ext cx="3767410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76"/>
          <p:cNvSpPr txBox="1"/>
          <p:nvPr/>
        </p:nvSpPr>
        <p:spPr>
          <a:xfrm>
            <a:off x="1627550" y="4596214"/>
            <a:ext cx="1359255" cy="338554"/>
          </a:xfrm>
          <a:prstGeom prst="rect">
            <a:avLst/>
          </a:prstGeom>
          <a:solidFill>
            <a:srgbClr val="649C4B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627550" y="4955185"/>
            <a:ext cx="3767410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5" t="5611"/>
          <a:stretch>
            <a:fillRect/>
          </a:stretch>
        </p:blipFill>
        <p:spPr>
          <a:xfrm>
            <a:off x="-1097608" y="3755746"/>
            <a:ext cx="4795738" cy="341899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5" t="5611"/>
          <a:stretch>
            <a:fillRect/>
          </a:stretch>
        </p:blipFill>
        <p:spPr>
          <a:xfrm flipH="1" flipV="1">
            <a:off x="8369927" y="-965202"/>
            <a:ext cx="4139460" cy="295112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01" b="15562"/>
          <a:stretch>
            <a:fillRect/>
          </a:stretch>
        </p:blipFill>
        <p:spPr>
          <a:xfrm rot="16200000" flipV="1">
            <a:off x="-99542" y="-2357188"/>
            <a:ext cx="4093411" cy="63564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9634668" y="1795157"/>
            <a:ext cx="3234133" cy="8161885"/>
          </a:xfrm>
          <a:prstGeom prst="rect">
            <a:avLst/>
          </a:prstGeom>
        </p:spPr>
      </p:pic>
      <p:sp>
        <p:nvSpPr>
          <p:cNvPr id="39" name="TextBox 76"/>
          <p:cNvSpPr txBox="1"/>
          <p:nvPr/>
        </p:nvSpPr>
        <p:spPr>
          <a:xfrm>
            <a:off x="4807597" y="2589115"/>
            <a:ext cx="2584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4800" dirty="0" smtClean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4800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043372" y="4056719"/>
            <a:ext cx="4113195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9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template</a:t>
            </a:r>
            <a:endParaRPr lang="en-US" altLang="zh-CN" sz="9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zh-CN" sz="9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 report, sales marketing, chart </a:t>
            </a:r>
            <a:r>
              <a:rPr lang="en-US" altLang="zh-CN" sz="9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9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76"/>
          <p:cNvSpPr txBox="1"/>
          <p:nvPr/>
        </p:nvSpPr>
        <p:spPr>
          <a:xfrm>
            <a:off x="4327019" y="3353851"/>
            <a:ext cx="35459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  <a:endParaRPr lang="zh-CN" altLang="en-US" sz="2800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785706" y="3945008"/>
            <a:ext cx="620588" cy="105328"/>
            <a:chOff x="5937294" y="1101902"/>
            <a:chExt cx="440507" cy="74764"/>
          </a:xfrm>
          <a:solidFill>
            <a:srgbClr val="649C4B"/>
          </a:solidFill>
        </p:grpSpPr>
        <p:sp>
          <p:nvSpPr>
            <p:cNvPr id="43" name="椭圆 42"/>
            <p:cNvSpPr/>
            <p:nvPr/>
          </p:nvSpPr>
          <p:spPr>
            <a:xfrm>
              <a:off x="5937294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6059208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6181122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6303037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5" t="5611"/>
          <a:stretch>
            <a:fillRect/>
          </a:stretch>
        </p:blipFill>
        <p:spPr>
          <a:xfrm flipH="1">
            <a:off x="10393113" y="-503887"/>
            <a:ext cx="2374175" cy="16926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47" b="40370"/>
          <a:stretch>
            <a:fillRect/>
          </a:stretch>
        </p:blipFill>
        <p:spPr>
          <a:xfrm flipH="1">
            <a:off x="-1" y="5090160"/>
            <a:ext cx="1074711" cy="17678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5" t="5611"/>
          <a:stretch>
            <a:fillRect/>
          </a:stretch>
        </p:blipFill>
        <p:spPr>
          <a:xfrm rot="14238184">
            <a:off x="-729168" y="5954010"/>
            <a:ext cx="1458338" cy="1039685"/>
          </a:xfrm>
          <a:prstGeom prst="rect">
            <a:avLst/>
          </a:prstGeom>
        </p:spPr>
      </p:pic>
      <p:sp>
        <p:nvSpPr>
          <p:cNvPr id="7" name="TextBox 76"/>
          <p:cNvSpPr txBox="1"/>
          <p:nvPr/>
        </p:nvSpPr>
        <p:spPr>
          <a:xfrm>
            <a:off x="5234226" y="23294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97383" y="567085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advertisement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945234" y="858062"/>
            <a:ext cx="301533" cy="51177"/>
            <a:chOff x="5937294" y="1101902"/>
            <a:chExt cx="440507" cy="74764"/>
          </a:xfrm>
          <a:solidFill>
            <a:srgbClr val="75A031"/>
          </a:solidFill>
        </p:grpSpPr>
        <p:sp>
          <p:nvSpPr>
            <p:cNvPr id="15" name="椭圆 14"/>
            <p:cNvSpPr/>
            <p:nvPr/>
          </p:nvSpPr>
          <p:spPr>
            <a:xfrm>
              <a:off x="5937294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6059208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6181122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6303037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022862" y="2316317"/>
            <a:ext cx="4114002" cy="2792648"/>
            <a:chOff x="5711139" y="2195014"/>
            <a:chExt cx="5162828" cy="3504607"/>
          </a:xfrm>
          <a:solidFill>
            <a:srgbClr val="649C4B"/>
          </a:solidFill>
        </p:grpSpPr>
        <p:grpSp>
          <p:nvGrpSpPr>
            <p:cNvPr id="13" name="组合 12"/>
            <p:cNvGrpSpPr/>
            <p:nvPr/>
          </p:nvGrpSpPr>
          <p:grpSpPr>
            <a:xfrm>
              <a:off x="8580545" y="4005758"/>
              <a:ext cx="862013" cy="927100"/>
              <a:chOff x="6699250" y="3613150"/>
              <a:chExt cx="862013" cy="927100"/>
            </a:xfrm>
            <a:grpFill/>
          </p:grpSpPr>
          <p:sp>
            <p:nvSpPr>
              <p:cNvPr id="35" name="Freeform 5"/>
              <p:cNvSpPr>
                <a:spLocks noEditPoints="1"/>
              </p:cNvSpPr>
              <p:nvPr/>
            </p:nvSpPr>
            <p:spPr bwMode="auto">
              <a:xfrm>
                <a:off x="6880225" y="3792538"/>
                <a:ext cx="512763" cy="617537"/>
              </a:xfrm>
              <a:custGeom>
                <a:avLst/>
                <a:gdLst>
                  <a:gd name="T0" fmla="*/ 139 w 279"/>
                  <a:gd name="T1" fmla="*/ 0 h 336"/>
                  <a:gd name="T2" fmla="*/ 0 w 279"/>
                  <a:gd name="T3" fmla="*/ 139 h 336"/>
                  <a:gd name="T4" fmla="*/ 35 w 279"/>
                  <a:gd name="T5" fmla="*/ 233 h 336"/>
                  <a:gd name="T6" fmla="*/ 35 w 279"/>
                  <a:gd name="T7" fmla="*/ 233 h 336"/>
                  <a:gd name="T8" fmla="*/ 36 w 279"/>
                  <a:gd name="T9" fmla="*/ 233 h 336"/>
                  <a:gd name="T10" fmla="*/ 42 w 279"/>
                  <a:gd name="T11" fmla="*/ 240 h 336"/>
                  <a:gd name="T12" fmla="*/ 74 w 279"/>
                  <a:gd name="T13" fmla="*/ 280 h 336"/>
                  <a:gd name="T14" fmla="*/ 115 w 279"/>
                  <a:gd name="T15" fmla="*/ 336 h 336"/>
                  <a:gd name="T16" fmla="*/ 136 w 279"/>
                  <a:gd name="T17" fmla="*/ 336 h 336"/>
                  <a:gd name="T18" fmla="*/ 143 w 279"/>
                  <a:gd name="T19" fmla="*/ 336 h 336"/>
                  <a:gd name="T20" fmla="*/ 164 w 279"/>
                  <a:gd name="T21" fmla="*/ 336 h 336"/>
                  <a:gd name="T22" fmla="*/ 204 w 279"/>
                  <a:gd name="T23" fmla="*/ 280 h 336"/>
                  <a:gd name="T24" fmla="*/ 235 w 279"/>
                  <a:gd name="T25" fmla="*/ 241 h 336"/>
                  <a:gd name="T26" fmla="*/ 279 w 279"/>
                  <a:gd name="T27" fmla="*/ 139 h 336"/>
                  <a:gd name="T28" fmla="*/ 139 w 279"/>
                  <a:gd name="T29" fmla="*/ 0 h 336"/>
                  <a:gd name="T30" fmla="*/ 191 w 279"/>
                  <a:gd name="T31" fmla="*/ 202 h 336"/>
                  <a:gd name="T32" fmla="*/ 174 w 279"/>
                  <a:gd name="T33" fmla="*/ 224 h 336"/>
                  <a:gd name="T34" fmla="*/ 153 w 279"/>
                  <a:gd name="T35" fmla="*/ 256 h 336"/>
                  <a:gd name="T36" fmla="*/ 141 w 279"/>
                  <a:gd name="T37" fmla="*/ 256 h 336"/>
                  <a:gd name="T38" fmla="*/ 137 w 279"/>
                  <a:gd name="T39" fmla="*/ 256 h 336"/>
                  <a:gd name="T40" fmla="*/ 126 w 279"/>
                  <a:gd name="T41" fmla="*/ 256 h 336"/>
                  <a:gd name="T42" fmla="*/ 104 w 279"/>
                  <a:gd name="T43" fmla="*/ 224 h 336"/>
                  <a:gd name="T44" fmla="*/ 87 w 279"/>
                  <a:gd name="T45" fmla="*/ 201 h 336"/>
                  <a:gd name="T46" fmla="*/ 83 w 279"/>
                  <a:gd name="T47" fmla="*/ 197 h 336"/>
                  <a:gd name="T48" fmla="*/ 83 w 279"/>
                  <a:gd name="T49" fmla="*/ 197 h 336"/>
                  <a:gd name="T50" fmla="*/ 83 w 279"/>
                  <a:gd name="T51" fmla="*/ 197 h 336"/>
                  <a:gd name="T52" fmla="*/ 64 w 279"/>
                  <a:gd name="T53" fmla="*/ 143 h 336"/>
                  <a:gd name="T54" fmla="*/ 139 w 279"/>
                  <a:gd name="T55" fmla="*/ 63 h 336"/>
                  <a:gd name="T56" fmla="*/ 215 w 279"/>
                  <a:gd name="T57" fmla="*/ 143 h 336"/>
                  <a:gd name="T58" fmla="*/ 191 w 279"/>
                  <a:gd name="T59" fmla="*/ 202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79" h="336">
                    <a:moveTo>
                      <a:pt x="139" y="0"/>
                    </a:moveTo>
                    <a:cubicBezTo>
                      <a:pt x="62" y="0"/>
                      <a:pt x="0" y="62"/>
                      <a:pt x="0" y="139"/>
                    </a:cubicBezTo>
                    <a:cubicBezTo>
                      <a:pt x="0" y="175"/>
                      <a:pt x="13" y="208"/>
                      <a:pt x="35" y="233"/>
                    </a:cubicBezTo>
                    <a:cubicBezTo>
                      <a:pt x="35" y="233"/>
                      <a:pt x="35" y="233"/>
                      <a:pt x="35" y="233"/>
                    </a:cubicBezTo>
                    <a:cubicBezTo>
                      <a:pt x="35" y="233"/>
                      <a:pt x="35" y="233"/>
                      <a:pt x="36" y="233"/>
                    </a:cubicBezTo>
                    <a:cubicBezTo>
                      <a:pt x="38" y="235"/>
                      <a:pt x="40" y="237"/>
                      <a:pt x="42" y="240"/>
                    </a:cubicBezTo>
                    <a:cubicBezTo>
                      <a:pt x="50" y="248"/>
                      <a:pt x="65" y="264"/>
                      <a:pt x="74" y="280"/>
                    </a:cubicBezTo>
                    <a:cubicBezTo>
                      <a:pt x="89" y="303"/>
                      <a:pt x="81" y="336"/>
                      <a:pt x="115" y="336"/>
                    </a:cubicBezTo>
                    <a:cubicBezTo>
                      <a:pt x="136" y="336"/>
                      <a:pt x="136" y="336"/>
                      <a:pt x="136" y="336"/>
                    </a:cubicBezTo>
                    <a:cubicBezTo>
                      <a:pt x="143" y="336"/>
                      <a:pt x="143" y="336"/>
                      <a:pt x="143" y="336"/>
                    </a:cubicBezTo>
                    <a:cubicBezTo>
                      <a:pt x="164" y="336"/>
                      <a:pt x="164" y="336"/>
                      <a:pt x="164" y="336"/>
                    </a:cubicBezTo>
                    <a:cubicBezTo>
                      <a:pt x="197" y="336"/>
                      <a:pt x="190" y="303"/>
                      <a:pt x="204" y="280"/>
                    </a:cubicBezTo>
                    <a:cubicBezTo>
                      <a:pt x="214" y="265"/>
                      <a:pt x="227" y="250"/>
                      <a:pt x="235" y="241"/>
                    </a:cubicBezTo>
                    <a:cubicBezTo>
                      <a:pt x="262" y="215"/>
                      <a:pt x="279" y="179"/>
                      <a:pt x="279" y="139"/>
                    </a:cubicBezTo>
                    <a:cubicBezTo>
                      <a:pt x="279" y="62"/>
                      <a:pt x="216" y="0"/>
                      <a:pt x="139" y="0"/>
                    </a:cubicBezTo>
                    <a:close/>
                    <a:moveTo>
                      <a:pt x="191" y="202"/>
                    </a:moveTo>
                    <a:cubicBezTo>
                      <a:pt x="187" y="207"/>
                      <a:pt x="179" y="216"/>
                      <a:pt x="174" y="224"/>
                    </a:cubicBezTo>
                    <a:cubicBezTo>
                      <a:pt x="167" y="238"/>
                      <a:pt x="171" y="256"/>
                      <a:pt x="153" y="256"/>
                    </a:cubicBezTo>
                    <a:cubicBezTo>
                      <a:pt x="141" y="256"/>
                      <a:pt x="141" y="256"/>
                      <a:pt x="141" y="256"/>
                    </a:cubicBezTo>
                    <a:cubicBezTo>
                      <a:pt x="137" y="256"/>
                      <a:pt x="137" y="256"/>
                      <a:pt x="137" y="256"/>
                    </a:cubicBezTo>
                    <a:cubicBezTo>
                      <a:pt x="126" y="256"/>
                      <a:pt x="126" y="256"/>
                      <a:pt x="126" y="256"/>
                    </a:cubicBezTo>
                    <a:cubicBezTo>
                      <a:pt x="108" y="256"/>
                      <a:pt x="112" y="238"/>
                      <a:pt x="104" y="224"/>
                    </a:cubicBezTo>
                    <a:cubicBezTo>
                      <a:pt x="99" y="215"/>
                      <a:pt x="91" y="206"/>
                      <a:pt x="87" y="201"/>
                    </a:cubicBezTo>
                    <a:cubicBezTo>
                      <a:pt x="85" y="200"/>
                      <a:pt x="84" y="199"/>
                      <a:pt x="83" y="197"/>
                    </a:cubicBezTo>
                    <a:cubicBezTo>
                      <a:pt x="83" y="197"/>
                      <a:pt x="83" y="197"/>
                      <a:pt x="83" y="197"/>
                    </a:cubicBezTo>
                    <a:cubicBezTo>
                      <a:pt x="83" y="197"/>
                      <a:pt x="83" y="197"/>
                      <a:pt x="83" y="197"/>
                    </a:cubicBezTo>
                    <a:cubicBezTo>
                      <a:pt x="71" y="183"/>
                      <a:pt x="64" y="164"/>
                      <a:pt x="64" y="143"/>
                    </a:cubicBezTo>
                    <a:cubicBezTo>
                      <a:pt x="64" y="99"/>
                      <a:pt x="98" y="63"/>
                      <a:pt x="139" y="63"/>
                    </a:cubicBezTo>
                    <a:cubicBezTo>
                      <a:pt x="181" y="63"/>
                      <a:pt x="215" y="99"/>
                      <a:pt x="215" y="143"/>
                    </a:cubicBezTo>
                    <a:cubicBezTo>
                      <a:pt x="215" y="166"/>
                      <a:pt x="206" y="187"/>
                      <a:pt x="191" y="2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6"/>
              <p:cNvSpPr>
                <a:spLocks noEditPoints="1"/>
              </p:cNvSpPr>
              <p:nvPr/>
            </p:nvSpPr>
            <p:spPr bwMode="auto">
              <a:xfrm>
                <a:off x="6880225" y="3792538"/>
                <a:ext cx="512763" cy="617537"/>
              </a:xfrm>
              <a:custGeom>
                <a:avLst/>
                <a:gdLst>
                  <a:gd name="T0" fmla="*/ 139 w 279"/>
                  <a:gd name="T1" fmla="*/ 0 h 336"/>
                  <a:gd name="T2" fmla="*/ 0 w 279"/>
                  <a:gd name="T3" fmla="*/ 139 h 336"/>
                  <a:gd name="T4" fmla="*/ 35 w 279"/>
                  <a:gd name="T5" fmla="*/ 233 h 336"/>
                  <a:gd name="T6" fmla="*/ 35 w 279"/>
                  <a:gd name="T7" fmla="*/ 233 h 336"/>
                  <a:gd name="T8" fmla="*/ 36 w 279"/>
                  <a:gd name="T9" fmla="*/ 233 h 336"/>
                  <a:gd name="T10" fmla="*/ 42 w 279"/>
                  <a:gd name="T11" fmla="*/ 240 h 336"/>
                  <a:gd name="T12" fmla="*/ 74 w 279"/>
                  <a:gd name="T13" fmla="*/ 280 h 336"/>
                  <a:gd name="T14" fmla="*/ 115 w 279"/>
                  <a:gd name="T15" fmla="*/ 336 h 336"/>
                  <a:gd name="T16" fmla="*/ 136 w 279"/>
                  <a:gd name="T17" fmla="*/ 336 h 336"/>
                  <a:gd name="T18" fmla="*/ 143 w 279"/>
                  <a:gd name="T19" fmla="*/ 336 h 336"/>
                  <a:gd name="T20" fmla="*/ 164 w 279"/>
                  <a:gd name="T21" fmla="*/ 336 h 336"/>
                  <a:gd name="T22" fmla="*/ 204 w 279"/>
                  <a:gd name="T23" fmla="*/ 280 h 336"/>
                  <a:gd name="T24" fmla="*/ 235 w 279"/>
                  <a:gd name="T25" fmla="*/ 241 h 336"/>
                  <a:gd name="T26" fmla="*/ 279 w 279"/>
                  <a:gd name="T27" fmla="*/ 139 h 336"/>
                  <a:gd name="T28" fmla="*/ 139 w 279"/>
                  <a:gd name="T29" fmla="*/ 0 h 336"/>
                  <a:gd name="T30" fmla="*/ 191 w 279"/>
                  <a:gd name="T31" fmla="*/ 202 h 336"/>
                  <a:gd name="T32" fmla="*/ 174 w 279"/>
                  <a:gd name="T33" fmla="*/ 224 h 336"/>
                  <a:gd name="T34" fmla="*/ 153 w 279"/>
                  <a:gd name="T35" fmla="*/ 256 h 336"/>
                  <a:gd name="T36" fmla="*/ 141 w 279"/>
                  <a:gd name="T37" fmla="*/ 256 h 336"/>
                  <a:gd name="T38" fmla="*/ 137 w 279"/>
                  <a:gd name="T39" fmla="*/ 256 h 336"/>
                  <a:gd name="T40" fmla="*/ 126 w 279"/>
                  <a:gd name="T41" fmla="*/ 256 h 336"/>
                  <a:gd name="T42" fmla="*/ 104 w 279"/>
                  <a:gd name="T43" fmla="*/ 224 h 336"/>
                  <a:gd name="T44" fmla="*/ 87 w 279"/>
                  <a:gd name="T45" fmla="*/ 201 h 336"/>
                  <a:gd name="T46" fmla="*/ 83 w 279"/>
                  <a:gd name="T47" fmla="*/ 197 h 336"/>
                  <a:gd name="T48" fmla="*/ 83 w 279"/>
                  <a:gd name="T49" fmla="*/ 197 h 336"/>
                  <a:gd name="T50" fmla="*/ 83 w 279"/>
                  <a:gd name="T51" fmla="*/ 197 h 336"/>
                  <a:gd name="T52" fmla="*/ 64 w 279"/>
                  <a:gd name="T53" fmla="*/ 143 h 336"/>
                  <a:gd name="T54" fmla="*/ 139 w 279"/>
                  <a:gd name="T55" fmla="*/ 63 h 336"/>
                  <a:gd name="T56" fmla="*/ 215 w 279"/>
                  <a:gd name="T57" fmla="*/ 143 h 336"/>
                  <a:gd name="T58" fmla="*/ 191 w 279"/>
                  <a:gd name="T59" fmla="*/ 202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79" h="336">
                    <a:moveTo>
                      <a:pt x="139" y="0"/>
                    </a:moveTo>
                    <a:cubicBezTo>
                      <a:pt x="62" y="0"/>
                      <a:pt x="0" y="62"/>
                      <a:pt x="0" y="139"/>
                    </a:cubicBezTo>
                    <a:cubicBezTo>
                      <a:pt x="0" y="175"/>
                      <a:pt x="13" y="208"/>
                      <a:pt x="35" y="233"/>
                    </a:cubicBezTo>
                    <a:cubicBezTo>
                      <a:pt x="35" y="233"/>
                      <a:pt x="35" y="233"/>
                      <a:pt x="35" y="233"/>
                    </a:cubicBezTo>
                    <a:cubicBezTo>
                      <a:pt x="35" y="233"/>
                      <a:pt x="35" y="233"/>
                      <a:pt x="36" y="233"/>
                    </a:cubicBezTo>
                    <a:cubicBezTo>
                      <a:pt x="38" y="235"/>
                      <a:pt x="40" y="237"/>
                      <a:pt x="42" y="240"/>
                    </a:cubicBezTo>
                    <a:cubicBezTo>
                      <a:pt x="50" y="248"/>
                      <a:pt x="65" y="264"/>
                      <a:pt x="74" y="280"/>
                    </a:cubicBezTo>
                    <a:cubicBezTo>
                      <a:pt x="89" y="303"/>
                      <a:pt x="81" y="336"/>
                      <a:pt x="115" y="336"/>
                    </a:cubicBezTo>
                    <a:cubicBezTo>
                      <a:pt x="136" y="336"/>
                      <a:pt x="136" y="336"/>
                      <a:pt x="136" y="336"/>
                    </a:cubicBezTo>
                    <a:cubicBezTo>
                      <a:pt x="143" y="336"/>
                      <a:pt x="143" y="336"/>
                      <a:pt x="143" y="336"/>
                    </a:cubicBezTo>
                    <a:cubicBezTo>
                      <a:pt x="164" y="336"/>
                      <a:pt x="164" y="336"/>
                      <a:pt x="164" y="336"/>
                    </a:cubicBezTo>
                    <a:cubicBezTo>
                      <a:pt x="197" y="336"/>
                      <a:pt x="190" y="303"/>
                      <a:pt x="204" y="280"/>
                    </a:cubicBezTo>
                    <a:cubicBezTo>
                      <a:pt x="214" y="265"/>
                      <a:pt x="227" y="250"/>
                      <a:pt x="235" y="241"/>
                    </a:cubicBezTo>
                    <a:cubicBezTo>
                      <a:pt x="262" y="215"/>
                      <a:pt x="279" y="179"/>
                      <a:pt x="279" y="139"/>
                    </a:cubicBezTo>
                    <a:cubicBezTo>
                      <a:pt x="279" y="62"/>
                      <a:pt x="216" y="0"/>
                      <a:pt x="139" y="0"/>
                    </a:cubicBezTo>
                    <a:close/>
                    <a:moveTo>
                      <a:pt x="191" y="202"/>
                    </a:moveTo>
                    <a:cubicBezTo>
                      <a:pt x="187" y="207"/>
                      <a:pt x="179" y="216"/>
                      <a:pt x="174" y="224"/>
                    </a:cubicBezTo>
                    <a:cubicBezTo>
                      <a:pt x="167" y="238"/>
                      <a:pt x="171" y="256"/>
                      <a:pt x="153" y="256"/>
                    </a:cubicBezTo>
                    <a:cubicBezTo>
                      <a:pt x="141" y="256"/>
                      <a:pt x="141" y="256"/>
                      <a:pt x="141" y="256"/>
                    </a:cubicBezTo>
                    <a:cubicBezTo>
                      <a:pt x="137" y="256"/>
                      <a:pt x="137" y="256"/>
                      <a:pt x="137" y="256"/>
                    </a:cubicBezTo>
                    <a:cubicBezTo>
                      <a:pt x="126" y="256"/>
                      <a:pt x="126" y="256"/>
                      <a:pt x="126" y="256"/>
                    </a:cubicBezTo>
                    <a:cubicBezTo>
                      <a:pt x="108" y="256"/>
                      <a:pt x="112" y="238"/>
                      <a:pt x="104" y="224"/>
                    </a:cubicBezTo>
                    <a:cubicBezTo>
                      <a:pt x="99" y="215"/>
                      <a:pt x="91" y="206"/>
                      <a:pt x="87" y="201"/>
                    </a:cubicBezTo>
                    <a:cubicBezTo>
                      <a:pt x="85" y="200"/>
                      <a:pt x="84" y="199"/>
                      <a:pt x="83" y="197"/>
                    </a:cubicBezTo>
                    <a:cubicBezTo>
                      <a:pt x="83" y="197"/>
                      <a:pt x="83" y="197"/>
                      <a:pt x="83" y="197"/>
                    </a:cubicBezTo>
                    <a:cubicBezTo>
                      <a:pt x="83" y="197"/>
                      <a:pt x="83" y="197"/>
                      <a:pt x="83" y="197"/>
                    </a:cubicBezTo>
                    <a:cubicBezTo>
                      <a:pt x="71" y="183"/>
                      <a:pt x="64" y="164"/>
                      <a:pt x="64" y="143"/>
                    </a:cubicBezTo>
                    <a:cubicBezTo>
                      <a:pt x="64" y="99"/>
                      <a:pt x="98" y="63"/>
                      <a:pt x="139" y="63"/>
                    </a:cubicBezTo>
                    <a:cubicBezTo>
                      <a:pt x="181" y="63"/>
                      <a:pt x="215" y="99"/>
                      <a:pt x="215" y="143"/>
                    </a:cubicBezTo>
                    <a:cubicBezTo>
                      <a:pt x="215" y="166"/>
                      <a:pt x="206" y="187"/>
                      <a:pt x="191" y="2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7"/>
              <p:cNvSpPr/>
              <p:nvPr/>
            </p:nvSpPr>
            <p:spPr bwMode="auto">
              <a:xfrm>
                <a:off x="7050088" y="4413250"/>
                <a:ext cx="171450" cy="42862"/>
              </a:xfrm>
              <a:custGeom>
                <a:avLst/>
                <a:gdLst>
                  <a:gd name="T0" fmla="*/ 94 w 94"/>
                  <a:gd name="T1" fmla="*/ 12 h 23"/>
                  <a:gd name="T2" fmla="*/ 83 w 94"/>
                  <a:gd name="T3" fmla="*/ 23 h 23"/>
                  <a:gd name="T4" fmla="*/ 10 w 94"/>
                  <a:gd name="T5" fmla="*/ 23 h 23"/>
                  <a:gd name="T6" fmla="*/ 0 w 94"/>
                  <a:gd name="T7" fmla="*/ 12 h 23"/>
                  <a:gd name="T8" fmla="*/ 0 w 94"/>
                  <a:gd name="T9" fmla="*/ 11 h 23"/>
                  <a:gd name="T10" fmla="*/ 10 w 94"/>
                  <a:gd name="T11" fmla="*/ 0 h 23"/>
                  <a:gd name="T12" fmla="*/ 83 w 94"/>
                  <a:gd name="T13" fmla="*/ 0 h 23"/>
                  <a:gd name="T14" fmla="*/ 94 w 94"/>
                  <a:gd name="T15" fmla="*/ 11 h 23"/>
                  <a:gd name="T16" fmla="*/ 94 w 94"/>
                  <a:gd name="T17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23">
                    <a:moveTo>
                      <a:pt x="94" y="12"/>
                    </a:moveTo>
                    <a:cubicBezTo>
                      <a:pt x="94" y="17"/>
                      <a:pt x="89" y="23"/>
                      <a:pt x="83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4" y="23"/>
                      <a:pt x="0" y="17"/>
                      <a:pt x="0" y="1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6"/>
                      <a:pt x="4" y="0"/>
                      <a:pt x="10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9" y="0"/>
                      <a:pt x="94" y="6"/>
                      <a:pt x="94" y="11"/>
                    </a:cubicBezTo>
                    <a:lnTo>
                      <a:pt x="9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8"/>
              <p:cNvSpPr/>
              <p:nvPr/>
            </p:nvSpPr>
            <p:spPr bwMode="auto">
              <a:xfrm>
                <a:off x="7050088" y="4462463"/>
                <a:ext cx="171450" cy="36512"/>
              </a:xfrm>
              <a:custGeom>
                <a:avLst/>
                <a:gdLst>
                  <a:gd name="T0" fmla="*/ 94 w 94"/>
                  <a:gd name="T1" fmla="*/ 11 h 20"/>
                  <a:gd name="T2" fmla="*/ 83 w 94"/>
                  <a:gd name="T3" fmla="*/ 20 h 20"/>
                  <a:gd name="T4" fmla="*/ 10 w 94"/>
                  <a:gd name="T5" fmla="*/ 20 h 20"/>
                  <a:gd name="T6" fmla="*/ 0 w 94"/>
                  <a:gd name="T7" fmla="*/ 11 h 20"/>
                  <a:gd name="T8" fmla="*/ 0 w 94"/>
                  <a:gd name="T9" fmla="*/ 11 h 20"/>
                  <a:gd name="T10" fmla="*/ 10 w 94"/>
                  <a:gd name="T11" fmla="*/ 0 h 20"/>
                  <a:gd name="T12" fmla="*/ 83 w 94"/>
                  <a:gd name="T13" fmla="*/ 0 h 20"/>
                  <a:gd name="T14" fmla="*/ 94 w 94"/>
                  <a:gd name="T15" fmla="*/ 1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4" h="20">
                    <a:moveTo>
                      <a:pt x="94" y="11"/>
                    </a:moveTo>
                    <a:cubicBezTo>
                      <a:pt x="94" y="16"/>
                      <a:pt x="89" y="20"/>
                      <a:pt x="83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4" y="20"/>
                      <a:pt x="0" y="16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9" y="0"/>
                      <a:pt x="94" y="5"/>
                      <a:pt x="9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Oval 9"/>
              <p:cNvSpPr>
                <a:spLocks noChangeArrowheads="1"/>
              </p:cNvSpPr>
              <p:nvPr/>
            </p:nvSpPr>
            <p:spPr bwMode="auto">
              <a:xfrm>
                <a:off x="7092950" y="4468813"/>
                <a:ext cx="84138" cy="714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10"/>
              <p:cNvSpPr/>
              <p:nvPr/>
            </p:nvSpPr>
            <p:spPr bwMode="auto">
              <a:xfrm>
                <a:off x="7113588" y="3613150"/>
                <a:ext cx="44450" cy="146050"/>
              </a:xfrm>
              <a:custGeom>
                <a:avLst/>
                <a:gdLst>
                  <a:gd name="T0" fmla="*/ 24 w 24"/>
                  <a:gd name="T1" fmla="*/ 68 h 80"/>
                  <a:gd name="T2" fmla="*/ 12 w 24"/>
                  <a:gd name="T3" fmla="*/ 80 h 80"/>
                  <a:gd name="T4" fmla="*/ 12 w 24"/>
                  <a:gd name="T5" fmla="*/ 80 h 80"/>
                  <a:gd name="T6" fmla="*/ 0 w 24"/>
                  <a:gd name="T7" fmla="*/ 68 h 80"/>
                  <a:gd name="T8" fmla="*/ 0 w 24"/>
                  <a:gd name="T9" fmla="*/ 12 h 80"/>
                  <a:gd name="T10" fmla="*/ 12 w 24"/>
                  <a:gd name="T11" fmla="*/ 0 h 80"/>
                  <a:gd name="T12" fmla="*/ 12 w 24"/>
                  <a:gd name="T13" fmla="*/ 0 h 80"/>
                  <a:gd name="T14" fmla="*/ 24 w 24"/>
                  <a:gd name="T15" fmla="*/ 12 h 80"/>
                  <a:gd name="T16" fmla="*/ 24 w 24"/>
                  <a:gd name="T17" fmla="*/ 6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80">
                    <a:moveTo>
                      <a:pt x="24" y="68"/>
                    </a:moveTo>
                    <a:cubicBezTo>
                      <a:pt x="24" y="75"/>
                      <a:pt x="19" y="80"/>
                      <a:pt x="12" y="80"/>
                    </a:cubicBezTo>
                    <a:cubicBezTo>
                      <a:pt x="12" y="80"/>
                      <a:pt x="12" y="80"/>
                      <a:pt x="12" y="80"/>
                    </a:cubicBezTo>
                    <a:cubicBezTo>
                      <a:pt x="6" y="80"/>
                      <a:pt x="0" y="75"/>
                      <a:pt x="0" y="6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lnTo>
                      <a:pt x="24" y="6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11"/>
              <p:cNvSpPr/>
              <p:nvPr/>
            </p:nvSpPr>
            <p:spPr bwMode="auto">
              <a:xfrm>
                <a:off x="7415213" y="3978275"/>
                <a:ext cx="146050" cy="44450"/>
              </a:xfrm>
              <a:custGeom>
                <a:avLst/>
                <a:gdLst>
                  <a:gd name="T0" fmla="*/ 12 w 80"/>
                  <a:gd name="T1" fmla="*/ 24 h 24"/>
                  <a:gd name="T2" fmla="*/ 0 w 80"/>
                  <a:gd name="T3" fmla="*/ 12 h 24"/>
                  <a:gd name="T4" fmla="*/ 0 w 80"/>
                  <a:gd name="T5" fmla="*/ 12 h 24"/>
                  <a:gd name="T6" fmla="*/ 12 w 80"/>
                  <a:gd name="T7" fmla="*/ 0 h 24"/>
                  <a:gd name="T8" fmla="*/ 68 w 80"/>
                  <a:gd name="T9" fmla="*/ 0 h 24"/>
                  <a:gd name="T10" fmla="*/ 80 w 80"/>
                  <a:gd name="T11" fmla="*/ 12 h 24"/>
                  <a:gd name="T12" fmla="*/ 80 w 80"/>
                  <a:gd name="T13" fmla="*/ 12 h 24"/>
                  <a:gd name="T14" fmla="*/ 68 w 80"/>
                  <a:gd name="T15" fmla="*/ 24 h 24"/>
                  <a:gd name="T16" fmla="*/ 12 w 80"/>
                  <a:gd name="T1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" h="24">
                    <a:moveTo>
                      <a:pt x="12" y="24"/>
                    </a:moveTo>
                    <a:cubicBezTo>
                      <a:pt x="5" y="24"/>
                      <a:pt x="0" y="19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6"/>
                      <a:pt x="5" y="0"/>
                      <a:pt x="12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75" y="0"/>
                      <a:pt x="80" y="6"/>
                      <a:pt x="80" y="12"/>
                    </a:cubicBezTo>
                    <a:cubicBezTo>
                      <a:pt x="80" y="12"/>
                      <a:pt x="80" y="12"/>
                      <a:pt x="80" y="12"/>
                    </a:cubicBezTo>
                    <a:cubicBezTo>
                      <a:pt x="80" y="19"/>
                      <a:pt x="75" y="24"/>
                      <a:pt x="68" y="24"/>
                    </a:cubicBezTo>
                    <a:lnTo>
                      <a:pt x="12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12"/>
              <p:cNvSpPr/>
              <p:nvPr/>
            </p:nvSpPr>
            <p:spPr bwMode="auto">
              <a:xfrm>
                <a:off x="6699250" y="3978275"/>
                <a:ext cx="146050" cy="44450"/>
              </a:xfrm>
              <a:custGeom>
                <a:avLst/>
                <a:gdLst>
                  <a:gd name="T0" fmla="*/ 12 w 80"/>
                  <a:gd name="T1" fmla="*/ 24 h 24"/>
                  <a:gd name="T2" fmla="*/ 0 w 80"/>
                  <a:gd name="T3" fmla="*/ 12 h 24"/>
                  <a:gd name="T4" fmla="*/ 0 w 80"/>
                  <a:gd name="T5" fmla="*/ 12 h 24"/>
                  <a:gd name="T6" fmla="*/ 12 w 80"/>
                  <a:gd name="T7" fmla="*/ 0 h 24"/>
                  <a:gd name="T8" fmla="*/ 68 w 80"/>
                  <a:gd name="T9" fmla="*/ 0 h 24"/>
                  <a:gd name="T10" fmla="*/ 80 w 80"/>
                  <a:gd name="T11" fmla="*/ 12 h 24"/>
                  <a:gd name="T12" fmla="*/ 80 w 80"/>
                  <a:gd name="T13" fmla="*/ 12 h 24"/>
                  <a:gd name="T14" fmla="*/ 68 w 80"/>
                  <a:gd name="T15" fmla="*/ 24 h 24"/>
                  <a:gd name="T16" fmla="*/ 12 w 80"/>
                  <a:gd name="T1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" h="24">
                    <a:moveTo>
                      <a:pt x="12" y="24"/>
                    </a:moveTo>
                    <a:cubicBezTo>
                      <a:pt x="5" y="24"/>
                      <a:pt x="0" y="19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6"/>
                      <a:pt x="5" y="0"/>
                      <a:pt x="12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75" y="0"/>
                      <a:pt x="80" y="6"/>
                      <a:pt x="80" y="12"/>
                    </a:cubicBezTo>
                    <a:cubicBezTo>
                      <a:pt x="80" y="12"/>
                      <a:pt x="80" y="12"/>
                      <a:pt x="80" y="12"/>
                    </a:cubicBezTo>
                    <a:cubicBezTo>
                      <a:pt x="80" y="19"/>
                      <a:pt x="75" y="24"/>
                      <a:pt x="68" y="24"/>
                    </a:cubicBezTo>
                    <a:lnTo>
                      <a:pt x="12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13"/>
              <p:cNvSpPr/>
              <p:nvPr/>
            </p:nvSpPr>
            <p:spPr bwMode="auto">
              <a:xfrm>
                <a:off x="6816725" y="3686175"/>
                <a:ext cx="120650" cy="120650"/>
              </a:xfrm>
              <a:custGeom>
                <a:avLst/>
                <a:gdLst>
                  <a:gd name="T0" fmla="*/ 5 w 66"/>
                  <a:gd name="T1" fmla="*/ 22 h 66"/>
                  <a:gd name="T2" fmla="*/ 5 w 66"/>
                  <a:gd name="T3" fmla="*/ 5 h 66"/>
                  <a:gd name="T4" fmla="*/ 5 w 66"/>
                  <a:gd name="T5" fmla="*/ 5 h 66"/>
                  <a:gd name="T6" fmla="*/ 22 w 66"/>
                  <a:gd name="T7" fmla="*/ 5 h 66"/>
                  <a:gd name="T8" fmla="*/ 62 w 66"/>
                  <a:gd name="T9" fmla="*/ 45 h 66"/>
                  <a:gd name="T10" fmla="*/ 62 w 66"/>
                  <a:gd name="T11" fmla="*/ 62 h 66"/>
                  <a:gd name="T12" fmla="*/ 62 w 66"/>
                  <a:gd name="T13" fmla="*/ 62 h 66"/>
                  <a:gd name="T14" fmla="*/ 45 w 66"/>
                  <a:gd name="T15" fmla="*/ 62 h 66"/>
                  <a:gd name="T16" fmla="*/ 5 w 66"/>
                  <a:gd name="T17" fmla="*/ 2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66">
                    <a:moveTo>
                      <a:pt x="5" y="22"/>
                    </a:moveTo>
                    <a:cubicBezTo>
                      <a:pt x="0" y="17"/>
                      <a:pt x="0" y="9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9" y="0"/>
                      <a:pt x="17" y="0"/>
                      <a:pt x="22" y="5"/>
                    </a:cubicBezTo>
                    <a:cubicBezTo>
                      <a:pt x="62" y="45"/>
                      <a:pt x="62" y="45"/>
                      <a:pt x="62" y="45"/>
                    </a:cubicBezTo>
                    <a:cubicBezTo>
                      <a:pt x="66" y="49"/>
                      <a:pt x="66" y="57"/>
                      <a:pt x="62" y="62"/>
                    </a:cubicBezTo>
                    <a:cubicBezTo>
                      <a:pt x="62" y="62"/>
                      <a:pt x="62" y="62"/>
                      <a:pt x="62" y="62"/>
                    </a:cubicBezTo>
                    <a:cubicBezTo>
                      <a:pt x="57" y="66"/>
                      <a:pt x="49" y="66"/>
                      <a:pt x="45" y="62"/>
                    </a:cubicBezTo>
                    <a:lnTo>
                      <a:pt x="5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14"/>
              <p:cNvSpPr/>
              <p:nvPr/>
            </p:nvSpPr>
            <p:spPr bwMode="auto">
              <a:xfrm>
                <a:off x="7323138" y="3686175"/>
                <a:ext cx="120650" cy="120650"/>
              </a:xfrm>
              <a:custGeom>
                <a:avLst/>
                <a:gdLst>
                  <a:gd name="T0" fmla="*/ 21 w 66"/>
                  <a:gd name="T1" fmla="*/ 62 h 66"/>
                  <a:gd name="T2" fmla="*/ 5 w 66"/>
                  <a:gd name="T3" fmla="*/ 62 h 66"/>
                  <a:gd name="T4" fmla="*/ 5 w 66"/>
                  <a:gd name="T5" fmla="*/ 62 h 66"/>
                  <a:gd name="T6" fmla="*/ 5 w 66"/>
                  <a:gd name="T7" fmla="*/ 45 h 66"/>
                  <a:gd name="T8" fmla="*/ 45 w 66"/>
                  <a:gd name="T9" fmla="*/ 5 h 66"/>
                  <a:gd name="T10" fmla="*/ 61 w 66"/>
                  <a:gd name="T11" fmla="*/ 5 h 66"/>
                  <a:gd name="T12" fmla="*/ 61 w 66"/>
                  <a:gd name="T13" fmla="*/ 5 h 66"/>
                  <a:gd name="T14" fmla="*/ 61 w 66"/>
                  <a:gd name="T15" fmla="*/ 22 h 66"/>
                  <a:gd name="T16" fmla="*/ 21 w 66"/>
                  <a:gd name="T17" fmla="*/ 6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66">
                    <a:moveTo>
                      <a:pt x="21" y="62"/>
                    </a:moveTo>
                    <a:cubicBezTo>
                      <a:pt x="17" y="66"/>
                      <a:pt x="9" y="66"/>
                      <a:pt x="5" y="62"/>
                    </a:cubicBezTo>
                    <a:cubicBezTo>
                      <a:pt x="5" y="62"/>
                      <a:pt x="5" y="62"/>
                      <a:pt x="5" y="62"/>
                    </a:cubicBezTo>
                    <a:cubicBezTo>
                      <a:pt x="0" y="57"/>
                      <a:pt x="0" y="49"/>
                      <a:pt x="5" y="4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9" y="0"/>
                      <a:pt x="57" y="0"/>
                      <a:pt x="61" y="5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66" y="9"/>
                      <a:pt x="66" y="17"/>
                      <a:pt x="61" y="22"/>
                    </a:cubicBezTo>
                    <a:lnTo>
                      <a:pt x="21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15"/>
              <p:cNvSpPr/>
              <p:nvPr/>
            </p:nvSpPr>
            <p:spPr bwMode="auto">
              <a:xfrm>
                <a:off x="6805613" y="4214813"/>
                <a:ext cx="120650" cy="120650"/>
              </a:xfrm>
              <a:custGeom>
                <a:avLst/>
                <a:gdLst>
                  <a:gd name="T0" fmla="*/ 22 w 66"/>
                  <a:gd name="T1" fmla="*/ 61 h 66"/>
                  <a:gd name="T2" fmla="*/ 5 w 66"/>
                  <a:gd name="T3" fmla="*/ 61 h 66"/>
                  <a:gd name="T4" fmla="*/ 5 w 66"/>
                  <a:gd name="T5" fmla="*/ 61 h 66"/>
                  <a:gd name="T6" fmla="*/ 5 w 66"/>
                  <a:gd name="T7" fmla="*/ 44 h 66"/>
                  <a:gd name="T8" fmla="*/ 45 w 66"/>
                  <a:gd name="T9" fmla="*/ 4 h 66"/>
                  <a:gd name="T10" fmla="*/ 62 w 66"/>
                  <a:gd name="T11" fmla="*/ 4 h 66"/>
                  <a:gd name="T12" fmla="*/ 62 w 66"/>
                  <a:gd name="T13" fmla="*/ 4 h 66"/>
                  <a:gd name="T14" fmla="*/ 62 w 66"/>
                  <a:gd name="T15" fmla="*/ 21 h 66"/>
                  <a:gd name="T16" fmla="*/ 22 w 66"/>
                  <a:gd name="T17" fmla="*/ 6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66">
                    <a:moveTo>
                      <a:pt x="22" y="61"/>
                    </a:moveTo>
                    <a:cubicBezTo>
                      <a:pt x="17" y="66"/>
                      <a:pt x="10" y="66"/>
                      <a:pt x="5" y="61"/>
                    </a:cubicBezTo>
                    <a:cubicBezTo>
                      <a:pt x="5" y="61"/>
                      <a:pt x="5" y="61"/>
                      <a:pt x="5" y="61"/>
                    </a:cubicBezTo>
                    <a:cubicBezTo>
                      <a:pt x="0" y="57"/>
                      <a:pt x="0" y="49"/>
                      <a:pt x="5" y="44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50" y="0"/>
                      <a:pt x="57" y="0"/>
                      <a:pt x="62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6" y="9"/>
                      <a:pt x="66" y="17"/>
                      <a:pt x="62" y="21"/>
                    </a:cubicBezTo>
                    <a:lnTo>
                      <a:pt x="22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7170845" y="2882602"/>
              <a:ext cx="527050" cy="457200"/>
              <a:chOff x="5292725" y="2524125"/>
              <a:chExt cx="527050" cy="457200"/>
            </a:xfrm>
            <a:grpFill/>
          </p:grpSpPr>
          <p:sp>
            <p:nvSpPr>
              <p:cNvPr id="32" name="Freeform 16"/>
              <p:cNvSpPr>
                <a:spLocks noEditPoints="1"/>
              </p:cNvSpPr>
              <p:nvPr/>
            </p:nvSpPr>
            <p:spPr bwMode="auto">
              <a:xfrm>
                <a:off x="5461000" y="2614613"/>
                <a:ext cx="358775" cy="366712"/>
              </a:xfrm>
              <a:custGeom>
                <a:avLst/>
                <a:gdLst>
                  <a:gd name="T0" fmla="*/ 64 w 196"/>
                  <a:gd name="T1" fmla="*/ 6 h 200"/>
                  <a:gd name="T2" fmla="*/ 51 w 196"/>
                  <a:gd name="T3" fmla="*/ 33 h 200"/>
                  <a:gd name="T4" fmla="*/ 37 w 196"/>
                  <a:gd name="T5" fmla="*/ 47 h 200"/>
                  <a:gd name="T6" fmla="*/ 17 w 196"/>
                  <a:gd name="T7" fmla="*/ 40 h 200"/>
                  <a:gd name="T8" fmla="*/ 22 w 196"/>
                  <a:gd name="T9" fmla="*/ 70 h 200"/>
                  <a:gd name="T10" fmla="*/ 18 w 196"/>
                  <a:gd name="T11" fmla="*/ 87 h 200"/>
                  <a:gd name="T12" fmla="*/ 0 w 196"/>
                  <a:gd name="T13" fmla="*/ 90 h 200"/>
                  <a:gd name="T14" fmla="*/ 17 w 196"/>
                  <a:gd name="T15" fmla="*/ 112 h 200"/>
                  <a:gd name="T16" fmla="*/ 21 w 196"/>
                  <a:gd name="T17" fmla="*/ 125 h 200"/>
                  <a:gd name="T18" fmla="*/ 5 w 196"/>
                  <a:gd name="T19" fmla="*/ 139 h 200"/>
                  <a:gd name="T20" fmla="*/ 33 w 196"/>
                  <a:gd name="T21" fmla="*/ 151 h 200"/>
                  <a:gd name="T22" fmla="*/ 43 w 196"/>
                  <a:gd name="T23" fmla="*/ 160 h 200"/>
                  <a:gd name="T24" fmla="*/ 35 w 196"/>
                  <a:gd name="T25" fmla="*/ 179 h 200"/>
                  <a:gd name="T26" fmla="*/ 65 w 196"/>
                  <a:gd name="T27" fmla="*/ 175 h 200"/>
                  <a:gd name="T28" fmla="*/ 78 w 196"/>
                  <a:gd name="T29" fmla="*/ 178 h 200"/>
                  <a:gd name="T30" fmla="*/ 81 w 196"/>
                  <a:gd name="T31" fmla="*/ 199 h 200"/>
                  <a:gd name="T32" fmla="*/ 105 w 196"/>
                  <a:gd name="T33" fmla="*/ 181 h 200"/>
                  <a:gd name="T34" fmla="*/ 118 w 196"/>
                  <a:gd name="T35" fmla="*/ 178 h 200"/>
                  <a:gd name="T36" fmla="*/ 130 w 196"/>
                  <a:gd name="T37" fmla="*/ 194 h 200"/>
                  <a:gd name="T38" fmla="*/ 143 w 196"/>
                  <a:gd name="T39" fmla="*/ 167 h 200"/>
                  <a:gd name="T40" fmla="*/ 157 w 196"/>
                  <a:gd name="T41" fmla="*/ 154 h 200"/>
                  <a:gd name="T42" fmla="*/ 187 w 196"/>
                  <a:gd name="T43" fmla="*/ 143 h 200"/>
                  <a:gd name="T44" fmla="*/ 172 w 196"/>
                  <a:gd name="T45" fmla="*/ 130 h 200"/>
                  <a:gd name="T46" fmla="*/ 196 w 196"/>
                  <a:gd name="T47" fmla="*/ 110 h 200"/>
                  <a:gd name="T48" fmla="*/ 177 w 196"/>
                  <a:gd name="T49" fmla="*/ 87 h 200"/>
                  <a:gd name="T50" fmla="*/ 173 w 196"/>
                  <a:gd name="T51" fmla="*/ 74 h 200"/>
                  <a:gd name="T52" fmla="*/ 179 w 196"/>
                  <a:gd name="T53" fmla="*/ 43 h 200"/>
                  <a:gd name="T54" fmla="*/ 160 w 196"/>
                  <a:gd name="T55" fmla="*/ 50 h 200"/>
                  <a:gd name="T56" fmla="*/ 159 w 196"/>
                  <a:gd name="T57" fmla="*/ 22 h 200"/>
                  <a:gd name="T58" fmla="*/ 128 w 196"/>
                  <a:gd name="T59" fmla="*/ 25 h 200"/>
                  <a:gd name="T60" fmla="*/ 116 w 196"/>
                  <a:gd name="T61" fmla="*/ 22 h 200"/>
                  <a:gd name="T62" fmla="*/ 93 w 196"/>
                  <a:gd name="T63" fmla="*/ 0 h 200"/>
                  <a:gd name="T64" fmla="*/ 88 w 196"/>
                  <a:gd name="T65" fmla="*/ 20 h 200"/>
                  <a:gd name="T66" fmla="*/ 97 w 196"/>
                  <a:gd name="T67" fmla="*/ 46 h 200"/>
                  <a:gd name="T68" fmla="*/ 97 w 196"/>
                  <a:gd name="T69" fmla="*/ 154 h 200"/>
                  <a:gd name="T70" fmla="*/ 97 w 196"/>
                  <a:gd name="T71" fmla="*/ 46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6" h="200">
                    <a:moveTo>
                      <a:pt x="76" y="22"/>
                    </a:moveTo>
                    <a:cubicBezTo>
                      <a:pt x="64" y="6"/>
                      <a:pt x="64" y="6"/>
                      <a:pt x="64" y="6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51" y="34"/>
                      <a:pt x="51" y="34"/>
                      <a:pt x="51" y="34"/>
                    </a:cubicBezTo>
                    <a:cubicBezTo>
                      <a:pt x="46" y="38"/>
                      <a:pt x="41" y="42"/>
                      <a:pt x="37" y="47"/>
                    </a:cubicBezTo>
                    <a:cubicBezTo>
                      <a:pt x="36" y="47"/>
                      <a:pt x="36" y="47"/>
                      <a:pt x="36" y="47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7" y="57"/>
                      <a:pt x="7" y="57"/>
                      <a:pt x="7" y="57"/>
                    </a:cubicBezTo>
                    <a:cubicBezTo>
                      <a:pt x="22" y="70"/>
                      <a:pt x="22" y="70"/>
                      <a:pt x="22" y="70"/>
                    </a:cubicBezTo>
                    <a:cubicBezTo>
                      <a:pt x="22" y="70"/>
                      <a:pt x="22" y="70"/>
                      <a:pt x="22" y="70"/>
                    </a:cubicBezTo>
                    <a:cubicBezTo>
                      <a:pt x="20" y="76"/>
                      <a:pt x="19" y="81"/>
                      <a:pt x="18" y="87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17" y="112"/>
                      <a:pt x="17" y="112"/>
                      <a:pt x="17" y="112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18" y="118"/>
                      <a:pt x="19" y="121"/>
                      <a:pt x="21" y="125"/>
                    </a:cubicBezTo>
                    <a:cubicBezTo>
                      <a:pt x="21" y="126"/>
                      <a:pt x="21" y="126"/>
                      <a:pt x="21" y="126"/>
                    </a:cubicBezTo>
                    <a:cubicBezTo>
                      <a:pt x="5" y="139"/>
                      <a:pt x="5" y="139"/>
                      <a:pt x="5" y="139"/>
                    </a:cubicBezTo>
                    <a:cubicBezTo>
                      <a:pt x="15" y="157"/>
                      <a:pt x="15" y="157"/>
                      <a:pt x="15" y="157"/>
                    </a:cubicBezTo>
                    <a:cubicBezTo>
                      <a:pt x="33" y="151"/>
                      <a:pt x="33" y="151"/>
                      <a:pt x="33" y="151"/>
                    </a:cubicBezTo>
                    <a:cubicBezTo>
                      <a:pt x="34" y="150"/>
                      <a:pt x="34" y="150"/>
                      <a:pt x="34" y="150"/>
                    </a:cubicBezTo>
                    <a:cubicBezTo>
                      <a:pt x="37" y="154"/>
                      <a:pt x="40" y="157"/>
                      <a:pt x="43" y="160"/>
                    </a:cubicBezTo>
                    <a:cubicBezTo>
                      <a:pt x="43" y="160"/>
                      <a:pt x="43" y="160"/>
                      <a:pt x="43" y="160"/>
                    </a:cubicBezTo>
                    <a:cubicBezTo>
                      <a:pt x="35" y="179"/>
                      <a:pt x="35" y="179"/>
                      <a:pt x="35" y="179"/>
                    </a:cubicBezTo>
                    <a:cubicBezTo>
                      <a:pt x="52" y="189"/>
                      <a:pt x="52" y="189"/>
                      <a:pt x="52" y="189"/>
                    </a:cubicBezTo>
                    <a:cubicBezTo>
                      <a:pt x="65" y="175"/>
                      <a:pt x="65" y="175"/>
                      <a:pt x="65" y="175"/>
                    </a:cubicBezTo>
                    <a:cubicBezTo>
                      <a:pt x="66" y="175"/>
                      <a:pt x="66" y="175"/>
                      <a:pt x="66" y="175"/>
                    </a:cubicBezTo>
                    <a:cubicBezTo>
                      <a:pt x="70" y="176"/>
                      <a:pt x="74" y="177"/>
                      <a:pt x="78" y="178"/>
                    </a:cubicBezTo>
                    <a:cubicBezTo>
                      <a:pt x="78" y="179"/>
                      <a:pt x="78" y="179"/>
                      <a:pt x="78" y="179"/>
                    </a:cubicBezTo>
                    <a:cubicBezTo>
                      <a:pt x="81" y="199"/>
                      <a:pt x="81" y="199"/>
                      <a:pt x="81" y="199"/>
                    </a:cubicBezTo>
                    <a:cubicBezTo>
                      <a:pt x="101" y="200"/>
                      <a:pt x="101" y="200"/>
                      <a:pt x="101" y="200"/>
                    </a:cubicBezTo>
                    <a:cubicBezTo>
                      <a:pt x="105" y="181"/>
                      <a:pt x="105" y="181"/>
                      <a:pt x="105" y="181"/>
                    </a:cubicBezTo>
                    <a:cubicBezTo>
                      <a:pt x="105" y="180"/>
                      <a:pt x="105" y="180"/>
                      <a:pt x="105" y="180"/>
                    </a:cubicBezTo>
                    <a:cubicBezTo>
                      <a:pt x="110" y="180"/>
                      <a:pt x="114" y="179"/>
                      <a:pt x="118" y="178"/>
                    </a:cubicBezTo>
                    <a:cubicBezTo>
                      <a:pt x="118" y="178"/>
                      <a:pt x="118" y="178"/>
                      <a:pt x="118" y="178"/>
                    </a:cubicBezTo>
                    <a:cubicBezTo>
                      <a:pt x="130" y="194"/>
                      <a:pt x="130" y="194"/>
                      <a:pt x="130" y="194"/>
                    </a:cubicBezTo>
                    <a:cubicBezTo>
                      <a:pt x="148" y="186"/>
                      <a:pt x="148" y="186"/>
                      <a:pt x="148" y="186"/>
                    </a:cubicBezTo>
                    <a:cubicBezTo>
                      <a:pt x="143" y="167"/>
                      <a:pt x="143" y="167"/>
                      <a:pt x="143" y="167"/>
                    </a:cubicBezTo>
                    <a:cubicBezTo>
                      <a:pt x="143" y="167"/>
                      <a:pt x="143" y="167"/>
                      <a:pt x="143" y="167"/>
                    </a:cubicBezTo>
                    <a:cubicBezTo>
                      <a:pt x="148" y="163"/>
                      <a:pt x="153" y="158"/>
                      <a:pt x="157" y="154"/>
                    </a:cubicBezTo>
                    <a:cubicBezTo>
                      <a:pt x="176" y="161"/>
                      <a:pt x="176" y="161"/>
                      <a:pt x="176" y="161"/>
                    </a:cubicBezTo>
                    <a:cubicBezTo>
                      <a:pt x="187" y="143"/>
                      <a:pt x="187" y="143"/>
                      <a:pt x="187" y="143"/>
                    </a:cubicBezTo>
                    <a:cubicBezTo>
                      <a:pt x="172" y="130"/>
                      <a:pt x="172" y="130"/>
                      <a:pt x="172" y="130"/>
                    </a:cubicBezTo>
                    <a:cubicBezTo>
                      <a:pt x="172" y="130"/>
                      <a:pt x="172" y="130"/>
                      <a:pt x="172" y="130"/>
                    </a:cubicBezTo>
                    <a:cubicBezTo>
                      <a:pt x="174" y="125"/>
                      <a:pt x="176" y="120"/>
                      <a:pt x="177" y="114"/>
                    </a:cubicBezTo>
                    <a:cubicBezTo>
                      <a:pt x="196" y="110"/>
                      <a:pt x="196" y="110"/>
                      <a:pt x="196" y="110"/>
                    </a:cubicBezTo>
                    <a:cubicBezTo>
                      <a:pt x="196" y="90"/>
                      <a:pt x="196" y="90"/>
                      <a:pt x="196" y="90"/>
                    </a:cubicBezTo>
                    <a:cubicBezTo>
                      <a:pt x="177" y="87"/>
                      <a:pt x="177" y="87"/>
                      <a:pt x="177" y="87"/>
                    </a:cubicBezTo>
                    <a:cubicBezTo>
                      <a:pt x="177" y="87"/>
                      <a:pt x="177" y="87"/>
                      <a:pt x="177" y="87"/>
                    </a:cubicBezTo>
                    <a:cubicBezTo>
                      <a:pt x="176" y="81"/>
                      <a:pt x="175" y="78"/>
                      <a:pt x="173" y="74"/>
                    </a:cubicBezTo>
                    <a:cubicBezTo>
                      <a:pt x="189" y="61"/>
                      <a:pt x="189" y="61"/>
                      <a:pt x="189" y="61"/>
                    </a:cubicBezTo>
                    <a:cubicBezTo>
                      <a:pt x="179" y="43"/>
                      <a:pt x="179" y="43"/>
                      <a:pt x="179" y="43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57" y="47"/>
                      <a:pt x="154" y="43"/>
                      <a:pt x="151" y="40"/>
                    </a:cubicBezTo>
                    <a:cubicBezTo>
                      <a:pt x="159" y="22"/>
                      <a:pt x="159" y="22"/>
                      <a:pt x="159" y="22"/>
                    </a:cubicBezTo>
                    <a:cubicBezTo>
                      <a:pt x="142" y="11"/>
                      <a:pt x="142" y="11"/>
                      <a:pt x="142" y="11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28" y="26"/>
                      <a:pt x="128" y="26"/>
                      <a:pt x="128" y="26"/>
                    </a:cubicBezTo>
                    <a:cubicBezTo>
                      <a:pt x="124" y="24"/>
                      <a:pt x="120" y="23"/>
                      <a:pt x="116" y="22"/>
                    </a:cubicBezTo>
                    <a:cubicBezTo>
                      <a:pt x="113" y="2"/>
                      <a:pt x="113" y="2"/>
                      <a:pt x="113" y="2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4" y="20"/>
                      <a:pt x="80" y="21"/>
                      <a:pt x="76" y="22"/>
                    </a:cubicBezTo>
                    <a:close/>
                    <a:moveTo>
                      <a:pt x="97" y="46"/>
                    </a:moveTo>
                    <a:cubicBezTo>
                      <a:pt x="127" y="46"/>
                      <a:pt x="151" y="71"/>
                      <a:pt x="151" y="100"/>
                    </a:cubicBezTo>
                    <a:cubicBezTo>
                      <a:pt x="151" y="130"/>
                      <a:pt x="127" y="154"/>
                      <a:pt x="97" y="154"/>
                    </a:cubicBezTo>
                    <a:cubicBezTo>
                      <a:pt x="67" y="154"/>
                      <a:pt x="43" y="130"/>
                      <a:pt x="43" y="100"/>
                    </a:cubicBezTo>
                    <a:cubicBezTo>
                      <a:pt x="43" y="70"/>
                      <a:pt x="67" y="46"/>
                      <a:pt x="97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17"/>
              <p:cNvSpPr>
                <a:spLocks noEditPoints="1"/>
              </p:cNvSpPr>
              <p:nvPr/>
            </p:nvSpPr>
            <p:spPr bwMode="auto">
              <a:xfrm>
                <a:off x="5351463" y="2524125"/>
                <a:ext cx="176213" cy="180975"/>
              </a:xfrm>
              <a:custGeom>
                <a:avLst/>
                <a:gdLst>
                  <a:gd name="T0" fmla="*/ 31 w 96"/>
                  <a:gd name="T1" fmla="*/ 3 h 98"/>
                  <a:gd name="T2" fmla="*/ 25 w 96"/>
                  <a:gd name="T3" fmla="*/ 16 h 98"/>
                  <a:gd name="T4" fmla="*/ 18 w 96"/>
                  <a:gd name="T5" fmla="*/ 23 h 98"/>
                  <a:gd name="T6" fmla="*/ 8 w 96"/>
                  <a:gd name="T7" fmla="*/ 19 h 98"/>
                  <a:gd name="T8" fmla="*/ 11 w 96"/>
                  <a:gd name="T9" fmla="*/ 34 h 98"/>
                  <a:gd name="T10" fmla="*/ 9 w 96"/>
                  <a:gd name="T11" fmla="*/ 42 h 98"/>
                  <a:gd name="T12" fmla="*/ 0 w 96"/>
                  <a:gd name="T13" fmla="*/ 44 h 98"/>
                  <a:gd name="T14" fmla="*/ 8 w 96"/>
                  <a:gd name="T15" fmla="*/ 55 h 98"/>
                  <a:gd name="T16" fmla="*/ 10 w 96"/>
                  <a:gd name="T17" fmla="*/ 61 h 98"/>
                  <a:gd name="T18" fmla="*/ 2 w 96"/>
                  <a:gd name="T19" fmla="*/ 68 h 98"/>
                  <a:gd name="T20" fmla="*/ 16 w 96"/>
                  <a:gd name="T21" fmla="*/ 74 h 98"/>
                  <a:gd name="T22" fmla="*/ 21 w 96"/>
                  <a:gd name="T23" fmla="*/ 78 h 98"/>
                  <a:gd name="T24" fmla="*/ 17 w 96"/>
                  <a:gd name="T25" fmla="*/ 87 h 98"/>
                  <a:gd name="T26" fmla="*/ 32 w 96"/>
                  <a:gd name="T27" fmla="*/ 85 h 98"/>
                  <a:gd name="T28" fmla="*/ 38 w 96"/>
                  <a:gd name="T29" fmla="*/ 87 h 98"/>
                  <a:gd name="T30" fmla="*/ 39 w 96"/>
                  <a:gd name="T31" fmla="*/ 97 h 98"/>
                  <a:gd name="T32" fmla="*/ 51 w 96"/>
                  <a:gd name="T33" fmla="*/ 88 h 98"/>
                  <a:gd name="T34" fmla="*/ 58 w 96"/>
                  <a:gd name="T35" fmla="*/ 87 h 98"/>
                  <a:gd name="T36" fmla="*/ 63 w 96"/>
                  <a:gd name="T37" fmla="*/ 95 h 98"/>
                  <a:gd name="T38" fmla="*/ 70 w 96"/>
                  <a:gd name="T39" fmla="*/ 81 h 98"/>
                  <a:gd name="T40" fmla="*/ 77 w 96"/>
                  <a:gd name="T41" fmla="*/ 75 h 98"/>
                  <a:gd name="T42" fmla="*/ 91 w 96"/>
                  <a:gd name="T43" fmla="*/ 70 h 98"/>
                  <a:gd name="T44" fmla="*/ 84 w 96"/>
                  <a:gd name="T45" fmla="*/ 64 h 98"/>
                  <a:gd name="T46" fmla="*/ 96 w 96"/>
                  <a:gd name="T47" fmla="*/ 54 h 98"/>
                  <a:gd name="T48" fmla="*/ 86 w 96"/>
                  <a:gd name="T49" fmla="*/ 42 h 98"/>
                  <a:gd name="T50" fmla="*/ 85 w 96"/>
                  <a:gd name="T51" fmla="*/ 36 h 98"/>
                  <a:gd name="T52" fmla="*/ 87 w 96"/>
                  <a:gd name="T53" fmla="*/ 21 h 98"/>
                  <a:gd name="T54" fmla="*/ 78 w 96"/>
                  <a:gd name="T55" fmla="*/ 24 h 98"/>
                  <a:gd name="T56" fmla="*/ 77 w 96"/>
                  <a:gd name="T57" fmla="*/ 11 h 98"/>
                  <a:gd name="T58" fmla="*/ 63 w 96"/>
                  <a:gd name="T59" fmla="*/ 12 h 98"/>
                  <a:gd name="T60" fmla="*/ 57 w 96"/>
                  <a:gd name="T61" fmla="*/ 11 h 98"/>
                  <a:gd name="T62" fmla="*/ 45 w 96"/>
                  <a:gd name="T63" fmla="*/ 0 h 98"/>
                  <a:gd name="T64" fmla="*/ 43 w 96"/>
                  <a:gd name="T65" fmla="*/ 10 h 98"/>
                  <a:gd name="T66" fmla="*/ 47 w 96"/>
                  <a:gd name="T67" fmla="*/ 23 h 98"/>
                  <a:gd name="T68" fmla="*/ 47 w 96"/>
                  <a:gd name="T69" fmla="*/ 74 h 98"/>
                  <a:gd name="T70" fmla="*/ 47 w 96"/>
                  <a:gd name="T71" fmla="*/ 2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6" h="98">
                    <a:moveTo>
                      <a:pt x="37" y="11"/>
                    </a:moveTo>
                    <a:cubicBezTo>
                      <a:pt x="31" y="3"/>
                      <a:pt x="31" y="3"/>
                      <a:pt x="31" y="3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2" y="18"/>
                      <a:pt x="20" y="21"/>
                      <a:pt x="18" y="2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10" y="37"/>
                      <a:pt x="9" y="39"/>
                      <a:pt x="9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9" y="57"/>
                      <a:pt x="9" y="59"/>
                      <a:pt x="10" y="61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2" y="68"/>
                      <a:pt x="2" y="68"/>
                      <a:pt x="2" y="68"/>
                    </a:cubicBezTo>
                    <a:cubicBezTo>
                      <a:pt x="7" y="77"/>
                      <a:pt x="7" y="77"/>
                      <a:pt x="7" y="77"/>
                    </a:cubicBezTo>
                    <a:cubicBezTo>
                      <a:pt x="16" y="74"/>
                      <a:pt x="16" y="74"/>
                      <a:pt x="16" y="74"/>
                    </a:cubicBezTo>
                    <a:cubicBezTo>
                      <a:pt x="17" y="73"/>
                      <a:pt x="17" y="73"/>
                      <a:pt x="17" y="73"/>
                    </a:cubicBezTo>
                    <a:cubicBezTo>
                      <a:pt x="18" y="75"/>
                      <a:pt x="19" y="77"/>
                      <a:pt x="21" y="78"/>
                    </a:cubicBezTo>
                    <a:cubicBezTo>
                      <a:pt x="21" y="78"/>
                      <a:pt x="21" y="78"/>
                      <a:pt x="21" y="78"/>
                    </a:cubicBezTo>
                    <a:cubicBezTo>
                      <a:pt x="17" y="87"/>
                      <a:pt x="17" y="87"/>
                      <a:pt x="17" y="87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32" y="85"/>
                      <a:pt x="32" y="85"/>
                      <a:pt x="32" y="85"/>
                    </a:cubicBezTo>
                    <a:cubicBezTo>
                      <a:pt x="32" y="85"/>
                      <a:pt x="32" y="85"/>
                      <a:pt x="32" y="85"/>
                    </a:cubicBezTo>
                    <a:cubicBezTo>
                      <a:pt x="34" y="86"/>
                      <a:pt x="36" y="87"/>
                      <a:pt x="38" y="87"/>
                    </a:cubicBezTo>
                    <a:cubicBezTo>
                      <a:pt x="38" y="87"/>
                      <a:pt x="38" y="87"/>
                      <a:pt x="38" y="87"/>
                    </a:cubicBezTo>
                    <a:cubicBezTo>
                      <a:pt x="39" y="97"/>
                      <a:pt x="39" y="97"/>
                      <a:pt x="39" y="97"/>
                    </a:cubicBezTo>
                    <a:cubicBezTo>
                      <a:pt x="49" y="98"/>
                      <a:pt x="49" y="98"/>
                      <a:pt x="49" y="98"/>
                    </a:cubicBezTo>
                    <a:cubicBezTo>
                      <a:pt x="51" y="88"/>
                      <a:pt x="51" y="88"/>
                      <a:pt x="51" y="88"/>
                    </a:cubicBezTo>
                    <a:cubicBezTo>
                      <a:pt x="51" y="88"/>
                      <a:pt x="51" y="88"/>
                      <a:pt x="51" y="88"/>
                    </a:cubicBezTo>
                    <a:cubicBezTo>
                      <a:pt x="54" y="88"/>
                      <a:pt x="56" y="87"/>
                      <a:pt x="58" y="87"/>
                    </a:cubicBezTo>
                    <a:cubicBezTo>
                      <a:pt x="58" y="87"/>
                      <a:pt x="58" y="87"/>
                      <a:pt x="58" y="87"/>
                    </a:cubicBezTo>
                    <a:cubicBezTo>
                      <a:pt x="63" y="95"/>
                      <a:pt x="63" y="95"/>
                      <a:pt x="63" y="95"/>
                    </a:cubicBezTo>
                    <a:cubicBezTo>
                      <a:pt x="72" y="91"/>
                      <a:pt x="72" y="91"/>
                      <a:pt x="72" y="91"/>
                    </a:cubicBezTo>
                    <a:cubicBezTo>
                      <a:pt x="70" y="81"/>
                      <a:pt x="70" y="81"/>
                      <a:pt x="70" y="81"/>
                    </a:cubicBezTo>
                    <a:cubicBezTo>
                      <a:pt x="70" y="81"/>
                      <a:pt x="70" y="81"/>
                      <a:pt x="70" y="81"/>
                    </a:cubicBezTo>
                    <a:cubicBezTo>
                      <a:pt x="72" y="79"/>
                      <a:pt x="75" y="77"/>
                      <a:pt x="77" y="75"/>
                    </a:cubicBezTo>
                    <a:cubicBezTo>
                      <a:pt x="86" y="78"/>
                      <a:pt x="86" y="78"/>
                      <a:pt x="86" y="78"/>
                    </a:cubicBezTo>
                    <a:cubicBezTo>
                      <a:pt x="91" y="70"/>
                      <a:pt x="91" y="70"/>
                      <a:pt x="91" y="70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5" y="61"/>
                      <a:pt x="86" y="58"/>
                      <a:pt x="86" y="56"/>
                    </a:cubicBezTo>
                    <a:cubicBezTo>
                      <a:pt x="96" y="54"/>
                      <a:pt x="96" y="54"/>
                      <a:pt x="96" y="54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86" y="39"/>
                      <a:pt x="85" y="38"/>
                      <a:pt x="85" y="36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87" y="21"/>
                      <a:pt x="87" y="21"/>
                      <a:pt x="87" y="21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7" y="23"/>
                      <a:pt x="75" y="21"/>
                      <a:pt x="74" y="20"/>
                    </a:cubicBezTo>
                    <a:cubicBezTo>
                      <a:pt x="77" y="11"/>
                      <a:pt x="77" y="11"/>
                      <a:pt x="77" y="11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1" y="12"/>
                      <a:pt x="59" y="11"/>
                      <a:pt x="57" y="11"/>
                    </a:cubicBezTo>
                    <a:cubicBezTo>
                      <a:pt x="55" y="1"/>
                      <a:pt x="55" y="1"/>
                      <a:pt x="55" y="1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1" y="10"/>
                      <a:pt x="39" y="10"/>
                      <a:pt x="37" y="11"/>
                    </a:cubicBezTo>
                    <a:close/>
                    <a:moveTo>
                      <a:pt x="47" y="23"/>
                    </a:moveTo>
                    <a:cubicBezTo>
                      <a:pt x="62" y="23"/>
                      <a:pt x="73" y="35"/>
                      <a:pt x="73" y="49"/>
                    </a:cubicBezTo>
                    <a:cubicBezTo>
                      <a:pt x="73" y="63"/>
                      <a:pt x="62" y="74"/>
                      <a:pt x="47" y="74"/>
                    </a:cubicBezTo>
                    <a:cubicBezTo>
                      <a:pt x="33" y="74"/>
                      <a:pt x="22" y="63"/>
                      <a:pt x="22" y="49"/>
                    </a:cubicBezTo>
                    <a:cubicBezTo>
                      <a:pt x="22" y="35"/>
                      <a:pt x="33" y="23"/>
                      <a:pt x="47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18"/>
              <p:cNvSpPr>
                <a:spLocks noEditPoints="1"/>
              </p:cNvSpPr>
              <p:nvPr/>
            </p:nvSpPr>
            <p:spPr bwMode="auto">
              <a:xfrm>
                <a:off x="5292725" y="2676525"/>
                <a:ext cx="101600" cy="101600"/>
              </a:xfrm>
              <a:custGeom>
                <a:avLst/>
                <a:gdLst>
                  <a:gd name="T0" fmla="*/ 18 w 55"/>
                  <a:gd name="T1" fmla="*/ 1 h 55"/>
                  <a:gd name="T2" fmla="*/ 14 w 55"/>
                  <a:gd name="T3" fmla="*/ 9 h 55"/>
                  <a:gd name="T4" fmla="*/ 11 w 55"/>
                  <a:gd name="T5" fmla="*/ 13 h 55"/>
                  <a:gd name="T6" fmla="*/ 5 w 55"/>
                  <a:gd name="T7" fmla="*/ 11 h 55"/>
                  <a:gd name="T8" fmla="*/ 6 w 55"/>
                  <a:gd name="T9" fmla="*/ 19 h 55"/>
                  <a:gd name="T10" fmla="*/ 5 w 55"/>
                  <a:gd name="T11" fmla="*/ 24 h 55"/>
                  <a:gd name="T12" fmla="*/ 0 w 55"/>
                  <a:gd name="T13" fmla="*/ 25 h 55"/>
                  <a:gd name="T14" fmla="*/ 5 w 55"/>
                  <a:gd name="T15" fmla="*/ 31 h 55"/>
                  <a:gd name="T16" fmla="*/ 6 w 55"/>
                  <a:gd name="T17" fmla="*/ 35 h 55"/>
                  <a:gd name="T18" fmla="*/ 2 w 55"/>
                  <a:gd name="T19" fmla="*/ 38 h 55"/>
                  <a:gd name="T20" fmla="*/ 10 w 55"/>
                  <a:gd name="T21" fmla="*/ 42 h 55"/>
                  <a:gd name="T22" fmla="*/ 12 w 55"/>
                  <a:gd name="T23" fmla="*/ 44 h 55"/>
                  <a:gd name="T24" fmla="*/ 10 w 55"/>
                  <a:gd name="T25" fmla="*/ 49 h 55"/>
                  <a:gd name="T26" fmla="*/ 19 w 55"/>
                  <a:gd name="T27" fmla="*/ 48 h 55"/>
                  <a:gd name="T28" fmla="*/ 22 w 55"/>
                  <a:gd name="T29" fmla="*/ 49 h 55"/>
                  <a:gd name="T30" fmla="*/ 23 w 55"/>
                  <a:gd name="T31" fmla="*/ 55 h 55"/>
                  <a:gd name="T32" fmla="*/ 30 w 55"/>
                  <a:gd name="T33" fmla="*/ 50 h 55"/>
                  <a:gd name="T34" fmla="*/ 33 w 55"/>
                  <a:gd name="T35" fmla="*/ 49 h 55"/>
                  <a:gd name="T36" fmla="*/ 36 w 55"/>
                  <a:gd name="T37" fmla="*/ 54 h 55"/>
                  <a:gd name="T38" fmla="*/ 40 w 55"/>
                  <a:gd name="T39" fmla="*/ 46 h 55"/>
                  <a:gd name="T40" fmla="*/ 44 w 55"/>
                  <a:gd name="T41" fmla="*/ 42 h 55"/>
                  <a:gd name="T42" fmla="*/ 52 w 55"/>
                  <a:gd name="T43" fmla="*/ 40 h 55"/>
                  <a:gd name="T44" fmla="*/ 48 w 55"/>
                  <a:gd name="T45" fmla="*/ 36 h 55"/>
                  <a:gd name="T46" fmla="*/ 55 w 55"/>
                  <a:gd name="T47" fmla="*/ 30 h 55"/>
                  <a:gd name="T48" fmla="*/ 50 w 55"/>
                  <a:gd name="T49" fmla="*/ 24 h 55"/>
                  <a:gd name="T50" fmla="*/ 49 w 55"/>
                  <a:gd name="T51" fmla="*/ 20 h 55"/>
                  <a:gd name="T52" fmla="*/ 50 w 55"/>
                  <a:gd name="T53" fmla="*/ 12 h 55"/>
                  <a:gd name="T54" fmla="*/ 45 w 55"/>
                  <a:gd name="T55" fmla="*/ 14 h 55"/>
                  <a:gd name="T56" fmla="*/ 44 w 55"/>
                  <a:gd name="T57" fmla="*/ 6 h 55"/>
                  <a:gd name="T58" fmla="*/ 36 w 55"/>
                  <a:gd name="T59" fmla="*/ 7 h 55"/>
                  <a:gd name="T60" fmla="*/ 33 w 55"/>
                  <a:gd name="T61" fmla="*/ 6 h 55"/>
                  <a:gd name="T62" fmla="*/ 26 w 55"/>
                  <a:gd name="T63" fmla="*/ 0 h 55"/>
                  <a:gd name="T64" fmla="*/ 25 w 55"/>
                  <a:gd name="T65" fmla="*/ 5 h 55"/>
                  <a:gd name="T66" fmla="*/ 27 w 55"/>
                  <a:gd name="T67" fmla="*/ 12 h 55"/>
                  <a:gd name="T68" fmla="*/ 27 w 55"/>
                  <a:gd name="T69" fmla="*/ 43 h 55"/>
                  <a:gd name="T70" fmla="*/ 27 w 55"/>
                  <a:gd name="T71" fmla="*/ 12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" h="55">
                    <a:moveTo>
                      <a:pt x="21" y="6"/>
                    </a:moveTo>
                    <a:cubicBezTo>
                      <a:pt x="18" y="1"/>
                      <a:pt x="18" y="1"/>
                      <a:pt x="18" y="1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3" y="10"/>
                      <a:pt x="12" y="11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6" y="21"/>
                      <a:pt x="6" y="22"/>
                      <a:pt x="5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6" y="32"/>
                      <a:pt x="6" y="33"/>
                      <a:pt x="6" y="35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11" y="42"/>
                      <a:pt x="11" y="43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15" y="52"/>
                      <a:pt x="15" y="52"/>
                      <a:pt x="15" y="52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20" y="49"/>
                      <a:pt x="21" y="49"/>
                      <a:pt x="22" y="49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28" y="55"/>
                      <a:pt x="28" y="55"/>
                      <a:pt x="28" y="55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1" y="50"/>
                      <a:pt x="32" y="50"/>
                      <a:pt x="33" y="49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42" y="51"/>
                      <a:pt x="42" y="51"/>
                      <a:pt x="42" y="51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2" y="45"/>
                      <a:pt x="43" y="44"/>
                      <a:pt x="44" y="42"/>
                    </a:cubicBezTo>
                    <a:cubicBezTo>
                      <a:pt x="49" y="44"/>
                      <a:pt x="49" y="44"/>
                      <a:pt x="49" y="44"/>
                    </a:cubicBezTo>
                    <a:cubicBezTo>
                      <a:pt x="52" y="40"/>
                      <a:pt x="52" y="40"/>
                      <a:pt x="52" y="40"/>
                    </a:cubicBezTo>
                    <a:cubicBezTo>
                      <a:pt x="48" y="36"/>
                      <a:pt x="48" y="36"/>
                      <a:pt x="48" y="36"/>
                    </a:cubicBezTo>
                    <a:cubicBezTo>
                      <a:pt x="48" y="36"/>
                      <a:pt x="48" y="36"/>
                      <a:pt x="48" y="36"/>
                    </a:cubicBezTo>
                    <a:cubicBezTo>
                      <a:pt x="49" y="35"/>
                      <a:pt x="49" y="33"/>
                      <a:pt x="49" y="31"/>
                    </a:cubicBezTo>
                    <a:cubicBezTo>
                      <a:pt x="55" y="30"/>
                      <a:pt x="55" y="30"/>
                      <a:pt x="55" y="30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9" y="22"/>
                      <a:pt x="49" y="21"/>
                      <a:pt x="49" y="20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4" y="13"/>
                      <a:pt x="43" y="12"/>
                      <a:pt x="42" y="11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5" y="6"/>
                      <a:pt x="34" y="6"/>
                      <a:pt x="33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4" y="5"/>
                      <a:pt x="23" y="6"/>
                      <a:pt x="21" y="6"/>
                    </a:cubicBezTo>
                    <a:close/>
                    <a:moveTo>
                      <a:pt x="27" y="12"/>
                    </a:moveTo>
                    <a:cubicBezTo>
                      <a:pt x="36" y="12"/>
                      <a:pt x="43" y="19"/>
                      <a:pt x="43" y="28"/>
                    </a:cubicBezTo>
                    <a:cubicBezTo>
                      <a:pt x="43" y="36"/>
                      <a:pt x="36" y="43"/>
                      <a:pt x="27" y="43"/>
                    </a:cubicBezTo>
                    <a:cubicBezTo>
                      <a:pt x="19" y="43"/>
                      <a:pt x="12" y="36"/>
                      <a:pt x="12" y="28"/>
                    </a:cubicBezTo>
                    <a:cubicBezTo>
                      <a:pt x="12" y="19"/>
                      <a:pt x="19" y="12"/>
                      <a:pt x="2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7800289" y="3238996"/>
              <a:ext cx="2422525" cy="2460625"/>
            </a:xfrm>
            <a:custGeom>
              <a:avLst/>
              <a:gdLst>
                <a:gd name="T0" fmla="*/ 430 w 1320"/>
                <a:gd name="T1" fmla="*/ 38 h 1341"/>
                <a:gd name="T2" fmla="*/ 341 w 1320"/>
                <a:gd name="T3" fmla="*/ 222 h 1341"/>
                <a:gd name="T4" fmla="*/ 246 w 1320"/>
                <a:gd name="T5" fmla="*/ 313 h 1341"/>
                <a:gd name="T6" fmla="*/ 118 w 1320"/>
                <a:gd name="T7" fmla="*/ 265 h 1341"/>
                <a:gd name="T8" fmla="*/ 146 w 1320"/>
                <a:gd name="T9" fmla="*/ 468 h 1341"/>
                <a:gd name="T10" fmla="*/ 123 w 1320"/>
                <a:gd name="T11" fmla="*/ 579 h 1341"/>
                <a:gd name="T12" fmla="*/ 0 w 1320"/>
                <a:gd name="T13" fmla="*/ 605 h 1341"/>
                <a:gd name="T14" fmla="*/ 114 w 1320"/>
                <a:gd name="T15" fmla="*/ 749 h 1341"/>
                <a:gd name="T16" fmla="*/ 141 w 1320"/>
                <a:gd name="T17" fmla="*/ 839 h 1341"/>
                <a:gd name="T18" fmla="*/ 35 w 1320"/>
                <a:gd name="T19" fmla="*/ 934 h 1341"/>
                <a:gd name="T20" fmla="*/ 224 w 1320"/>
                <a:gd name="T21" fmla="*/ 1010 h 1341"/>
                <a:gd name="T22" fmla="*/ 288 w 1320"/>
                <a:gd name="T23" fmla="*/ 1070 h 1341"/>
                <a:gd name="T24" fmla="*/ 238 w 1320"/>
                <a:gd name="T25" fmla="*/ 1198 h 1341"/>
                <a:gd name="T26" fmla="*/ 440 w 1320"/>
                <a:gd name="T27" fmla="*/ 1174 h 1341"/>
                <a:gd name="T28" fmla="*/ 525 w 1320"/>
                <a:gd name="T29" fmla="*/ 1197 h 1341"/>
                <a:gd name="T30" fmla="*/ 542 w 1320"/>
                <a:gd name="T31" fmla="*/ 1332 h 1341"/>
                <a:gd name="T32" fmla="*/ 708 w 1320"/>
                <a:gd name="T33" fmla="*/ 1213 h 1341"/>
                <a:gd name="T34" fmla="*/ 794 w 1320"/>
                <a:gd name="T35" fmla="*/ 1194 h 1341"/>
                <a:gd name="T36" fmla="*/ 874 w 1320"/>
                <a:gd name="T37" fmla="*/ 1303 h 1341"/>
                <a:gd name="T38" fmla="*/ 962 w 1320"/>
                <a:gd name="T39" fmla="*/ 1119 h 1341"/>
                <a:gd name="T40" fmla="*/ 1059 w 1320"/>
                <a:gd name="T41" fmla="*/ 1029 h 1341"/>
                <a:gd name="T42" fmla="*/ 1257 w 1320"/>
                <a:gd name="T43" fmla="*/ 961 h 1341"/>
                <a:gd name="T44" fmla="*/ 1156 w 1320"/>
                <a:gd name="T45" fmla="*/ 873 h 1341"/>
                <a:gd name="T46" fmla="*/ 1320 w 1320"/>
                <a:gd name="T47" fmla="*/ 737 h 1341"/>
                <a:gd name="T48" fmla="*/ 1189 w 1320"/>
                <a:gd name="T49" fmla="*/ 580 h 1341"/>
                <a:gd name="T50" fmla="*/ 1165 w 1320"/>
                <a:gd name="T51" fmla="*/ 494 h 1341"/>
                <a:gd name="T52" fmla="*/ 1203 w 1320"/>
                <a:gd name="T53" fmla="*/ 289 h 1341"/>
                <a:gd name="T54" fmla="*/ 1077 w 1320"/>
                <a:gd name="T55" fmla="*/ 333 h 1341"/>
                <a:gd name="T56" fmla="*/ 1066 w 1320"/>
                <a:gd name="T57" fmla="*/ 143 h 1341"/>
                <a:gd name="T58" fmla="*/ 863 w 1320"/>
                <a:gd name="T59" fmla="*/ 168 h 1341"/>
                <a:gd name="T60" fmla="*/ 779 w 1320"/>
                <a:gd name="T61" fmla="*/ 144 h 1341"/>
                <a:gd name="T62" fmla="*/ 626 w 1320"/>
                <a:gd name="T63" fmla="*/ 0 h 1341"/>
                <a:gd name="T64" fmla="*/ 595 w 1320"/>
                <a:gd name="T65" fmla="*/ 132 h 1341"/>
                <a:gd name="T66" fmla="*/ 653 w 1320"/>
                <a:gd name="T67" fmla="*/ 309 h 1341"/>
                <a:gd name="T68" fmla="*/ 653 w 1320"/>
                <a:gd name="T69" fmla="*/ 1032 h 1341"/>
                <a:gd name="T70" fmla="*/ 653 w 1320"/>
                <a:gd name="T71" fmla="*/ 309 h 1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20" h="1341">
                  <a:moveTo>
                    <a:pt x="510" y="148"/>
                  </a:moveTo>
                  <a:cubicBezTo>
                    <a:pt x="430" y="38"/>
                    <a:pt x="430" y="38"/>
                    <a:pt x="430" y="38"/>
                  </a:cubicBezTo>
                  <a:cubicBezTo>
                    <a:pt x="307" y="95"/>
                    <a:pt x="307" y="95"/>
                    <a:pt x="307" y="95"/>
                  </a:cubicBezTo>
                  <a:cubicBezTo>
                    <a:pt x="341" y="222"/>
                    <a:pt x="341" y="222"/>
                    <a:pt x="341" y="222"/>
                  </a:cubicBezTo>
                  <a:cubicBezTo>
                    <a:pt x="343" y="226"/>
                    <a:pt x="343" y="226"/>
                    <a:pt x="343" y="226"/>
                  </a:cubicBezTo>
                  <a:cubicBezTo>
                    <a:pt x="307" y="251"/>
                    <a:pt x="275" y="281"/>
                    <a:pt x="246" y="313"/>
                  </a:cubicBezTo>
                  <a:cubicBezTo>
                    <a:pt x="245" y="313"/>
                    <a:pt x="245" y="313"/>
                    <a:pt x="245" y="313"/>
                  </a:cubicBezTo>
                  <a:cubicBezTo>
                    <a:pt x="118" y="265"/>
                    <a:pt x="118" y="265"/>
                    <a:pt x="118" y="265"/>
                  </a:cubicBezTo>
                  <a:cubicBezTo>
                    <a:pt x="47" y="380"/>
                    <a:pt x="47" y="380"/>
                    <a:pt x="47" y="380"/>
                  </a:cubicBezTo>
                  <a:cubicBezTo>
                    <a:pt x="146" y="468"/>
                    <a:pt x="146" y="468"/>
                    <a:pt x="146" y="468"/>
                  </a:cubicBezTo>
                  <a:cubicBezTo>
                    <a:pt x="152" y="470"/>
                    <a:pt x="152" y="470"/>
                    <a:pt x="152" y="470"/>
                  </a:cubicBezTo>
                  <a:cubicBezTo>
                    <a:pt x="138" y="505"/>
                    <a:pt x="130" y="541"/>
                    <a:pt x="123" y="579"/>
                  </a:cubicBezTo>
                  <a:cubicBezTo>
                    <a:pt x="126" y="579"/>
                    <a:pt x="126" y="579"/>
                    <a:pt x="126" y="579"/>
                  </a:cubicBezTo>
                  <a:cubicBezTo>
                    <a:pt x="0" y="605"/>
                    <a:pt x="0" y="605"/>
                    <a:pt x="0" y="605"/>
                  </a:cubicBezTo>
                  <a:cubicBezTo>
                    <a:pt x="0" y="740"/>
                    <a:pt x="0" y="740"/>
                    <a:pt x="0" y="740"/>
                  </a:cubicBezTo>
                  <a:cubicBezTo>
                    <a:pt x="114" y="749"/>
                    <a:pt x="114" y="749"/>
                    <a:pt x="114" y="749"/>
                  </a:cubicBezTo>
                  <a:cubicBezTo>
                    <a:pt x="119" y="749"/>
                    <a:pt x="119" y="749"/>
                    <a:pt x="119" y="749"/>
                  </a:cubicBezTo>
                  <a:cubicBezTo>
                    <a:pt x="124" y="787"/>
                    <a:pt x="131" y="812"/>
                    <a:pt x="141" y="839"/>
                  </a:cubicBezTo>
                  <a:cubicBezTo>
                    <a:pt x="139" y="847"/>
                    <a:pt x="139" y="847"/>
                    <a:pt x="139" y="847"/>
                  </a:cubicBezTo>
                  <a:cubicBezTo>
                    <a:pt x="35" y="934"/>
                    <a:pt x="35" y="934"/>
                    <a:pt x="35" y="934"/>
                  </a:cubicBezTo>
                  <a:cubicBezTo>
                    <a:pt x="100" y="1052"/>
                    <a:pt x="100" y="1052"/>
                    <a:pt x="100" y="1052"/>
                  </a:cubicBezTo>
                  <a:cubicBezTo>
                    <a:pt x="224" y="1010"/>
                    <a:pt x="224" y="1010"/>
                    <a:pt x="224" y="1010"/>
                  </a:cubicBezTo>
                  <a:cubicBezTo>
                    <a:pt x="229" y="1008"/>
                    <a:pt x="229" y="1008"/>
                    <a:pt x="229" y="1008"/>
                  </a:cubicBezTo>
                  <a:cubicBezTo>
                    <a:pt x="247" y="1030"/>
                    <a:pt x="267" y="1051"/>
                    <a:pt x="288" y="1070"/>
                  </a:cubicBezTo>
                  <a:cubicBezTo>
                    <a:pt x="287" y="1072"/>
                    <a:pt x="287" y="1072"/>
                    <a:pt x="287" y="1072"/>
                  </a:cubicBezTo>
                  <a:cubicBezTo>
                    <a:pt x="238" y="1198"/>
                    <a:pt x="238" y="1198"/>
                    <a:pt x="238" y="1198"/>
                  </a:cubicBezTo>
                  <a:cubicBezTo>
                    <a:pt x="352" y="1271"/>
                    <a:pt x="352" y="1271"/>
                    <a:pt x="352" y="1271"/>
                  </a:cubicBezTo>
                  <a:cubicBezTo>
                    <a:pt x="440" y="1174"/>
                    <a:pt x="440" y="1174"/>
                    <a:pt x="440" y="1174"/>
                  </a:cubicBezTo>
                  <a:cubicBezTo>
                    <a:pt x="442" y="1170"/>
                    <a:pt x="442" y="1170"/>
                    <a:pt x="442" y="1170"/>
                  </a:cubicBezTo>
                  <a:cubicBezTo>
                    <a:pt x="469" y="1181"/>
                    <a:pt x="497" y="1190"/>
                    <a:pt x="525" y="1197"/>
                  </a:cubicBezTo>
                  <a:cubicBezTo>
                    <a:pt x="525" y="1198"/>
                    <a:pt x="525" y="1198"/>
                    <a:pt x="525" y="1198"/>
                  </a:cubicBezTo>
                  <a:cubicBezTo>
                    <a:pt x="542" y="1332"/>
                    <a:pt x="542" y="1332"/>
                    <a:pt x="542" y="1332"/>
                  </a:cubicBezTo>
                  <a:cubicBezTo>
                    <a:pt x="677" y="1341"/>
                    <a:pt x="677" y="1341"/>
                    <a:pt x="677" y="1341"/>
                  </a:cubicBezTo>
                  <a:cubicBezTo>
                    <a:pt x="708" y="1213"/>
                    <a:pt x="708" y="1213"/>
                    <a:pt x="708" y="1213"/>
                  </a:cubicBezTo>
                  <a:cubicBezTo>
                    <a:pt x="708" y="1210"/>
                    <a:pt x="708" y="1210"/>
                    <a:pt x="708" y="1210"/>
                  </a:cubicBezTo>
                  <a:cubicBezTo>
                    <a:pt x="738" y="1207"/>
                    <a:pt x="766" y="1201"/>
                    <a:pt x="794" y="1194"/>
                  </a:cubicBezTo>
                  <a:cubicBezTo>
                    <a:pt x="794" y="1194"/>
                    <a:pt x="794" y="1194"/>
                    <a:pt x="794" y="1194"/>
                  </a:cubicBezTo>
                  <a:cubicBezTo>
                    <a:pt x="874" y="1303"/>
                    <a:pt x="874" y="1303"/>
                    <a:pt x="874" y="1303"/>
                  </a:cubicBezTo>
                  <a:cubicBezTo>
                    <a:pt x="996" y="1246"/>
                    <a:pt x="996" y="1246"/>
                    <a:pt x="996" y="1246"/>
                  </a:cubicBezTo>
                  <a:cubicBezTo>
                    <a:pt x="962" y="1119"/>
                    <a:pt x="962" y="1119"/>
                    <a:pt x="962" y="1119"/>
                  </a:cubicBezTo>
                  <a:cubicBezTo>
                    <a:pt x="961" y="1117"/>
                    <a:pt x="961" y="1117"/>
                    <a:pt x="961" y="1117"/>
                  </a:cubicBezTo>
                  <a:cubicBezTo>
                    <a:pt x="997" y="1092"/>
                    <a:pt x="1030" y="1062"/>
                    <a:pt x="1059" y="1029"/>
                  </a:cubicBezTo>
                  <a:cubicBezTo>
                    <a:pt x="1186" y="1076"/>
                    <a:pt x="1186" y="1076"/>
                    <a:pt x="1186" y="1076"/>
                  </a:cubicBezTo>
                  <a:cubicBezTo>
                    <a:pt x="1257" y="961"/>
                    <a:pt x="1257" y="961"/>
                    <a:pt x="1257" y="961"/>
                  </a:cubicBezTo>
                  <a:cubicBezTo>
                    <a:pt x="1158" y="874"/>
                    <a:pt x="1158" y="874"/>
                    <a:pt x="1158" y="874"/>
                  </a:cubicBezTo>
                  <a:cubicBezTo>
                    <a:pt x="1156" y="873"/>
                    <a:pt x="1156" y="873"/>
                    <a:pt x="1156" y="873"/>
                  </a:cubicBezTo>
                  <a:cubicBezTo>
                    <a:pt x="1170" y="838"/>
                    <a:pt x="1181" y="801"/>
                    <a:pt x="1187" y="763"/>
                  </a:cubicBezTo>
                  <a:cubicBezTo>
                    <a:pt x="1320" y="737"/>
                    <a:pt x="1320" y="737"/>
                    <a:pt x="1320" y="737"/>
                  </a:cubicBezTo>
                  <a:cubicBezTo>
                    <a:pt x="1320" y="601"/>
                    <a:pt x="1320" y="601"/>
                    <a:pt x="1320" y="601"/>
                  </a:cubicBezTo>
                  <a:cubicBezTo>
                    <a:pt x="1189" y="580"/>
                    <a:pt x="1189" y="580"/>
                    <a:pt x="1189" y="580"/>
                  </a:cubicBezTo>
                  <a:cubicBezTo>
                    <a:pt x="1187" y="580"/>
                    <a:pt x="1187" y="580"/>
                    <a:pt x="1187" y="580"/>
                  </a:cubicBezTo>
                  <a:cubicBezTo>
                    <a:pt x="1182" y="541"/>
                    <a:pt x="1175" y="522"/>
                    <a:pt x="1165" y="494"/>
                  </a:cubicBezTo>
                  <a:cubicBezTo>
                    <a:pt x="1268" y="408"/>
                    <a:pt x="1268" y="408"/>
                    <a:pt x="1268" y="408"/>
                  </a:cubicBezTo>
                  <a:cubicBezTo>
                    <a:pt x="1203" y="289"/>
                    <a:pt x="1203" y="289"/>
                    <a:pt x="1203" y="289"/>
                  </a:cubicBezTo>
                  <a:cubicBezTo>
                    <a:pt x="1079" y="332"/>
                    <a:pt x="1079" y="332"/>
                    <a:pt x="1079" y="332"/>
                  </a:cubicBezTo>
                  <a:cubicBezTo>
                    <a:pt x="1077" y="333"/>
                    <a:pt x="1077" y="333"/>
                    <a:pt x="1077" y="333"/>
                  </a:cubicBezTo>
                  <a:cubicBezTo>
                    <a:pt x="1059" y="310"/>
                    <a:pt x="1038" y="289"/>
                    <a:pt x="1017" y="269"/>
                  </a:cubicBezTo>
                  <a:cubicBezTo>
                    <a:pt x="1066" y="143"/>
                    <a:pt x="1066" y="143"/>
                    <a:pt x="1066" y="143"/>
                  </a:cubicBezTo>
                  <a:cubicBezTo>
                    <a:pt x="952" y="71"/>
                    <a:pt x="952" y="71"/>
                    <a:pt x="952" y="71"/>
                  </a:cubicBezTo>
                  <a:cubicBezTo>
                    <a:pt x="863" y="168"/>
                    <a:pt x="863" y="168"/>
                    <a:pt x="863" y="168"/>
                  </a:cubicBezTo>
                  <a:cubicBezTo>
                    <a:pt x="862" y="170"/>
                    <a:pt x="862" y="170"/>
                    <a:pt x="862" y="170"/>
                  </a:cubicBezTo>
                  <a:cubicBezTo>
                    <a:pt x="835" y="159"/>
                    <a:pt x="807" y="150"/>
                    <a:pt x="779" y="144"/>
                  </a:cubicBezTo>
                  <a:cubicBezTo>
                    <a:pt x="761" y="9"/>
                    <a:pt x="761" y="9"/>
                    <a:pt x="761" y="9"/>
                  </a:cubicBezTo>
                  <a:cubicBezTo>
                    <a:pt x="626" y="0"/>
                    <a:pt x="626" y="0"/>
                    <a:pt x="626" y="0"/>
                  </a:cubicBezTo>
                  <a:cubicBezTo>
                    <a:pt x="595" y="128"/>
                    <a:pt x="595" y="128"/>
                    <a:pt x="595" y="128"/>
                  </a:cubicBezTo>
                  <a:cubicBezTo>
                    <a:pt x="595" y="132"/>
                    <a:pt x="595" y="132"/>
                    <a:pt x="595" y="132"/>
                  </a:cubicBezTo>
                  <a:cubicBezTo>
                    <a:pt x="566" y="135"/>
                    <a:pt x="537" y="141"/>
                    <a:pt x="510" y="148"/>
                  </a:cubicBezTo>
                  <a:close/>
                  <a:moveTo>
                    <a:pt x="653" y="309"/>
                  </a:moveTo>
                  <a:cubicBezTo>
                    <a:pt x="853" y="309"/>
                    <a:pt x="1015" y="471"/>
                    <a:pt x="1014" y="671"/>
                  </a:cubicBezTo>
                  <a:cubicBezTo>
                    <a:pt x="1014" y="870"/>
                    <a:pt x="853" y="1032"/>
                    <a:pt x="653" y="1032"/>
                  </a:cubicBezTo>
                  <a:cubicBezTo>
                    <a:pt x="453" y="1032"/>
                    <a:pt x="292" y="870"/>
                    <a:pt x="292" y="670"/>
                  </a:cubicBezTo>
                  <a:cubicBezTo>
                    <a:pt x="292" y="471"/>
                    <a:pt x="454" y="309"/>
                    <a:pt x="653" y="30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6625539" y="2288084"/>
              <a:ext cx="1617663" cy="1646237"/>
            </a:xfrm>
            <a:custGeom>
              <a:avLst/>
              <a:gdLst>
                <a:gd name="T0" fmla="*/ 287 w 882"/>
                <a:gd name="T1" fmla="*/ 25 h 897"/>
                <a:gd name="T2" fmla="*/ 228 w 882"/>
                <a:gd name="T3" fmla="*/ 149 h 897"/>
                <a:gd name="T4" fmla="*/ 164 w 882"/>
                <a:gd name="T5" fmla="*/ 209 h 897"/>
                <a:gd name="T6" fmla="*/ 78 w 882"/>
                <a:gd name="T7" fmla="*/ 177 h 897"/>
                <a:gd name="T8" fmla="*/ 98 w 882"/>
                <a:gd name="T9" fmla="*/ 312 h 897"/>
                <a:gd name="T10" fmla="*/ 82 w 882"/>
                <a:gd name="T11" fmla="*/ 387 h 897"/>
                <a:gd name="T12" fmla="*/ 0 w 882"/>
                <a:gd name="T13" fmla="*/ 404 h 897"/>
                <a:gd name="T14" fmla="*/ 76 w 882"/>
                <a:gd name="T15" fmla="*/ 500 h 897"/>
                <a:gd name="T16" fmla="*/ 94 w 882"/>
                <a:gd name="T17" fmla="*/ 561 h 897"/>
                <a:gd name="T18" fmla="*/ 23 w 882"/>
                <a:gd name="T19" fmla="*/ 624 h 897"/>
                <a:gd name="T20" fmla="*/ 150 w 882"/>
                <a:gd name="T21" fmla="*/ 675 h 897"/>
                <a:gd name="T22" fmla="*/ 192 w 882"/>
                <a:gd name="T23" fmla="*/ 715 h 897"/>
                <a:gd name="T24" fmla="*/ 158 w 882"/>
                <a:gd name="T25" fmla="*/ 801 h 897"/>
                <a:gd name="T26" fmla="*/ 294 w 882"/>
                <a:gd name="T27" fmla="*/ 784 h 897"/>
                <a:gd name="T28" fmla="*/ 350 w 882"/>
                <a:gd name="T29" fmla="*/ 800 h 897"/>
                <a:gd name="T30" fmla="*/ 362 w 882"/>
                <a:gd name="T31" fmla="*/ 891 h 897"/>
                <a:gd name="T32" fmla="*/ 473 w 882"/>
                <a:gd name="T33" fmla="*/ 811 h 897"/>
                <a:gd name="T34" fmla="*/ 530 w 882"/>
                <a:gd name="T35" fmla="*/ 798 h 897"/>
                <a:gd name="T36" fmla="*/ 584 w 882"/>
                <a:gd name="T37" fmla="*/ 871 h 897"/>
                <a:gd name="T38" fmla="*/ 643 w 882"/>
                <a:gd name="T39" fmla="*/ 748 h 897"/>
                <a:gd name="T40" fmla="*/ 708 w 882"/>
                <a:gd name="T41" fmla="*/ 688 h 897"/>
                <a:gd name="T42" fmla="*/ 840 w 882"/>
                <a:gd name="T43" fmla="*/ 642 h 897"/>
                <a:gd name="T44" fmla="*/ 772 w 882"/>
                <a:gd name="T45" fmla="*/ 583 h 897"/>
                <a:gd name="T46" fmla="*/ 882 w 882"/>
                <a:gd name="T47" fmla="*/ 492 h 897"/>
                <a:gd name="T48" fmla="*/ 795 w 882"/>
                <a:gd name="T49" fmla="*/ 388 h 897"/>
                <a:gd name="T50" fmla="*/ 778 w 882"/>
                <a:gd name="T51" fmla="*/ 330 h 897"/>
                <a:gd name="T52" fmla="*/ 804 w 882"/>
                <a:gd name="T53" fmla="*/ 193 h 897"/>
                <a:gd name="T54" fmla="*/ 719 w 882"/>
                <a:gd name="T55" fmla="*/ 222 h 897"/>
                <a:gd name="T56" fmla="*/ 712 w 882"/>
                <a:gd name="T57" fmla="*/ 96 h 897"/>
                <a:gd name="T58" fmla="*/ 577 w 882"/>
                <a:gd name="T59" fmla="*/ 112 h 897"/>
                <a:gd name="T60" fmla="*/ 520 w 882"/>
                <a:gd name="T61" fmla="*/ 96 h 897"/>
                <a:gd name="T62" fmla="*/ 418 w 882"/>
                <a:gd name="T63" fmla="*/ 0 h 897"/>
                <a:gd name="T64" fmla="*/ 397 w 882"/>
                <a:gd name="T65" fmla="*/ 88 h 897"/>
                <a:gd name="T66" fmla="*/ 436 w 882"/>
                <a:gd name="T67" fmla="*/ 213 h 897"/>
                <a:gd name="T68" fmla="*/ 436 w 882"/>
                <a:gd name="T69" fmla="*/ 684 h 897"/>
                <a:gd name="T70" fmla="*/ 436 w 882"/>
                <a:gd name="T71" fmla="*/ 213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82" h="897">
                  <a:moveTo>
                    <a:pt x="340" y="99"/>
                  </a:moveTo>
                  <a:cubicBezTo>
                    <a:pt x="287" y="25"/>
                    <a:pt x="287" y="25"/>
                    <a:pt x="287" y="25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28" y="149"/>
                    <a:pt x="228" y="149"/>
                    <a:pt x="228" y="149"/>
                  </a:cubicBezTo>
                  <a:cubicBezTo>
                    <a:pt x="229" y="151"/>
                    <a:pt x="229" y="151"/>
                    <a:pt x="229" y="151"/>
                  </a:cubicBezTo>
                  <a:cubicBezTo>
                    <a:pt x="205" y="168"/>
                    <a:pt x="183" y="188"/>
                    <a:pt x="164" y="209"/>
                  </a:cubicBezTo>
                  <a:cubicBezTo>
                    <a:pt x="163" y="209"/>
                    <a:pt x="163" y="209"/>
                    <a:pt x="163" y="209"/>
                  </a:cubicBezTo>
                  <a:cubicBezTo>
                    <a:pt x="78" y="177"/>
                    <a:pt x="78" y="177"/>
                    <a:pt x="78" y="177"/>
                  </a:cubicBezTo>
                  <a:cubicBezTo>
                    <a:pt x="31" y="254"/>
                    <a:pt x="31" y="254"/>
                    <a:pt x="31" y="254"/>
                  </a:cubicBezTo>
                  <a:cubicBezTo>
                    <a:pt x="98" y="312"/>
                    <a:pt x="98" y="312"/>
                    <a:pt x="98" y="312"/>
                  </a:cubicBezTo>
                  <a:cubicBezTo>
                    <a:pt x="101" y="314"/>
                    <a:pt x="101" y="314"/>
                    <a:pt x="101" y="314"/>
                  </a:cubicBezTo>
                  <a:cubicBezTo>
                    <a:pt x="92" y="337"/>
                    <a:pt x="86" y="362"/>
                    <a:pt x="82" y="387"/>
                  </a:cubicBezTo>
                  <a:cubicBezTo>
                    <a:pt x="84" y="387"/>
                    <a:pt x="84" y="387"/>
                    <a:pt x="84" y="387"/>
                  </a:cubicBezTo>
                  <a:cubicBezTo>
                    <a:pt x="0" y="404"/>
                    <a:pt x="0" y="404"/>
                    <a:pt x="0" y="404"/>
                  </a:cubicBezTo>
                  <a:cubicBezTo>
                    <a:pt x="0" y="495"/>
                    <a:pt x="0" y="495"/>
                    <a:pt x="0" y="495"/>
                  </a:cubicBezTo>
                  <a:cubicBezTo>
                    <a:pt x="76" y="500"/>
                    <a:pt x="76" y="500"/>
                    <a:pt x="76" y="500"/>
                  </a:cubicBezTo>
                  <a:cubicBezTo>
                    <a:pt x="79" y="500"/>
                    <a:pt x="79" y="500"/>
                    <a:pt x="79" y="500"/>
                  </a:cubicBezTo>
                  <a:cubicBezTo>
                    <a:pt x="83" y="526"/>
                    <a:pt x="87" y="543"/>
                    <a:pt x="94" y="561"/>
                  </a:cubicBezTo>
                  <a:cubicBezTo>
                    <a:pt x="93" y="566"/>
                    <a:pt x="93" y="566"/>
                    <a:pt x="93" y="566"/>
                  </a:cubicBezTo>
                  <a:cubicBezTo>
                    <a:pt x="23" y="624"/>
                    <a:pt x="23" y="624"/>
                    <a:pt x="23" y="624"/>
                  </a:cubicBezTo>
                  <a:cubicBezTo>
                    <a:pt x="66" y="703"/>
                    <a:pt x="66" y="703"/>
                    <a:pt x="66" y="703"/>
                  </a:cubicBezTo>
                  <a:cubicBezTo>
                    <a:pt x="150" y="675"/>
                    <a:pt x="150" y="675"/>
                    <a:pt x="150" y="675"/>
                  </a:cubicBezTo>
                  <a:cubicBezTo>
                    <a:pt x="153" y="673"/>
                    <a:pt x="153" y="673"/>
                    <a:pt x="153" y="673"/>
                  </a:cubicBezTo>
                  <a:cubicBezTo>
                    <a:pt x="165" y="689"/>
                    <a:pt x="178" y="702"/>
                    <a:pt x="192" y="715"/>
                  </a:cubicBezTo>
                  <a:cubicBezTo>
                    <a:pt x="191" y="716"/>
                    <a:pt x="191" y="716"/>
                    <a:pt x="191" y="716"/>
                  </a:cubicBezTo>
                  <a:cubicBezTo>
                    <a:pt x="158" y="801"/>
                    <a:pt x="158" y="801"/>
                    <a:pt x="158" y="801"/>
                  </a:cubicBezTo>
                  <a:cubicBezTo>
                    <a:pt x="235" y="849"/>
                    <a:pt x="235" y="849"/>
                    <a:pt x="235" y="849"/>
                  </a:cubicBezTo>
                  <a:cubicBezTo>
                    <a:pt x="294" y="784"/>
                    <a:pt x="294" y="784"/>
                    <a:pt x="294" y="784"/>
                  </a:cubicBezTo>
                  <a:cubicBezTo>
                    <a:pt x="295" y="782"/>
                    <a:pt x="295" y="782"/>
                    <a:pt x="295" y="782"/>
                  </a:cubicBezTo>
                  <a:cubicBezTo>
                    <a:pt x="313" y="790"/>
                    <a:pt x="332" y="795"/>
                    <a:pt x="350" y="800"/>
                  </a:cubicBezTo>
                  <a:cubicBezTo>
                    <a:pt x="350" y="801"/>
                    <a:pt x="350" y="801"/>
                    <a:pt x="350" y="801"/>
                  </a:cubicBezTo>
                  <a:cubicBezTo>
                    <a:pt x="362" y="891"/>
                    <a:pt x="362" y="891"/>
                    <a:pt x="362" y="891"/>
                  </a:cubicBezTo>
                  <a:cubicBezTo>
                    <a:pt x="452" y="897"/>
                    <a:pt x="452" y="897"/>
                    <a:pt x="452" y="897"/>
                  </a:cubicBezTo>
                  <a:cubicBezTo>
                    <a:pt x="473" y="811"/>
                    <a:pt x="473" y="811"/>
                    <a:pt x="473" y="811"/>
                  </a:cubicBezTo>
                  <a:cubicBezTo>
                    <a:pt x="473" y="809"/>
                    <a:pt x="473" y="809"/>
                    <a:pt x="473" y="809"/>
                  </a:cubicBezTo>
                  <a:cubicBezTo>
                    <a:pt x="493" y="807"/>
                    <a:pt x="512" y="803"/>
                    <a:pt x="530" y="798"/>
                  </a:cubicBezTo>
                  <a:cubicBezTo>
                    <a:pt x="530" y="798"/>
                    <a:pt x="530" y="798"/>
                    <a:pt x="530" y="798"/>
                  </a:cubicBezTo>
                  <a:cubicBezTo>
                    <a:pt x="584" y="871"/>
                    <a:pt x="584" y="871"/>
                    <a:pt x="584" y="871"/>
                  </a:cubicBezTo>
                  <a:cubicBezTo>
                    <a:pt x="666" y="833"/>
                    <a:pt x="666" y="833"/>
                    <a:pt x="666" y="833"/>
                  </a:cubicBezTo>
                  <a:cubicBezTo>
                    <a:pt x="643" y="748"/>
                    <a:pt x="643" y="748"/>
                    <a:pt x="643" y="748"/>
                  </a:cubicBezTo>
                  <a:cubicBezTo>
                    <a:pt x="642" y="746"/>
                    <a:pt x="642" y="746"/>
                    <a:pt x="642" y="746"/>
                  </a:cubicBezTo>
                  <a:cubicBezTo>
                    <a:pt x="666" y="730"/>
                    <a:pt x="688" y="710"/>
                    <a:pt x="708" y="688"/>
                  </a:cubicBezTo>
                  <a:cubicBezTo>
                    <a:pt x="792" y="719"/>
                    <a:pt x="792" y="719"/>
                    <a:pt x="792" y="719"/>
                  </a:cubicBezTo>
                  <a:cubicBezTo>
                    <a:pt x="840" y="642"/>
                    <a:pt x="840" y="642"/>
                    <a:pt x="840" y="642"/>
                  </a:cubicBezTo>
                  <a:cubicBezTo>
                    <a:pt x="774" y="584"/>
                    <a:pt x="774" y="584"/>
                    <a:pt x="774" y="584"/>
                  </a:cubicBezTo>
                  <a:cubicBezTo>
                    <a:pt x="772" y="583"/>
                    <a:pt x="772" y="583"/>
                    <a:pt x="772" y="583"/>
                  </a:cubicBezTo>
                  <a:cubicBezTo>
                    <a:pt x="782" y="560"/>
                    <a:pt x="789" y="535"/>
                    <a:pt x="793" y="510"/>
                  </a:cubicBezTo>
                  <a:cubicBezTo>
                    <a:pt x="882" y="492"/>
                    <a:pt x="882" y="492"/>
                    <a:pt x="882" y="492"/>
                  </a:cubicBezTo>
                  <a:cubicBezTo>
                    <a:pt x="882" y="402"/>
                    <a:pt x="882" y="402"/>
                    <a:pt x="882" y="402"/>
                  </a:cubicBezTo>
                  <a:cubicBezTo>
                    <a:pt x="795" y="388"/>
                    <a:pt x="795" y="388"/>
                    <a:pt x="795" y="388"/>
                  </a:cubicBezTo>
                  <a:cubicBezTo>
                    <a:pt x="793" y="388"/>
                    <a:pt x="793" y="388"/>
                    <a:pt x="793" y="388"/>
                  </a:cubicBezTo>
                  <a:cubicBezTo>
                    <a:pt x="790" y="362"/>
                    <a:pt x="785" y="349"/>
                    <a:pt x="778" y="330"/>
                  </a:cubicBezTo>
                  <a:cubicBezTo>
                    <a:pt x="848" y="272"/>
                    <a:pt x="848" y="272"/>
                    <a:pt x="848" y="272"/>
                  </a:cubicBezTo>
                  <a:cubicBezTo>
                    <a:pt x="804" y="193"/>
                    <a:pt x="804" y="193"/>
                    <a:pt x="804" y="193"/>
                  </a:cubicBezTo>
                  <a:cubicBezTo>
                    <a:pt x="721" y="222"/>
                    <a:pt x="721" y="222"/>
                    <a:pt x="721" y="222"/>
                  </a:cubicBezTo>
                  <a:cubicBezTo>
                    <a:pt x="719" y="222"/>
                    <a:pt x="719" y="222"/>
                    <a:pt x="719" y="222"/>
                  </a:cubicBezTo>
                  <a:cubicBezTo>
                    <a:pt x="707" y="207"/>
                    <a:pt x="694" y="193"/>
                    <a:pt x="679" y="180"/>
                  </a:cubicBezTo>
                  <a:cubicBezTo>
                    <a:pt x="712" y="96"/>
                    <a:pt x="712" y="96"/>
                    <a:pt x="712" y="96"/>
                  </a:cubicBezTo>
                  <a:cubicBezTo>
                    <a:pt x="636" y="47"/>
                    <a:pt x="636" y="47"/>
                    <a:pt x="636" y="47"/>
                  </a:cubicBezTo>
                  <a:cubicBezTo>
                    <a:pt x="577" y="112"/>
                    <a:pt x="577" y="112"/>
                    <a:pt x="577" y="112"/>
                  </a:cubicBezTo>
                  <a:cubicBezTo>
                    <a:pt x="576" y="114"/>
                    <a:pt x="576" y="114"/>
                    <a:pt x="576" y="114"/>
                  </a:cubicBezTo>
                  <a:cubicBezTo>
                    <a:pt x="558" y="106"/>
                    <a:pt x="539" y="100"/>
                    <a:pt x="520" y="96"/>
                  </a:cubicBezTo>
                  <a:cubicBezTo>
                    <a:pt x="508" y="6"/>
                    <a:pt x="508" y="6"/>
                    <a:pt x="508" y="6"/>
                  </a:cubicBezTo>
                  <a:cubicBezTo>
                    <a:pt x="418" y="0"/>
                    <a:pt x="418" y="0"/>
                    <a:pt x="418" y="0"/>
                  </a:cubicBezTo>
                  <a:cubicBezTo>
                    <a:pt x="398" y="86"/>
                    <a:pt x="398" y="86"/>
                    <a:pt x="398" y="86"/>
                  </a:cubicBezTo>
                  <a:cubicBezTo>
                    <a:pt x="397" y="88"/>
                    <a:pt x="397" y="88"/>
                    <a:pt x="397" y="88"/>
                  </a:cubicBezTo>
                  <a:cubicBezTo>
                    <a:pt x="378" y="90"/>
                    <a:pt x="359" y="94"/>
                    <a:pt x="340" y="99"/>
                  </a:cubicBezTo>
                  <a:close/>
                  <a:moveTo>
                    <a:pt x="436" y="213"/>
                  </a:moveTo>
                  <a:cubicBezTo>
                    <a:pt x="566" y="213"/>
                    <a:pt x="672" y="318"/>
                    <a:pt x="672" y="448"/>
                  </a:cubicBezTo>
                  <a:cubicBezTo>
                    <a:pt x="672" y="578"/>
                    <a:pt x="566" y="684"/>
                    <a:pt x="436" y="684"/>
                  </a:cubicBezTo>
                  <a:cubicBezTo>
                    <a:pt x="306" y="684"/>
                    <a:pt x="201" y="578"/>
                    <a:pt x="201" y="448"/>
                  </a:cubicBezTo>
                  <a:cubicBezTo>
                    <a:pt x="201" y="318"/>
                    <a:pt x="306" y="213"/>
                    <a:pt x="436" y="2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5711139" y="3461246"/>
              <a:ext cx="1222375" cy="1239837"/>
            </a:xfrm>
            <a:custGeom>
              <a:avLst/>
              <a:gdLst>
                <a:gd name="T0" fmla="*/ 217 w 666"/>
                <a:gd name="T1" fmla="*/ 19 h 676"/>
                <a:gd name="T2" fmla="*/ 172 w 666"/>
                <a:gd name="T3" fmla="*/ 112 h 676"/>
                <a:gd name="T4" fmla="*/ 124 w 666"/>
                <a:gd name="T5" fmla="*/ 158 h 676"/>
                <a:gd name="T6" fmla="*/ 59 w 666"/>
                <a:gd name="T7" fmla="*/ 134 h 676"/>
                <a:gd name="T8" fmla="*/ 74 w 666"/>
                <a:gd name="T9" fmla="*/ 236 h 676"/>
                <a:gd name="T10" fmla="*/ 62 w 666"/>
                <a:gd name="T11" fmla="*/ 292 h 676"/>
                <a:gd name="T12" fmla="*/ 0 w 666"/>
                <a:gd name="T13" fmla="*/ 305 h 676"/>
                <a:gd name="T14" fmla="*/ 57 w 666"/>
                <a:gd name="T15" fmla="*/ 377 h 676"/>
                <a:gd name="T16" fmla="*/ 71 w 666"/>
                <a:gd name="T17" fmla="*/ 423 h 676"/>
                <a:gd name="T18" fmla="*/ 18 w 666"/>
                <a:gd name="T19" fmla="*/ 471 h 676"/>
                <a:gd name="T20" fmla="*/ 113 w 666"/>
                <a:gd name="T21" fmla="*/ 509 h 676"/>
                <a:gd name="T22" fmla="*/ 145 w 666"/>
                <a:gd name="T23" fmla="*/ 540 h 676"/>
                <a:gd name="T24" fmla="*/ 120 w 666"/>
                <a:gd name="T25" fmla="*/ 604 h 676"/>
                <a:gd name="T26" fmla="*/ 222 w 666"/>
                <a:gd name="T27" fmla="*/ 592 h 676"/>
                <a:gd name="T28" fmla="*/ 265 w 666"/>
                <a:gd name="T29" fmla="*/ 603 h 676"/>
                <a:gd name="T30" fmla="*/ 273 w 666"/>
                <a:gd name="T31" fmla="*/ 672 h 676"/>
                <a:gd name="T32" fmla="*/ 357 w 666"/>
                <a:gd name="T33" fmla="*/ 612 h 676"/>
                <a:gd name="T34" fmla="*/ 400 w 666"/>
                <a:gd name="T35" fmla="*/ 602 h 676"/>
                <a:gd name="T36" fmla="*/ 440 w 666"/>
                <a:gd name="T37" fmla="*/ 657 h 676"/>
                <a:gd name="T38" fmla="*/ 485 w 666"/>
                <a:gd name="T39" fmla="*/ 564 h 676"/>
                <a:gd name="T40" fmla="*/ 534 w 666"/>
                <a:gd name="T41" fmla="*/ 519 h 676"/>
                <a:gd name="T42" fmla="*/ 633 w 666"/>
                <a:gd name="T43" fmla="*/ 484 h 676"/>
                <a:gd name="T44" fmla="*/ 583 w 666"/>
                <a:gd name="T45" fmla="*/ 440 h 676"/>
                <a:gd name="T46" fmla="*/ 665 w 666"/>
                <a:gd name="T47" fmla="*/ 371 h 676"/>
                <a:gd name="T48" fmla="*/ 600 w 666"/>
                <a:gd name="T49" fmla="*/ 292 h 676"/>
                <a:gd name="T50" fmla="*/ 587 w 666"/>
                <a:gd name="T51" fmla="*/ 249 h 676"/>
                <a:gd name="T52" fmla="*/ 607 w 666"/>
                <a:gd name="T53" fmla="*/ 146 h 676"/>
                <a:gd name="T54" fmla="*/ 543 w 666"/>
                <a:gd name="T55" fmla="*/ 168 h 676"/>
                <a:gd name="T56" fmla="*/ 537 w 666"/>
                <a:gd name="T57" fmla="*/ 72 h 676"/>
                <a:gd name="T58" fmla="*/ 435 w 666"/>
                <a:gd name="T59" fmla="*/ 85 h 676"/>
                <a:gd name="T60" fmla="*/ 392 w 666"/>
                <a:gd name="T61" fmla="*/ 72 h 676"/>
                <a:gd name="T62" fmla="*/ 316 w 666"/>
                <a:gd name="T63" fmla="*/ 0 h 676"/>
                <a:gd name="T64" fmla="*/ 300 w 666"/>
                <a:gd name="T65" fmla="*/ 66 h 676"/>
                <a:gd name="T66" fmla="*/ 257 w 666"/>
                <a:gd name="T67" fmla="*/ 74 h 676"/>
                <a:gd name="T68" fmla="*/ 520 w 666"/>
                <a:gd name="T69" fmla="*/ 338 h 676"/>
                <a:gd name="T70" fmla="*/ 138 w 666"/>
                <a:gd name="T71" fmla="*/ 338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66" h="676">
                  <a:moveTo>
                    <a:pt x="257" y="74"/>
                  </a:moveTo>
                  <a:cubicBezTo>
                    <a:pt x="217" y="19"/>
                    <a:pt x="217" y="19"/>
                    <a:pt x="217" y="19"/>
                  </a:cubicBezTo>
                  <a:cubicBezTo>
                    <a:pt x="155" y="48"/>
                    <a:pt x="155" y="48"/>
                    <a:pt x="155" y="48"/>
                  </a:cubicBezTo>
                  <a:cubicBezTo>
                    <a:pt x="172" y="112"/>
                    <a:pt x="172" y="112"/>
                    <a:pt x="172" y="112"/>
                  </a:cubicBezTo>
                  <a:cubicBezTo>
                    <a:pt x="173" y="114"/>
                    <a:pt x="173" y="114"/>
                    <a:pt x="173" y="114"/>
                  </a:cubicBezTo>
                  <a:cubicBezTo>
                    <a:pt x="155" y="126"/>
                    <a:pt x="139" y="141"/>
                    <a:pt x="124" y="158"/>
                  </a:cubicBezTo>
                  <a:cubicBezTo>
                    <a:pt x="123" y="157"/>
                    <a:pt x="123" y="157"/>
                    <a:pt x="123" y="157"/>
                  </a:cubicBezTo>
                  <a:cubicBezTo>
                    <a:pt x="59" y="134"/>
                    <a:pt x="59" y="134"/>
                    <a:pt x="59" y="134"/>
                  </a:cubicBezTo>
                  <a:cubicBezTo>
                    <a:pt x="24" y="192"/>
                    <a:pt x="24" y="192"/>
                    <a:pt x="24" y="192"/>
                  </a:cubicBezTo>
                  <a:cubicBezTo>
                    <a:pt x="74" y="236"/>
                    <a:pt x="74" y="236"/>
                    <a:pt x="74" y="236"/>
                  </a:cubicBezTo>
                  <a:cubicBezTo>
                    <a:pt x="76" y="237"/>
                    <a:pt x="76" y="237"/>
                    <a:pt x="76" y="237"/>
                  </a:cubicBezTo>
                  <a:cubicBezTo>
                    <a:pt x="69" y="254"/>
                    <a:pt x="65" y="273"/>
                    <a:pt x="62" y="292"/>
                  </a:cubicBezTo>
                  <a:cubicBezTo>
                    <a:pt x="63" y="292"/>
                    <a:pt x="63" y="292"/>
                    <a:pt x="63" y="292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0" y="373"/>
                    <a:pt x="0" y="373"/>
                    <a:pt x="0" y="373"/>
                  </a:cubicBezTo>
                  <a:cubicBezTo>
                    <a:pt x="57" y="377"/>
                    <a:pt x="57" y="377"/>
                    <a:pt x="57" y="377"/>
                  </a:cubicBezTo>
                  <a:cubicBezTo>
                    <a:pt x="60" y="377"/>
                    <a:pt x="60" y="377"/>
                    <a:pt x="60" y="377"/>
                  </a:cubicBezTo>
                  <a:cubicBezTo>
                    <a:pt x="63" y="397"/>
                    <a:pt x="66" y="409"/>
                    <a:pt x="71" y="423"/>
                  </a:cubicBezTo>
                  <a:cubicBezTo>
                    <a:pt x="70" y="427"/>
                    <a:pt x="70" y="427"/>
                    <a:pt x="70" y="427"/>
                  </a:cubicBezTo>
                  <a:cubicBezTo>
                    <a:pt x="18" y="471"/>
                    <a:pt x="18" y="471"/>
                    <a:pt x="18" y="471"/>
                  </a:cubicBezTo>
                  <a:cubicBezTo>
                    <a:pt x="50" y="530"/>
                    <a:pt x="50" y="530"/>
                    <a:pt x="50" y="530"/>
                  </a:cubicBezTo>
                  <a:cubicBezTo>
                    <a:pt x="113" y="509"/>
                    <a:pt x="113" y="509"/>
                    <a:pt x="113" y="509"/>
                  </a:cubicBezTo>
                  <a:cubicBezTo>
                    <a:pt x="115" y="508"/>
                    <a:pt x="115" y="508"/>
                    <a:pt x="115" y="508"/>
                  </a:cubicBezTo>
                  <a:cubicBezTo>
                    <a:pt x="124" y="519"/>
                    <a:pt x="134" y="530"/>
                    <a:pt x="145" y="540"/>
                  </a:cubicBezTo>
                  <a:cubicBezTo>
                    <a:pt x="145" y="540"/>
                    <a:pt x="145" y="540"/>
                    <a:pt x="145" y="540"/>
                  </a:cubicBezTo>
                  <a:cubicBezTo>
                    <a:pt x="120" y="604"/>
                    <a:pt x="120" y="604"/>
                    <a:pt x="120" y="604"/>
                  </a:cubicBezTo>
                  <a:cubicBezTo>
                    <a:pt x="177" y="641"/>
                    <a:pt x="177" y="641"/>
                    <a:pt x="177" y="641"/>
                  </a:cubicBezTo>
                  <a:cubicBezTo>
                    <a:pt x="222" y="592"/>
                    <a:pt x="222" y="592"/>
                    <a:pt x="222" y="592"/>
                  </a:cubicBezTo>
                  <a:cubicBezTo>
                    <a:pt x="223" y="590"/>
                    <a:pt x="223" y="590"/>
                    <a:pt x="223" y="590"/>
                  </a:cubicBezTo>
                  <a:cubicBezTo>
                    <a:pt x="236" y="595"/>
                    <a:pt x="250" y="600"/>
                    <a:pt x="265" y="603"/>
                  </a:cubicBezTo>
                  <a:cubicBezTo>
                    <a:pt x="265" y="604"/>
                    <a:pt x="265" y="604"/>
                    <a:pt x="265" y="604"/>
                  </a:cubicBezTo>
                  <a:cubicBezTo>
                    <a:pt x="273" y="672"/>
                    <a:pt x="273" y="672"/>
                    <a:pt x="273" y="672"/>
                  </a:cubicBezTo>
                  <a:cubicBezTo>
                    <a:pt x="341" y="676"/>
                    <a:pt x="341" y="676"/>
                    <a:pt x="341" y="676"/>
                  </a:cubicBezTo>
                  <a:cubicBezTo>
                    <a:pt x="357" y="612"/>
                    <a:pt x="357" y="612"/>
                    <a:pt x="357" y="612"/>
                  </a:cubicBezTo>
                  <a:cubicBezTo>
                    <a:pt x="357" y="610"/>
                    <a:pt x="357" y="610"/>
                    <a:pt x="357" y="610"/>
                  </a:cubicBezTo>
                  <a:cubicBezTo>
                    <a:pt x="372" y="608"/>
                    <a:pt x="386" y="605"/>
                    <a:pt x="400" y="602"/>
                  </a:cubicBezTo>
                  <a:cubicBezTo>
                    <a:pt x="400" y="602"/>
                    <a:pt x="400" y="602"/>
                    <a:pt x="400" y="602"/>
                  </a:cubicBezTo>
                  <a:cubicBezTo>
                    <a:pt x="440" y="657"/>
                    <a:pt x="440" y="657"/>
                    <a:pt x="440" y="657"/>
                  </a:cubicBezTo>
                  <a:cubicBezTo>
                    <a:pt x="502" y="628"/>
                    <a:pt x="502" y="628"/>
                    <a:pt x="502" y="628"/>
                  </a:cubicBezTo>
                  <a:cubicBezTo>
                    <a:pt x="485" y="564"/>
                    <a:pt x="485" y="564"/>
                    <a:pt x="485" y="564"/>
                  </a:cubicBezTo>
                  <a:cubicBezTo>
                    <a:pt x="484" y="563"/>
                    <a:pt x="484" y="563"/>
                    <a:pt x="484" y="563"/>
                  </a:cubicBezTo>
                  <a:cubicBezTo>
                    <a:pt x="503" y="550"/>
                    <a:pt x="519" y="535"/>
                    <a:pt x="534" y="519"/>
                  </a:cubicBezTo>
                  <a:cubicBezTo>
                    <a:pt x="598" y="543"/>
                    <a:pt x="598" y="543"/>
                    <a:pt x="598" y="543"/>
                  </a:cubicBezTo>
                  <a:cubicBezTo>
                    <a:pt x="633" y="484"/>
                    <a:pt x="633" y="484"/>
                    <a:pt x="633" y="484"/>
                  </a:cubicBezTo>
                  <a:cubicBezTo>
                    <a:pt x="584" y="441"/>
                    <a:pt x="584" y="441"/>
                    <a:pt x="584" y="441"/>
                  </a:cubicBezTo>
                  <a:cubicBezTo>
                    <a:pt x="583" y="440"/>
                    <a:pt x="583" y="440"/>
                    <a:pt x="583" y="440"/>
                  </a:cubicBezTo>
                  <a:cubicBezTo>
                    <a:pt x="590" y="422"/>
                    <a:pt x="595" y="404"/>
                    <a:pt x="599" y="384"/>
                  </a:cubicBezTo>
                  <a:cubicBezTo>
                    <a:pt x="665" y="371"/>
                    <a:pt x="665" y="371"/>
                    <a:pt x="665" y="371"/>
                  </a:cubicBezTo>
                  <a:cubicBezTo>
                    <a:pt x="666" y="303"/>
                    <a:pt x="666" y="303"/>
                    <a:pt x="666" y="303"/>
                  </a:cubicBezTo>
                  <a:cubicBezTo>
                    <a:pt x="600" y="292"/>
                    <a:pt x="600" y="292"/>
                    <a:pt x="600" y="292"/>
                  </a:cubicBezTo>
                  <a:cubicBezTo>
                    <a:pt x="598" y="292"/>
                    <a:pt x="598" y="292"/>
                    <a:pt x="598" y="292"/>
                  </a:cubicBezTo>
                  <a:cubicBezTo>
                    <a:pt x="596" y="273"/>
                    <a:pt x="592" y="263"/>
                    <a:pt x="587" y="249"/>
                  </a:cubicBezTo>
                  <a:cubicBezTo>
                    <a:pt x="639" y="205"/>
                    <a:pt x="639" y="205"/>
                    <a:pt x="639" y="205"/>
                  </a:cubicBezTo>
                  <a:cubicBezTo>
                    <a:pt x="607" y="146"/>
                    <a:pt x="607" y="146"/>
                    <a:pt x="607" y="146"/>
                  </a:cubicBezTo>
                  <a:cubicBezTo>
                    <a:pt x="544" y="167"/>
                    <a:pt x="544" y="167"/>
                    <a:pt x="544" y="167"/>
                  </a:cubicBezTo>
                  <a:cubicBezTo>
                    <a:pt x="543" y="168"/>
                    <a:pt x="543" y="168"/>
                    <a:pt x="543" y="168"/>
                  </a:cubicBezTo>
                  <a:cubicBezTo>
                    <a:pt x="534" y="156"/>
                    <a:pt x="523" y="145"/>
                    <a:pt x="513" y="136"/>
                  </a:cubicBezTo>
                  <a:cubicBezTo>
                    <a:pt x="537" y="72"/>
                    <a:pt x="537" y="72"/>
                    <a:pt x="537" y="72"/>
                  </a:cubicBezTo>
                  <a:cubicBezTo>
                    <a:pt x="480" y="36"/>
                    <a:pt x="480" y="36"/>
                    <a:pt x="480" y="36"/>
                  </a:cubicBezTo>
                  <a:cubicBezTo>
                    <a:pt x="435" y="85"/>
                    <a:pt x="435" y="85"/>
                    <a:pt x="435" y="85"/>
                  </a:cubicBezTo>
                  <a:cubicBezTo>
                    <a:pt x="434" y="86"/>
                    <a:pt x="434" y="86"/>
                    <a:pt x="434" y="86"/>
                  </a:cubicBezTo>
                  <a:cubicBezTo>
                    <a:pt x="421" y="80"/>
                    <a:pt x="407" y="76"/>
                    <a:pt x="392" y="72"/>
                  </a:cubicBezTo>
                  <a:cubicBezTo>
                    <a:pt x="384" y="4"/>
                    <a:pt x="384" y="4"/>
                    <a:pt x="384" y="4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00" y="65"/>
                    <a:pt x="300" y="65"/>
                    <a:pt x="300" y="65"/>
                  </a:cubicBezTo>
                  <a:cubicBezTo>
                    <a:pt x="300" y="66"/>
                    <a:pt x="300" y="66"/>
                    <a:pt x="300" y="66"/>
                  </a:cubicBezTo>
                  <a:cubicBezTo>
                    <a:pt x="285" y="68"/>
                    <a:pt x="271" y="71"/>
                    <a:pt x="257" y="75"/>
                  </a:cubicBezTo>
                  <a:lnTo>
                    <a:pt x="257" y="74"/>
                  </a:lnTo>
                  <a:close/>
                  <a:moveTo>
                    <a:pt x="329" y="147"/>
                  </a:moveTo>
                  <a:cubicBezTo>
                    <a:pt x="435" y="147"/>
                    <a:pt x="520" y="232"/>
                    <a:pt x="520" y="338"/>
                  </a:cubicBezTo>
                  <a:cubicBezTo>
                    <a:pt x="520" y="444"/>
                    <a:pt x="435" y="529"/>
                    <a:pt x="329" y="529"/>
                  </a:cubicBezTo>
                  <a:cubicBezTo>
                    <a:pt x="224" y="529"/>
                    <a:pt x="138" y="444"/>
                    <a:pt x="138" y="338"/>
                  </a:cubicBezTo>
                  <a:cubicBezTo>
                    <a:pt x="138" y="232"/>
                    <a:pt x="224" y="147"/>
                    <a:pt x="329" y="1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6160401" y="3870027"/>
              <a:ext cx="323850" cy="422275"/>
              <a:chOff x="4249738" y="3516313"/>
              <a:chExt cx="323850" cy="422275"/>
            </a:xfrm>
            <a:grpFill/>
          </p:grpSpPr>
          <p:sp>
            <p:nvSpPr>
              <p:cNvPr id="26" name="Freeform 22"/>
              <p:cNvSpPr/>
              <p:nvPr/>
            </p:nvSpPr>
            <p:spPr bwMode="auto">
              <a:xfrm>
                <a:off x="4257675" y="3887788"/>
                <a:ext cx="63500" cy="50800"/>
              </a:xfrm>
              <a:custGeom>
                <a:avLst/>
                <a:gdLst>
                  <a:gd name="T0" fmla="*/ 20 w 34"/>
                  <a:gd name="T1" fmla="*/ 0 h 27"/>
                  <a:gd name="T2" fmla="*/ 15 w 34"/>
                  <a:gd name="T3" fmla="*/ 0 h 27"/>
                  <a:gd name="T4" fmla="*/ 0 w 34"/>
                  <a:gd name="T5" fmla="*/ 10 h 27"/>
                  <a:gd name="T6" fmla="*/ 0 w 34"/>
                  <a:gd name="T7" fmla="*/ 15 h 27"/>
                  <a:gd name="T8" fmla="*/ 15 w 34"/>
                  <a:gd name="T9" fmla="*/ 27 h 27"/>
                  <a:gd name="T10" fmla="*/ 20 w 34"/>
                  <a:gd name="T11" fmla="*/ 27 h 27"/>
                  <a:gd name="T12" fmla="*/ 34 w 34"/>
                  <a:gd name="T13" fmla="*/ 15 h 27"/>
                  <a:gd name="T14" fmla="*/ 34 w 34"/>
                  <a:gd name="T15" fmla="*/ 10 h 27"/>
                  <a:gd name="T16" fmla="*/ 20 w 34"/>
                  <a:gd name="T1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27">
                    <a:moveTo>
                      <a:pt x="20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8" y="0"/>
                      <a:pt x="0" y="3"/>
                      <a:pt x="0" y="1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22"/>
                      <a:pt x="8" y="27"/>
                      <a:pt x="15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7" y="27"/>
                      <a:pt x="34" y="22"/>
                      <a:pt x="34" y="15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4" y="3"/>
                      <a:pt x="27" y="0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3"/>
              <p:cNvSpPr/>
              <p:nvPr/>
            </p:nvSpPr>
            <p:spPr bwMode="auto">
              <a:xfrm>
                <a:off x="4325938" y="3830638"/>
                <a:ext cx="57150" cy="107950"/>
              </a:xfrm>
              <a:custGeom>
                <a:avLst/>
                <a:gdLst>
                  <a:gd name="T0" fmla="*/ 16 w 31"/>
                  <a:gd name="T1" fmla="*/ 0 h 58"/>
                  <a:gd name="T2" fmla="*/ 12 w 31"/>
                  <a:gd name="T3" fmla="*/ 0 h 58"/>
                  <a:gd name="T4" fmla="*/ 0 w 31"/>
                  <a:gd name="T5" fmla="*/ 11 h 58"/>
                  <a:gd name="T6" fmla="*/ 0 w 31"/>
                  <a:gd name="T7" fmla="*/ 46 h 58"/>
                  <a:gd name="T8" fmla="*/ 12 w 31"/>
                  <a:gd name="T9" fmla="*/ 58 h 58"/>
                  <a:gd name="T10" fmla="*/ 16 w 31"/>
                  <a:gd name="T11" fmla="*/ 58 h 58"/>
                  <a:gd name="T12" fmla="*/ 31 w 31"/>
                  <a:gd name="T13" fmla="*/ 46 h 58"/>
                  <a:gd name="T14" fmla="*/ 31 w 31"/>
                  <a:gd name="T15" fmla="*/ 11 h 58"/>
                  <a:gd name="T16" fmla="*/ 16 w 31"/>
                  <a:gd name="T1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58">
                    <a:moveTo>
                      <a:pt x="16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4" y="0"/>
                      <a:pt x="0" y="4"/>
                      <a:pt x="0" y="11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53"/>
                      <a:pt x="4" y="58"/>
                      <a:pt x="12" y="58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23" y="58"/>
                      <a:pt x="31" y="53"/>
                      <a:pt x="31" y="46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4"/>
                      <a:pt x="23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4"/>
              <p:cNvSpPr/>
              <p:nvPr/>
            </p:nvSpPr>
            <p:spPr bwMode="auto">
              <a:xfrm>
                <a:off x="4392613" y="3783013"/>
                <a:ext cx="52388" cy="155575"/>
              </a:xfrm>
              <a:custGeom>
                <a:avLst/>
                <a:gdLst>
                  <a:gd name="T0" fmla="*/ 17 w 29"/>
                  <a:gd name="T1" fmla="*/ 0 h 84"/>
                  <a:gd name="T2" fmla="*/ 14 w 29"/>
                  <a:gd name="T3" fmla="*/ 0 h 84"/>
                  <a:gd name="T4" fmla="*/ 0 w 29"/>
                  <a:gd name="T5" fmla="*/ 14 h 84"/>
                  <a:gd name="T6" fmla="*/ 0 w 29"/>
                  <a:gd name="T7" fmla="*/ 71 h 84"/>
                  <a:gd name="T8" fmla="*/ 14 w 29"/>
                  <a:gd name="T9" fmla="*/ 84 h 84"/>
                  <a:gd name="T10" fmla="*/ 17 w 29"/>
                  <a:gd name="T11" fmla="*/ 84 h 84"/>
                  <a:gd name="T12" fmla="*/ 29 w 29"/>
                  <a:gd name="T13" fmla="*/ 71 h 84"/>
                  <a:gd name="T14" fmla="*/ 29 w 29"/>
                  <a:gd name="T15" fmla="*/ 14 h 84"/>
                  <a:gd name="T16" fmla="*/ 17 w 29"/>
                  <a:gd name="T17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84">
                    <a:moveTo>
                      <a:pt x="17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7" y="0"/>
                      <a:pt x="0" y="7"/>
                      <a:pt x="0" y="14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8"/>
                      <a:pt x="7" y="84"/>
                      <a:pt x="14" y="84"/>
                    </a:cubicBezTo>
                    <a:cubicBezTo>
                      <a:pt x="17" y="84"/>
                      <a:pt x="17" y="84"/>
                      <a:pt x="17" y="84"/>
                    </a:cubicBezTo>
                    <a:cubicBezTo>
                      <a:pt x="24" y="84"/>
                      <a:pt x="29" y="78"/>
                      <a:pt x="29" y="71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9" y="7"/>
                      <a:pt x="24" y="0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5"/>
              <p:cNvSpPr/>
              <p:nvPr/>
            </p:nvSpPr>
            <p:spPr bwMode="auto">
              <a:xfrm>
                <a:off x="4454525" y="3730625"/>
                <a:ext cx="53975" cy="207962"/>
              </a:xfrm>
              <a:custGeom>
                <a:avLst/>
                <a:gdLst>
                  <a:gd name="T0" fmla="*/ 29 w 29"/>
                  <a:gd name="T1" fmla="*/ 13 h 113"/>
                  <a:gd name="T2" fmla="*/ 16 w 29"/>
                  <a:gd name="T3" fmla="*/ 0 h 113"/>
                  <a:gd name="T4" fmla="*/ 13 w 29"/>
                  <a:gd name="T5" fmla="*/ 0 h 113"/>
                  <a:gd name="T6" fmla="*/ 0 w 29"/>
                  <a:gd name="T7" fmla="*/ 13 h 113"/>
                  <a:gd name="T8" fmla="*/ 0 w 29"/>
                  <a:gd name="T9" fmla="*/ 100 h 113"/>
                  <a:gd name="T10" fmla="*/ 13 w 29"/>
                  <a:gd name="T11" fmla="*/ 113 h 113"/>
                  <a:gd name="T12" fmla="*/ 16 w 29"/>
                  <a:gd name="T13" fmla="*/ 113 h 113"/>
                  <a:gd name="T14" fmla="*/ 29 w 29"/>
                  <a:gd name="T15" fmla="*/ 100 h 113"/>
                  <a:gd name="T16" fmla="*/ 29 w 29"/>
                  <a:gd name="T17" fmla="*/ 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113">
                    <a:moveTo>
                      <a:pt x="29" y="13"/>
                    </a:moveTo>
                    <a:cubicBezTo>
                      <a:pt x="29" y="6"/>
                      <a:pt x="23" y="0"/>
                      <a:pt x="16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7"/>
                      <a:pt x="6" y="113"/>
                      <a:pt x="13" y="113"/>
                    </a:cubicBezTo>
                    <a:cubicBezTo>
                      <a:pt x="16" y="113"/>
                      <a:pt x="16" y="113"/>
                      <a:pt x="16" y="113"/>
                    </a:cubicBezTo>
                    <a:cubicBezTo>
                      <a:pt x="23" y="113"/>
                      <a:pt x="29" y="107"/>
                      <a:pt x="29" y="100"/>
                    </a:cubicBezTo>
                    <a:lnTo>
                      <a:pt x="29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6"/>
              <p:cNvSpPr/>
              <p:nvPr/>
            </p:nvSpPr>
            <p:spPr bwMode="auto">
              <a:xfrm>
                <a:off x="4522788" y="3673475"/>
                <a:ext cx="50800" cy="265112"/>
              </a:xfrm>
              <a:custGeom>
                <a:avLst/>
                <a:gdLst>
                  <a:gd name="T0" fmla="*/ 15 w 28"/>
                  <a:gd name="T1" fmla="*/ 0 h 144"/>
                  <a:gd name="T2" fmla="*/ 12 w 28"/>
                  <a:gd name="T3" fmla="*/ 0 h 144"/>
                  <a:gd name="T4" fmla="*/ 0 w 28"/>
                  <a:gd name="T5" fmla="*/ 13 h 144"/>
                  <a:gd name="T6" fmla="*/ 0 w 28"/>
                  <a:gd name="T7" fmla="*/ 130 h 144"/>
                  <a:gd name="T8" fmla="*/ 12 w 28"/>
                  <a:gd name="T9" fmla="*/ 144 h 144"/>
                  <a:gd name="T10" fmla="*/ 15 w 28"/>
                  <a:gd name="T11" fmla="*/ 144 h 144"/>
                  <a:gd name="T12" fmla="*/ 28 w 28"/>
                  <a:gd name="T13" fmla="*/ 130 h 144"/>
                  <a:gd name="T14" fmla="*/ 28 w 28"/>
                  <a:gd name="T15" fmla="*/ 13 h 144"/>
                  <a:gd name="T16" fmla="*/ 15 w 28"/>
                  <a:gd name="T17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144">
                    <a:moveTo>
                      <a:pt x="15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6"/>
                      <a:pt x="0" y="13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0" y="137"/>
                      <a:pt x="5" y="144"/>
                      <a:pt x="12" y="144"/>
                    </a:cubicBezTo>
                    <a:cubicBezTo>
                      <a:pt x="15" y="144"/>
                      <a:pt x="15" y="144"/>
                      <a:pt x="15" y="144"/>
                    </a:cubicBezTo>
                    <a:cubicBezTo>
                      <a:pt x="22" y="144"/>
                      <a:pt x="28" y="137"/>
                      <a:pt x="28" y="130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6"/>
                      <a:pt x="22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7"/>
              <p:cNvSpPr/>
              <p:nvPr/>
            </p:nvSpPr>
            <p:spPr bwMode="auto">
              <a:xfrm>
                <a:off x="4249738" y="3516313"/>
                <a:ext cx="323850" cy="284162"/>
              </a:xfrm>
              <a:custGeom>
                <a:avLst/>
                <a:gdLst>
                  <a:gd name="T0" fmla="*/ 176 w 177"/>
                  <a:gd name="T1" fmla="*/ 7 h 155"/>
                  <a:gd name="T2" fmla="*/ 163 w 177"/>
                  <a:gd name="T3" fmla="*/ 2 h 155"/>
                  <a:gd name="T4" fmla="*/ 118 w 177"/>
                  <a:gd name="T5" fmla="*/ 19 h 155"/>
                  <a:gd name="T6" fmla="*/ 112 w 177"/>
                  <a:gd name="T7" fmla="*/ 33 h 155"/>
                  <a:gd name="T8" fmla="*/ 122 w 177"/>
                  <a:gd name="T9" fmla="*/ 39 h 155"/>
                  <a:gd name="T10" fmla="*/ 125 w 177"/>
                  <a:gd name="T11" fmla="*/ 38 h 155"/>
                  <a:gd name="T12" fmla="*/ 142 w 177"/>
                  <a:gd name="T13" fmla="*/ 32 h 155"/>
                  <a:gd name="T14" fmla="*/ 8 w 177"/>
                  <a:gd name="T15" fmla="*/ 135 h 155"/>
                  <a:gd name="T16" fmla="*/ 2 w 177"/>
                  <a:gd name="T17" fmla="*/ 148 h 155"/>
                  <a:gd name="T18" fmla="*/ 12 w 177"/>
                  <a:gd name="T19" fmla="*/ 155 h 155"/>
                  <a:gd name="T20" fmla="*/ 16 w 177"/>
                  <a:gd name="T21" fmla="*/ 154 h 155"/>
                  <a:gd name="T22" fmla="*/ 154 w 177"/>
                  <a:gd name="T23" fmla="*/ 52 h 155"/>
                  <a:gd name="T24" fmla="*/ 154 w 177"/>
                  <a:gd name="T25" fmla="*/ 61 h 155"/>
                  <a:gd name="T26" fmla="*/ 166 w 177"/>
                  <a:gd name="T27" fmla="*/ 72 h 155"/>
                  <a:gd name="T28" fmla="*/ 177 w 177"/>
                  <a:gd name="T29" fmla="*/ 61 h 155"/>
                  <a:gd name="T30" fmla="*/ 177 w 177"/>
                  <a:gd name="T31" fmla="*/ 14 h 155"/>
                  <a:gd name="T32" fmla="*/ 177 w 177"/>
                  <a:gd name="T33" fmla="*/ 14 h 155"/>
                  <a:gd name="T34" fmla="*/ 176 w 177"/>
                  <a:gd name="T35" fmla="*/ 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7" h="155">
                    <a:moveTo>
                      <a:pt x="176" y="7"/>
                    </a:moveTo>
                    <a:cubicBezTo>
                      <a:pt x="173" y="2"/>
                      <a:pt x="168" y="0"/>
                      <a:pt x="163" y="2"/>
                    </a:cubicBezTo>
                    <a:cubicBezTo>
                      <a:pt x="118" y="19"/>
                      <a:pt x="118" y="19"/>
                      <a:pt x="118" y="19"/>
                    </a:cubicBezTo>
                    <a:cubicBezTo>
                      <a:pt x="113" y="21"/>
                      <a:pt x="110" y="27"/>
                      <a:pt x="112" y="33"/>
                    </a:cubicBezTo>
                    <a:cubicBezTo>
                      <a:pt x="114" y="37"/>
                      <a:pt x="118" y="39"/>
                      <a:pt x="122" y="39"/>
                    </a:cubicBezTo>
                    <a:cubicBezTo>
                      <a:pt x="123" y="39"/>
                      <a:pt x="124" y="39"/>
                      <a:pt x="125" y="38"/>
                    </a:cubicBezTo>
                    <a:cubicBezTo>
                      <a:pt x="142" y="32"/>
                      <a:pt x="142" y="32"/>
                      <a:pt x="142" y="32"/>
                    </a:cubicBezTo>
                    <a:cubicBezTo>
                      <a:pt x="90" y="104"/>
                      <a:pt x="9" y="135"/>
                      <a:pt x="8" y="135"/>
                    </a:cubicBezTo>
                    <a:cubicBezTo>
                      <a:pt x="3" y="137"/>
                      <a:pt x="0" y="143"/>
                      <a:pt x="2" y="148"/>
                    </a:cubicBezTo>
                    <a:cubicBezTo>
                      <a:pt x="4" y="152"/>
                      <a:pt x="8" y="155"/>
                      <a:pt x="12" y="155"/>
                    </a:cubicBezTo>
                    <a:cubicBezTo>
                      <a:pt x="13" y="155"/>
                      <a:pt x="15" y="155"/>
                      <a:pt x="16" y="154"/>
                    </a:cubicBezTo>
                    <a:cubicBezTo>
                      <a:pt x="19" y="153"/>
                      <a:pt x="96" y="124"/>
                      <a:pt x="154" y="52"/>
                    </a:cubicBezTo>
                    <a:cubicBezTo>
                      <a:pt x="154" y="61"/>
                      <a:pt x="154" y="61"/>
                      <a:pt x="154" y="61"/>
                    </a:cubicBezTo>
                    <a:cubicBezTo>
                      <a:pt x="154" y="67"/>
                      <a:pt x="160" y="72"/>
                      <a:pt x="166" y="72"/>
                    </a:cubicBezTo>
                    <a:cubicBezTo>
                      <a:pt x="171" y="72"/>
                      <a:pt x="177" y="67"/>
                      <a:pt x="177" y="61"/>
                    </a:cubicBezTo>
                    <a:cubicBezTo>
                      <a:pt x="177" y="14"/>
                      <a:pt x="177" y="14"/>
                      <a:pt x="177" y="14"/>
                    </a:cubicBezTo>
                    <a:cubicBezTo>
                      <a:pt x="177" y="14"/>
                      <a:pt x="177" y="14"/>
                      <a:pt x="177" y="14"/>
                    </a:cubicBezTo>
                    <a:cubicBezTo>
                      <a:pt x="177" y="11"/>
                      <a:pt x="177" y="9"/>
                      <a:pt x="17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571661" y="2195014"/>
              <a:ext cx="1302306" cy="1322788"/>
            </a:xfrm>
            <a:custGeom>
              <a:avLst/>
              <a:gdLst>
                <a:gd name="T0" fmla="*/ 430 w 1320"/>
                <a:gd name="T1" fmla="*/ 38 h 1341"/>
                <a:gd name="T2" fmla="*/ 341 w 1320"/>
                <a:gd name="T3" fmla="*/ 222 h 1341"/>
                <a:gd name="T4" fmla="*/ 246 w 1320"/>
                <a:gd name="T5" fmla="*/ 313 h 1341"/>
                <a:gd name="T6" fmla="*/ 118 w 1320"/>
                <a:gd name="T7" fmla="*/ 265 h 1341"/>
                <a:gd name="T8" fmla="*/ 146 w 1320"/>
                <a:gd name="T9" fmla="*/ 468 h 1341"/>
                <a:gd name="T10" fmla="*/ 123 w 1320"/>
                <a:gd name="T11" fmla="*/ 579 h 1341"/>
                <a:gd name="T12" fmla="*/ 0 w 1320"/>
                <a:gd name="T13" fmla="*/ 605 h 1341"/>
                <a:gd name="T14" fmla="*/ 114 w 1320"/>
                <a:gd name="T15" fmla="*/ 749 h 1341"/>
                <a:gd name="T16" fmla="*/ 141 w 1320"/>
                <a:gd name="T17" fmla="*/ 839 h 1341"/>
                <a:gd name="T18" fmla="*/ 35 w 1320"/>
                <a:gd name="T19" fmla="*/ 934 h 1341"/>
                <a:gd name="T20" fmla="*/ 224 w 1320"/>
                <a:gd name="T21" fmla="*/ 1010 h 1341"/>
                <a:gd name="T22" fmla="*/ 288 w 1320"/>
                <a:gd name="T23" fmla="*/ 1070 h 1341"/>
                <a:gd name="T24" fmla="*/ 238 w 1320"/>
                <a:gd name="T25" fmla="*/ 1198 h 1341"/>
                <a:gd name="T26" fmla="*/ 440 w 1320"/>
                <a:gd name="T27" fmla="*/ 1174 h 1341"/>
                <a:gd name="T28" fmla="*/ 525 w 1320"/>
                <a:gd name="T29" fmla="*/ 1197 h 1341"/>
                <a:gd name="T30" fmla="*/ 542 w 1320"/>
                <a:gd name="T31" fmla="*/ 1332 h 1341"/>
                <a:gd name="T32" fmla="*/ 708 w 1320"/>
                <a:gd name="T33" fmla="*/ 1213 h 1341"/>
                <a:gd name="T34" fmla="*/ 794 w 1320"/>
                <a:gd name="T35" fmla="*/ 1194 h 1341"/>
                <a:gd name="T36" fmla="*/ 874 w 1320"/>
                <a:gd name="T37" fmla="*/ 1303 h 1341"/>
                <a:gd name="T38" fmla="*/ 962 w 1320"/>
                <a:gd name="T39" fmla="*/ 1119 h 1341"/>
                <a:gd name="T40" fmla="*/ 1059 w 1320"/>
                <a:gd name="T41" fmla="*/ 1029 h 1341"/>
                <a:gd name="T42" fmla="*/ 1257 w 1320"/>
                <a:gd name="T43" fmla="*/ 961 h 1341"/>
                <a:gd name="T44" fmla="*/ 1156 w 1320"/>
                <a:gd name="T45" fmla="*/ 873 h 1341"/>
                <a:gd name="T46" fmla="*/ 1320 w 1320"/>
                <a:gd name="T47" fmla="*/ 737 h 1341"/>
                <a:gd name="T48" fmla="*/ 1189 w 1320"/>
                <a:gd name="T49" fmla="*/ 580 h 1341"/>
                <a:gd name="T50" fmla="*/ 1165 w 1320"/>
                <a:gd name="T51" fmla="*/ 494 h 1341"/>
                <a:gd name="T52" fmla="*/ 1203 w 1320"/>
                <a:gd name="T53" fmla="*/ 289 h 1341"/>
                <a:gd name="T54" fmla="*/ 1077 w 1320"/>
                <a:gd name="T55" fmla="*/ 333 h 1341"/>
                <a:gd name="T56" fmla="*/ 1066 w 1320"/>
                <a:gd name="T57" fmla="*/ 143 h 1341"/>
                <a:gd name="T58" fmla="*/ 863 w 1320"/>
                <a:gd name="T59" fmla="*/ 168 h 1341"/>
                <a:gd name="T60" fmla="*/ 779 w 1320"/>
                <a:gd name="T61" fmla="*/ 144 h 1341"/>
                <a:gd name="T62" fmla="*/ 626 w 1320"/>
                <a:gd name="T63" fmla="*/ 0 h 1341"/>
                <a:gd name="T64" fmla="*/ 595 w 1320"/>
                <a:gd name="T65" fmla="*/ 132 h 1341"/>
                <a:gd name="T66" fmla="*/ 653 w 1320"/>
                <a:gd name="T67" fmla="*/ 309 h 1341"/>
                <a:gd name="T68" fmla="*/ 653 w 1320"/>
                <a:gd name="T69" fmla="*/ 1032 h 1341"/>
                <a:gd name="T70" fmla="*/ 653 w 1320"/>
                <a:gd name="T71" fmla="*/ 309 h 1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20" h="1341">
                  <a:moveTo>
                    <a:pt x="510" y="148"/>
                  </a:moveTo>
                  <a:cubicBezTo>
                    <a:pt x="430" y="38"/>
                    <a:pt x="430" y="38"/>
                    <a:pt x="430" y="38"/>
                  </a:cubicBezTo>
                  <a:cubicBezTo>
                    <a:pt x="307" y="95"/>
                    <a:pt x="307" y="95"/>
                    <a:pt x="307" y="95"/>
                  </a:cubicBezTo>
                  <a:cubicBezTo>
                    <a:pt x="341" y="222"/>
                    <a:pt x="341" y="222"/>
                    <a:pt x="341" y="222"/>
                  </a:cubicBezTo>
                  <a:cubicBezTo>
                    <a:pt x="343" y="226"/>
                    <a:pt x="343" y="226"/>
                    <a:pt x="343" y="226"/>
                  </a:cubicBezTo>
                  <a:cubicBezTo>
                    <a:pt x="307" y="251"/>
                    <a:pt x="275" y="281"/>
                    <a:pt x="246" y="313"/>
                  </a:cubicBezTo>
                  <a:cubicBezTo>
                    <a:pt x="245" y="313"/>
                    <a:pt x="245" y="313"/>
                    <a:pt x="245" y="313"/>
                  </a:cubicBezTo>
                  <a:cubicBezTo>
                    <a:pt x="118" y="265"/>
                    <a:pt x="118" y="265"/>
                    <a:pt x="118" y="265"/>
                  </a:cubicBezTo>
                  <a:cubicBezTo>
                    <a:pt x="47" y="380"/>
                    <a:pt x="47" y="380"/>
                    <a:pt x="47" y="380"/>
                  </a:cubicBezTo>
                  <a:cubicBezTo>
                    <a:pt x="146" y="468"/>
                    <a:pt x="146" y="468"/>
                    <a:pt x="146" y="468"/>
                  </a:cubicBezTo>
                  <a:cubicBezTo>
                    <a:pt x="152" y="470"/>
                    <a:pt x="152" y="470"/>
                    <a:pt x="152" y="470"/>
                  </a:cubicBezTo>
                  <a:cubicBezTo>
                    <a:pt x="138" y="505"/>
                    <a:pt x="130" y="541"/>
                    <a:pt x="123" y="579"/>
                  </a:cubicBezTo>
                  <a:cubicBezTo>
                    <a:pt x="126" y="579"/>
                    <a:pt x="126" y="579"/>
                    <a:pt x="126" y="579"/>
                  </a:cubicBezTo>
                  <a:cubicBezTo>
                    <a:pt x="0" y="605"/>
                    <a:pt x="0" y="605"/>
                    <a:pt x="0" y="605"/>
                  </a:cubicBezTo>
                  <a:cubicBezTo>
                    <a:pt x="0" y="740"/>
                    <a:pt x="0" y="740"/>
                    <a:pt x="0" y="740"/>
                  </a:cubicBezTo>
                  <a:cubicBezTo>
                    <a:pt x="114" y="749"/>
                    <a:pt x="114" y="749"/>
                    <a:pt x="114" y="749"/>
                  </a:cubicBezTo>
                  <a:cubicBezTo>
                    <a:pt x="119" y="749"/>
                    <a:pt x="119" y="749"/>
                    <a:pt x="119" y="749"/>
                  </a:cubicBezTo>
                  <a:cubicBezTo>
                    <a:pt x="124" y="787"/>
                    <a:pt x="131" y="812"/>
                    <a:pt x="141" y="839"/>
                  </a:cubicBezTo>
                  <a:cubicBezTo>
                    <a:pt x="139" y="847"/>
                    <a:pt x="139" y="847"/>
                    <a:pt x="139" y="847"/>
                  </a:cubicBezTo>
                  <a:cubicBezTo>
                    <a:pt x="35" y="934"/>
                    <a:pt x="35" y="934"/>
                    <a:pt x="35" y="934"/>
                  </a:cubicBezTo>
                  <a:cubicBezTo>
                    <a:pt x="100" y="1052"/>
                    <a:pt x="100" y="1052"/>
                    <a:pt x="100" y="1052"/>
                  </a:cubicBezTo>
                  <a:cubicBezTo>
                    <a:pt x="224" y="1010"/>
                    <a:pt x="224" y="1010"/>
                    <a:pt x="224" y="1010"/>
                  </a:cubicBezTo>
                  <a:cubicBezTo>
                    <a:pt x="229" y="1008"/>
                    <a:pt x="229" y="1008"/>
                    <a:pt x="229" y="1008"/>
                  </a:cubicBezTo>
                  <a:cubicBezTo>
                    <a:pt x="247" y="1030"/>
                    <a:pt x="267" y="1051"/>
                    <a:pt x="288" y="1070"/>
                  </a:cubicBezTo>
                  <a:cubicBezTo>
                    <a:pt x="287" y="1072"/>
                    <a:pt x="287" y="1072"/>
                    <a:pt x="287" y="1072"/>
                  </a:cubicBezTo>
                  <a:cubicBezTo>
                    <a:pt x="238" y="1198"/>
                    <a:pt x="238" y="1198"/>
                    <a:pt x="238" y="1198"/>
                  </a:cubicBezTo>
                  <a:cubicBezTo>
                    <a:pt x="352" y="1271"/>
                    <a:pt x="352" y="1271"/>
                    <a:pt x="352" y="1271"/>
                  </a:cubicBezTo>
                  <a:cubicBezTo>
                    <a:pt x="440" y="1174"/>
                    <a:pt x="440" y="1174"/>
                    <a:pt x="440" y="1174"/>
                  </a:cubicBezTo>
                  <a:cubicBezTo>
                    <a:pt x="442" y="1170"/>
                    <a:pt x="442" y="1170"/>
                    <a:pt x="442" y="1170"/>
                  </a:cubicBezTo>
                  <a:cubicBezTo>
                    <a:pt x="469" y="1181"/>
                    <a:pt x="497" y="1190"/>
                    <a:pt x="525" y="1197"/>
                  </a:cubicBezTo>
                  <a:cubicBezTo>
                    <a:pt x="525" y="1198"/>
                    <a:pt x="525" y="1198"/>
                    <a:pt x="525" y="1198"/>
                  </a:cubicBezTo>
                  <a:cubicBezTo>
                    <a:pt x="542" y="1332"/>
                    <a:pt x="542" y="1332"/>
                    <a:pt x="542" y="1332"/>
                  </a:cubicBezTo>
                  <a:cubicBezTo>
                    <a:pt x="677" y="1341"/>
                    <a:pt x="677" y="1341"/>
                    <a:pt x="677" y="1341"/>
                  </a:cubicBezTo>
                  <a:cubicBezTo>
                    <a:pt x="708" y="1213"/>
                    <a:pt x="708" y="1213"/>
                    <a:pt x="708" y="1213"/>
                  </a:cubicBezTo>
                  <a:cubicBezTo>
                    <a:pt x="708" y="1210"/>
                    <a:pt x="708" y="1210"/>
                    <a:pt x="708" y="1210"/>
                  </a:cubicBezTo>
                  <a:cubicBezTo>
                    <a:pt x="738" y="1207"/>
                    <a:pt x="766" y="1201"/>
                    <a:pt x="794" y="1194"/>
                  </a:cubicBezTo>
                  <a:cubicBezTo>
                    <a:pt x="794" y="1194"/>
                    <a:pt x="794" y="1194"/>
                    <a:pt x="794" y="1194"/>
                  </a:cubicBezTo>
                  <a:cubicBezTo>
                    <a:pt x="874" y="1303"/>
                    <a:pt x="874" y="1303"/>
                    <a:pt x="874" y="1303"/>
                  </a:cubicBezTo>
                  <a:cubicBezTo>
                    <a:pt x="996" y="1246"/>
                    <a:pt x="996" y="1246"/>
                    <a:pt x="996" y="1246"/>
                  </a:cubicBezTo>
                  <a:cubicBezTo>
                    <a:pt x="962" y="1119"/>
                    <a:pt x="962" y="1119"/>
                    <a:pt x="962" y="1119"/>
                  </a:cubicBezTo>
                  <a:cubicBezTo>
                    <a:pt x="961" y="1117"/>
                    <a:pt x="961" y="1117"/>
                    <a:pt x="961" y="1117"/>
                  </a:cubicBezTo>
                  <a:cubicBezTo>
                    <a:pt x="997" y="1092"/>
                    <a:pt x="1030" y="1062"/>
                    <a:pt x="1059" y="1029"/>
                  </a:cubicBezTo>
                  <a:cubicBezTo>
                    <a:pt x="1186" y="1076"/>
                    <a:pt x="1186" y="1076"/>
                    <a:pt x="1186" y="1076"/>
                  </a:cubicBezTo>
                  <a:cubicBezTo>
                    <a:pt x="1257" y="961"/>
                    <a:pt x="1257" y="961"/>
                    <a:pt x="1257" y="961"/>
                  </a:cubicBezTo>
                  <a:cubicBezTo>
                    <a:pt x="1158" y="874"/>
                    <a:pt x="1158" y="874"/>
                    <a:pt x="1158" y="874"/>
                  </a:cubicBezTo>
                  <a:cubicBezTo>
                    <a:pt x="1156" y="873"/>
                    <a:pt x="1156" y="873"/>
                    <a:pt x="1156" y="873"/>
                  </a:cubicBezTo>
                  <a:cubicBezTo>
                    <a:pt x="1170" y="838"/>
                    <a:pt x="1181" y="801"/>
                    <a:pt x="1187" y="763"/>
                  </a:cubicBezTo>
                  <a:cubicBezTo>
                    <a:pt x="1320" y="737"/>
                    <a:pt x="1320" y="737"/>
                    <a:pt x="1320" y="737"/>
                  </a:cubicBezTo>
                  <a:cubicBezTo>
                    <a:pt x="1320" y="601"/>
                    <a:pt x="1320" y="601"/>
                    <a:pt x="1320" y="601"/>
                  </a:cubicBezTo>
                  <a:cubicBezTo>
                    <a:pt x="1189" y="580"/>
                    <a:pt x="1189" y="580"/>
                    <a:pt x="1189" y="580"/>
                  </a:cubicBezTo>
                  <a:cubicBezTo>
                    <a:pt x="1187" y="580"/>
                    <a:pt x="1187" y="580"/>
                    <a:pt x="1187" y="580"/>
                  </a:cubicBezTo>
                  <a:cubicBezTo>
                    <a:pt x="1182" y="541"/>
                    <a:pt x="1175" y="522"/>
                    <a:pt x="1165" y="494"/>
                  </a:cubicBezTo>
                  <a:cubicBezTo>
                    <a:pt x="1268" y="408"/>
                    <a:pt x="1268" y="408"/>
                    <a:pt x="1268" y="408"/>
                  </a:cubicBezTo>
                  <a:cubicBezTo>
                    <a:pt x="1203" y="289"/>
                    <a:pt x="1203" y="289"/>
                    <a:pt x="1203" y="289"/>
                  </a:cubicBezTo>
                  <a:cubicBezTo>
                    <a:pt x="1079" y="332"/>
                    <a:pt x="1079" y="332"/>
                    <a:pt x="1079" y="332"/>
                  </a:cubicBezTo>
                  <a:cubicBezTo>
                    <a:pt x="1077" y="333"/>
                    <a:pt x="1077" y="333"/>
                    <a:pt x="1077" y="333"/>
                  </a:cubicBezTo>
                  <a:cubicBezTo>
                    <a:pt x="1059" y="310"/>
                    <a:pt x="1038" y="289"/>
                    <a:pt x="1017" y="269"/>
                  </a:cubicBezTo>
                  <a:cubicBezTo>
                    <a:pt x="1066" y="143"/>
                    <a:pt x="1066" y="143"/>
                    <a:pt x="1066" y="143"/>
                  </a:cubicBezTo>
                  <a:cubicBezTo>
                    <a:pt x="952" y="71"/>
                    <a:pt x="952" y="71"/>
                    <a:pt x="952" y="71"/>
                  </a:cubicBezTo>
                  <a:cubicBezTo>
                    <a:pt x="863" y="168"/>
                    <a:pt x="863" y="168"/>
                    <a:pt x="863" y="168"/>
                  </a:cubicBezTo>
                  <a:cubicBezTo>
                    <a:pt x="862" y="170"/>
                    <a:pt x="862" y="170"/>
                    <a:pt x="862" y="170"/>
                  </a:cubicBezTo>
                  <a:cubicBezTo>
                    <a:pt x="835" y="159"/>
                    <a:pt x="807" y="150"/>
                    <a:pt x="779" y="144"/>
                  </a:cubicBezTo>
                  <a:cubicBezTo>
                    <a:pt x="761" y="9"/>
                    <a:pt x="761" y="9"/>
                    <a:pt x="761" y="9"/>
                  </a:cubicBezTo>
                  <a:cubicBezTo>
                    <a:pt x="626" y="0"/>
                    <a:pt x="626" y="0"/>
                    <a:pt x="626" y="0"/>
                  </a:cubicBezTo>
                  <a:cubicBezTo>
                    <a:pt x="595" y="128"/>
                    <a:pt x="595" y="128"/>
                    <a:pt x="595" y="128"/>
                  </a:cubicBezTo>
                  <a:cubicBezTo>
                    <a:pt x="595" y="132"/>
                    <a:pt x="595" y="132"/>
                    <a:pt x="595" y="132"/>
                  </a:cubicBezTo>
                  <a:cubicBezTo>
                    <a:pt x="566" y="135"/>
                    <a:pt x="537" y="141"/>
                    <a:pt x="510" y="148"/>
                  </a:cubicBezTo>
                  <a:close/>
                  <a:moveTo>
                    <a:pt x="653" y="309"/>
                  </a:moveTo>
                  <a:cubicBezTo>
                    <a:pt x="853" y="309"/>
                    <a:pt x="1015" y="471"/>
                    <a:pt x="1014" y="671"/>
                  </a:cubicBezTo>
                  <a:cubicBezTo>
                    <a:pt x="1014" y="870"/>
                    <a:pt x="853" y="1032"/>
                    <a:pt x="653" y="1032"/>
                  </a:cubicBezTo>
                  <a:cubicBezTo>
                    <a:pt x="453" y="1032"/>
                    <a:pt x="292" y="870"/>
                    <a:pt x="292" y="670"/>
                  </a:cubicBezTo>
                  <a:cubicBezTo>
                    <a:pt x="292" y="471"/>
                    <a:pt x="454" y="309"/>
                    <a:pt x="653" y="30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1"/>
            <p:cNvSpPr>
              <a:spLocks noEditPoints="1" noChangeArrowheads="1"/>
            </p:cNvSpPr>
            <p:nvPr/>
          </p:nvSpPr>
          <p:spPr bwMode="auto">
            <a:xfrm>
              <a:off x="10005720" y="2642756"/>
              <a:ext cx="434189" cy="427305"/>
            </a:xfrm>
            <a:custGeom>
              <a:avLst/>
              <a:gdLst>
                <a:gd name="T0" fmla="*/ 2147483647 w 152"/>
                <a:gd name="T1" fmla="*/ 2147483647 h 152"/>
                <a:gd name="T2" fmla="*/ 2147483647 w 152"/>
                <a:gd name="T3" fmla="*/ 2147483647 h 152"/>
                <a:gd name="T4" fmla="*/ 2147483647 w 152"/>
                <a:gd name="T5" fmla="*/ 2147483647 h 152"/>
                <a:gd name="T6" fmla="*/ 2147483647 w 152"/>
                <a:gd name="T7" fmla="*/ 2147483647 h 152"/>
                <a:gd name="T8" fmla="*/ 0 w 152"/>
                <a:gd name="T9" fmla="*/ 2147483647 h 152"/>
                <a:gd name="T10" fmla="*/ 2147483647 w 152"/>
                <a:gd name="T11" fmla="*/ 0 h 152"/>
                <a:gd name="T12" fmla="*/ 2147483647 w 152"/>
                <a:gd name="T13" fmla="*/ 2147483647 h 152"/>
                <a:gd name="T14" fmla="*/ 2147483647 w 152"/>
                <a:gd name="T15" fmla="*/ 2147483647 h 152"/>
                <a:gd name="T16" fmla="*/ 2147483647 w 152"/>
                <a:gd name="T17" fmla="*/ 2147483647 h 152"/>
                <a:gd name="T18" fmla="*/ 2147483647 w 152"/>
                <a:gd name="T19" fmla="*/ 2147483647 h 152"/>
                <a:gd name="T20" fmla="*/ 2147483647 w 152"/>
                <a:gd name="T21" fmla="*/ 2147483647 h 152"/>
                <a:gd name="T22" fmla="*/ 2147483647 w 152"/>
                <a:gd name="T23" fmla="*/ 2147483647 h 152"/>
                <a:gd name="T24" fmla="*/ 2147483647 w 152"/>
                <a:gd name="T25" fmla="*/ 2147483647 h 152"/>
                <a:gd name="T26" fmla="*/ 2147483647 w 152"/>
                <a:gd name="T27" fmla="*/ 2147483647 h 152"/>
                <a:gd name="T28" fmla="*/ 2147483647 w 152"/>
                <a:gd name="T29" fmla="*/ 2147483647 h 152"/>
                <a:gd name="T30" fmla="*/ 2147483647 w 152"/>
                <a:gd name="T31" fmla="*/ 2147483647 h 15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52"/>
                <a:gd name="T49" fmla="*/ 0 h 152"/>
                <a:gd name="T50" fmla="*/ 152 w 152"/>
                <a:gd name="T51" fmla="*/ 152 h 15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52" h="152">
                  <a:moveTo>
                    <a:pt x="141" y="152"/>
                  </a:moveTo>
                  <a:cubicBezTo>
                    <a:pt x="138" y="152"/>
                    <a:pt x="135" y="151"/>
                    <a:pt x="132" y="148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0" y="124"/>
                    <a:pt x="78" y="128"/>
                    <a:pt x="65" y="128"/>
                  </a:cubicBezTo>
                  <a:cubicBezTo>
                    <a:pt x="29" y="128"/>
                    <a:pt x="0" y="100"/>
                    <a:pt x="0" y="64"/>
                  </a:cubicBezTo>
                  <a:cubicBezTo>
                    <a:pt x="0" y="28"/>
                    <a:pt x="29" y="0"/>
                    <a:pt x="65" y="0"/>
                  </a:cubicBezTo>
                  <a:cubicBezTo>
                    <a:pt x="100" y="0"/>
                    <a:pt x="129" y="28"/>
                    <a:pt x="129" y="64"/>
                  </a:cubicBezTo>
                  <a:cubicBezTo>
                    <a:pt x="129" y="77"/>
                    <a:pt x="125" y="90"/>
                    <a:pt x="118" y="100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1" y="134"/>
                    <a:pt x="152" y="137"/>
                    <a:pt x="152" y="140"/>
                  </a:cubicBezTo>
                  <a:cubicBezTo>
                    <a:pt x="152" y="147"/>
                    <a:pt x="147" y="152"/>
                    <a:pt x="141" y="152"/>
                  </a:cubicBezTo>
                  <a:close/>
                  <a:moveTo>
                    <a:pt x="65" y="23"/>
                  </a:moveTo>
                  <a:cubicBezTo>
                    <a:pt x="42" y="23"/>
                    <a:pt x="24" y="41"/>
                    <a:pt x="24" y="64"/>
                  </a:cubicBezTo>
                  <a:cubicBezTo>
                    <a:pt x="24" y="87"/>
                    <a:pt x="42" y="105"/>
                    <a:pt x="65" y="105"/>
                  </a:cubicBezTo>
                  <a:cubicBezTo>
                    <a:pt x="87" y="105"/>
                    <a:pt x="106" y="87"/>
                    <a:pt x="106" y="64"/>
                  </a:cubicBezTo>
                  <a:cubicBezTo>
                    <a:pt x="106" y="41"/>
                    <a:pt x="87" y="23"/>
                    <a:pt x="65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46" name="TextBox 76"/>
          <p:cNvSpPr txBox="1"/>
          <p:nvPr/>
        </p:nvSpPr>
        <p:spPr>
          <a:xfrm>
            <a:off x="3422632" y="1875267"/>
            <a:ext cx="1201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940758" y="2232019"/>
            <a:ext cx="268307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76"/>
          <p:cNvSpPr txBox="1"/>
          <p:nvPr/>
        </p:nvSpPr>
        <p:spPr>
          <a:xfrm>
            <a:off x="7672113" y="4441044"/>
            <a:ext cx="1201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672113" y="4797796"/>
            <a:ext cx="268307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5" t="5611"/>
          <a:stretch>
            <a:fillRect/>
          </a:stretch>
        </p:blipFill>
        <p:spPr>
          <a:xfrm flipH="1">
            <a:off x="10393113" y="-503887"/>
            <a:ext cx="2374175" cy="16926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47" b="40370"/>
          <a:stretch>
            <a:fillRect/>
          </a:stretch>
        </p:blipFill>
        <p:spPr>
          <a:xfrm flipH="1">
            <a:off x="-1" y="5090160"/>
            <a:ext cx="1074711" cy="17678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5" t="5611"/>
          <a:stretch>
            <a:fillRect/>
          </a:stretch>
        </p:blipFill>
        <p:spPr>
          <a:xfrm rot="14238184">
            <a:off x="-729168" y="5954010"/>
            <a:ext cx="1458338" cy="1039685"/>
          </a:xfrm>
          <a:prstGeom prst="rect">
            <a:avLst/>
          </a:prstGeom>
        </p:spPr>
      </p:pic>
      <p:sp>
        <p:nvSpPr>
          <p:cNvPr id="7" name="TextBox 76"/>
          <p:cNvSpPr txBox="1"/>
          <p:nvPr/>
        </p:nvSpPr>
        <p:spPr>
          <a:xfrm>
            <a:off x="5234226" y="23294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97383" y="567085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advertisement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945234" y="858062"/>
            <a:ext cx="301533" cy="51177"/>
            <a:chOff x="5937294" y="1101902"/>
            <a:chExt cx="440507" cy="74764"/>
          </a:xfrm>
          <a:solidFill>
            <a:srgbClr val="75A031"/>
          </a:solidFill>
        </p:grpSpPr>
        <p:sp>
          <p:nvSpPr>
            <p:cNvPr id="15" name="椭圆 14"/>
            <p:cNvSpPr/>
            <p:nvPr/>
          </p:nvSpPr>
          <p:spPr>
            <a:xfrm>
              <a:off x="5937294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6059208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6181122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6303037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剪去对角的矩形 11"/>
          <p:cNvSpPr/>
          <p:nvPr/>
        </p:nvSpPr>
        <p:spPr>
          <a:xfrm flipH="1">
            <a:off x="1197606" y="2071292"/>
            <a:ext cx="1740977" cy="1740977"/>
          </a:xfrm>
          <a:prstGeom prst="snip2DiagRect">
            <a:avLst/>
          </a:prstGeom>
          <a:solidFill>
            <a:srgbClr val="649C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TextBox 141"/>
          <p:cNvSpPr txBox="1"/>
          <p:nvPr/>
        </p:nvSpPr>
        <p:spPr>
          <a:xfrm>
            <a:off x="1327954" y="3264477"/>
            <a:ext cx="148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剪去对角的矩形 18"/>
          <p:cNvSpPr/>
          <p:nvPr/>
        </p:nvSpPr>
        <p:spPr>
          <a:xfrm>
            <a:off x="3883395" y="3838434"/>
            <a:ext cx="1740977" cy="1740977"/>
          </a:xfrm>
          <a:prstGeom prst="snip2DiagRect">
            <a:avLst/>
          </a:prstGeom>
          <a:solidFill>
            <a:srgbClr val="649C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KSO_Shape"/>
          <p:cNvSpPr/>
          <p:nvPr/>
        </p:nvSpPr>
        <p:spPr bwMode="auto">
          <a:xfrm>
            <a:off x="4542254" y="4240840"/>
            <a:ext cx="485955" cy="556435"/>
          </a:xfrm>
          <a:custGeom>
            <a:avLst/>
            <a:gdLst>
              <a:gd name="T0" fmla="*/ 2809875 w 4627563"/>
              <a:gd name="T1" fmla="*/ 4811712 h 5299074"/>
              <a:gd name="T2" fmla="*/ 2745224 w 4627563"/>
              <a:gd name="T3" fmla="*/ 4870449 h 5299074"/>
              <a:gd name="T4" fmla="*/ 2693583 w 4627563"/>
              <a:gd name="T5" fmla="*/ 4799805 h 5299074"/>
              <a:gd name="T6" fmla="*/ 3054173 w 4627563"/>
              <a:gd name="T7" fmla="*/ 4245768 h 5299074"/>
              <a:gd name="T8" fmla="*/ 3143251 w 4627563"/>
              <a:gd name="T9" fmla="*/ 4339034 h 5299074"/>
              <a:gd name="T10" fmla="*/ 3063717 w 4627563"/>
              <a:gd name="T11" fmla="*/ 4441428 h 5299074"/>
              <a:gd name="T12" fmla="*/ 2956345 w 4627563"/>
              <a:gd name="T13" fmla="*/ 4391421 h 5299074"/>
              <a:gd name="T14" fmla="*/ 2973843 w 4627563"/>
              <a:gd name="T15" fmla="*/ 4273946 h 5299074"/>
              <a:gd name="T16" fmla="*/ 3313113 w 4627563"/>
              <a:gd name="T17" fmla="*/ 3781821 h 5299074"/>
              <a:gd name="T18" fmla="*/ 3390107 w 4627563"/>
              <a:gd name="T19" fmla="*/ 3842543 h 5299074"/>
              <a:gd name="T20" fmla="*/ 3397647 w 4627563"/>
              <a:gd name="T21" fmla="*/ 3943746 h 5299074"/>
              <a:gd name="T22" fmla="*/ 3329782 w 4627563"/>
              <a:gd name="T23" fmla="*/ 4014787 h 5299074"/>
              <a:gd name="T24" fmla="*/ 3228578 w 4627563"/>
              <a:gd name="T25" fmla="*/ 4012009 h 5299074"/>
              <a:gd name="T26" fmla="*/ 3164681 w 4627563"/>
              <a:gd name="T27" fmla="*/ 3937793 h 5299074"/>
              <a:gd name="T28" fmla="*/ 3176984 w 4627563"/>
              <a:gd name="T29" fmla="*/ 3837781 h 5299074"/>
              <a:gd name="T30" fmla="*/ 3257153 w 4627563"/>
              <a:gd name="T31" fmla="*/ 3780631 h 5299074"/>
              <a:gd name="T32" fmla="*/ 2749233 w 4627563"/>
              <a:gd name="T33" fmla="*/ 3662481 h 5299074"/>
              <a:gd name="T34" fmla="*/ 2837260 w 4627563"/>
              <a:gd name="T35" fmla="*/ 3818473 h 5299074"/>
              <a:gd name="T36" fmla="*/ 2780558 w 4627563"/>
              <a:gd name="T37" fmla="*/ 3991178 h 5299074"/>
              <a:gd name="T38" fmla="*/ 2616002 w 4627563"/>
              <a:gd name="T39" fmla="*/ 4064000 h 5299074"/>
              <a:gd name="T40" fmla="*/ 2451446 w 4627563"/>
              <a:gd name="T41" fmla="*/ 3991178 h 5299074"/>
              <a:gd name="T42" fmla="*/ 2395140 w 4627563"/>
              <a:gd name="T43" fmla="*/ 3818473 h 5299074"/>
              <a:gd name="T44" fmla="*/ 2483167 w 4627563"/>
              <a:gd name="T45" fmla="*/ 3662481 h 5299074"/>
              <a:gd name="T46" fmla="*/ 2204869 w 4627563"/>
              <a:gd name="T47" fmla="*/ 3415897 h 5299074"/>
              <a:gd name="T48" fmla="*/ 2282395 w 4627563"/>
              <a:gd name="T49" fmla="*/ 3464853 h 5299074"/>
              <a:gd name="T50" fmla="*/ 2298297 w 4627563"/>
              <a:gd name="T51" fmla="*/ 3556447 h 5299074"/>
              <a:gd name="T52" fmla="*/ 2241843 w 4627563"/>
              <a:gd name="T53" fmla="*/ 3627907 h 5299074"/>
              <a:gd name="T54" fmla="*/ 2148415 w 4627563"/>
              <a:gd name="T55" fmla="*/ 3634619 h 5299074"/>
              <a:gd name="T56" fmla="*/ 2082419 w 4627563"/>
              <a:gd name="T57" fmla="*/ 3572634 h 5299074"/>
              <a:gd name="T58" fmla="*/ 2084805 w 4627563"/>
              <a:gd name="T59" fmla="*/ 3479065 h 5299074"/>
              <a:gd name="T60" fmla="*/ 2153583 w 4627563"/>
              <a:gd name="T61" fmla="*/ 3419845 h 5299074"/>
              <a:gd name="T62" fmla="*/ 2956426 w 4627563"/>
              <a:gd name="T63" fmla="*/ 3238079 h 5299074"/>
              <a:gd name="T64" fmla="*/ 3038085 w 4627563"/>
              <a:gd name="T65" fmla="*/ 3342332 h 5299074"/>
              <a:gd name="T66" fmla="*/ 3015093 w 4627563"/>
              <a:gd name="T67" fmla="*/ 3476712 h 5299074"/>
              <a:gd name="T68" fmla="*/ 2902515 w 4627563"/>
              <a:gd name="T69" fmla="*/ 3548065 h 5299074"/>
              <a:gd name="T70" fmla="*/ 2771703 w 4627563"/>
              <a:gd name="T71" fmla="*/ 3511992 h 5299074"/>
              <a:gd name="T72" fmla="*/ 2711450 w 4627563"/>
              <a:gd name="T73" fmla="*/ 3392675 h 5299074"/>
              <a:gd name="T74" fmla="*/ 2760207 w 4627563"/>
              <a:gd name="T75" fmla="*/ 3266620 h 5299074"/>
              <a:gd name="T76" fmla="*/ 1341242 w 4627563"/>
              <a:gd name="T77" fmla="*/ 3000374 h 5299074"/>
              <a:gd name="T78" fmla="*/ 403620 w 4627563"/>
              <a:gd name="T79" fmla="*/ 4688870 h 5299074"/>
              <a:gd name="T80" fmla="*/ 498850 w 4627563"/>
              <a:gd name="T81" fmla="*/ 4903704 h 5299074"/>
              <a:gd name="T82" fmla="*/ 4005310 w 4627563"/>
              <a:gd name="T83" fmla="*/ 5016085 h 5299074"/>
              <a:gd name="T84" fmla="*/ 4184661 w 4627563"/>
              <a:gd name="T85" fmla="*/ 4815944 h 5299074"/>
              <a:gd name="T86" fmla="*/ 4235053 w 4627563"/>
              <a:gd name="T87" fmla="*/ 4552265 h 5299074"/>
              <a:gd name="T88" fmla="*/ 3271841 w 4627563"/>
              <a:gd name="T89" fmla="*/ 3015685 h 5299074"/>
              <a:gd name="T90" fmla="*/ 2892903 w 4627563"/>
              <a:gd name="T91" fmla="*/ 3076933 h 5299074"/>
              <a:gd name="T92" fmla="*/ 1694982 w 4627563"/>
              <a:gd name="T93" fmla="*/ 3074149 h 5299074"/>
              <a:gd name="T94" fmla="*/ 1349374 w 4627563"/>
              <a:gd name="T95" fmla="*/ 3013299 h 5299074"/>
              <a:gd name="T96" fmla="*/ 2995870 w 4627563"/>
              <a:gd name="T97" fmla="*/ 46427 h 5299074"/>
              <a:gd name="T98" fmla="*/ 3112958 w 4627563"/>
              <a:gd name="T99" fmla="*/ 207534 h 5299074"/>
              <a:gd name="T100" fmla="*/ 3105417 w 4627563"/>
              <a:gd name="T101" fmla="*/ 379356 h 5299074"/>
              <a:gd name="T102" fmla="*/ 4604543 w 4627563"/>
              <a:gd name="T103" fmla="*/ 4495920 h 5299074"/>
              <a:gd name="T104" fmla="*/ 4621213 w 4627563"/>
              <a:gd name="T105" fmla="*/ 4792341 h 5299074"/>
              <a:gd name="T106" fmla="*/ 4525161 w 4627563"/>
              <a:gd name="T107" fmla="*/ 5066144 h 5299074"/>
              <a:gd name="T108" fmla="*/ 4255659 w 4627563"/>
              <a:gd name="T109" fmla="*/ 5299074 h 5299074"/>
              <a:gd name="T110" fmla="*/ 113119 w 4627563"/>
              <a:gd name="T111" fmla="*/ 5082016 h 5299074"/>
              <a:gd name="T112" fmla="*/ 8335 w 4627563"/>
              <a:gd name="T113" fmla="*/ 4807817 h 5299074"/>
              <a:gd name="T114" fmla="*/ 20640 w 4627563"/>
              <a:gd name="T115" fmla="*/ 4504649 h 5299074"/>
              <a:gd name="T116" fmla="*/ 1525322 w 4627563"/>
              <a:gd name="T117" fmla="*/ 390466 h 5299074"/>
              <a:gd name="T118" fmla="*/ 1512224 w 4627563"/>
              <a:gd name="T119" fmla="*/ 217058 h 5299074"/>
              <a:gd name="T120" fmla="*/ 1623358 w 4627563"/>
              <a:gd name="T121" fmla="*/ 52776 h 52990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627563" h="5299074">
                <a:moveTo>
                  <a:pt x="2751137" y="4752974"/>
                </a:moveTo>
                <a:lnTo>
                  <a:pt x="2757445" y="4753371"/>
                </a:lnTo>
                <a:lnTo>
                  <a:pt x="2762964" y="4754165"/>
                </a:lnTo>
                <a:lnTo>
                  <a:pt x="2768483" y="4755355"/>
                </a:lnTo>
                <a:lnTo>
                  <a:pt x="2774002" y="4757340"/>
                </a:lnTo>
                <a:lnTo>
                  <a:pt x="2779127" y="4760118"/>
                </a:lnTo>
                <a:lnTo>
                  <a:pt x="2783857" y="4762896"/>
                </a:lnTo>
                <a:lnTo>
                  <a:pt x="2788193" y="4766071"/>
                </a:lnTo>
                <a:lnTo>
                  <a:pt x="2792530" y="4770040"/>
                </a:lnTo>
                <a:lnTo>
                  <a:pt x="2796472" y="4774009"/>
                </a:lnTo>
                <a:lnTo>
                  <a:pt x="2800020" y="4778771"/>
                </a:lnTo>
                <a:lnTo>
                  <a:pt x="2802779" y="4783534"/>
                </a:lnTo>
                <a:lnTo>
                  <a:pt x="2805144" y="4788693"/>
                </a:lnTo>
                <a:lnTo>
                  <a:pt x="2807116" y="4793852"/>
                </a:lnTo>
                <a:lnTo>
                  <a:pt x="2808298" y="4799805"/>
                </a:lnTo>
                <a:lnTo>
                  <a:pt x="2809481" y="4805759"/>
                </a:lnTo>
                <a:lnTo>
                  <a:pt x="2809875" y="4811712"/>
                </a:lnTo>
                <a:lnTo>
                  <a:pt x="2809481" y="4817665"/>
                </a:lnTo>
                <a:lnTo>
                  <a:pt x="2808298" y="4823618"/>
                </a:lnTo>
                <a:lnTo>
                  <a:pt x="2807116" y="4829174"/>
                </a:lnTo>
                <a:lnTo>
                  <a:pt x="2805144" y="4834730"/>
                </a:lnTo>
                <a:lnTo>
                  <a:pt x="2802779" y="4839890"/>
                </a:lnTo>
                <a:lnTo>
                  <a:pt x="2800020" y="4844652"/>
                </a:lnTo>
                <a:lnTo>
                  <a:pt x="2796472" y="4849415"/>
                </a:lnTo>
                <a:lnTo>
                  <a:pt x="2792530" y="4853384"/>
                </a:lnTo>
                <a:lnTo>
                  <a:pt x="2788193" y="4857352"/>
                </a:lnTo>
                <a:lnTo>
                  <a:pt x="2783857" y="4860527"/>
                </a:lnTo>
                <a:lnTo>
                  <a:pt x="2779127" y="4863305"/>
                </a:lnTo>
                <a:lnTo>
                  <a:pt x="2774002" y="4866084"/>
                </a:lnTo>
                <a:lnTo>
                  <a:pt x="2768483" y="4868068"/>
                </a:lnTo>
                <a:lnTo>
                  <a:pt x="2762964" y="4869655"/>
                </a:lnTo>
                <a:lnTo>
                  <a:pt x="2757445" y="4870449"/>
                </a:lnTo>
                <a:lnTo>
                  <a:pt x="2751137" y="4870449"/>
                </a:lnTo>
                <a:lnTo>
                  <a:pt x="2745224" y="4870449"/>
                </a:lnTo>
                <a:lnTo>
                  <a:pt x="2739705" y="4869655"/>
                </a:lnTo>
                <a:lnTo>
                  <a:pt x="2733792" y="4868068"/>
                </a:lnTo>
                <a:lnTo>
                  <a:pt x="2728273" y="4866084"/>
                </a:lnTo>
                <a:lnTo>
                  <a:pt x="2723543" y="4863305"/>
                </a:lnTo>
                <a:lnTo>
                  <a:pt x="2718418" y="4860527"/>
                </a:lnTo>
                <a:lnTo>
                  <a:pt x="2714082" y="4857352"/>
                </a:lnTo>
                <a:lnTo>
                  <a:pt x="2709745" y="4853384"/>
                </a:lnTo>
                <a:lnTo>
                  <a:pt x="2706197" y="4849415"/>
                </a:lnTo>
                <a:lnTo>
                  <a:pt x="2702649" y="4844652"/>
                </a:lnTo>
                <a:lnTo>
                  <a:pt x="2699890" y="4839890"/>
                </a:lnTo>
                <a:lnTo>
                  <a:pt x="2697525" y="4834730"/>
                </a:lnTo>
                <a:lnTo>
                  <a:pt x="2695554" y="4829174"/>
                </a:lnTo>
                <a:lnTo>
                  <a:pt x="2693583" y="4823618"/>
                </a:lnTo>
                <a:lnTo>
                  <a:pt x="2692794" y="4817665"/>
                </a:lnTo>
                <a:lnTo>
                  <a:pt x="2692400" y="4811712"/>
                </a:lnTo>
                <a:lnTo>
                  <a:pt x="2692794" y="4805759"/>
                </a:lnTo>
                <a:lnTo>
                  <a:pt x="2693583" y="4799805"/>
                </a:lnTo>
                <a:lnTo>
                  <a:pt x="2695554" y="4793852"/>
                </a:lnTo>
                <a:lnTo>
                  <a:pt x="2697525" y="4788693"/>
                </a:lnTo>
                <a:lnTo>
                  <a:pt x="2699890" y="4783534"/>
                </a:lnTo>
                <a:lnTo>
                  <a:pt x="2702649" y="4778771"/>
                </a:lnTo>
                <a:lnTo>
                  <a:pt x="2706197" y="4774009"/>
                </a:lnTo>
                <a:lnTo>
                  <a:pt x="2709745" y="4770040"/>
                </a:lnTo>
                <a:lnTo>
                  <a:pt x="2714082" y="4766071"/>
                </a:lnTo>
                <a:lnTo>
                  <a:pt x="2718418" y="4762896"/>
                </a:lnTo>
                <a:lnTo>
                  <a:pt x="2723543" y="4760118"/>
                </a:lnTo>
                <a:lnTo>
                  <a:pt x="2728273" y="4757340"/>
                </a:lnTo>
                <a:lnTo>
                  <a:pt x="2733792" y="4755355"/>
                </a:lnTo>
                <a:lnTo>
                  <a:pt x="2739705" y="4754165"/>
                </a:lnTo>
                <a:lnTo>
                  <a:pt x="2745224" y="4753371"/>
                </a:lnTo>
                <a:lnTo>
                  <a:pt x="2751137" y="4752974"/>
                </a:lnTo>
                <a:close/>
                <a:moveTo>
                  <a:pt x="3043833" y="4244974"/>
                </a:moveTo>
                <a:lnTo>
                  <a:pt x="3049401" y="4245371"/>
                </a:lnTo>
                <a:lnTo>
                  <a:pt x="3054173" y="4245768"/>
                </a:lnTo>
                <a:lnTo>
                  <a:pt x="3059342" y="4246165"/>
                </a:lnTo>
                <a:lnTo>
                  <a:pt x="3063717" y="4246959"/>
                </a:lnTo>
                <a:lnTo>
                  <a:pt x="3073261" y="4249340"/>
                </a:lnTo>
                <a:lnTo>
                  <a:pt x="3082407" y="4252912"/>
                </a:lnTo>
                <a:lnTo>
                  <a:pt x="3091156" y="4256881"/>
                </a:lnTo>
                <a:lnTo>
                  <a:pt x="3099507" y="4262040"/>
                </a:lnTo>
                <a:lnTo>
                  <a:pt x="3107063" y="4267596"/>
                </a:lnTo>
                <a:lnTo>
                  <a:pt x="3114221" y="4273946"/>
                </a:lnTo>
                <a:lnTo>
                  <a:pt x="3120584" y="4281090"/>
                </a:lnTo>
                <a:lnTo>
                  <a:pt x="3126151" y="4289027"/>
                </a:lnTo>
                <a:lnTo>
                  <a:pt x="3131321" y="4296568"/>
                </a:lnTo>
                <a:lnTo>
                  <a:pt x="3135298" y="4305299"/>
                </a:lnTo>
                <a:lnTo>
                  <a:pt x="3138877" y="4314824"/>
                </a:lnTo>
                <a:lnTo>
                  <a:pt x="3141263" y="4324349"/>
                </a:lnTo>
                <a:lnTo>
                  <a:pt x="3142058" y="4329112"/>
                </a:lnTo>
                <a:lnTo>
                  <a:pt x="3142853" y="4334271"/>
                </a:lnTo>
                <a:lnTo>
                  <a:pt x="3143251" y="4339034"/>
                </a:lnTo>
                <a:lnTo>
                  <a:pt x="3143251" y="4344193"/>
                </a:lnTo>
                <a:lnTo>
                  <a:pt x="3143251" y="4348956"/>
                </a:lnTo>
                <a:lnTo>
                  <a:pt x="3142853" y="4354115"/>
                </a:lnTo>
                <a:lnTo>
                  <a:pt x="3142058" y="4359275"/>
                </a:lnTo>
                <a:lnTo>
                  <a:pt x="3141263" y="4364037"/>
                </a:lnTo>
                <a:lnTo>
                  <a:pt x="3138877" y="4373562"/>
                </a:lnTo>
                <a:lnTo>
                  <a:pt x="3135298" y="4382690"/>
                </a:lnTo>
                <a:lnTo>
                  <a:pt x="3131321" y="4391421"/>
                </a:lnTo>
                <a:lnTo>
                  <a:pt x="3126151" y="4399359"/>
                </a:lnTo>
                <a:lnTo>
                  <a:pt x="3120584" y="4407297"/>
                </a:lnTo>
                <a:lnTo>
                  <a:pt x="3114221" y="4414440"/>
                </a:lnTo>
                <a:lnTo>
                  <a:pt x="3107063" y="4420393"/>
                </a:lnTo>
                <a:lnTo>
                  <a:pt x="3099507" y="4426347"/>
                </a:lnTo>
                <a:lnTo>
                  <a:pt x="3091156" y="4431506"/>
                </a:lnTo>
                <a:lnTo>
                  <a:pt x="3082407" y="4435475"/>
                </a:lnTo>
                <a:lnTo>
                  <a:pt x="3073261" y="4438650"/>
                </a:lnTo>
                <a:lnTo>
                  <a:pt x="3063717" y="4441428"/>
                </a:lnTo>
                <a:lnTo>
                  <a:pt x="3059342" y="4442222"/>
                </a:lnTo>
                <a:lnTo>
                  <a:pt x="3054173" y="4442618"/>
                </a:lnTo>
                <a:lnTo>
                  <a:pt x="3049401" y="4443015"/>
                </a:lnTo>
                <a:lnTo>
                  <a:pt x="3043833" y="4443412"/>
                </a:lnTo>
                <a:lnTo>
                  <a:pt x="3038663" y="4443015"/>
                </a:lnTo>
                <a:lnTo>
                  <a:pt x="3033891" y="4442618"/>
                </a:lnTo>
                <a:lnTo>
                  <a:pt x="3028722" y="4442222"/>
                </a:lnTo>
                <a:lnTo>
                  <a:pt x="3023950" y="4441428"/>
                </a:lnTo>
                <a:lnTo>
                  <a:pt x="3014405" y="4438650"/>
                </a:lnTo>
                <a:lnTo>
                  <a:pt x="3005259" y="4435475"/>
                </a:lnTo>
                <a:lnTo>
                  <a:pt x="2996908" y="4431506"/>
                </a:lnTo>
                <a:lnTo>
                  <a:pt x="2988557" y="4426347"/>
                </a:lnTo>
                <a:lnTo>
                  <a:pt x="2981001" y="4420393"/>
                </a:lnTo>
                <a:lnTo>
                  <a:pt x="2973843" y="4414440"/>
                </a:lnTo>
                <a:lnTo>
                  <a:pt x="2967083" y="4407297"/>
                </a:lnTo>
                <a:lnTo>
                  <a:pt x="2961515" y="4399359"/>
                </a:lnTo>
                <a:lnTo>
                  <a:pt x="2956345" y="4391421"/>
                </a:lnTo>
                <a:lnTo>
                  <a:pt x="2952369" y="4382690"/>
                </a:lnTo>
                <a:lnTo>
                  <a:pt x="2948790" y="4373562"/>
                </a:lnTo>
                <a:lnTo>
                  <a:pt x="2946801" y="4364037"/>
                </a:lnTo>
                <a:lnTo>
                  <a:pt x="2945608" y="4359275"/>
                </a:lnTo>
                <a:lnTo>
                  <a:pt x="2945211" y="4354115"/>
                </a:lnTo>
                <a:lnTo>
                  <a:pt x="2944813" y="4348956"/>
                </a:lnTo>
                <a:lnTo>
                  <a:pt x="2944813" y="4344193"/>
                </a:lnTo>
                <a:lnTo>
                  <a:pt x="2944813" y="4339034"/>
                </a:lnTo>
                <a:lnTo>
                  <a:pt x="2945211" y="4334271"/>
                </a:lnTo>
                <a:lnTo>
                  <a:pt x="2945608" y="4329112"/>
                </a:lnTo>
                <a:lnTo>
                  <a:pt x="2946801" y="4324349"/>
                </a:lnTo>
                <a:lnTo>
                  <a:pt x="2948790" y="4314824"/>
                </a:lnTo>
                <a:lnTo>
                  <a:pt x="2952369" y="4305299"/>
                </a:lnTo>
                <a:lnTo>
                  <a:pt x="2956345" y="4296568"/>
                </a:lnTo>
                <a:lnTo>
                  <a:pt x="2961515" y="4289027"/>
                </a:lnTo>
                <a:lnTo>
                  <a:pt x="2967083" y="4281090"/>
                </a:lnTo>
                <a:lnTo>
                  <a:pt x="2973843" y="4273946"/>
                </a:lnTo>
                <a:lnTo>
                  <a:pt x="2981001" y="4267596"/>
                </a:lnTo>
                <a:lnTo>
                  <a:pt x="2988557" y="4262040"/>
                </a:lnTo>
                <a:lnTo>
                  <a:pt x="2996908" y="4256881"/>
                </a:lnTo>
                <a:lnTo>
                  <a:pt x="3005259" y="4252912"/>
                </a:lnTo>
                <a:lnTo>
                  <a:pt x="3014405" y="4249340"/>
                </a:lnTo>
                <a:lnTo>
                  <a:pt x="3023950" y="4246959"/>
                </a:lnTo>
                <a:lnTo>
                  <a:pt x="3028722" y="4246165"/>
                </a:lnTo>
                <a:lnTo>
                  <a:pt x="3033891" y="4245768"/>
                </a:lnTo>
                <a:lnTo>
                  <a:pt x="3038663" y="4245371"/>
                </a:lnTo>
                <a:lnTo>
                  <a:pt x="3043833" y="4244974"/>
                </a:lnTo>
                <a:close/>
                <a:moveTo>
                  <a:pt x="3275806" y="3778249"/>
                </a:moveTo>
                <a:lnTo>
                  <a:pt x="3282157" y="3778249"/>
                </a:lnTo>
                <a:lnTo>
                  <a:pt x="3288507" y="3778249"/>
                </a:lnTo>
                <a:lnTo>
                  <a:pt x="3294460" y="3779043"/>
                </a:lnTo>
                <a:lnTo>
                  <a:pt x="3300810" y="3779440"/>
                </a:lnTo>
                <a:lnTo>
                  <a:pt x="3306763" y="3780631"/>
                </a:lnTo>
                <a:lnTo>
                  <a:pt x="3313113" y="3781821"/>
                </a:lnTo>
                <a:lnTo>
                  <a:pt x="3318669" y="3783806"/>
                </a:lnTo>
                <a:lnTo>
                  <a:pt x="3324622" y="3785790"/>
                </a:lnTo>
                <a:lnTo>
                  <a:pt x="3329782" y="3787774"/>
                </a:lnTo>
                <a:lnTo>
                  <a:pt x="3335338" y="3790156"/>
                </a:lnTo>
                <a:lnTo>
                  <a:pt x="3340894" y="3793331"/>
                </a:lnTo>
                <a:lnTo>
                  <a:pt x="3345657" y="3796109"/>
                </a:lnTo>
                <a:lnTo>
                  <a:pt x="3350816" y="3799284"/>
                </a:lnTo>
                <a:lnTo>
                  <a:pt x="3355579" y="3802856"/>
                </a:lnTo>
                <a:lnTo>
                  <a:pt x="3360341" y="3806427"/>
                </a:lnTo>
                <a:lnTo>
                  <a:pt x="3364707" y="3810396"/>
                </a:lnTo>
                <a:lnTo>
                  <a:pt x="3369072" y="3814365"/>
                </a:lnTo>
                <a:lnTo>
                  <a:pt x="3373041" y="3818731"/>
                </a:lnTo>
                <a:lnTo>
                  <a:pt x="3377010" y="3823096"/>
                </a:lnTo>
                <a:lnTo>
                  <a:pt x="3380582" y="3827859"/>
                </a:lnTo>
                <a:lnTo>
                  <a:pt x="3384154" y="3832621"/>
                </a:lnTo>
                <a:lnTo>
                  <a:pt x="3387329" y="3837781"/>
                </a:lnTo>
                <a:lnTo>
                  <a:pt x="3390107" y="3842543"/>
                </a:lnTo>
                <a:lnTo>
                  <a:pt x="3393282" y="3848099"/>
                </a:lnTo>
                <a:lnTo>
                  <a:pt x="3395663" y="3853656"/>
                </a:lnTo>
                <a:lnTo>
                  <a:pt x="3397647" y="3858815"/>
                </a:lnTo>
                <a:lnTo>
                  <a:pt x="3399235" y="3864768"/>
                </a:lnTo>
                <a:lnTo>
                  <a:pt x="3401219" y="3870324"/>
                </a:lnTo>
                <a:lnTo>
                  <a:pt x="3402807" y="3876278"/>
                </a:lnTo>
                <a:lnTo>
                  <a:pt x="3403601" y="3882628"/>
                </a:lnTo>
                <a:lnTo>
                  <a:pt x="3404394" y="3888978"/>
                </a:lnTo>
                <a:lnTo>
                  <a:pt x="3404791" y="3894931"/>
                </a:lnTo>
                <a:lnTo>
                  <a:pt x="3405188" y="3901281"/>
                </a:lnTo>
                <a:lnTo>
                  <a:pt x="3404791" y="3907631"/>
                </a:lnTo>
                <a:lnTo>
                  <a:pt x="3404394" y="3913584"/>
                </a:lnTo>
                <a:lnTo>
                  <a:pt x="3403601" y="3919934"/>
                </a:lnTo>
                <a:lnTo>
                  <a:pt x="3402807" y="3926284"/>
                </a:lnTo>
                <a:lnTo>
                  <a:pt x="3401219" y="3931840"/>
                </a:lnTo>
                <a:lnTo>
                  <a:pt x="3399235" y="3937793"/>
                </a:lnTo>
                <a:lnTo>
                  <a:pt x="3397647" y="3943746"/>
                </a:lnTo>
                <a:lnTo>
                  <a:pt x="3395663" y="3948906"/>
                </a:lnTo>
                <a:lnTo>
                  <a:pt x="3393282" y="3954462"/>
                </a:lnTo>
                <a:lnTo>
                  <a:pt x="3390107" y="3960018"/>
                </a:lnTo>
                <a:lnTo>
                  <a:pt x="3387329" y="3964781"/>
                </a:lnTo>
                <a:lnTo>
                  <a:pt x="3384154" y="3969940"/>
                </a:lnTo>
                <a:lnTo>
                  <a:pt x="3380582" y="3974703"/>
                </a:lnTo>
                <a:lnTo>
                  <a:pt x="3377010" y="3979465"/>
                </a:lnTo>
                <a:lnTo>
                  <a:pt x="3373041" y="3983831"/>
                </a:lnTo>
                <a:lnTo>
                  <a:pt x="3369072" y="3988197"/>
                </a:lnTo>
                <a:lnTo>
                  <a:pt x="3364707" y="3992165"/>
                </a:lnTo>
                <a:lnTo>
                  <a:pt x="3360341" y="3996134"/>
                </a:lnTo>
                <a:lnTo>
                  <a:pt x="3355579" y="3999706"/>
                </a:lnTo>
                <a:lnTo>
                  <a:pt x="3350816" y="4002881"/>
                </a:lnTo>
                <a:lnTo>
                  <a:pt x="3345657" y="4006453"/>
                </a:lnTo>
                <a:lnTo>
                  <a:pt x="3340894" y="4009231"/>
                </a:lnTo>
                <a:lnTo>
                  <a:pt x="3335338" y="4012009"/>
                </a:lnTo>
                <a:lnTo>
                  <a:pt x="3329782" y="4014787"/>
                </a:lnTo>
                <a:lnTo>
                  <a:pt x="3324622" y="4016772"/>
                </a:lnTo>
                <a:lnTo>
                  <a:pt x="3318669" y="4018756"/>
                </a:lnTo>
                <a:lnTo>
                  <a:pt x="3313113" y="4020343"/>
                </a:lnTo>
                <a:lnTo>
                  <a:pt x="3306763" y="4021534"/>
                </a:lnTo>
                <a:lnTo>
                  <a:pt x="3300810" y="4023122"/>
                </a:lnTo>
                <a:lnTo>
                  <a:pt x="3294460" y="4023518"/>
                </a:lnTo>
                <a:lnTo>
                  <a:pt x="3288507" y="4024312"/>
                </a:lnTo>
                <a:lnTo>
                  <a:pt x="3282157" y="4024312"/>
                </a:lnTo>
                <a:lnTo>
                  <a:pt x="3275806" y="4024312"/>
                </a:lnTo>
                <a:lnTo>
                  <a:pt x="3269853" y="4023518"/>
                </a:lnTo>
                <a:lnTo>
                  <a:pt x="3263503" y="4023122"/>
                </a:lnTo>
                <a:lnTo>
                  <a:pt x="3257153" y="4021534"/>
                </a:lnTo>
                <a:lnTo>
                  <a:pt x="3251597" y="4020343"/>
                </a:lnTo>
                <a:lnTo>
                  <a:pt x="3245644" y="4018756"/>
                </a:lnTo>
                <a:lnTo>
                  <a:pt x="3239691" y="4016772"/>
                </a:lnTo>
                <a:lnTo>
                  <a:pt x="3234531" y="4014787"/>
                </a:lnTo>
                <a:lnTo>
                  <a:pt x="3228578" y="4012009"/>
                </a:lnTo>
                <a:lnTo>
                  <a:pt x="3223419" y="4009231"/>
                </a:lnTo>
                <a:lnTo>
                  <a:pt x="3218259" y="4006453"/>
                </a:lnTo>
                <a:lnTo>
                  <a:pt x="3213100" y="4002881"/>
                </a:lnTo>
                <a:lnTo>
                  <a:pt x="3208734" y="3999706"/>
                </a:lnTo>
                <a:lnTo>
                  <a:pt x="3203972" y="3996134"/>
                </a:lnTo>
                <a:lnTo>
                  <a:pt x="3199606" y="3992165"/>
                </a:lnTo>
                <a:lnTo>
                  <a:pt x="3195241" y="3988197"/>
                </a:lnTo>
                <a:lnTo>
                  <a:pt x="3191272" y="3983831"/>
                </a:lnTo>
                <a:lnTo>
                  <a:pt x="3186906" y="3979465"/>
                </a:lnTo>
                <a:lnTo>
                  <a:pt x="3183731" y="3974703"/>
                </a:lnTo>
                <a:lnTo>
                  <a:pt x="3180159" y="3969940"/>
                </a:lnTo>
                <a:lnTo>
                  <a:pt x="3176984" y="3964781"/>
                </a:lnTo>
                <a:lnTo>
                  <a:pt x="3174206" y="3960018"/>
                </a:lnTo>
                <a:lnTo>
                  <a:pt x="3171428" y="3954462"/>
                </a:lnTo>
                <a:lnTo>
                  <a:pt x="3168650" y="3948906"/>
                </a:lnTo>
                <a:lnTo>
                  <a:pt x="3166666" y="3943746"/>
                </a:lnTo>
                <a:lnTo>
                  <a:pt x="3164681" y="3937793"/>
                </a:lnTo>
                <a:lnTo>
                  <a:pt x="3163094" y="3931840"/>
                </a:lnTo>
                <a:lnTo>
                  <a:pt x="3161506" y="3926284"/>
                </a:lnTo>
                <a:lnTo>
                  <a:pt x="3160316" y="3919934"/>
                </a:lnTo>
                <a:lnTo>
                  <a:pt x="3159522" y="3913584"/>
                </a:lnTo>
                <a:lnTo>
                  <a:pt x="3159125" y="3907631"/>
                </a:lnTo>
                <a:lnTo>
                  <a:pt x="3159125" y="3901281"/>
                </a:lnTo>
                <a:lnTo>
                  <a:pt x="3159125" y="3894931"/>
                </a:lnTo>
                <a:lnTo>
                  <a:pt x="3159522" y="3888978"/>
                </a:lnTo>
                <a:lnTo>
                  <a:pt x="3160316" y="3882628"/>
                </a:lnTo>
                <a:lnTo>
                  <a:pt x="3161506" y="3876278"/>
                </a:lnTo>
                <a:lnTo>
                  <a:pt x="3163094" y="3870324"/>
                </a:lnTo>
                <a:lnTo>
                  <a:pt x="3164681" y="3864768"/>
                </a:lnTo>
                <a:lnTo>
                  <a:pt x="3166666" y="3858815"/>
                </a:lnTo>
                <a:lnTo>
                  <a:pt x="3168650" y="3853656"/>
                </a:lnTo>
                <a:lnTo>
                  <a:pt x="3171428" y="3848099"/>
                </a:lnTo>
                <a:lnTo>
                  <a:pt x="3174206" y="3842543"/>
                </a:lnTo>
                <a:lnTo>
                  <a:pt x="3176984" y="3837781"/>
                </a:lnTo>
                <a:lnTo>
                  <a:pt x="3180159" y="3832621"/>
                </a:lnTo>
                <a:lnTo>
                  <a:pt x="3183731" y="3827859"/>
                </a:lnTo>
                <a:lnTo>
                  <a:pt x="3186906" y="3823096"/>
                </a:lnTo>
                <a:lnTo>
                  <a:pt x="3191272" y="3818731"/>
                </a:lnTo>
                <a:lnTo>
                  <a:pt x="3195241" y="3814365"/>
                </a:lnTo>
                <a:lnTo>
                  <a:pt x="3199606" y="3810396"/>
                </a:lnTo>
                <a:lnTo>
                  <a:pt x="3203972" y="3806427"/>
                </a:lnTo>
                <a:lnTo>
                  <a:pt x="3208734" y="3802856"/>
                </a:lnTo>
                <a:lnTo>
                  <a:pt x="3213100" y="3799284"/>
                </a:lnTo>
                <a:lnTo>
                  <a:pt x="3218259" y="3796109"/>
                </a:lnTo>
                <a:lnTo>
                  <a:pt x="3223419" y="3793331"/>
                </a:lnTo>
                <a:lnTo>
                  <a:pt x="3228578" y="3790156"/>
                </a:lnTo>
                <a:lnTo>
                  <a:pt x="3234531" y="3787774"/>
                </a:lnTo>
                <a:lnTo>
                  <a:pt x="3239691" y="3785790"/>
                </a:lnTo>
                <a:lnTo>
                  <a:pt x="3245644" y="3783806"/>
                </a:lnTo>
                <a:lnTo>
                  <a:pt x="3251597" y="3781821"/>
                </a:lnTo>
                <a:lnTo>
                  <a:pt x="3257153" y="3780631"/>
                </a:lnTo>
                <a:lnTo>
                  <a:pt x="3263503" y="3779440"/>
                </a:lnTo>
                <a:lnTo>
                  <a:pt x="3269853" y="3779043"/>
                </a:lnTo>
                <a:lnTo>
                  <a:pt x="3275806" y="3778249"/>
                </a:lnTo>
                <a:close/>
                <a:moveTo>
                  <a:pt x="2616002" y="3617912"/>
                </a:moveTo>
                <a:lnTo>
                  <a:pt x="2627501" y="3618310"/>
                </a:lnTo>
                <a:lnTo>
                  <a:pt x="2638603" y="3619106"/>
                </a:lnTo>
                <a:lnTo>
                  <a:pt x="2650103" y="3620300"/>
                </a:lnTo>
                <a:lnTo>
                  <a:pt x="2660809" y="3622688"/>
                </a:lnTo>
                <a:lnTo>
                  <a:pt x="2671515" y="3625075"/>
                </a:lnTo>
                <a:lnTo>
                  <a:pt x="2682221" y="3627861"/>
                </a:lnTo>
                <a:lnTo>
                  <a:pt x="2692134" y="3631840"/>
                </a:lnTo>
                <a:lnTo>
                  <a:pt x="2702840" y="3635422"/>
                </a:lnTo>
                <a:lnTo>
                  <a:pt x="2712356" y="3640197"/>
                </a:lnTo>
                <a:lnTo>
                  <a:pt x="2722269" y="3644972"/>
                </a:lnTo>
                <a:lnTo>
                  <a:pt x="2731389" y="3650543"/>
                </a:lnTo>
                <a:lnTo>
                  <a:pt x="2740509" y="3656114"/>
                </a:lnTo>
                <a:lnTo>
                  <a:pt x="2749233" y="3662481"/>
                </a:lnTo>
                <a:lnTo>
                  <a:pt x="2757560" y="3669246"/>
                </a:lnTo>
                <a:lnTo>
                  <a:pt x="2765490" y="3676011"/>
                </a:lnTo>
                <a:lnTo>
                  <a:pt x="2773421" y="3683174"/>
                </a:lnTo>
                <a:lnTo>
                  <a:pt x="2780558" y="3691133"/>
                </a:lnTo>
                <a:lnTo>
                  <a:pt x="2787299" y="3699092"/>
                </a:lnTo>
                <a:lnTo>
                  <a:pt x="2794040" y="3707448"/>
                </a:lnTo>
                <a:lnTo>
                  <a:pt x="2800384" y="3716203"/>
                </a:lnTo>
                <a:lnTo>
                  <a:pt x="2805935" y="3725355"/>
                </a:lnTo>
                <a:lnTo>
                  <a:pt x="2811487" y="3734906"/>
                </a:lnTo>
                <a:lnTo>
                  <a:pt x="2816245" y="3744456"/>
                </a:lnTo>
                <a:lnTo>
                  <a:pt x="2821003" y="3754007"/>
                </a:lnTo>
                <a:lnTo>
                  <a:pt x="2824572" y="3764751"/>
                </a:lnTo>
                <a:lnTo>
                  <a:pt x="2828537" y="3775098"/>
                </a:lnTo>
                <a:lnTo>
                  <a:pt x="2831313" y="3785444"/>
                </a:lnTo>
                <a:lnTo>
                  <a:pt x="2833692" y="3796188"/>
                </a:lnTo>
                <a:lnTo>
                  <a:pt x="2835674" y="3806933"/>
                </a:lnTo>
                <a:lnTo>
                  <a:pt x="2837260" y="3818473"/>
                </a:lnTo>
                <a:lnTo>
                  <a:pt x="2838053" y="3829615"/>
                </a:lnTo>
                <a:lnTo>
                  <a:pt x="2838450" y="3841155"/>
                </a:lnTo>
                <a:lnTo>
                  <a:pt x="2838053" y="3852297"/>
                </a:lnTo>
                <a:lnTo>
                  <a:pt x="2837260" y="3864236"/>
                </a:lnTo>
                <a:lnTo>
                  <a:pt x="2835674" y="3874980"/>
                </a:lnTo>
                <a:lnTo>
                  <a:pt x="2833692" y="3886122"/>
                </a:lnTo>
                <a:lnTo>
                  <a:pt x="2831313" y="3896866"/>
                </a:lnTo>
                <a:lnTo>
                  <a:pt x="2828537" y="3907611"/>
                </a:lnTo>
                <a:lnTo>
                  <a:pt x="2824572" y="3917957"/>
                </a:lnTo>
                <a:lnTo>
                  <a:pt x="2821003" y="3927906"/>
                </a:lnTo>
                <a:lnTo>
                  <a:pt x="2816245" y="3937854"/>
                </a:lnTo>
                <a:lnTo>
                  <a:pt x="2811487" y="3947405"/>
                </a:lnTo>
                <a:lnTo>
                  <a:pt x="2805935" y="3956557"/>
                </a:lnTo>
                <a:lnTo>
                  <a:pt x="2800384" y="3965710"/>
                </a:lnTo>
                <a:lnTo>
                  <a:pt x="2794040" y="3974464"/>
                </a:lnTo>
                <a:lnTo>
                  <a:pt x="2787299" y="3982821"/>
                </a:lnTo>
                <a:lnTo>
                  <a:pt x="2780558" y="3991178"/>
                </a:lnTo>
                <a:lnTo>
                  <a:pt x="2773421" y="3998738"/>
                </a:lnTo>
                <a:lnTo>
                  <a:pt x="2765490" y="4006299"/>
                </a:lnTo>
                <a:lnTo>
                  <a:pt x="2757560" y="4013064"/>
                </a:lnTo>
                <a:lnTo>
                  <a:pt x="2749233" y="4019829"/>
                </a:lnTo>
                <a:lnTo>
                  <a:pt x="2740509" y="4026196"/>
                </a:lnTo>
                <a:lnTo>
                  <a:pt x="2731389" y="4032165"/>
                </a:lnTo>
                <a:lnTo>
                  <a:pt x="2722269" y="4037338"/>
                </a:lnTo>
                <a:lnTo>
                  <a:pt x="2712356" y="4042114"/>
                </a:lnTo>
                <a:lnTo>
                  <a:pt x="2702840" y="4046491"/>
                </a:lnTo>
                <a:lnTo>
                  <a:pt x="2692134" y="4050868"/>
                </a:lnTo>
                <a:lnTo>
                  <a:pt x="2682221" y="4054052"/>
                </a:lnTo>
                <a:lnTo>
                  <a:pt x="2671515" y="4056837"/>
                </a:lnTo>
                <a:lnTo>
                  <a:pt x="2660809" y="4059623"/>
                </a:lnTo>
                <a:lnTo>
                  <a:pt x="2650103" y="4061613"/>
                </a:lnTo>
                <a:lnTo>
                  <a:pt x="2638603" y="4062806"/>
                </a:lnTo>
                <a:lnTo>
                  <a:pt x="2627501" y="4063602"/>
                </a:lnTo>
                <a:lnTo>
                  <a:pt x="2616002" y="4064000"/>
                </a:lnTo>
                <a:lnTo>
                  <a:pt x="2604503" y="4063602"/>
                </a:lnTo>
                <a:lnTo>
                  <a:pt x="2593400" y="4062806"/>
                </a:lnTo>
                <a:lnTo>
                  <a:pt x="2582297" y="4061613"/>
                </a:lnTo>
                <a:lnTo>
                  <a:pt x="2571195" y="4059623"/>
                </a:lnTo>
                <a:lnTo>
                  <a:pt x="2560489" y="4056837"/>
                </a:lnTo>
                <a:lnTo>
                  <a:pt x="2549783" y="4054052"/>
                </a:lnTo>
                <a:lnTo>
                  <a:pt x="2539473" y="4050868"/>
                </a:lnTo>
                <a:lnTo>
                  <a:pt x="2529560" y="4046491"/>
                </a:lnTo>
                <a:lnTo>
                  <a:pt x="2519647" y="4042114"/>
                </a:lnTo>
                <a:lnTo>
                  <a:pt x="2510131" y="4037338"/>
                </a:lnTo>
                <a:lnTo>
                  <a:pt x="2501011" y="4032165"/>
                </a:lnTo>
                <a:lnTo>
                  <a:pt x="2491891" y="4026196"/>
                </a:lnTo>
                <a:lnTo>
                  <a:pt x="2483167" y="4019829"/>
                </a:lnTo>
                <a:lnTo>
                  <a:pt x="2474841" y="4013064"/>
                </a:lnTo>
                <a:lnTo>
                  <a:pt x="2466514" y="4006299"/>
                </a:lnTo>
                <a:lnTo>
                  <a:pt x="2458980" y="3998738"/>
                </a:lnTo>
                <a:lnTo>
                  <a:pt x="2451446" y="3991178"/>
                </a:lnTo>
                <a:lnTo>
                  <a:pt x="2444308" y="3982821"/>
                </a:lnTo>
                <a:lnTo>
                  <a:pt x="2437964" y="3974464"/>
                </a:lnTo>
                <a:lnTo>
                  <a:pt x="2431620" y="3965710"/>
                </a:lnTo>
                <a:lnTo>
                  <a:pt x="2425672" y="3956557"/>
                </a:lnTo>
                <a:lnTo>
                  <a:pt x="2420914" y="3947405"/>
                </a:lnTo>
                <a:lnTo>
                  <a:pt x="2415759" y="3937854"/>
                </a:lnTo>
                <a:lnTo>
                  <a:pt x="2411397" y="3927906"/>
                </a:lnTo>
                <a:lnTo>
                  <a:pt x="2407035" y="3917957"/>
                </a:lnTo>
                <a:lnTo>
                  <a:pt x="2403863" y="3907611"/>
                </a:lnTo>
                <a:lnTo>
                  <a:pt x="2400691" y="3896866"/>
                </a:lnTo>
                <a:lnTo>
                  <a:pt x="2398312" y="3886122"/>
                </a:lnTo>
                <a:lnTo>
                  <a:pt x="2396329" y="3874980"/>
                </a:lnTo>
                <a:lnTo>
                  <a:pt x="2395140" y="3864236"/>
                </a:lnTo>
                <a:lnTo>
                  <a:pt x="2394347" y="3852297"/>
                </a:lnTo>
                <a:lnTo>
                  <a:pt x="2393950" y="3841155"/>
                </a:lnTo>
                <a:lnTo>
                  <a:pt x="2394347" y="3829615"/>
                </a:lnTo>
                <a:lnTo>
                  <a:pt x="2395140" y="3818473"/>
                </a:lnTo>
                <a:lnTo>
                  <a:pt x="2396329" y="3806933"/>
                </a:lnTo>
                <a:lnTo>
                  <a:pt x="2398312" y="3796188"/>
                </a:lnTo>
                <a:lnTo>
                  <a:pt x="2400691" y="3785444"/>
                </a:lnTo>
                <a:lnTo>
                  <a:pt x="2403863" y="3775098"/>
                </a:lnTo>
                <a:lnTo>
                  <a:pt x="2407035" y="3764751"/>
                </a:lnTo>
                <a:lnTo>
                  <a:pt x="2411397" y="3754007"/>
                </a:lnTo>
                <a:lnTo>
                  <a:pt x="2415759" y="3744456"/>
                </a:lnTo>
                <a:lnTo>
                  <a:pt x="2420914" y="3734906"/>
                </a:lnTo>
                <a:lnTo>
                  <a:pt x="2425672" y="3725355"/>
                </a:lnTo>
                <a:lnTo>
                  <a:pt x="2431620" y="3716203"/>
                </a:lnTo>
                <a:lnTo>
                  <a:pt x="2437964" y="3707448"/>
                </a:lnTo>
                <a:lnTo>
                  <a:pt x="2444308" y="3699092"/>
                </a:lnTo>
                <a:lnTo>
                  <a:pt x="2451446" y="3691133"/>
                </a:lnTo>
                <a:lnTo>
                  <a:pt x="2458980" y="3683174"/>
                </a:lnTo>
                <a:lnTo>
                  <a:pt x="2466514" y="3676011"/>
                </a:lnTo>
                <a:lnTo>
                  <a:pt x="2474841" y="3669246"/>
                </a:lnTo>
                <a:lnTo>
                  <a:pt x="2483167" y="3662481"/>
                </a:lnTo>
                <a:lnTo>
                  <a:pt x="2491891" y="3656114"/>
                </a:lnTo>
                <a:lnTo>
                  <a:pt x="2501011" y="3650543"/>
                </a:lnTo>
                <a:lnTo>
                  <a:pt x="2510131" y="3644972"/>
                </a:lnTo>
                <a:lnTo>
                  <a:pt x="2519647" y="3640197"/>
                </a:lnTo>
                <a:lnTo>
                  <a:pt x="2529560" y="3635422"/>
                </a:lnTo>
                <a:lnTo>
                  <a:pt x="2539473" y="3631840"/>
                </a:lnTo>
                <a:lnTo>
                  <a:pt x="2549783" y="3627861"/>
                </a:lnTo>
                <a:lnTo>
                  <a:pt x="2560489" y="3625075"/>
                </a:lnTo>
                <a:lnTo>
                  <a:pt x="2571195" y="3622688"/>
                </a:lnTo>
                <a:lnTo>
                  <a:pt x="2582297" y="3620300"/>
                </a:lnTo>
                <a:lnTo>
                  <a:pt x="2593400" y="3619106"/>
                </a:lnTo>
                <a:lnTo>
                  <a:pt x="2604503" y="3618310"/>
                </a:lnTo>
                <a:lnTo>
                  <a:pt x="2616002" y="3617912"/>
                </a:lnTo>
                <a:close/>
                <a:moveTo>
                  <a:pt x="2187774" y="3414712"/>
                </a:moveTo>
                <a:lnTo>
                  <a:pt x="2193738" y="3415107"/>
                </a:lnTo>
                <a:lnTo>
                  <a:pt x="2199303" y="3415502"/>
                </a:lnTo>
                <a:lnTo>
                  <a:pt x="2204869" y="3415897"/>
                </a:lnTo>
                <a:lnTo>
                  <a:pt x="2210833" y="3417081"/>
                </a:lnTo>
                <a:lnTo>
                  <a:pt x="2216001" y="3418265"/>
                </a:lnTo>
                <a:lnTo>
                  <a:pt x="2221567" y="3419845"/>
                </a:lnTo>
                <a:lnTo>
                  <a:pt x="2227133" y="3421819"/>
                </a:lnTo>
                <a:lnTo>
                  <a:pt x="2231904" y="3423793"/>
                </a:lnTo>
                <a:lnTo>
                  <a:pt x="2237470" y="3425767"/>
                </a:lnTo>
                <a:lnTo>
                  <a:pt x="2241843" y="3428530"/>
                </a:lnTo>
                <a:lnTo>
                  <a:pt x="2247011" y="3431294"/>
                </a:lnTo>
                <a:lnTo>
                  <a:pt x="2251384" y="3434058"/>
                </a:lnTo>
                <a:lnTo>
                  <a:pt x="2256155" y="3437611"/>
                </a:lnTo>
                <a:lnTo>
                  <a:pt x="2260131" y="3440769"/>
                </a:lnTo>
                <a:lnTo>
                  <a:pt x="2264504" y="3443928"/>
                </a:lnTo>
                <a:lnTo>
                  <a:pt x="2268480" y="3448271"/>
                </a:lnTo>
                <a:lnTo>
                  <a:pt x="2272455" y="3451824"/>
                </a:lnTo>
                <a:lnTo>
                  <a:pt x="2275636" y="3456167"/>
                </a:lnTo>
                <a:lnTo>
                  <a:pt x="2278816" y="3460115"/>
                </a:lnTo>
                <a:lnTo>
                  <a:pt x="2282395" y="3464853"/>
                </a:lnTo>
                <a:lnTo>
                  <a:pt x="2285178" y="3469195"/>
                </a:lnTo>
                <a:lnTo>
                  <a:pt x="2288358" y="3474328"/>
                </a:lnTo>
                <a:lnTo>
                  <a:pt x="2290743" y="3479065"/>
                </a:lnTo>
                <a:lnTo>
                  <a:pt x="2292731" y="3484198"/>
                </a:lnTo>
                <a:lnTo>
                  <a:pt x="2294719" y="3488936"/>
                </a:lnTo>
                <a:lnTo>
                  <a:pt x="2296707" y="3494463"/>
                </a:lnTo>
                <a:lnTo>
                  <a:pt x="2298297" y="3499990"/>
                </a:lnTo>
                <a:lnTo>
                  <a:pt x="2299490" y="3505123"/>
                </a:lnTo>
                <a:lnTo>
                  <a:pt x="2300683" y="3511045"/>
                </a:lnTo>
                <a:lnTo>
                  <a:pt x="2301478" y="3516967"/>
                </a:lnTo>
                <a:lnTo>
                  <a:pt x="2301875" y="3522494"/>
                </a:lnTo>
                <a:lnTo>
                  <a:pt x="2301875" y="3528416"/>
                </a:lnTo>
                <a:lnTo>
                  <a:pt x="2301875" y="3534338"/>
                </a:lnTo>
                <a:lnTo>
                  <a:pt x="2301478" y="3539866"/>
                </a:lnTo>
                <a:lnTo>
                  <a:pt x="2300683" y="3545393"/>
                </a:lnTo>
                <a:lnTo>
                  <a:pt x="2299490" y="3550920"/>
                </a:lnTo>
                <a:lnTo>
                  <a:pt x="2298297" y="3556447"/>
                </a:lnTo>
                <a:lnTo>
                  <a:pt x="2296707" y="3561975"/>
                </a:lnTo>
                <a:lnTo>
                  <a:pt x="2294719" y="3567107"/>
                </a:lnTo>
                <a:lnTo>
                  <a:pt x="2292731" y="3572634"/>
                </a:lnTo>
                <a:lnTo>
                  <a:pt x="2290743" y="3577372"/>
                </a:lnTo>
                <a:lnTo>
                  <a:pt x="2288358" y="3582504"/>
                </a:lnTo>
                <a:lnTo>
                  <a:pt x="2285178" y="3587242"/>
                </a:lnTo>
                <a:lnTo>
                  <a:pt x="2282395" y="3591585"/>
                </a:lnTo>
                <a:lnTo>
                  <a:pt x="2278816" y="3596323"/>
                </a:lnTo>
                <a:lnTo>
                  <a:pt x="2275636" y="3600271"/>
                </a:lnTo>
                <a:lnTo>
                  <a:pt x="2272455" y="3604614"/>
                </a:lnTo>
                <a:lnTo>
                  <a:pt x="2268480" y="3608562"/>
                </a:lnTo>
                <a:lnTo>
                  <a:pt x="2264504" y="3612115"/>
                </a:lnTo>
                <a:lnTo>
                  <a:pt x="2260131" y="3615668"/>
                </a:lnTo>
                <a:lnTo>
                  <a:pt x="2256155" y="3619221"/>
                </a:lnTo>
                <a:lnTo>
                  <a:pt x="2251384" y="3622380"/>
                </a:lnTo>
                <a:lnTo>
                  <a:pt x="2247011" y="3625143"/>
                </a:lnTo>
                <a:lnTo>
                  <a:pt x="2241843" y="3627907"/>
                </a:lnTo>
                <a:lnTo>
                  <a:pt x="2237470" y="3630276"/>
                </a:lnTo>
                <a:lnTo>
                  <a:pt x="2231904" y="3633040"/>
                </a:lnTo>
                <a:lnTo>
                  <a:pt x="2227133" y="3634619"/>
                </a:lnTo>
                <a:lnTo>
                  <a:pt x="2221567" y="3636593"/>
                </a:lnTo>
                <a:lnTo>
                  <a:pt x="2216001" y="3637777"/>
                </a:lnTo>
                <a:lnTo>
                  <a:pt x="2210833" y="3639751"/>
                </a:lnTo>
                <a:lnTo>
                  <a:pt x="2204869" y="3640541"/>
                </a:lnTo>
                <a:lnTo>
                  <a:pt x="2199303" y="3641330"/>
                </a:lnTo>
                <a:lnTo>
                  <a:pt x="2193738" y="3641725"/>
                </a:lnTo>
                <a:lnTo>
                  <a:pt x="2187774" y="3641725"/>
                </a:lnTo>
                <a:lnTo>
                  <a:pt x="2181413" y="3641725"/>
                </a:lnTo>
                <a:lnTo>
                  <a:pt x="2175847" y="3641330"/>
                </a:lnTo>
                <a:lnTo>
                  <a:pt x="2170281" y="3640541"/>
                </a:lnTo>
                <a:lnTo>
                  <a:pt x="2164715" y="3639751"/>
                </a:lnTo>
                <a:lnTo>
                  <a:pt x="2159149" y="3637777"/>
                </a:lnTo>
                <a:lnTo>
                  <a:pt x="2153583" y="3636593"/>
                </a:lnTo>
                <a:lnTo>
                  <a:pt x="2148415" y="3634619"/>
                </a:lnTo>
                <a:lnTo>
                  <a:pt x="2143247" y="3633040"/>
                </a:lnTo>
                <a:lnTo>
                  <a:pt x="2138476" y="3630276"/>
                </a:lnTo>
                <a:lnTo>
                  <a:pt x="2133308" y="3627907"/>
                </a:lnTo>
                <a:lnTo>
                  <a:pt x="2128139" y="3625143"/>
                </a:lnTo>
                <a:lnTo>
                  <a:pt x="2123766" y="3622380"/>
                </a:lnTo>
                <a:lnTo>
                  <a:pt x="2118995" y="3619221"/>
                </a:lnTo>
                <a:lnTo>
                  <a:pt x="2115020" y="3615668"/>
                </a:lnTo>
                <a:lnTo>
                  <a:pt x="2110646" y="3612115"/>
                </a:lnTo>
                <a:lnTo>
                  <a:pt x="2106671" y="3608562"/>
                </a:lnTo>
                <a:lnTo>
                  <a:pt x="2103093" y="3604614"/>
                </a:lnTo>
                <a:lnTo>
                  <a:pt x="2099515" y="3600271"/>
                </a:lnTo>
                <a:lnTo>
                  <a:pt x="2096334" y="3596323"/>
                </a:lnTo>
                <a:lnTo>
                  <a:pt x="2092756" y="3591585"/>
                </a:lnTo>
                <a:lnTo>
                  <a:pt x="2089973" y="3587242"/>
                </a:lnTo>
                <a:lnTo>
                  <a:pt x="2087190" y="3582504"/>
                </a:lnTo>
                <a:lnTo>
                  <a:pt x="2084805" y="3577372"/>
                </a:lnTo>
                <a:lnTo>
                  <a:pt x="2082419" y="3572634"/>
                </a:lnTo>
                <a:lnTo>
                  <a:pt x="2080431" y="3567107"/>
                </a:lnTo>
                <a:lnTo>
                  <a:pt x="2078444" y="3561975"/>
                </a:lnTo>
                <a:lnTo>
                  <a:pt x="2077251" y="3556447"/>
                </a:lnTo>
                <a:lnTo>
                  <a:pt x="2076058" y="3550920"/>
                </a:lnTo>
                <a:lnTo>
                  <a:pt x="2074468" y="3545393"/>
                </a:lnTo>
                <a:lnTo>
                  <a:pt x="2073673" y="3539866"/>
                </a:lnTo>
                <a:lnTo>
                  <a:pt x="2073275" y="3534338"/>
                </a:lnTo>
                <a:lnTo>
                  <a:pt x="2073275" y="3528416"/>
                </a:lnTo>
                <a:lnTo>
                  <a:pt x="2073275" y="3522494"/>
                </a:lnTo>
                <a:lnTo>
                  <a:pt x="2073673" y="3516967"/>
                </a:lnTo>
                <a:lnTo>
                  <a:pt x="2074468" y="3511045"/>
                </a:lnTo>
                <a:lnTo>
                  <a:pt x="2076058" y="3505123"/>
                </a:lnTo>
                <a:lnTo>
                  <a:pt x="2077251" y="3499990"/>
                </a:lnTo>
                <a:lnTo>
                  <a:pt x="2078444" y="3494463"/>
                </a:lnTo>
                <a:lnTo>
                  <a:pt x="2080431" y="3488936"/>
                </a:lnTo>
                <a:lnTo>
                  <a:pt x="2082419" y="3484198"/>
                </a:lnTo>
                <a:lnTo>
                  <a:pt x="2084805" y="3479065"/>
                </a:lnTo>
                <a:lnTo>
                  <a:pt x="2087190" y="3474328"/>
                </a:lnTo>
                <a:lnTo>
                  <a:pt x="2089973" y="3469195"/>
                </a:lnTo>
                <a:lnTo>
                  <a:pt x="2092756" y="3464853"/>
                </a:lnTo>
                <a:lnTo>
                  <a:pt x="2096334" y="3460115"/>
                </a:lnTo>
                <a:lnTo>
                  <a:pt x="2099515" y="3456167"/>
                </a:lnTo>
                <a:lnTo>
                  <a:pt x="2103093" y="3451824"/>
                </a:lnTo>
                <a:lnTo>
                  <a:pt x="2106671" y="3448271"/>
                </a:lnTo>
                <a:lnTo>
                  <a:pt x="2110646" y="3443928"/>
                </a:lnTo>
                <a:lnTo>
                  <a:pt x="2115020" y="3440769"/>
                </a:lnTo>
                <a:lnTo>
                  <a:pt x="2118995" y="3437611"/>
                </a:lnTo>
                <a:lnTo>
                  <a:pt x="2123766" y="3434058"/>
                </a:lnTo>
                <a:lnTo>
                  <a:pt x="2128139" y="3431294"/>
                </a:lnTo>
                <a:lnTo>
                  <a:pt x="2133308" y="3428530"/>
                </a:lnTo>
                <a:lnTo>
                  <a:pt x="2138476" y="3425767"/>
                </a:lnTo>
                <a:lnTo>
                  <a:pt x="2143247" y="3423793"/>
                </a:lnTo>
                <a:lnTo>
                  <a:pt x="2148415" y="3421819"/>
                </a:lnTo>
                <a:lnTo>
                  <a:pt x="2153583" y="3419845"/>
                </a:lnTo>
                <a:lnTo>
                  <a:pt x="2159149" y="3418265"/>
                </a:lnTo>
                <a:lnTo>
                  <a:pt x="2164715" y="3417081"/>
                </a:lnTo>
                <a:lnTo>
                  <a:pt x="2170281" y="3415897"/>
                </a:lnTo>
                <a:lnTo>
                  <a:pt x="2175847" y="3415502"/>
                </a:lnTo>
                <a:lnTo>
                  <a:pt x="2181413" y="3415107"/>
                </a:lnTo>
                <a:lnTo>
                  <a:pt x="2187774" y="3414712"/>
                </a:lnTo>
                <a:close/>
                <a:moveTo>
                  <a:pt x="2877146" y="3217862"/>
                </a:moveTo>
                <a:lnTo>
                  <a:pt x="2885867" y="3218259"/>
                </a:lnTo>
                <a:lnTo>
                  <a:pt x="2894191" y="3219051"/>
                </a:lnTo>
                <a:lnTo>
                  <a:pt x="2902515" y="3219844"/>
                </a:lnTo>
                <a:lnTo>
                  <a:pt x="2910840" y="3221430"/>
                </a:lnTo>
                <a:lnTo>
                  <a:pt x="2918768" y="3223412"/>
                </a:lnTo>
                <a:lnTo>
                  <a:pt x="2926696" y="3225394"/>
                </a:lnTo>
                <a:lnTo>
                  <a:pt x="2934624" y="3228169"/>
                </a:lnTo>
                <a:lnTo>
                  <a:pt x="2942156" y="3230943"/>
                </a:lnTo>
                <a:lnTo>
                  <a:pt x="2949291" y="3234511"/>
                </a:lnTo>
                <a:lnTo>
                  <a:pt x="2956426" y="3238079"/>
                </a:lnTo>
                <a:lnTo>
                  <a:pt x="2963561" y="3242043"/>
                </a:lnTo>
                <a:lnTo>
                  <a:pt x="2970300" y="3246403"/>
                </a:lnTo>
                <a:lnTo>
                  <a:pt x="2976643" y="3251160"/>
                </a:lnTo>
                <a:lnTo>
                  <a:pt x="2982985" y="3255917"/>
                </a:lnTo>
                <a:lnTo>
                  <a:pt x="2988931" y="3261070"/>
                </a:lnTo>
                <a:lnTo>
                  <a:pt x="2994481" y="3266620"/>
                </a:lnTo>
                <a:lnTo>
                  <a:pt x="3000030" y="3272169"/>
                </a:lnTo>
                <a:lnTo>
                  <a:pt x="3005580" y="3278512"/>
                </a:lnTo>
                <a:lnTo>
                  <a:pt x="3010337" y="3284458"/>
                </a:lnTo>
                <a:lnTo>
                  <a:pt x="3015093" y="3291196"/>
                </a:lnTo>
                <a:lnTo>
                  <a:pt x="3019057" y="3297935"/>
                </a:lnTo>
                <a:lnTo>
                  <a:pt x="3023418" y="3305070"/>
                </a:lnTo>
                <a:lnTo>
                  <a:pt x="3026986" y="3312206"/>
                </a:lnTo>
                <a:lnTo>
                  <a:pt x="3030553" y="3319341"/>
                </a:lnTo>
                <a:lnTo>
                  <a:pt x="3033328" y="3326873"/>
                </a:lnTo>
                <a:lnTo>
                  <a:pt x="3035706" y="3334404"/>
                </a:lnTo>
                <a:lnTo>
                  <a:pt x="3038085" y="3342332"/>
                </a:lnTo>
                <a:lnTo>
                  <a:pt x="3040067" y="3350657"/>
                </a:lnTo>
                <a:lnTo>
                  <a:pt x="3041652" y="3358585"/>
                </a:lnTo>
                <a:lnTo>
                  <a:pt x="3042445" y="3366909"/>
                </a:lnTo>
                <a:lnTo>
                  <a:pt x="3043238" y="3375630"/>
                </a:lnTo>
                <a:lnTo>
                  <a:pt x="3043238" y="3383954"/>
                </a:lnTo>
                <a:lnTo>
                  <a:pt x="3043238" y="3392675"/>
                </a:lnTo>
                <a:lnTo>
                  <a:pt x="3042445" y="3401000"/>
                </a:lnTo>
                <a:lnTo>
                  <a:pt x="3041652" y="3408928"/>
                </a:lnTo>
                <a:lnTo>
                  <a:pt x="3040067" y="3417252"/>
                </a:lnTo>
                <a:lnTo>
                  <a:pt x="3038085" y="3425180"/>
                </a:lnTo>
                <a:lnTo>
                  <a:pt x="3035706" y="3433108"/>
                </a:lnTo>
                <a:lnTo>
                  <a:pt x="3033328" y="3441036"/>
                </a:lnTo>
                <a:lnTo>
                  <a:pt x="3030553" y="3448568"/>
                </a:lnTo>
                <a:lnTo>
                  <a:pt x="3026986" y="3456100"/>
                </a:lnTo>
                <a:lnTo>
                  <a:pt x="3023418" y="3463235"/>
                </a:lnTo>
                <a:lnTo>
                  <a:pt x="3019057" y="3469974"/>
                </a:lnTo>
                <a:lnTo>
                  <a:pt x="3015093" y="3476712"/>
                </a:lnTo>
                <a:lnTo>
                  <a:pt x="3010337" y="3483451"/>
                </a:lnTo>
                <a:lnTo>
                  <a:pt x="3005580" y="3489794"/>
                </a:lnTo>
                <a:lnTo>
                  <a:pt x="3000030" y="3495343"/>
                </a:lnTo>
                <a:lnTo>
                  <a:pt x="2994481" y="3501289"/>
                </a:lnTo>
                <a:lnTo>
                  <a:pt x="2988931" y="3506442"/>
                </a:lnTo>
                <a:lnTo>
                  <a:pt x="2982985" y="3511992"/>
                </a:lnTo>
                <a:lnTo>
                  <a:pt x="2976643" y="3517145"/>
                </a:lnTo>
                <a:lnTo>
                  <a:pt x="2970300" y="3521506"/>
                </a:lnTo>
                <a:lnTo>
                  <a:pt x="2963561" y="3525866"/>
                </a:lnTo>
                <a:lnTo>
                  <a:pt x="2956426" y="3529830"/>
                </a:lnTo>
                <a:lnTo>
                  <a:pt x="2949291" y="3533794"/>
                </a:lnTo>
                <a:lnTo>
                  <a:pt x="2942156" y="3536965"/>
                </a:lnTo>
                <a:lnTo>
                  <a:pt x="2934624" y="3539740"/>
                </a:lnTo>
                <a:lnTo>
                  <a:pt x="2926696" y="3542515"/>
                </a:lnTo>
                <a:lnTo>
                  <a:pt x="2918768" y="3544893"/>
                </a:lnTo>
                <a:lnTo>
                  <a:pt x="2910840" y="3546479"/>
                </a:lnTo>
                <a:lnTo>
                  <a:pt x="2902515" y="3548065"/>
                </a:lnTo>
                <a:lnTo>
                  <a:pt x="2894191" y="3548857"/>
                </a:lnTo>
                <a:lnTo>
                  <a:pt x="2885867" y="3549650"/>
                </a:lnTo>
                <a:lnTo>
                  <a:pt x="2877146" y="3549650"/>
                </a:lnTo>
                <a:lnTo>
                  <a:pt x="2868821" y="3549650"/>
                </a:lnTo>
                <a:lnTo>
                  <a:pt x="2860101" y="3548857"/>
                </a:lnTo>
                <a:lnTo>
                  <a:pt x="2851776" y="3548065"/>
                </a:lnTo>
                <a:lnTo>
                  <a:pt x="2843848" y="3546479"/>
                </a:lnTo>
                <a:lnTo>
                  <a:pt x="2835524" y="3544893"/>
                </a:lnTo>
                <a:lnTo>
                  <a:pt x="2827992" y="3542515"/>
                </a:lnTo>
                <a:lnTo>
                  <a:pt x="2820460" y="3539740"/>
                </a:lnTo>
                <a:lnTo>
                  <a:pt x="2812929" y="3536965"/>
                </a:lnTo>
                <a:lnTo>
                  <a:pt x="2805397" y="3533794"/>
                </a:lnTo>
                <a:lnTo>
                  <a:pt x="2798262" y="3529830"/>
                </a:lnTo>
                <a:lnTo>
                  <a:pt x="2791127" y="3525866"/>
                </a:lnTo>
                <a:lnTo>
                  <a:pt x="2784784" y="3521506"/>
                </a:lnTo>
                <a:lnTo>
                  <a:pt x="2778045" y="3517145"/>
                </a:lnTo>
                <a:lnTo>
                  <a:pt x="2771703" y="3511992"/>
                </a:lnTo>
                <a:lnTo>
                  <a:pt x="2766153" y="3506442"/>
                </a:lnTo>
                <a:lnTo>
                  <a:pt x="2760207" y="3501289"/>
                </a:lnTo>
                <a:lnTo>
                  <a:pt x="2754261" y="3495343"/>
                </a:lnTo>
                <a:lnTo>
                  <a:pt x="2749505" y="3489794"/>
                </a:lnTo>
                <a:lnTo>
                  <a:pt x="2744351" y="3483451"/>
                </a:lnTo>
                <a:lnTo>
                  <a:pt x="2739991" y="3476712"/>
                </a:lnTo>
                <a:lnTo>
                  <a:pt x="2735234" y="3469974"/>
                </a:lnTo>
                <a:lnTo>
                  <a:pt x="2731666" y="3463235"/>
                </a:lnTo>
                <a:lnTo>
                  <a:pt x="2727702" y="3456100"/>
                </a:lnTo>
                <a:lnTo>
                  <a:pt x="2724531" y="3448568"/>
                </a:lnTo>
                <a:lnTo>
                  <a:pt x="2721756" y="3441036"/>
                </a:lnTo>
                <a:lnTo>
                  <a:pt x="2718982" y="3433108"/>
                </a:lnTo>
                <a:lnTo>
                  <a:pt x="2716603" y="3425180"/>
                </a:lnTo>
                <a:lnTo>
                  <a:pt x="2715018" y="3417252"/>
                </a:lnTo>
                <a:lnTo>
                  <a:pt x="2713432" y="3408928"/>
                </a:lnTo>
                <a:lnTo>
                  <a:pt x="2712639" y="3401000"/>
                </a:lnTo>
                <a:lnTo>
                  <a:pt x="2711450" y="3392675"/>
                </a:lnTo>
                <a:lnTo>
                  <a:pt x="2711450" y="3383954"/>
                </a:lnTo>
                <a:lnTo>
                  <a:pt x="2711450" y="3375630"/>
                </a:lnTo>
                <a:lnTo>
                  <a:pt x="2712639" y="3366909"/>
                </a:lnTo>
                <a:lnTo>
                  <a:pt x="2713432" y="3358585"/>
                </a:lnTo>
                <a:lnTo>
                  <a:pt x="2715018" y="3350657"/>
                </a:lnTo>
                <a:lnTo>
                  <a:pt x="2716603" y="3342332"/>
                </a:lnTo>
                <a:lnTo>
                  <a:pt x="2718982" y="3334404"/>
                </a:lnTo>
                <a:lnTo>
                  <a:pt x="2721756" y="3326873"/>
                </a:lnTo>
                <a:lnTo>
                  <a:pt x="2724531" y="3319341"/>
                </a:lnTo>
                <a:lnTo>
                  <a:pt x="2727702" y="3312206"/>
                </a:lnTo>
                <a:lnTo>
                  <a:pt x="2731666" y="3305070"/>
                </a:lnTo>
                <a:lnTo>
                  <a:pt x="2735234" y="3297935"/>
                </a:lnTo>
                <a:lnTo>
                  <a:pt x="2739991" y="3291196"/>
                </a:lnTo>
                <a:lnTo>
                  <a:pt x="2744351" y="3284458"/>
                </a:lnTo>
                <a:lnTo>
                  <a:pt x="2749505" y="3278512"/>
                </a:lnTo>
                <a:lnTo>
                  <a:pt x="2754261" y="3272169"/>
                </a:lnTo>
                <a:lnTo>
                  <a:pt x="2760207" y="3266620"/>
                </a:lnTo>
                <a:lnTo>
                  <a:pt x="2766153" y="3261070"/>
                </a:lnTo>
                <a:lnTo>
                  <a:pt x="2771703" y="3255917"/>
                </a:lnTo>
                <a:lnTo>
                  <a:pt x="2778045" y="3251160"/>
                </a:lnTo>
                <a:lnTo>
                  <a:pt x="2784784" y="3246403"/>
                </a:lnTo>
                <a:lnTo>
                  <a:pt x="2791127" y="3242043"/>
                </a:lnTo>
                <a:lnTo>
                  <a:pt x="2798262" y="3238079"/>
                </a:lnTo>
                <a:lnTo>
                  <a:pt x="2805397" y="3234511"/>
                </a:lnTo>
                <a:lnTo>
                  <a:pt x="2812929" y="3230943"/>
                </a:lnTo>
                <a:lnTo>
                  <a:pt x="2820460" y="3228169"/>
                </a:lnTo>
                <a:lnTo>
                  <a:pt x="2827992" y="3225394"/>
                </a:lnTo>
                <a:lnTo>
                  <a:pt x="2835524" y="3223412"/>
                </a:lnTo>
                <a:lnTo>
                  <a:pt x="2843848" y="3221430"/>
                </a:lnTo>
                <a:lnTo>
                  <a:pt x="2851776" y="3219844"/>
                </a:lnTo>
                <a:lnTo>
                  <a:pt x="2860101" y="3219051"/>
                </a:lnTo>
                <a:lnTo>
                  <a:pt x="2868821" y="3218259"/>
                </a:lnTo>
                <a:lnTo>
                  <a:pt x="2877146" y="3217862"/>
                </a:lnTo>
                <a:close/>
                <a:moveTo>
                  <a:pt x="1341242" y="3000374"/>
                </a:moveTo>
                <a:lnTo>
                  <a:pt x="410762" y="4429560"/>
                </a:lnTo>
                <a:lnTo>
                  <a:pt x="409572" y="4434325"/>
                </a:lnTo>
                <a:lnTo>
                  <a:pt x="406794" y="4447826"/>
                </a:lnTo>
                <a:lnTo>
                  <a:pt x="404414" y="4458151"/>
                </a:lnTo>
                <a:lnTo>
                  <a:pt x="402430" y="4469667"/>
                </a:lnTo>
                <a:lnTo>
                  <a:pt x="400446" y="4483169"/>
                </a:lnTo>
                <a:lnTo>
                  <a:pt x="398859" y="4498259"/>
                </a:lnTo>
                <a:lnTo>
                  <a:pt x="396875" y="4514937"/>
                </a:lnTo>
                <a:lnTo>
                  <a:pt x="395287" y="4533204"/>
                </a:lnTo>
                <a:lnTo>
                  <a:pt x="394097" y="4552265"/>
                </a:lnTo>
                <a:lnTo>
                  <a:pt x="393700" y="4572915"/>
                </a:lnTo>
                <a:lnTo>
                  <a:pt x="394097" y="4594359"/>
                </a:lnTo>
                <a:lnTo>
                  <a:pt x="394891" y="4616597"/>
                </a:lnTo>
                <a:lnTo>
                  <a:pt x="397271" y="4640026"/>
                </a:lnTo>
                <a:lnTo>
                  <a:pt x="400049" y="4664249"/>
                </a:lnTo>
                <a:lnTo>
                  <a:pt x="401636" y="4676162"/>
                </a:lnTo>
                <a:lnTo>
                  <a:pt x="403620" y="4688870"/>
                </a:lnTo>
                <a:lnTo>
                  <a:pt x="406398" y="4701180"/>
                </a:lnTo>
                <a:lnTo>
                  <a:pt x="409175" y="4713490"/>
                </a:lnTo>
                <a:lnTo>
                  <a:pt x="412350" y="4726198"/>
                </a:lnTo>
                <a:lnTo>
                  <a:pt x="415921" y="4738905"/>
                </a:lnTo>
                <a:lnTo>
                  <a:pt x="419492" y="4752010"/>
                </a:lnTo>
                <a:lnTo>
                  <a:pt x="423857" y="4764320"/>
                </a:lnTo>
                <a:lnTo>
                  <a:pt x="428221" y="4777425"/>
                </a:lnTo>
                <a:lnTo>
                  <a:pt x="433380" y="4790132"/>
                </a:lnTo>
                <a:lnTo>
                  <a:pt x="438538" y="4802839"/>
                </a:lnTo>
                <a:lnTo>
                  <a:pt x="444887" y="4815944"/>
                </a:lnTo>
                <a:lnTo>
                  <a:pt x="451235" y="4828254"/>
                </a:lnTo>
                <a:lnTo>
                  <a:pt x="457584" y="4841359"/>
                </a:lnTo>
                <a:lnTo>
                  <a:pt x="464726" y="4853669"/>
                </a:lnTo>
                <a:lnTo>
                  <a:pt x="472662" y="4866773"/>
                </a:lnTo>
                <a:lnTo>
                  <a:pt x="480995" y="4879084"/>
                </a:lnTo>
                <a:lnTo>
                  <a:pt x="489724" y="4891394"/>
                </a:lnTo>
                <a:lnTo>
                  <a:pt x="498850" y="4903704"/>
                </a:lnTo>
                <a:lnTo>
                  <a:pt x="508770" y="4915618"/>
                </a:lnTo>
                <a:lnTo>
                  <a:pt x="519087" y="4927531"/>
                </a:lnTo>
                <a:lnTo>
                  <a:pt x="530197" y="4939444"/>
                </a:lnTo>
                <a:lnTo>
                  <a:pt x="541704" y="4950960"/>
                </a:lnTo>
                <a:lnTo>
                  <a:pt x="553608" y="4962476"/>
                </a:lnTo>
                <a:lnTo>
                  <a:pt x="566702" y="4973992"/>
                </a:lnTo>
                <a:lnTo>
                  <a:pt x="579796" y="4984714"/>
                </a:lnTo>
                <a:lnTo>
                  <a:pt x="594081" y="4995436"/>
                </a:lnTo>
                <a:lnTo>
                  <a:pt x="609159" y="5005761"/>
                </a:lnTo>
                <a:lnTo>
                  <a:pt x="624237" y="5016085"/>
                </a:lnTo>
                <a:lnTo>
                  <a:pt x="640109" y="5026410"/>
                </a:lnTo>
                <a:lnTo>
                  <a:pt x="657171" y="5035941"/>
                </a:lnTo>
                <a:lnTo>
                  <a:pt x="674630" y="5045074"/>
                </a:lnTo>
                <a:lnTo>
                  <a:pt x="3954917" y="5045074"/>
                </a:lnTo>
                <a:lnTo>
                  <a:pt x="3972376" y="5035941"/>
                </a:lnTo>
                <a:lnTo>
                  <a:pt x="3989041" y="5026410"/>
                </a:lnTo>
                <a:lnTo>
                  <a:pt x="4005310" y="5016085"/>
                </a:lnTo>
                <a:lnTo>
                  <a:pt x="4020785" y="5005761"/>
                </a:lnTo>
                <a:lnTo>
                  <a:pt x="4035069" y="4995436"/>
                </a:lnTo>
                <a:lnTo>
                  <a:pt x="4049354" y="4984714"/>
                </a:lnTo>
                <a:lnTo>
                  <a:pt x="4062448" y="4973992"/>
                </a:lnTo>
                <a:lnTo>
                  <a:pt x="4075543" y="4962476"/>
                </a:lnTo>
                <a:lnTo>
                  <a:pt x="4087446" y="4950960"/>
                </a:lnTo>
                <a:lnTo>
                  <a:pt x="4098953" y="4939444"/>
                </a:lnTo>
                <a:lnTo>
                  <a:pt x="4110063" y="4927531"/>
                </a:lnTo>
                <a:lnTo>
                  <a:pt x="4120777" y="4915618"/>
                </a:lnTo>
                <a:lnTo>
                  <a:pt x="4130300" y="4903704"/>
                </a:lnTo>
                <a:lnTo>
                  <a:pt x="4139823" y="4891394"/>
                </a:lnTo>
                <a:lnTo>
                  <a:pt x="4148552" y="4879084"/>
                </a:lnTo>
                <a:lnTo>
                  <a:pt x="4156488" y="4866773"/>
                </a:lnTo>
                <a:lnTo>
                  <a:pt x="4164424" y="4853669"/>
                </a:lnTo>
                <a:lnTo>
                  <a:pt x="4171566" y="4841359"/>
                </a:lnTo>
                <a:lnTo>
                  <a:pt x="4178312" y="4828254"/>
                </a:lnTo>
                <a:lnTo>
                  <a:pt x="4184661" y="4815944"/>
                </a:lnTo>
                <a:lnTo>
                  <a:pt x="4190613" y="4802839"/>
                </a:lnTo>
                <a:lnTo>
                  <a:pt x="4195771" y="4790132"/>
                </a:lnTo>
                <a:lnTo>
                  <a:pt x="4200929" y="4777425"/>
                </a:lnTo>
                <a:lnTo>
                  <a:pt x="4205294" y="4764320"/>
                </a:lnTo>
                <a:lnTo>
                  <a:pt x="4209659" y="4752010"/>
                </a:lnTo>
                <a:lnTo>
                  <a:pt x="4213627" y="4738905"/>
                </a:lnTo>
                <a:lnTo>
                  <a:pt x="4217197" y="4726198"/>
                </a:lnTo>
                <a:lnTo>
                  <a:pt x="4219975" y="4713490"/>
                </a:lnTo>
                <a:lnTo>
                  <a:pt x="4222753" y="4701180"/>
                </a:lnTo>
                <a:lnTo>
                  <a:pt x="4225530" y="4688870"/>
                </a:lnTo>
                <a:lnTo>
                  <a:pt x="4227514" y="4676162"/>
                </a:lnTo>
                <a:lnTo>
                  <a:pt x="4229498" y="4664249"/>
                </a:lnTo>
                <a:lnTo>
                  <a:pt x="4232673" y="4640026"/>
                </a:lnTo>
                <a:lnTo>
                  <a:pt x="4234259" y="4616597"/>
                </a:lnTo>
                <a:lnTo>
                  <a:pt x="4235450" y="4594359"/>
                </a:lnTo>
                <a:lnTo>
                  <a:pt x="4235450" y="4572915"/>
                </a:lnTo>
                <a:lnTo>
                  <a:pt x="4235053" y="4552265"/>
                </a:lnTo>
                <a:lnTo>
                  <a:pt x="4234259" y="4533204"/>
                </a:lnTo>
                <a:lnTo>
                  <a:pt x="4232673" y="4514937"/>
                </a:lnTo>
                <a:lnTo>
                  <a:pt x="4230689" y="4498259"/>
                </a:lnTo>
                <a:lnTo>
                  <a:pt x="4228705" y="4483169"/>
                </a:lnTo>
                <a:lnTo>
                  <a:pt x="4226721" y="4469667"/>
                </a:lnTo>
                <a:lnTo>
                  <a:pt x="4224737" y="4458151"/>
                </a:lnTo>
                <a:lnTo>
                  <a:pt x="4222356" y="4447826"/>
                </a:lnTo>
                <a:lnTo>
                  <a:pt x="4219578" y="4434325"/>
                </a:lnTo>
                <a:lnTo>
                  <a:pt x="4218388" y="4429560"/>
                </a:lnTo>
                <a:lnTo>
                  <a:pt x="3282826" y="3000490"/>
                </a:lnTo>
                <a:lnTo>
                  <a:pt x="3282951" y="3001367"/>
                </a:lnTo>
                <a:lnTo>
                  <a:pt x="3282554" y="3003754"/>
                </a:lnTo>
                <a:lnTo>
                  <a:pt x="3281761" y="3006140"/>
                </a:lnTo>
                <a:lnTo>
                  <a:pt x="3280173" y="3008526"/>
                </a:lnTo>
                <a:lnTo>
                  <a:pt x="3278189" y="3010913"/>
                </a:lnTo>
                <a:lnTo>
                  <a:pt x="3275015" y="3013299"/>
                </a:lnTo>
                <a:lnTo>
                  <a:pt x="3271841" y="3015685"/>
                </a:lnTo>
                <a:lnTo>
                  <a:pt x="3267476" y="3017674"/>
                </a:lnTo>
                <a:lnTo>
                  <a:pt x="3263111" y="3020458"/>
                </a:lnTo>
                <a:lnTo>
                  <a:pt x="3252398" y="3024832"/>
                </a:lnTo>
                <a:lnTo>
                  <a:pt x="3239304" y="3029605"/>
                </a:lnTo>
                <a:lnTo>
                  <a:pt x="3223829" y="3033582"/>
                </a:lnTo>
                <a:lnTo>
                  <a:pt x="3206370" y="3037957"/>
                </a:lnTo>
                <a:lnTo>
                  <a:pt x="3186927" y="3041934"/>
                </a:lnTo>
                <a:lnTo>
                  <a:pt x="3165897" y="3046309"/>
                </a:lnTo>
                <a:lnTo>
                  <a:pt x="3142486" y="3050286"/>
                </a:lnTo>
                <a:lnTo>
                  <a:pt x="3117091" y="3054263"/>
                </a:lnTo>
                <a:lnTo>
                  <a:pt x="3090109" y="3057843"/>
                </a:lnTo>
                <a:lnTo>
                  <a:pt x="3061143" y="3061024"/>
                </a:lnTo>
                <a:lnTo>
                  <a:pt x="3030987" y="3065001"/>
                </a:lnTo>
                <a:lnTo>
                  <a:pt x="2998847" y="3068183"/>
                </a:lnTo>
                <a:lnTo>
                  <a:pt x="2964722" y="3070967"/>
                </a:lnTo>
                <a:lnTo>
                  <a:pt x="2929804" y="3074149"/>
                </a:lnTo>
                <a:lnTo>
                  <a:pt x="2892903" y="3076933"/>
                </a:lnTo>
                <a:lnTo>
                  <a:pt x="2855207" y="3079319"/>
                </a:lnTo>
                <a:lnTo>
                  <a:pt x="2815528" y="3082103"/>
                </a:lnTo>
                <a:lnTo>
                  <a:pt x="2775055" y="3084489"/>
                </a:lnTo>
                <a:lnTo>
                  <a:pt x="2690141" y="3088069"/>
                </a:lnTo>
                <a:lnTo>
                  <a:pt x="2600862" y="3091648"/>
                </a:lnTo>
                <a:lnTo>
                  <a:pt x="2507615" y="3093637"/>
                </a:lnTo>
                <a:lnTo>
                  <a:pt x="2411195" y="3095227"/>
                </a:lnTo>
                <a:lnTo>
                  <a:pt x="2312393" y="3095625"/>
                </a:lnTo>
                <a:lnTo>
                  <a:pt x="2213195" y="3095227"/>
                </a:lnTo>
                <a:lnTo>
                  <a:pt x="2116774" y="3093637"/>
                </a:lnTo>
                <a:lnTo>
                  <a:pt x="2023924" y="3091648"/>
                </a:lnTo>
                <a:lnTo>
                  <a:pt x="1934645" y="3088069"/>
                </a:lnTo>
                <a:lnTo>
                  <a:pt x="1849731" y="3084489"/>
                </a:lnTo>
                <a:lnTo>
                  <a:pt x="1808862" y="3082103"/>
                </a:lnTo>
                <a:lnTo>
                  <a:pt x="1769579" y="3079319"/>
                </a:lnTo>
                <a:lnTo>
                  <a:pt x="1731884" y="3076933"/>
                </a:lnTo>
                <a:lnTo>
                  <a:pt x="1694982" y="3074149"/>
                </a:lnTo>
                <a:lnTo>
                  <a:pt x="1659667" y="3070967"/>
                </a:lnTo>
                <a:lnTo>
                  <a:pt x="1626336" y="3068183"/>
                </a:lnTo>
                <a:lnTo>
                  <a:pt x="1593799" y="3065001"/>
                </a:lnTo>
                <a:lnTo>
                  <a:pt x="1563643" y="3061024"/>
                </a:lnTo>
                <a:lnTo>
                  <a:pt x="1534677" y="3057843"/>
                </a:lnTo>
                <a:lnTo>
                  <a:pt x="1507298" y="3054263"/>
                </a:lnTo>
                <a:lnTo>
                  <a:pt x="1482300" y="3050286"/>
                </a:lnTo>
                <a:lnTo>
                  <a:pt x="1458889" y="3046309"/>
                </a:lnTo>
                <a:lnTo>
                  <a:pt x="1437462" y="3041934"/>
                </a:lnTo>
                <a:lnTo>
                  <a:pt x="1418019" y="3037957"/>
                </a:lnTo>
                <a:lnTo>
                  <a:pt x="1400561" y="3033582"/>
                </a:lnTo>
                <a:lnTo>
                  <a:pt x="1385086" y="3029605"/>
                </a:lnTo>
                <a:lnTo>
                  <a:pt x="1372388" y="3024832"/>
                </a:lnTo>
                <a:lnTo>
                  <a:pt x="1361675" y="3020458"/>
                </a:lnTo>
                <a:lnTo>
                  <a:pt x="1356913" y="3017674"/>
                </a:lnTo>
                <a:lnTo>
                  <a:pt x="1352945" y="3015685"/>
                </a:lnTo>
                <a:lnTo>
                  <a:pt x="1349374" y="3013299"/>
                </a:lnTo>
                <a:lnTo>
                  <a:pt x="1346597" y="3010913"/>
                </a:lnTo>
                <a:lnTo>
                  <a:pt x="1344613" y="3008526"/>
                </a:lnTo>
                <a:lnTo>
                  <a:pt x="1343025" y="3006140"/>
                </a:lnTo>
                <a:lnTo>
                  <a:pt x="1341835" y="3003754"/>
                </a:lnTo>
                <a:lnTo>
                  <a:pt x="1341438" y="3001367"/>
                </a:lnTo>
                <a:lnTo>
                  <a:pt x="1341580" y="3000374"/>
                </a:lnTo>
                <a:lnTo>
                  <a:pt x="1341242" y="3000374"/>
                </a:lnTo>
                <a:close/>
                <a:moveTo>
                  <a:pt x="1717823" y="0"/>
                </a:moveTo>
                <a:lnTo>
                  <a:pt x="2909343" y="0"/>
                </a:lnTo>
                <a:lnTo>
                  <a:pt x="2919266" y="3571"/>
                </a:lnTo>
                <a:lnTo>
                  <a:pt x="2927601" y="6745"/>
                </a:lnTo>
                <a:lnTo>
                  <a:pt x="2935937" y="11110"/>
                </a:lnTo>
                <a:lnTo>
                  <a:pt x="2946653" y="15872"/>
                </a:lnTo>
                <a:lnTo>
                  <a:pt x="2959354" y="22618"/>
                </a:lnTo>
                <a:lnTo>
                  <a:pt x="2972849" y="30951"/>
                </a:lnTo>
                <a:lnTo>
                  <a:pt x="2987931" y="40871"/>
                </a:lnTo>
                <a:lnTo>
                  <a:pt x="2995870" y="46427"/>
                </a:lnTo>
                <a:lnTo>
                  <a:pt x="3003808" y="52776"/>
                </a:lnTo>
                <a:lnTo>
                  <a:pt x="3011349" y="58728"/>
                </a:lnTo>
                <a:lnTo>
                  <a:pt x="3019684" y="65474"/>
                </a:lnTo>
                <a:lnTo>
                  <a:pt x="3027623" y="72616"/>
                </a:lnTo>
                <a:lnTo>
                  <a:pt x="3035957" y="80553"/>
                </a:lnTo>
                <a:lnTo>
                  <a:pt x="3043896" y="88489"/>
                </a:lnTo>
                <a:lnTo>
                  <a:pt x="3051834" y="97219"/>
                </a:lnTo>
                <a:lnTo>
                  <a:pt x="3059375" y="105949"/>
                </a:lnTo>
                <a:lnTo>
                  <a:pt x="3066917" y="115472"/>
                </a:lnTo>
                <a:lnTo>
                  <a:pt x="3074458" y="125393"/>
                </a:lnTo>
                <a:lnTo>
                  <a:pt x="3080808" y="135313"/>
                </a:lnTo>
                <a:lnTo>
                  <a:pt x="3087556" y="146027"/>
                </a:lnTo>
                <a:lnTo>
                  <a:pt x="3093509" y="157536"/>
                </a:lnTo>
                <a:lnTo>
                  <a:pt x="3099066" y="169439"/>
                </a:lnTo>
                <a:lnTo>
                  <a:pt x="3104226" y="181344"/>
                </a:lnTo>
                <a:lnTo>
                  <a:pt x="3108592" y="194439"/>
                </a:lnTo>
                <a:lnTo>
                  <a:pt x="3112958" y="207534"/>
                </a:lnTo>
                <a:lnTo>
                  <a:pt x="3115339" y="217058"/>
                </a:lnTo>
                <a:lnTo>
                  <a:pt x="3117324" y="226581"/>
                </a:lnTo>
                <a:lnTo>
                  <a:pt x="3119309" y="236502"/>
                </a:lnTo>
                <a:lnTo>
                  <a:pt x="3120499" y="246025"/>
                </a:lnTo>
                <a:lnTo>
                  <a:pt x="3121690" y="256342"/>
                </a:lnTo>
                <a:lnTo>
                  <a:pt x="3122087" y="266263"/>
                </a:lnTo>
                <a:lnTo>
                  <a:pt x="3122484" y="276184"/>
                </a:lnTo>
                <a:lnTo>
                  <a:pt x="3122484" y="286103"/>
                </a:lnTo>
                <a:lnTo>
                  <a:pt x="3121690" y="296024"/>
                </a:lnTo>
                <a:lnTo>
                  <a:pt x="3121293" y="306341"/>
                </a:lnTo>
                <a:lnTo>
                  <a:pt x="3120102" y="316659"/>
                </a:lnTo>
                <a:lnTo>
                  <a:pt x="3118515" y="326976"/>
                </a:lnTo>
                <a:lnTo>
                  <a:pt x="3116530" y="337690"/>
                </a:lnTo>
                <a:lnTo>
                  <a:pt x="3114149" y="348007"/>
                </a:lnTo>
                <a:lnTo>
                  <a:pt x="3111767" y="358325"/>
                </a:lnTo>
                <a:lnTo>
                  <a:pt x="3108592" y="369039"/>
                </a:lnTo>
                <a:lnTo>
                  <a:pt x="3105417" y="379356"/>
                </a:lnTo>
                <a:lnTo>
                  <a:pt x="3101845" y="390466"/>
                </a:lnTo>
                <a:lnTo>
                  <a:pt x="3097479" y="401180"/>
                </a:lnTo>
                <a:lnTo>
                  <a:pt x="3093509" y="411894"/>
                </a:lnTo>
                <a:lnTo>
                  <a:pt x="3088747" y="422609"/>
                </a:lnTo>
                <a:lnTo>
                  <a:pt x="3083587" y="434116"/>
                </a:lnTo>
                <a:lnTo>
                  <a:pt x="3078030" y="444830"/>
                </a:lnTo>
                <a:lnTo>
                  <a:pt x="3072076" y="455940"/>
                </a:lnTo>
                <a:lnTo>
                  <a:pt x="3066123" y="466655"/>
                </a:lnTo>
                <a:lnTo>
                  <a:pt x="3059772" y="477766"/>
                </a:lnTo>
                <a:lnTo>
                  <a:pt x="3052628" y="489274"/>
                </a:lnTo>
                <a:lnTo>
                  <a:pt x="3045483" y="500781"/>
                </a:lnTo>
                <a:lnTo>
                  <a:pt x="3037942" y="511891"/>
                </a:lnTo>
                <a:lnTo>
                  <a:pt x="3030401" y="523400"/>
                </a:lnTo>
                <a:lnTo>
                  <a:pt x="3022066" y="534908"/>
                </a:lnTo>
                <a:lnTo>
                  <a:pt x="3013334" y="546415"/>
                </a:lnTo>
                <a:lnTo>
                  <a:pt x="3013334" y="2104709"/>
                </a:lnTo>
                <a:lnTo>
                  <a:pt x="4604543" y="4495920"/>
                </a:lnTo>
                <a:lnTo>
                  <a:pt x="4606527" y="4504649"/>
                </a:lnTo>
                <a:lnTo>
                  <a:pt x="4608511" y="4511792"/>
                </a:lnTo>
                <a:lnTo>
                  <a:pt x="4612481" y="4530046"/>
                </a:lnTo>
                <a:lnTo>
                  <a:pt x="4614862" y="4542744"/>
                </a:lnTo>
                <a:lnTo>
                  <a:pt x="4617243" y="4558220"/>
                </a:lnTo>
                <a:lnTo>
                  <a:pt x="4619625" y="4575679"/>
                </a:lnTo>
                <a:lnTo>
                  <a:pt x="4622403" y="4595123"/>
                </a:lnTo>
                <a:lnTo>
                  <a:pt x="4624387" y="4616948"/>
                </a:lnTo>
                <a:lnTo>
                  <a:pt x="4625975" y="4639964"/>
                </a:lnTo>
                <a:lnTo>
                  <a:pt x="4627166" y="4664963"/>
                </a:lnTo>
                <a:lnTo>
                  <a:pt x="4627563" y="4691153"/>
                </a:lnTo>
                <a:lnTo>
                  <a:pt x="4627166" y="4718533"/>
                </a:lnTo>
                <a:lnTo>
                  <a:pt x="4626373" y="4733215"/>
                </a:lnTo>
                <a:lnTo>
                  <a:pt x="4625579" y="4747501"/>
                </a:lnTo>
                <a:lnTo>
                  <a:pt x="4624387" y="4762183"/>
                </a:lnTo>
                <a:lnTo>
                  <a:pt x="4623197" y="4777262"/>
                </a:lnTo>
                <a:lnTo>
                  <a:pt x="4621213" y="4792341"/>
                </a:lnTo>
                <a:lnTo>
                  <a:pt x="4618831" y="4807817"/>
                </a:lnTo>
                <a:lnTo>
                  <a:pt x="4616449" y="4823689"/>
                </a:lnTo>
                <a:lnTo>
                  <a:pt x="4614068" y="4839562"/>
                </a:lnTo>
                <a:lnTo>
                  <a:pt x="4610496" y="4855038"/>
                </a:lnTo>
                <a:lnTo>
                  <a:pt x="4606923" y="4870910"/>
                </a:lnTo>
                <a:lnTo>
                  <a:pt x="4602557" y="4887180"/>
                </a:lnTo>
                <a:lnTo>
                  <a:pt x="4598191" y="4903449"/>
                </a:lnTo>
                <a:lnTo>
                  <a:pt x="4593032" y="4919719"/>
                </a:lnTo>
                <a:lnTo>
                  <a:pt x="4587872" y="4935988"/>
                </a:lnTo>
                <a:lnTo>
                  <a:pt x="4581919" y="4952257"/>
                </a:lnTo>
                <a:lnTo>
                  <a:pt x="4575171" y="4968527"/>
                </a:lnTo>
                <a:lnTo>
                  <a:pt x="4568821" y="4985193"/>
                </a:lnTo>
                <a:lnTo>
                  <a:pt x="4560883" y="5001463"/>
                </a:lnTo>
                <a:lnTo>
                  <a:pt x="4552944" y="5017732"/>
                </a:lnTo>
                <a:lnTo>
                  <a:pt x="4544212" y="5033605"/>
                </a:lnTo>
                <a:lnTo>
                  <a:pt x="4535083" y="5049874"/>
                </a:lnTo>
                <a:lnTo>
                  <a:pt x="4525161" y="5066144"/>
                </a:lnTo>
                <a:lnTo>
                  <a:pt x="4514047" y="5082016"/>
                </a:lnTo>
                <a:lnTo>
                  <a:pt x="4503331" y="5097889"/>
                </a:lnTo>
                <a:lnTo>
                  <a:pt x="4491423" y="5112968"/>
                </a:lnTo>
                <a:lnTo>
                  <a:pt x="4478722" y="5128444"/>
                </a:lnTo>
                <a:lnTo>
                  <a:pt x="4465624" y="5143919"/>
                </a:lnTo>
                <a:lnTo>
                  <a:pt x="4451335" y="5158998"/>
                </a:lnTo>
                <a:lnTo>
                  <a:pt x="4437047" y="5173681"/>
                </a:lnTo>
                <a:lnTo>
                  <a:pt x="4421171" y="5188363"/>
                </a:lnTo>
                <a:lnTo>
                  <a:pt x="4404897" y="5202251"/>
                </a:lnTo>
                <a:lnTo>
                  <a:pt x="4387830" y="5216537"/>
                </a:lnTo>
                <a:lnTo>
                  <a:pt x="4369969" y="5230028"/>
                </a:lnTo>
                <a:lnTo>
                  <a:pt x="4351315" y="5243520"/>
                </a:lnTo>
                <a:lnTo>
                  <a:pt x="4331865" y="5256615"/>
                </a:lnTo>
                <a:lnTo>
                  <a:pt x="4311227" y="5268916"/>
                </a:lnTo>
                <a:lnTo>
                  <a:pt x="4290191" y="5281218"/>
                </a:lnTo>
                <a:lnTo>
                  <a:pt x="4267963" y="5293122"/>
                </a:lnTo>
                <a:lnTo>
                  <a:pt x="4255659" y="5299074"/>
                </a:lnTo>
                <a:lnTo>
                  <a:pt x="371507" y="5299074"/>
                </a:lnTo>
                <a:lnTo>
                  <a:pt x="359600" y="5293122"/>
                </a:lnTo>
                <a:lnTo>
                  <a:pt x="337373" y="5281218"/>
                </a:lnTo>
                <a:lnTo>
                  <a:pt x="315940" y="5268916"/>
                </a:lnTo>
                <a:lnTo>
                  <a:pt x="295301" y="5256615"/>
                </a:lnTo>
                <a:lnTo>
                  <a:pt x="275852" y="5243520"/>
                </a:lnTo>
                <a:lnTo>
                  <a:pt x="257197" y="5230028"/>
                </a:lnTo>
                <a:lnTo>
                  <a:pt x="239336" y="5216537"/>
                </a:lnTo>
                <a:lnTo>
                  <a:pt x="222269" y="5202251"/>
                </a:lnTo>
                <a:lnTo>
                  <a:pt x="205996" y="5188363"/>
                </a:lnTo>
                <a:lnTo>
                  <a:pt x="190517" y="5173681"/>
                </a:lnTo>
                <a:lnTo>
                  <a:pt x="175831" y="5158998"/>
                </a:lnTo>
                <a:lnTo>
                  <a:pt x="161939" y="5143919"/>
                </a:lnTo>
                <a:lnTo>
                  <a:pt x="148841" y="5128444"/>
                </a:lnTo>
                <a:lnTo>
                  <a:pt x="135743" y="5112968"/>
                </a:lnTo>
                <a:lnTo>
                  <a:pt x="124233" y="5097889"/>
                </a:lnTo>
                <a:lnTo>
                  <a:pt x="113119" y="5082016"/>
                </a:lnTo>
                <a:lnTo>
                  <a:pt x="102403" y="5066144"/>
                </a:lnTo>
                <a:lnTo>
                  <a:pt x="92480" y="5049874"/>
                </a:lnTo>
                <a:lnTo>
                  <a:pt x="82954" y="5033605"/>
                </a:lnTo>
                <a:lnTo>
                  <a:pt x="74222" y="5017732"/>
                </a:lnTo>
                <a:lnTo>
                  <a:pt x="66284" y="5001463"/>
                </a:lnTo>
                <a:lnTo>
                  <a:pt x="59140" y="4985193"/>
                </a:lnTo>
                <a:lnTo>
                  <a:pt x="51995" y="4968527"/>
                </a:lnTo>
                <a:lnTo>
                  <a:pt x="45248" y="4952257"/>
                </a:lnTo>
                <a:lnTo>
                  <a:pt x="39294" y="4935988"/>
                </a:lnTo>
                <a:lnTo>
                  <a:pt x="34134" y="4919719"/>
                </a:lnTo>
                <a:lnTo>
                  <a:pt x="28975" y="4903449"/>
                </a:lnTo>
                <a:lnTo>
                  <a:pt x="24609" y="4887180"/>
                </a:lnTo>
                <a:lnTo>
                  <a:pt x="20243" y="4870910"/>
                </a:lnTo>
                <a:lnTo>
                  <a:pt x="17067" y="4855038"/>
                </a:lnTo>
                <a:lnTo>
                  <a:pt x="13495" y="4839562"/>
                </a:lnTo>
                <a:lnTo>
                  <a:pt x="10717" y="4823689"/>
                </a:lnTo>
                <a:lnTo>
                  <a:pt x="8335" y="4807817"/>
                </a:lnTo>
                <a:lnTo>
                  <a:pt x="6351" y="4792341"/>
                </a:lnTo>
                <a:lnTo>
                  <a:pt x="4366" y="4777262"/>
                </a:lnTo>
                <a:lnTo>
                  <a:pt x="2779" y="4762183"/>
                </a:lnTo>
                <a:lnTo>
                  <a:pt x="1588" y="4747501"/>
                </a:lnTo>
                <a:lnTo>
                  <a:pt x="794" y="4733215"/>
                </a:lnTo>
                <a:lnTo>
                  <a:pt x="397" y="4718533"/>
                </a:lnTo>
                <a:lnTo>
                  <a:pt x="0" y="4691153"/>
                </a:lnTo>
                <a:lnTo>
                  <a:pt x="397" y="4664963"/>
                </a:lnTo>
                <a:lnTo>
                  <a:pt x="1191" y="4639964"/>
                </a:lnTo>
                <a:lnTo>
                  <a:pt x="2779" y="4616948"/>
                </a:lnTo>
                <a:lnTo>
                  <a:pt x="4763" y="4595123"/>
                </a:lnTo>
                <a:lnTo>
                  <a:pt x="7542" y="4575679"/>
                </a:lnTo>
                <a:lnTo>
                  <a:pt x="9923" y="4558220"/>
                </a:lnTo>
                <a:lnTo>
                  <a:pt x="12304" y="4542744"/>
                </a:lnTo>
                <a:lnTo>
                  <a:pt x="15083" y="4530046"/>
                </a:lnTo>
                <a:lnTo>
                  <a:pt x="19052" y="4511792"/>
                </a:lnTo>
                <a:lnTo>
                  <a:pt x="20640" y="4504649"/>
                </a:lnTo>
                <a:lnTo>
                  <a:pt x="23418" y="4495920"/>
                </a:lnTo>
                <a:lnTo>
                  <a:pt x="1614229" y="2104709"/>
                </a:lnTo>
                <a:lnTo>
                  <a:pt x="1614229" y="546415"/>
                </a:lnTo>
                <a:lnTo>
                  <a:pt x="1605497" y="534908"/>
                </a:lnTo>
                <a:lnTo>
                  <a:pt x="1597559" y="523400"/>
                </a:lnTo>
                <a:lnTo>
                  <a:pt x="1589621" y="511891"/>
                </a:lnTo>
                <a:lnTo>
                  <a:pt x="1582080" y="500781"/>
                </a:lnTo>
                <a:lnTo>
                  <a:pt x="1574539" y="489274"/>
                </a:lnTo>
                <a:lnTo>
                  <a:pt x="1567791" y="477766"/>
                </a:lnTo>
                <a:lnTo>
                  <a:pt x="1561044" y="466655"/>
                </a:lnTo>
                <a:lnTo>
                  <a:pt x="1555090" y="455940"/>
                </a:lnTo>
                <a:lnTo>
                  <a:pt x="1549136" y="444830"/>
                </a:lnTo>
                <a:lnTo>
                  <a:pt x="1543580" y="434116"/>
                </a:lnTo>
                <a:lnTo>
                  <a:pt x="1538817" y="422609"/>
                </a:lnTo>
                <a:lnTo>
                  <a:pt x="1534054" y="411894"/>
                </a:lnTo>
                <a:lnTo>
                  <a:pt x="1529688" y="401180"/>
                </a:lnTo>
                <a:lnTo>
                  <a:pt x="1525322" y="390466"/>
                </a:lnTo>
                <a:lnTo>
                  <a:pt x="1522147" y="379356"/>
                </a:lnTo>
                <a:lnTo>
                  <a:pt x="1518971" y="369039"/>
                </a:lnTo>
                <a:lnTo>
                  <a:pt x="1515796" y="358325"/>
                </a:lnTo>
                <a:lnTo>
                  <a:pt x="1513018" y="348007"/>
                </a:lnTo>
                <a:lnTo>
                  <a:pt x="1511033" y="337690"/>
                </a:lnTo>
                <a:lnTo>
                  <a:pt x="1509049" y="326976"/>
                </a:lnTo>
                <a:lnTo>
                  <a:pt x="1507461" y="316659"/>
                </a:lnTo>
                <a:lnTo>
                  <a:pt x="1506270" y="306341"/>
                </a:lnTo>
                <a:lnTo>
                  <a:pt x="1505476" y="296024"/>
                </a:lnTo>
                <a:lnTo>
                  <a:pt x="1505079" y="286103"/>
                </a:lnTo>
                <a:lnTo>
                  <a:pt x="1505079" y="276184"/>
                </a:lnTo>
                <a:lnTo>
                  <a:pt x="1505079" y="266263"/>
                </a:lnTo>
                <a:lnTo>
                  <a:pt x="1505873" y="256342"/>
                </a:lnTo>
                <a:lnTo>
                  <a:pt x="1506667" y="246025"/>
                </a:lnTo>
                <a:lnTo>
                  <a:pt x="1508255" y="236502"/>
                </a:lnTo>
                <a:lnTo>
                  <a:pt x="1510239" y="226581"/>
                </a:lnTo>
                <a:lnTo>
                  <a:pt x="1512224" y="217058"/>
                </a:lnTo>
                <a:lnTo>
                  <a:pt x="1514208" y="207534"/>
                </a:lnTo>
                <a:lnTo>
                  <a:pt x="1518574" y="194439"/>
                </a:lnTo>
                <a:lnTo>
                  <a:pt x="1522940" y="181344"/>
                </a:lnTo>
                <a:lnTo>
                  <a:pt x="1528497" y="169439"/>
                </a:lnTo>
                <a:lnTo>
                  <a:pt x="1533657" y="157536"/>
                </a:lnTo>
                <a:lnTo>
                  <a:pt x="1540007" y="146027"/>
                </a:lnTo>
                <a:lnTo>
                  <a:pt x="1546358" y="135313"/>
                </a:lnTo>
                <a:lnTo>
                  <a:pt x="1553502" y="125393"/>
                </a:lnTo>
                <a:lnTo>
                  <a:pt x="1560250" y="115472"/>
                </a:lnTo>
                <a:lnTo>
                  <a:pt x="1567791" y="105949"/>
                </a:lnTo>
                <a:lnTo>
                  <a:pt x="1575729" y="97219"/>
                </a:lnTo>
                <a:lnTo>
                  <a:pt x="1583271" y="88489"/>
                </a:lnTo>
                <a:lnTo>
                  <a:pt x="1591606" y="80553"/>
                </a:lnTo>
                <a:lnTo>
                  <a:pt x="1599544" y="72616"/>
                </a:lnTo>
                <a:lnTo>
                  <a:pt x="1607879" y="65474"/>
                </a:lnTo>
                <a:lnTo>
                  <a:pt x="1615817" y="58728"/>
                </a:lnTo>
                <a:lnTo>
                  <a:pt x="1623358" y="52776"/>
                </a:lnTo>
                <a:lnTo>
                  <a:pt x="1631693" y="46427"/>
                </a:lnTo>
                <a:lnTo>
                  <a:pt x="1639235" y="40871"/>
                </a:lnTo>
                <a:lnTo>
                  <a:pt x="1654317" y="30951"/>
                </a:lnTo>
                <a:lnTo>
                  <a:pt x="1668606" y="22618"/>
                </a:lnTo>
                <a:lnTo>
                  <a:pt x="1680910" y="15872"/>
                </a:lnTo>
                <a:lnTo>
                  <a:pt x="1691230" y="11110"/>
                </a:lnTo>
                <a:lnTo>
                  <a:pt x="1699565" y="6745"/>
                </a:lnTo>
                <a:lnTo>
                  <a:pt x="1708297" y="3571"/>
                </a:lnTo>
                <a:lnTo>
                  <a:pt x="171782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21" name="剪去对角的矩形 20"/>
          <p:cNvSpPr/>
          <p:nvPr/>
        </p:nvSpPr>
        <p:spPr>
          <a:xfrm flipH="1">
            <a:off x="6569184" y="2071292"/>
            <a:ext cx="1740977" cy="1740977"/>
          </a:xfrm>
          <a:prstGeom prst="snip2DiagRect">
            <a:avLst/>
          </a:prstGeom>
          <a:solidFill>
            <a:srgbClr val="649C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KSO_Shape"/>
          <p:cNvSpPr/>
          <p:nvPr/>
        </p:nvSpPr>
        <p:spPr bwMode="auto">
          <a:xfrm>
            <a:off x="7098594" y="2473698"/>
            <a:ext cx="744852" cy="675334"/>
          </a:xfrm>
          <a:custGeom>
            <a:avLst/>
            <a:gdLst>
              <a:gd name="T0" fmla="*/ 1371801 w 2268538"/>
              <a:gd name="T1" fmla="*/ 830613 h 2057401"/>
              <a:gd name="T2" fmla="*/ 1456090 w 2268538"/>
              <a:gd name="T3" fmla="*/ 907350 h 2057401"/>
              <a:gd name="T4" fmla="*/ 1479718 w 2268538"/>
              <a:gd name="T5" fmla="*/ 1024726 h 2057401"/>
              <a:gd name="T6" fmla="*/ 1163236 w 2268538"/>
              <a:gd name="T7" fmla="*/ 934367 h 2057401"/>
              <a:gd name="T8" fmla="*/ 1113254 w 2268538"/>
              <a:gd name="T9" fmla="*/ 918929 h 2057401"/>
              <a:gd name="T10" fmla="*/ 1070087 w 2268538"/>
              <a:gd name="T11" fmla="*/ 947762 h 2057401"/>
              <a:gd name="T12" fmla="*/ 1075767 w 2268538"/>
              <a:gd name="T13" fmla="*/ 1032673 h 2057401"/>
              <a:gd name="T14" fmla="*/ 1224125 w 2268538"/>
              <a:gd name="T15" fmla="*/ 1118718 h 2057401"/>
              <a:gd name="T16" fmla="*/ 1442912 w 2268538"/>
              <a:gd name="T17" fmla="*/ 1233597 h 2057401"/>
              <a:gd name="T18" fmla="*/ 1499257 w 2268538"/>
              <a:gd name="T19" fmla="*/ 1319416 h 2057401"/>
              <a:gd name="T20" fmla="*/ 1510843 w 2268538"/>
              <a:gd name="T21" fmla="*/ 1444057 h 2057401"/>
              <a:gd name="T22" fmla="*/ 1482444 w 2268538"/>
              <a:gd name="T23" fmla="*/ 1535325 h 2057401"/>
              <a:gd name="T24" fmla="*/ 1419511 w 2268538"/>
              <a:gd name="T25" fmla="*/ 1604570 h 2057401"/>
              <a:gd name="T26" fmla="*/ 1274334 w 2268538"/>
              <a:gd name="T27" fmla="*/ 1664052 h 2057401"/>
              <a:gd name="T28" fmla="*/ 948765 w 2268538"/>
              <a:gd name="T29" fmla="*/ 1651112 h 2057401"/>
              <a:gd name="T30" fmla="*/ 815175 w 2268538"/>
              <a:gd name="T31" fmla="*/ 1574601 h 2057401"/>
              <a:gd name="T32" fmla="*/ 768827 w 2268538"/>
              <a:gd name="T33" fmla="*/ 1482199 h 2057401"/>
              <a:gd name="T34" fmla="*/ 1062817 w 2268538"/>
              <a:gd name="T35" fmla="*/ 1450187 h 2057401"/>
              <a:gd name="T36" fmla="*/ 1085082 w 2268538"/>
              <a:gd name="T37" fmla="*/ 1534643 h 2057401"/>
              <a:gd name="T38" fmla="*/ 1151649 w 2268538"/>
              <a:gd name="T39" fmla="*/ 1534416 h 2057401"/>
              <a:gd name="T40" fmla="*/ 1177323 w 2268538"/>
              <a:gd name="T41" fmla="*/ 1489464 h 2057401"/>
              <a:gd name="T42" fmla="*/ 1158693 w 2268538"/>
              <a:gd name="T43" fmla="*/ 1368909 h 2057401"/>
              <a:gd name="T44" fmla="*/ 1032827 w 2268538"/>
              <a:gd name="T45" fmla="*/ 1292399 h 2057401"/>
              <a:gd name="T46" fmla="*/ 831533 w 2268538"/>
              <a:gd name="T47" fmla="*/ 1179563 h 2057401"/>
              <a:gd name="T48" fmla="*/ 767010 w 2268538"/>
              <a:gd name="T49" fmla="*/ 1082393 h 2057401"/>
              <a:gd name="T50" fmla="*/ 759058 w 2268538"/>
              <a:gd name="T51" fmla="*/ 969557 h 2057401"/>
              <a:gd name="T52" fmla="*/ 791774 w 2268538"/>
              <a:gd name="T53" fmla="*/ 895544 h 2057401"/>
              <a:gd name="T54" fmla="*/ 887650 w 2268538"/>
              <a:gd name="T55" fmla="*/ 825618 h 2057401"/>
              <a:gd name="T56" fmla="*/ 1101038 w 2268538"/>
              <a:gd name="T57" fmla="*/ 591004 h 2057401"/>
              <a:gd name="T58" fmla="*/ 867856 w 2268538"/>
              <a:gd name="T59" fmla="*/ 647247 h 2057401"/>
              <a:gd name="T60" fmla="*/ 676410 w 2268538"/>
              <a:gd name="T61" fmla="*/ 779917 h 2057401"/>
              <a:gd name="T62" fmla="*/ 544168 w 2268538"/>
              <a:gd name="T63" fmla="*/ 971324 h 2057401"/>
              <a:gd name="T64" fmla="*/ 487687 w 2268538"/>
              <a:gd name="T65" fmla="*/ 1204233 h 2057401"/>
              <a:gd name="T66" fmla="*/ 520804 w 2268538"/>
              <a:gd name="T67" fmla="*/ 1445306 h 2057401"/>
              <a:gd name="T68" fmla="*/ 634673 w 2268538"/>
              <a:gd name="T69" fmla="*/ 1649187 h 2057401"/>
              <a:gd name="T70" fmla="*/ 812056 w 2268538"/>
              <a:gd name="T71" fmla="*/ 1799092 h 2057401"/>
              <a:gd name="T72" fmla="*/ 1035711 w 2268538"/>
              <a:gd name="T73" fmla="*/ 1877333 h 2057401"/>
              <a:gd name="T74" fmla="*/ 1280689 w 2268538"/>
              <a:gd name="T75" fmla="*/ 1868489 h 2057401"/>
              <a:gd name="T76" fmla="*/ 1496405 w 2268538"/>
              <a:gd name="T77" fmla="*/ 1774146 h 2057401"/>
              <a:gd name="T78" fmla="*/ 1662445 w 2268538"/>
              <a:gd name="T79" fmla="*/ 1612221 h 2057401"/>
              <a:gd name="T80" fmla="*/ 1761571 w 2268538"/>
              <a:gd name="T81" fmla="*/ 1399269 h 2057401"/>
              <a:gd name="T82" fmla="*/ 1776768 w 2268538"/>
              <a:gd name="T83" fmla="*/ 1155021 h 2057401"/>
              <a:gd name="T84" fmla="*/ 1703729 w 2268538"/>
              <a:gd name="T85" fmla="*/ 928915 h 2057401"/>
              <a:gd name="T86" fmla="*/ 1558103 w 2268538"/>
              <a:gd name="T87" fmla="*/ 748167 h 2057401"/>
              <a:gd name="T88" fmla="*/ 1356904 w 2268538"/>
              <a:gd name="T89" fmla="*/ 629557 h 2057401"/>
              <a:gd name="T90" fmla="*/ 127706 w 2268538"/>
              <a:gd name="T91" fmla="*/ 417513 h 2057401"/>
              <a:gd name="T92" fmla="*/ 2222265 w 2268538"/>
              <a:gd name="T93" fmla="*/ 446768 h 2057401"/>
              <a:gd name="T94" fmla="*/ 2267404 w 2268538"/>
              <a:gd name="T95" fmla="*/ 525916 h 2057401"/>
              <a:gd name="T96" fmla="*/ 2250392 w 2268538"/>
              <a:gd name="T97" fmla="*/ 1995942 h 2057401"/>
              <a:gd name="T98" fmla="*/ 2179167 w 2268538"/>
              <a:gd name="T99" fmla="*/ 2051732 h 2057401"/>
              <a:gd name="T100" fmla="*/ 77803 w 2268538"/>
              <a:gd name="T101" fmla="*/ 2047423 h 2057401"/>
              <a:gd name="T102" fmla="*/ 12702 w 2268538"/>
              <a:gd name="T103" fmla="*/ 1985283 h 2057401"/>
              <a:gd name="T104" fmla="*/ 4083 w 2268538"/>
              <a:gd name="T105" fmla="*/ 513216 h 2057401"/>
              <a:gd name="T106" fmla="*/ 56254 w 2268538"/>
              <a:gd name="T107" fmla="*/ 439511 h 2057401"/>
              <a:gd name="T108" fmla="*/ 1383574 w 2268538"/>
              <a:gd name="T109" fmla="*/ 226 h 2057401"/>
              <a:gd name="T110" fmla="*/ 1503802 w 2268538"/>
              <a:gd name="T111" fmla="*/ 53453 h 2057401"/>
              <a:gd name="T112" fmla="*/ 1557111 w 2268538"/>
              <a:gd name="T113" fmla="*/ 173269 h 2057401"/>
              <a:gd name="T114" fmla="*/ 1388338 w 2268538"/>
              <a:gd name="T115" fmla="*/ 156508 h 2057401"/>
              <a:gd name="T116" fmla="*/ 869767 w 2268538"/>
              <a:gd name="T117" fmla="*/ 163756 h 2057401"/>
              <a:gd name="T118" fmla="*/ 715511 w 2268538"/>
              <a:gd name="T119" fmla="*/ 137256 h 2057401"/>
              <a:gd name="T120" fmla="*/ 790597 w 2268538"/>
              <a:gd name="T121" fmla="*/ 31030 h 2057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268538" h="2057401">
                <a:moveTo>
                  <a:pt x="1062362" y="717550"/>
                </a:moveTo>
                <a:lnTo>
                  <a:pt x="1201632" y="717550"/>
                </a:lnTo>
                <a:lnTo>
                  <a:pt x="1201632" y="787477"/>
                </a:lnTo>
                <a:lnTo>
                  <a:pt x="1218672" y="789293"/>
                </a:lnTo>
                <a:lnTo>
                  <a:pt x="1235484" y="791336"/>
                </a:lnTo>
                <a:lnTo>
                  <a:pt x="1251388" y="793606"/>
                </a:lnTo>
                <a:lnTo>
                  <a:pt x="1267064" y="796558"/>
                </a:lnTo>
                <a:lnTo>
                  <a:pt x="1282059" y="799736"/>
                </a:lnTo>
                <a:lnTo>
                  <a:pt x="1296599" y="802915"/>
                </a:lnTo>
                <a:lnTo>
                  <a:pt x="1310685" y="806774"/>
                </a:lnTo>
                <a:lnTo>
                  <a:pt x="1323863" y="811088"/>
                </a:lnTo>
                <a:lnTo>
                  <a:pt x="1336586" y="815402"/>
                </a:lnTo>
                <a:lnTo>
                  <a:pt x="1348854" y="819942"/>
                </a:lnTo>
                <a:lnTo>
                  <a:pt x="1360668" y="825164"/>
                </a:lnTo>
                <a:lnTo>
                  <a:pt x="1371801" y="830613"/>
                </a:lnTo>
                <a:lnTo>
                  <a:pt x="1382479" y="836289"/>
                </a:lnTo>
                <a:lnTo>
                  <a:pt x="1392475" y="842419"/>
                </a:lnTo>
                <a:lnTo>
                  <a:pt x="1402017" y="848776"/>
                </a:lnTo>
                <a:lnTo>
                  <a:pt x="1411105" y="855360"/>
                </a:lnTo>
                <a:lnTo>
                  <a:pt x="1419284" y="862625"/>
                </a:lnTo>
                <a:lnTo>
                  <a:pt x="1427463" y="869890"/>
                </a:lnTo>
                <a:lnTo>
                  <a:pt x="1430871" y="873749"/>
                </a:lnTo>
                <a:lnTo>
                  <a:pt x="1434506" y="877609"/>
                </a:lnTo>
                <a:lnTo>
                  <a:pt x="1438141" y="881695"/>
                </a:lnTo>
                <a:lnTo>
                  <a:pt x="1441549" y="885555"/>
                </a:lnTo>
                <a:lnTo>
                  <a:pt x="1444730" y="889642"/>
                </a:lnTo>
                <a:lnTo>
                  <a:pt x="1447684" y="894182"/>
                </a:lnTo>
                <a:lnTo>
                  <a:pt x="1450637" y="898269"/>
                </a:lnTo>
                <a:lnTo>
                  <a:pt x="1453363" y="902582"/>
                </a:lnTo>
                <a:lnTo>
                  <a:pt x="1456090" y="907350"/>
                </a:lnTo>
                <a:lnTo>
                  <a:pt x="1458589" y="911664"/>
                </a:lnTo>
                <a:lnTo>
                  <a:pt x="1460861" y="916432"/>
                </a:lnTo>
                <a:lnTo>
                  <a:pt x="1463360" y="920972"/>
                </a:lnTo>
                <a:lnTo>
                  <a:pt x="1465405" y="925967"/>
                </a:lnTo>
                <a:lnTo>
                  <a:pt x="1467449" y="930735"/>
                </a:lnTo>
                <a:lnTo>
                  <a:pt x="1469267" y="935729"/>
                </a:lnTo>
                <a:lnTo>
                  <a:pt x="1470857" y="940951"/>
                </a:lnTo>
                <a:lnTo>
                  <a:pt x="1473811" y="951168"/>
                </a:lnTo>
                <a:lnTo>
                  <a:pt x="1476310" y="961838"/>
                </a:lnTo>
                <a:lnTo>
                  <a:pt x="1478355" y="972963"/>
                </a:lnTo>
                <a:lnTo>
                  <a:pt x="1479491" y="984087"/>
                </a:lnTo>
                <a:lnTo>
                  <a:pt x="1480399" y="995666"/>
                </a:lnTo>
                <a:lnTo>
                  <a:pt x="1480627" y="1007699"/>
                </a:lnTo>
                <a:lnTo>
                  <a:pt x="1480399" y="1015418"/>
                </a:lnTo>
                <a:lnTo>
                  <a:pt x="1479718" y="1024726"/>
                </a:lnTo>
                <a:lnTo>
                  <a:pt x="1479036" y="1035851"/>
                </a:lnTo>
                <a:lnTo>
                  <a:pt x="1477673" y="1048792"/>
                </a:lnTo>
                <a:lnTo>
                  <a:pt x="1175505" y="1048792"/>
                </a:lnTo>
                <a:lnTo>
                  <a:pt x="1175505" y="1012694"/>
                </a:lnTo>
                <a:lnTo>
                  <a:pt x="1175278" y="998618"/>
                </a:lnTo>
                <a:lnTo>
                  <a:pt x="1174596" y="986131"/>
                </a:lnTo>
                <a:lnTo>
                  <a:pt x="1173915" y="974779"/>
                </a:lnTo>
                <a:lnTo>
                  <a:pt x="1172551" y="964563"/>
                </a:lnTo>
                <a:lnTo>
                  <a:pt x="1171188" y="955481"/>
                </a:lnTo>
                <a:lnTo>
                  <a:pt x="1169598" y="947989"/>
                </a:lnTo>
                <a:lnTo>
                  <a:pt x="1168462" y="944811"/>
                </a:lnTo>
                <a:lnTo>
                  <a:pt x="1167099" y="941632"/>
                </a:lnTo>
                <a:lnTo>
                  <a:pt x="1166190" y="939135"/>
                </a:lnTo>
                <a:lnTo>
                  <a:pt x="1164827" y="936637"/>
                </a:lnTo>
                <a:lnTo>
                  <a:pt x="1163236" y="934367"/>
                </a:lnTo>
                <a:lnTo>
                  <a:pt x="1161646" y="932324"/>
                </a:lnTo>
                <a:lnTo>
                  <a:pt x="1159828" y="930508"/>
                </a:lnTo>
                <a:lnTo>
                  <a:pt x="1158011" y="928691"/>
                </a:lnTo>
                <a:lnTo>
                  <a:pt x="1155966" y="927102"/>
                </a:lnTo>
                <a:lnTo>
                  <a:pt x="1153467" y="925740"/>
                </a:lnTo>
                <a:lnTo>
                  <a:pt x="1151195" y="924378"/>
                </a:lnTo>
                <a:lnTo>
                  <a:pt x="1148242" y="923243"/>
                </a:lnTo>
                <a:lnTo>
                  <a:pt x="1145515" y="922107"/>
                </a:lnTo>
                <a:lnTo>
                  <a:pt x="1142335" y="921199"/>
                </a:lnTo>
                <a:lnTo>
                  <a:pt x="1138927" y="920518"/>
                </a:lnTo>
                <a:lnTo>
                  <a:pt x="1135746" y="920064"/>
                </a:lnTo>
                <a:lnTo>
                  <a:pt x="1132111" y="919383"/>
                </a:lnTo>
                <a:lnTo>
                  <a:pt x="1128248" y="918929"/>
                </a:lnTo>
                <a:lnTo>
                  <a:pt x="1119842" y="918702"/>
                </a:lnTo>
                <a:lnTo>
                  <a:pt x="1113254" y="918929"/>
                </a:lnTo>
                <a:lnTo>
                  <a:pt x="1106892" y="919610"/>
                </a:lnTo>
                <a:lnTo>
                  <a:pt x="1100985" y="920972"/>
                </a:lnTo>
                <a:lnTo>
                  <a:pt x="1095533" y="922561"/>
                </a:lnTo>
                <a:lnTo>
                  <a:pt x="1090761" y="924832"/>
                </a:lnTo>
                <a:lnTo>
                  <a:pt x="1088262" y="926194"/>
                </a:lnTo>
                <a:lnTo>
                  <a:pt x="1086218" y="927556"/>
                </a:lnTo>
                <a:lnTo>
                  <a:pt x="1083946" y="928918"/>
                </a:lnTo>
                <a:lnTo>
                  <a:pt x="1082128" y="930508"/>
                </a:lnTo>
                <a:lnTo>
                  <a:pt x="1080083" y="932324"/>
                </a:lnTo>
                <a:lnTo>
                  <a:pt x="1078266" y="934140"/>
                </a:lnTo>
                <a:lnTo>
                  <a:pt x="1076675" y="936183"/>
                </a:lnTo>
                <a:lnTo>
                  <a:pt x="1075085" y="938227"/>
                </a:lnTo>
                <a:lnTo>
                  <a:pt x="1073722" y="940724"/>
                </a:lnTo>
                <a:lnTo>
                  <a:pt x="1072359" y="942994"/>
                </a:lnTo>
                <a:lnTo>
                  <a:pt x="1070087" y="947762"/>
                </a:lnTo>
                <a:lnTo>
                  <a:pt x="1068042" y="953438"/>
                </a:lnTo>
                <a:lnTo>
                  <a:pt x="1066452" y="959568"/>
                </a:lnTo>
                <a:lnTo>
                  <a:pt x="1065316" y="966152"/>
                </a:lnTo>
                <a:lnTo>
                  <a:pt x="1064861" y="973190"/>
                </a:lnTo>
                <a:lnTo>
                  <a:pt x="1064634" y="980682"/>
                </a:lnTo>
                <a:lnTo>
                  <a:pt x="1064634" y="986812"/>
                </a:lnTo>
                <a:lnTo>
                  <a:pt x="1065089" y="992942"/>
                </a:lnTo>
                <a:lnTo>
                  <a:pt x="1065543" y="998618"/>
                </a:lnTo>
                <a:lnTo>
                  <a:pt x="1066452" y="1004293"/>
                </a:lnTo>
                <a:lnTo>
                  <a:pt x="1067360" y="1009742"/>
                </a:lnTo>
                <a:lnTo>
                  <a:pt x="1068496" y="1014964"/>
                </a:lnTo>
                <a:lnTo>
                  <a:pt x="1070087" y="1019959"/>
                </a:lnTo>
                <a:lnTo>
                  <a:pt x="1071450" y="1024272"/>
                </a:lnTo>
                <a:lnTo>
                  <a:pt x="1073722" y="1028586"/>
                </a:lnTo>
                <a:lnTo>
                  <a:pt x="1075767" y="1032673"/>
                </a:lnTo>
                <a:lnTo>
                  <a:pt x="1078039" y="1036986"/>
                </a:lnTo>
                <a:lnTo>
                  <a:pt x="1080538" y="1040619"/>
                </a:lnTo>
                <a:lnTo>
                  <a:pt x="1083491" y="1043797"/>
                </a:lnTo>
                <a:lnTo>
                  <a:pt x="1086218" y="1046976"/>
                </a:lnTo>
                <a:lnTo>
                  <a:pt x="1089625" y="1050154"/>
                </a:lnTo>
                <a:lnTo>
                  <a:pt x="1093033" y="1052652"/>
                </a:lnTo>
                <a:lnTo>
                  <a:pt x="1096896" y="1055603"/>
                </a:lnTo>
                <a:lnTo>
                  <a:pt x="1101440" y="1058554"/>
                </a:lnTo>
                <a:lnTo>
                  <a:pt x="1107119" y="1061733"/>
                </a:lnTo>
                <a:lnTo>
                  <a:pt x="1113708" y="1065592"/>
                </a:lnTo>
                <a:lnTo>
                  <a:pt x="1128930" y="1073539"/>
                </a:lnTo>
                <a:lnTo>
                  <a:pt x="1147560" y="1083074"/>
                </a:lnTo>
                <a:lnTo>
                  <a:pt x="1169825" y="1093745"/>
                </a:lnTo>
                <a:lnTo>
                  <a:pt x="1195044" y="1105550"/>
                </a:lnTo>
                <a:lnTo>
                  <a:pt x="1224125" y="1118718"/>
                </a:lnTo>
                <a:lnTo>
                  <a:pt x="1256159" y="1133021"/>
                </a:lnTo>
                <a:lnTo>
                  <a:pt x="1283649" y="1145281"/>
                </a:lnTo>
                <a:lnTo>
                  <a:pt x="1309322" y="1156633"/>
                </a:lnTo>
                <a:lnTo>
                  <a:pt x="1332269" y="1167530"/>
                </a:lnTo>
                <a:lnTo>
                  <a:pt x="1352944" y="1177520"/>
                </a:lnTo>
                <a:lnTo>
                  <a:pt x="1371573" y="1186828"/>
                </a:lnTo>
                <a:lnTo>
                  <a:pt x="1387931" y="1195456"/>
                </a:lnTo>
                <a:lnTo>
                  <a:pt x="1401563" y="1203175"/>
                </a:lnTo>
                <a:lnTo>
                  <a:pt x="1413150" y="1210440"/>
                </a:lnTo>
                <a:lnTo>
                  <a:pt x="1418375" y="1213845"/>
                </a:lnTo>
                <a:lnTo>
                  <a:pt x="1423601" y="1217251"/>
                </a:lnTo>
                <a:lnTo>
                  <a:pt x="1428372" y="1221337"/>
                </a:lnTo>
                <a:lnTo>
                  <a:pt x="1433370" y="1225197"/>
                </a:lnTo>
                <a:lnTo>
                  <a:pt x="1438141" y="1229284"/>
                </a:lnTo>
                <a:lnTo>
                  <a:pt x="1442912" y="1233597"/>
                </a:lnTo>
                <a:lnTo>
                  <a:pt x="1447456" y="1237911"/>
                </a:lnTo>
                <a:lnTo>
                  <a:pt x="1452000" y="1242678"/>
                </a:lnTo>
                <a:lnTo>
                  <a:pt x="1456317" y="1247673"/>
                </a:lnTo>
                <a:lnTo>
                  <a:pt x="1460406" y="1252441"/>
                </a:lnTo>
                <a:lnTo>
                  <a:pt x="1464496" y="1257663"/>
                </a:lnTo>
                <a:lnTo>
                  <a:pt x="1468813" y="1263111"/>
                </a:lnTo>
                <a:lnTo>
                  <a:pt x="1472902" y="1268787"/>
                </a:lnTo>
                <a:lnTo>
                  <a:pt x="1476537" y="1274463"/>
                </a:lnTo>
                <a:lnTo>
                  <a:pt x="1480399" y="1280139"/>
                </a:lnTo>
                <a:lnTo>
                  <a:pt x="1484035" y="1286269"/>
                </a:lnTo>
                <a:lnTo>
                  <a:pt x="1487670" y="1292399"/>
                </a:lnTo>
                <a:lnTo>
                  <a:pt x="1490623" y="1298983"/>
                </a:lnTo>
                <a:lnTo>
                  <a:pt x="1493804" y="1305340"/>
                </a:lnTo>
                <a:lnTo>
                  <a:pt x="1496530" y="1312378"/>
                </a:lnTo>
                <a:lnTo>
                  <a:pt x="1499257" y="1319416"/>
                </a:lnTo>
                <a:lnTo>
                  <a:pt x="1501529" y="1326454"/>
                </a:lnTo>
                <a:lnTo>
                  <a:pt x="1503573" y="1333719"/>
                </a:lnTo>
                <a:lnTo>
                  <a:pt x="1505618" y="1341211"/>
                </a:lnTo>
                <a:lnTo>
                  <a:pt x="1507208" y="1348930"/>
                </a:lnTo>
                <a:lnTo>
                  <a:pt x="1508799" y="1357103"/>
                </a:lnTo>
                <a:lnTo>
                  <a:pt x="1509935" y="1365049"/>
                </a:lnTo>
                <a:lnTo>
                  <a:pt x="1511071" y="1373450"/>
                </a:lnTo>
                <a:lnTo>
                  <a:pt x="1511752" y="1382077"/>
                </a:lnTo>
                <a:lnTo>
                  <a:pt x="1512434" y="1390477"/>
                </a:lnTo>
                <a:lnTo>
                  <a:pt x="1512661" y="1399559"/>
                </a:lnTo>
                <a:lnTo>
                  <a:pt x="1512888" y="1408640"/>
                </a:lnTo>
                <a:lnTo>
                  <a:pt x="1512434" y="1423170"/>
                </a:lnTo>
                <a:lnTo>
                  <a:pt x="1512207" y="1429981"/>
                </a:lnTo>
                <a:lnTo>
                  <a:pt x="1511525" y="1437019"/>
                </a:lnTo>
                <a:lnTo>
                  <a:pt x="1510843" y="1444057"/>
                </a:lnTo>
                <a:lnTo>
                  <a:pt x="1509935" y="1450641"/>
                </a:lnTo>
                <a:lnTo>
                  <a:pt x="1509026" y="1457452"/>
                </a:lnTo>
                <a:lnTo>
                  <a:pt x="1507890" y="1463809"/>
                </a:lnTo>
                <a:lnTo>
                  <a:pt x="1506754" y="1470620"/>
                </a:lnTo>
                <a:lnTo>
                  <a:pt x="1505164" y="1476750"/>
                </a:lnTo>
                <a:lnTo>
                  <a:pt x="1503573" y="1483334"/>
                </a:lnTo>
                <a:lnTo>
                  <a:pt x="1501756" y="1489464"/>
                </a:lnTo>
                <a:lnTo>
                  <a:pt x="1499938" y="1495367"/>
                </a:lnTo>
                <a:lnTo>
                  <a:pt x="1497893" y="1501270"/>
                </a:lnTo>
                <a:lnTo>
                  <a:pt x="1495621" y="1507172"/>
                </a:lnTo>
                <a:lnTo>
                  <a:pt x="1493350" y="1513302"/>
                </a:lnTo>
                <a:lnTo>
                  <a:pt x="1490850" y="1518978"/>
                </a:lnTo>
                <a:lnTo>
                  <a:pt x="1488124" y="1524200"/>
                </a:lnTo>
                <a:lnTo>
                  <a:pt x="1485171" y="1529876"/>
                </a:lnTo>
                <a:lnTo>
                  <a:pt x="1482444" y="1535325"/>
                </a:lnTo>
                <a:lnTo>
                  <a:pt x="1479263" y="1540546"/>
                </a:lnTo>
                <a:lnTo>
                  <a:pt x="1475856" y="1545768"/>
                </a:lnTo>
                <a:lnTo>
                  <a:pt x="1472675" y="1550990"/>
                </a:lnTo>
                <a:lnTo>
                  <a:pt x="1469040" y="1555985"/>
                </a:lnTo>
                <a:lnTo>
                  <a:pt x="1465405" y="1560979"/>
                </a:lnTo>
                <a:lnTo>
                  <a:pt x="1461542" y="1565520"/>
                </a:lnTo>
                <a:lnTo>
                  <a:pt x="1457226" y="1570288"/>
                </a:lnTo>
                <a:lnTo>
                  <a:pt x="1453136" y="1574828"/>
                </a:lnTo>
                <a:lnTo>
                  <a:pt x="1448819" y="1579596"/>
                </a:lnTo>
                <a:lnTo>
                  <a:pt x="1444503" y="1583910"/>
                </a:lnTo>
                <a:lnTo>
                  <a:pt x="1439732" y="1588223"/>
                </a:lnTo>
                <a:lnTo>
                  <a:pt x="1434961" y="1592537"/>
                </a:lnTo>
                <a:lnTo>
                  <a:pt x="1429962" y="1596624"/>
                </a:lnTo>
                <a:lnTo>
                  <a:pt x="1424964" y="1600710"/>
                </a:lnTo>
                <a:lnTo>
                  <a:pt x="1419511" y="1604570"/>
                </a:lnTo>
                <a:lnTo>
                  <a:pt x="1414286" y="1608429"/>
                </a:lnTo>
                <a:lnTo>
                  <a:pt x="1408833" y="1612062"/>
                </a:lnTo>
                <a:lnTo>
                  <a:pt x="1403153" y="1615694"/>
                </a:lnTo>
                <a:lnTo>
                  <a:pt x="1397019" y="1619327"/>
                </a:lnTo>
                <a:lnTo>
                  <a:pt x="1391112" y="1622732"/>
                </a:lnTo>
                <a:lnTo>
                  <a:pt x="1384978" y="1625911"/>
                </a:lnTo>
                <a:lnTo>
                  <a:pt x="1378844" y="1629089"/>
                </a:lnTo>
                <a:lnTo>
                  <a:pt x="1372255" y="1632268"/>
                </a:lnTo>
                <a:lnTo>
                  <a:pt x="1365666" y="1635219"/>
                </a:lnTo>
                <a:lnTo>
                  <a:pt x="1351808" y="1640895"/>
                </a:lnTo>
                <a:lnTo>
                  <a:pt x="1337722" y="1646344"/>
                </a:lnTo>
                <a:lnTo>
                  <a:pt x="1322727" y="1651339"/>
                </a:lnTo>
                <a:lnTo>
                  <a:pt x="1307278" y="1655879"/>
                </a:lnTo>
                <a:lnTo>
                  <a:pt x="1291147" y="1660193"/>
                </a:lnTo>
                <a:lnTo>
                  <a:pt x="1274334" y="1664052"/>
                </a:lnTo>
                <a:lnTo>
                  <a:pt x="1257068" y="1667231"/>
                </a:lnTo>
                <a:lnTo>
                  <a:pt x="1239347" y="1670182"/>
                </a:lnTo>
                <a:lnTo>
                  <a:pt x="1220717" y="1672680"/>
                </a:lnTo>
                <a:lnTo>
                  <a:pt x="1201632" y="1674723"/>
                </a:lnTo>
                <a:lnTo>
                  <a:pt x="1201632" y="1757363"/>
                </a:lnTo>
                <a:lnTo>
                  <a:pt x="1062362" y="1757363"/>
                </a:lnTo>
                <a:lnTo>
                  <a:pt x="1062362" y="1672226"/>
                </a:lnTo>
                <a:lnTo>
                  <a:pt x="1047367" y="1670863"/>
                </a:lnTo>
                <a:lnTo>
                  <a:pt x="1032600" y="1669047"/>
                </a:lnTo>
                <a:lnTo>
                  <a:pt x="1017832" y="1667004"/>
                </a:lnTo>
                <a:lnTo>
                  <a:pt x="1003519" y="1664734"/>
                </a:lnTo>
                <a:lnTo>
                  <a:pt x="989660" y="1662009"/>
                </a:lnTo>
                <a:lnTo>
                  <a:pt x="975801" y="1658604"/>
                </a:lnTo>
                <a:lnTo>
                  <a:pt x="961942" y="1654971"/>
                </a:lnTo>
                <a:lnTo>
                  <a:pt x="948765" y="1651112"/>
                </a:lnTo>
                <a:lnTo>
                  <a:pt x="935588" y="1646571"/>
                </a:lnTo>
                <a:lnTo>
                  <a:pt x="922638" y="1641803"/>
                </a:lnTo>
                <a:lnTo>
                  <a:pt x="910142" y="1636581"/>
                </a:lnTo>
                <a:lnTo>
                  <a:pt x="897646" y="1630906"/>
                </a:lnTo>
                <a:lnTo>
                  <a:pt x="885605" y="1625003"/>
                </a:lnTo>
                <a:lnTo>
                  <a:pt x="873564" y="1618646"/>
                </a:lnTo>
                <a:lnTo>
                  <a:pt x="861977" y="1611835"/>
                </a:lnTo>
                <a:lnTo>
                  <a:pt x="850617" y="1604570"/>
                </a:lnTo>
                <a:lnTo>
                  <a:pt x="844937" y="1600937"/>
                </a:lnTo>
                <a:lnTo>
                  <a:pt x="839485" y="1596851"/>
                </a:lnTo>
                <a:lnTo>
                  <a:pt x="834259" y="1592991"/>
                </a:lnTo>
                <a:lnTo>
                  <a:pt x="829488" y="1588677"/>
                </a:lnTo>
                <a:lnTo>
                  <a:pt x="824490" y="1584137"/>
                </a:lnTo>
                <a:lnTo>
                  <a:pt x="819946" y="1579596"/>
                </a:lnTo>
                <a:lnTo>
                  <a:pt x="815175" y="1574601"/>
                </a:lnTo>
                <a:lnTo>
                  <a:pt x="810858" y="1569834"/>
                </a:lnTo>
                <a:lnTo>
                  <a:pt x="806769" y="1564612"/>
                </a:lnTo>
                <a:lnTo>
                  <a:pt x="802907" y="1559390"/>
                </a:lnTo>
                <a:lnTo>
                  <a:pt x="799044" y="1553714"/>
                </a:lnTo>
                <a:lnTo>
                  <a:pt x="795409" y="1548265"/>
                </a:lnTo>
                <a:lnTo>
                  <a:pt x="792001" y="1542363"/>
                </a:lnTo>
                <a:lnTo>
                  <a:pt x="788593" y="1536460"/>
                </a:lnTo>
                <a:lnTo>
                  <a:pt x="785640" y="1530330"/>
                </a:lnTo>
                <a:lnTo>
                  <a:pt x="782686" y="1523746"/>
                </a:lnTo>
                <a:lnTo>
                  <a:pt x="779733" y="1517389"/>
                </a:lnTo>
                <a:lnTo>
                  <a:pt x="777234" y="1510578"/>
                </a:lnTo>
                <a:lnTo>
                  <a:pt x="774962" y="1503994"/>
                </a:lnTo>
                <a:lnTo>
                  <a:pt x="772690" y="1496956"/>
                </a:lnTo>
                <a:lnTo>
                  <a:pt x="770872" y="1489691"/>
                </a:lnTo>
                <a:lnTo>
                  <a:pt x="768827" y="1482199"/>
                </a:lnTo>
                <a:lnTo>
                  <a:pt x="767237" y="1474707"/>
                </a:lnTo>
                <a:lnTo>
                  <a:pt x="765647" y="1466987"/>
                </a:lnTo>
                <a:lnTo>
                  <a:pt x="764284" y="1459268"/>
                </a:lnTo>
                <a:lnTo>
                  <a:pt x="763148" y="1451322"/>
                </a:lnTo>
                <a:lnTo>
                  <a:pt x="762239" y="1442922"/>
                </a:lnTo>
                <a:lnTo>
                  <a:pt x="761557" y="1434522"/>
                </a:lnTo>
                <a:lnTo>
                  <a:pt x="760648" y="1425894"/>
                </a:lnTo>
                <a:lnTo>
                  <a:pt x="760194" y="1417494"/>
                </a:lnTo>
                <a:lnTo>
                  <a:pt x="759967" y="1408413"/>
                </a:lnTo>
                <a:lnTo>
                  <a:pt x="759967" y="1399332"/>
                </a:lnTo>
                <a:lnTo>
                  <a:pt x="759967" y="1356422"/>
                </a:lnTo>
                <a:lnTo>
                  <a:pt x="1062362" y="1356422"/>
                </a:lnTo>
                <a:lnTo>
                  <a:pt x="1062362" y="1410229"/>
                </a:lnTo>
                <a:lnTo>
                  <a:pt x="1062589" y="1431343"/>
                </a:lnTo>
                <a:lnTo>
                  <a:pt x="1062817" y="1450187"/>
                </a:lnTo>
                <a:lnTo>
                  <a:pt x="1063498" y="1466987"/>
                </a:lnTo>
                <a:lnTo>
                  <a:pt x="1064634" y="1481972"/>
                </a:lnTo>
                <a:lnTo>
                  <a:pt x="1065770" y="1494686"/>
                </a:lnTo>
                <a:lnTo>
                  <a:pt x="1067588" y="1505129"/>
                </a:lnTo>
                <a:lnTo>
                  <a:pt x="1068496" y="1509670"/>
                </a:lnTo>
                <a:lnTo>
                  <a:pt x="1069405" y="1513756"/>
                </a:lnTo>
                <a:lnTo>
                  <a:pt x="1070541" y="1517162"/>
                </a:lnTo>
                <a:lnTo>
                  <a:pt x="1071450" y="1519886"/>
                </a:lnTo>
                <a:lnTo>
                  <a:pt x="1072813" y="1522611"/>
                </a:lnTo>
                <a:lnTo>
                  <a:pt x="1074403" y="1525108"/>
                </a:lnTo>
                <a:lnTo>
                  <a:pt x="1076221" y="1527378"/>
                </a:lnTo>
                <a:lnTo>
                  <a:pt x="1078039" y="1529422"/>
                </a:lnTo>
                <a:lnTo>
                  <a:pt x="1080083" y="1531238"/>
                </a:lnTo>
                <a:lnTo>
                  <a:pt x="1082355" y="1533054"/>
                </a:lnTo>
                <a:lnTo>
                  <a:pt x="1085082" y="1534643"/>
                </a:lnTo>
                <a:lnTo>
                  <a:pt x="1087581" y="1536233"/>
                </a:lnTo>
                <a:lnTo>
                  <a:pt x="1090761" y="1537368"/>
                </a:lnTo>
                <a:lnTo>
                  <a:pt x="1093715" y="1538503"/>
                </a:lnTo>
                <a:lnTo>
                  <a:pt x="1097123" y="1539184"/>
                </a:lnTo>
                <a:lnTo>
                  <a:pt x="1100758" y="1540092"/>
                </a:lnTo>
                <a:lnTo>
                  <a:pt x="1104393" y="1540773"/>
                </a:lnTo>
                <a:lnTo>
                  <a:pt x="1108255" y="1541000"/>
                </a:lnTo>
                <a:lnTo>
                  <a:pt x="1112572" y="1541454"/>
                </a:lnTo>
                <a:lnTo>
                  <a:pt x="1117116" y="1541681"/>
                </a:lnTo>
                <a:lnTo>
                  <a:pt x="1124386" y="1541454"/>
                </a:lnTo>
                <a:lnTo>
                  <a:pt x="1131202" y="1540546"/>
                </a:lnTo>
                <a:lnTo>
                  <a:pt x="1137791" y="1539184"/>
                </a:lnTo>
                <a:lnTo>
                  <a:pt x="1143698" y="1537822"/>
                </a:lnTo>
                <a:lnTo>
                  <a:pt x="1149150" y="1535779"/>
                </a:lnTo>
                <a:lnTo>
                  <a:pt x="1151649" y="1534416"/>
                </a:lnTo>
                <a:lnTo>
                  <a:pt x="1153921" y="1533054"/>
                </a:lnTo>
                <a:lnTo>
                  <a:pt x="1156421" y="1531465"/>
                </a:lnTo>
                <a:lnTo>
                  <a:pt x="1158693" y="1529876"/>
                </a:lnTo>
                <a:lnTo>
                  <a:pt x="1160737" y="1528514"/>
                </a:lnTo>
                <a:lnTo>
                  <a:pt x="1162555" y="1526697"/>
                </a:lnTo>
                <a:lnTo>
                  <a:pt x="1164372" y="1524654"/>
                </a:lnTo>
                <a:lnTo>
                  <a:pt x="1166190" y="1522611"/>
                </a:lnTo>
                <a:lnTo>
                  <a:pt x="1167780" y="1520340"/>
                </a:lnTo>
                <a:lnTo>
                  <a:pt x="1169144" y="1518070"/>
                </a:lnTo>
                <a:lnTo>
                  <a:pt x="1170507" y="1515800"/>
                </a:lnTo>
                <a:lnTo>
                  <a:pt x="1171870" y="1513529"/>
                </a:lnTo>
                <a:lnTo>
                  <a:pt x="1173915" y="1508081"/>
                </a:lnTo>
                <a:lnTo>
                  <a:pt x="1175505" y="1502405"/>
                </a:lnTo>
                <a:lnTo>
                  <a:pt x="1176641" y="1496275"/>
                </a:lnTo>
                <a:lnTo>
                  <a:pt x="1177323" y="1489464"/>
                </a:lnTo>
                <a:lnTo>
                  <a:pt x="1177550" y="1482199"/>
                </a:lnTo>
                <a:lnTo>
                  <a:pt x="1177323" y="1464717"/>
                </a:lnTo>
                <a:lnTo>
                  <a:pt x="1176641" y="1448144"/>
                </a:lnTo>
                <a:lnTo>
                  <a:pt x="1175505" y="1432932"/>
                </a:lnTo>
                <a:lnTo>
                  <a:pt x="1173915" y="1419083"/>
                </a:lnTo>
                <a:lnTo>
                  <a:pt x="1173006" y="1412727"/>
                </a:lnTo>
                <a:lnTo>
                  <a:pt x="1172097" y="1406597"/>
                </a:lnTo>
                <a:lnTo>
                  <a:pt x="1170734" y="1400921"/>
                </a:lnTo>
                <a:lnTo>
                  <a:pt x="1169598" y="1395245"/>
                </a:lnTo>
                <a:lnTo>
                  <a:pt x="1168235" y="1390250"/>
                </a:lnTo>
                <a:lnTo>
                  <a:pt x="1166644" y="1385482"/>
                </a:lnTo>
                <a:lnTo>
                  <a:pt x="1165054" y="1380942"/>
                </a:lnTo>
                <a:lnTo>
                  <a:pt x="1163236" y="1376855"/>
                </a:lnTo>
                <a:lnTo>
                  <a:pt x="1161192" y="1372769"/>
                </a:lnTo>
                <a:lnTo>
                  <a:pt x="1158693" y="1368909"/>
                </a:lnTo>
                <a:lnTo>
                  <a:pt x="1155512" y="1364822"/>
                </a:lnTo>
                <a:lnTo>
                  <a:pt x="1151877" y="1360736"/>
                </a:lnTo>
                <a:lnTo>
                  <a:pt x="1147787" y="1356422"/>
                </a:lnTo>
                <a:lnTo>
                  <a:pt x="1142789" y="1352336"/>
                </a:lnTo>
                <a:lnTo>
                  <a:pt x="1137791" y="1348022"/>
                </a:lnTo>
                <a:lnTo>
                  <a:pt x="1132111" y="1343708"/>
                </a:lnTo>
                <a:lnTo>
                  <a:pt x="1125522" y="1339395"/>
                </a:lnTo>
                <a:lnTo>
                  <a:pt x="1118479" y="1334854"/>
                </a:lnTo>
                <a:lnTo>
                  <a:pt x="1111436" y="1330540"/>
                </a:lnTo>
                <a:lnTo>
                  <a:pt x="1103257" y="1326000"/>
                </a:lnTo>
                <a:lnTo>
                  <a:pt x="1094851" y="1321459"/>
                </a:lnTo>
                <a:lnTo>
                  <a:pt x="1085763" y="1316918"/>
                </a:lnTo>
                <a:lnTo>
                  <a:pt x="1076221" y="1312378"/>
                </a:lnTo>
                <a:lnTo>
                  <a:pt x="1066225" y="1307610"/>
                </a:lnTo>
                <a:lnTo>
                  <a:pt x="1032827" y="1292399"/>
                </a:lnTo>
                <a:lnTo>
                  <a:pt x="1002383" y="1278323"/>
                </a:lnTo>
                <a:lnTo>
                  <a:pt x="974665" y="1265155"/>
                </a:lnTo>
                <a:lnTo>
                  <a:pt x="949901" y="1252895"/>
                </a:lnTo>
                <a:lnTo>
                  <a:pt x="927636" y="1242224"/>
                </a:lnTo>
                <a:lnTo>
                  <a:pt x="908325" y="1232008"/>
                </a:lnTo>
                <a:lnTo>
                  <a:pt x="891739" y="1222927"/>
                </a:lnTo>
                <a:lnTo>
                  <a:pt x="877881" y="1215207"/>
                </a:lnTo>
                <a:lnTo>
                  <a:pt x="871746" y="1211348"/>
                </a:lnTo>
                <a:lnTo>
                  <a:pt x="865612" y="1207261"/>
                </a:lnTo>
                <a:lnTo>
                  <a:pt x="859705" y="1203175"/>
                </a:lnTo>
                <a:lnTo>
                  <a:pt x="853798" y="1198861"/>
                </a:lnTo>
                <a:lnTo>
                  <a:pt x="848118" y="1194320"/>
                </a:lnTo>
                <a:lnTo>
                  <a:pt x="842438" y="1189780"/>
                </a:lnTo>
                <a:lnTo>
                  <a:pt x="836986" y="1184558"/>
                </a:lnTo>
                <a:lnTo>
                  <a:pt x="831533" y="1179563"/>
                </a:lnTo>
                <a:lnTo>
                  <a:pt x="826080" y="1174341"/>
                </a:lnTo>
                <a:lnTo>
                  <a:pt x="820855" y="1168893"/>
                </a:lnTo>
                <a:lnTo>
                  <a:pt x="815857" y="1163217"/>
                </a:lnTo>
                <a:lnTo>
                  <a:pt x="810858" y="1157314"/>
                </a:lnTo>
                <a:lnTo>
                  <a:pt x="805860" y="1151184"/>
                </a:lnTo>
                <a:lnTo>
                  <a:pt x="801089" y="1145054"/>
                </a:lnTo>
                <a:lnTo>
                  <a:pt x="796318" y="1138697"/>
                </a:lnTo>
                <a:lnTo>
                  <a:pt x="791774" y="1131886"/>
                </a:lnTo>
                <a:lnTo>
                  <a:pt x="787230" y="1125302"/>
                </a:lnTo>
                <a:lnTo>
                  <a:pt x="783141" y="1118264"/>
                </a:lnTo>
                <a:lnTo>
                  <a:pt x="779506" y="1111226"/>
                </a:lnTo>
                <a:lnTo>
                  <a:pt x="775870" y="1104188"/>
                </a:lnTo>
                <a:lnTo>
                  <a:pt x="772690" y="1097150"/>
                </a:lnTo>
                <a:lnTo>
                  <a:pt x="769736" y="1089658"/>
                </a:lnTo>
                <a:lnTo>
                  <a:pt x="767010" y="1082393"/>
                </a:lnTo>
                <a:lnTo>
                  <a:pt x="764511" y="1074674"/>
                </a:lnTo>
                <a:lnTo>
                  <a:pt x="762466" y="1067182"/>
                </a:lnTo>
                <a:lnTo>
                  <a:pt x="760648" y="1059463"/>
                </a:lnTo>
                <a:lnTo>
                  <a:pt x="759058" y="1051289"/>
                </a:lnTo>
                <a:lnTo>
                  <a:pt x="757922" y="1043343"/>
                </a:lnTo>
                <a:lnTo>
                  <a:pt x="756786" y="1035397"/>
                </a:lnTo>
                <a:lnTo>
                  <a:pt x="756105" y="1026997"/>
                </a:lnTo>
                <a:lnTo>
                  <a:pt x="755650" y="1018824"/>
                </a:lnTo>
                <a:lnTo>
                  <a:pt x="755650" y="1010423"/>
                </a:lnTo>
                <a:lnTo>
                  <a:pt x="755877" y="998164"/>
                </a:lnTo>
                <a:lnTo>
                  <a:pt x="756105" y="992488"/>
                </a:lnTo>
                <a:lnTo>
                  <a:pt x="756786" y="986585"/>
                </a:lnTo>
                <a:lnTo>
                  <a:pt x="757468" y="980909"/>
                </a:lnTo>
                <a:lnTo>
                  <a:pt x="758149" y="975233"/>
                </a:lnTo>
                <a:lnTo>
                  <a:pt x="759058" y="969557"/>
                </a:lnTo>
                <a:lnTo>
                  <a:pt x="760194" y="963881"/>
                </a:lnTo>
                <a:lnTo>
                  <a:pt x="761557" y="958433"/>
                </a:lnTo>
                <a:lnTo>
                  <a:pt x="763148" y="953211"/>
                </a:lnTo>
                <a:lnTo>
                  <a:pt x="764511" y="947762"/>
                </a:lnTo>
                <a:lnTo>
                  <a:pt x="766328" y="942767"/>
                </a:lnTo>
                <a:lnTo>
                  <a:pt x="768146" y="937546"/>
                </a:lnTo>
                <a:lnTo>
                  <a:pt x="770191" y="932551"/>
                </a:lnTo>
                <a:lnTo>
                  <a:pt x="772235" y="927783"/>
                </a:lnTo>
                <a:lnTo>
                  <a:pt x="774734" y="922788"/>
                </a:lnTo>
                <a:lnTo>
                  <a:pt x="777234" y="918248"/>
                </a:lnTo>
                <a:lnTo>
                  <a:pt x="779733" y="913253"/>
                </a:lnTo>
                <a:lnTo>
                  <a:pt x="782459" y="908485"/>
                </a:lnTo>
                <a:lnTo>
                  <a:pt x="785640" y="904172"/>
                </a:lnTo>
                <a:lnTo>
                  <a:pt x="788593" y="899858"/>
                </a:lnTo>
                <a:lnTo>
                  <a:pt x="791774" y="895544"/>
                </a:lnTo>
                <a:lnTo>
                  <a:pt x="795182" y="891004"/>
                </a:lnTo>
                <a:lnTo>
                  <a:pt x="798817" y="886917"/>
                </a:lnTo>
                <a:lnTo>
                  <a:pt x="802225" y="882831"/>
                </a:lnTo>
                <a:lnTo>
                  <a:pt x="806087" y="878744"/>
                </a:lnTo>
                <a:lnTo>
                  <a:pt x="810177" y="874884"/>
                </a:lnTo>
                <a:lnTo>
                  <a:pt x="814266" y="870798"/>
                </a:lnTo>
                <a:lnTo>
                  <a:pt x="818583" y="867392"/>
                </a:lnTo>
                <a:lnTo>
                  <a:pt x="822900" y="863533"/>
                </a:lnTo>
                <a:lnTo>
                  <a:pt x="827443" y="859900"/>
                </a:lnTo>
                <a:lnTo>
                  <a:pt x="832215" y="856495"/>
                </a:lnTo>
                <a:lnTo>
                  <a:pt x="842211" y="849457"/>
                </a:lnTo>
                <a:lnTo>
                  <a:pt x="852662" y="843100"/>
                </a:lnTo>
                <a:lnTo>
                  <a:pt x="863567" y="836743"/>
                </a:lnTo>
                <a:lnTo>
                  <a:pt x="875381" y="831067"/>
                </a:lnTo>
                <a:lnTo>
                  <a:pt x="887650" y="825618"/>
                </a:lnTo>
                <a:lnTo>
                  <a:pt x="900600" y="820623"/>
                </a:lnTo>
                <a:lnTo>
                  <a:pt x="914004" y="815629"/>
                </a:lnTo>
                <a:lnTo>
                  <a:pt x="928090" y="811315"/>
                </a:lnTo>
                <a:lnTo>
                  <a:pt x="942858" y="807228"/>
                </a:lnTo>
                <a:lnTo>
                  <a:pt x="958080" y="803369"/>
                </a:lnTo>
                <a:lnTo>
                  <a:pt x="973984" y="799736"/>
                </a:lnTo>
                <a:lnTo>
                  <a:pt x="990342" y="796558"/>
                </a:lnTo>
                <a:lnTo>
                  <a:pt x="1007381" y="794061"/>
                </a:lnTo>
                <a:lnTo>
                  <a:pt x="1025102" y="791336"/>
                </a:lnTo>
                <a:lnTo>
                  <a:pt x="1043505" y="789293"/>
                </a:lnTo>
                <a:lnTo>
                  <a:pt x="1062362" y="787477"/>
                </a:lnTo>
                <a:lnTo>
                  <a:pt x="1062362" y="717550"/>
                </a:lnTo>
                <a:close/>
                <a:moveTo>
                  <a:pt x="1134383" y="590324"/>
                </a:moveTo>
                <a:lnTo>
                  <a:pt x="1117597" y="590550"/>
                </a:lnTo>
                <a:lnTo>
                  <a:pt x="1101038" y="591004"/>
                </a:lnTo>
                <a:lnTo>
                  <a:pt x="1084480" y="592138"/>
                </a:lnTo>
                <a:lnTo>
                  <a:pt x="1068375" y="593725"/>
                </a:lnTo>
                <a:lnTo>
                  <a:pt x="1052043" y="595540"/>
                </a:lnTo>
                <a:lnTo>
                  <a:pt x="1035711" y="597807"/>
                </a:lnTo>
                <a:lnTo>
                  <a:pt x="1019833" y="600302"/>
                </a:lnTo>
                <a:lnTo>
                  <a:pt x="1003728" y="603477"/>
                </a:lnTo>
                <a:lnTo>
                  <a:pt x="988077" y="606879"/>
                </a:lnTo>
                <a:lnTo>
                  <a:pt x="972652" y="610734"/>
                </a:lnTo>
                <a:lnTo>
                  <a:pt x="957001" y="614816"/>
                </a:lnTo>
                <a:lnTo>
                  <a:pt x="941803" y="619579"/>
                </a:lnTo>
                <a:lnTo>
                  <a:pt x="926605" y="624341"/>
                </a:lnTo>
                <a:lnTo>
                  <a:pt x="911634" y="629557"/>
                </a:lnTo>
                <a:lnTo>
                  <a:pt x="896890" y="635227"/>
                </a:lnTo>
                <a:lnTo>
                  <a:pt x="882373" y="641124"/>
                </a:lnTo>
                <a:lnTo>
                  <a:pt x="867856" y="647247"/>
                </a:lnTo>
                <a:lnTo>
                  <a:pt x="853566" y="654050"/>
                </a:lnTo>
                <a:lnTo>
                  <a:pt x="839502" y="661081"/>
                </a:lnTo>
                <a:lnTo>
                  <a:pt x="825892" y="668565"/>
                </a:lnTo>
                <a:lnTo>
                  <a:pt x="812056" y="676049"/>
                </a:lnTo>
                <a:lnTo>
                  <a:pt x="798673" y="683986"/>
                </a:lnTo>
                <a:lnTo>
                  <a:pt x="785289" y="692150"/>
                </a:lnTo>
                <a:lnTo>
                  <a:pt x="772360" y="700768"/>
                </a:lnTo>
                <a:lnTo>
                  <a:pt x="759431" y="709840"/>
                </a:lnTo>
                <a:lnTo>
                  <a:pt x="746728" y="718685"/>
                </a:lnTo>
                <a:lnTo>
                  <a:pt x="734479" y="728210"/>
                </a:lnTo>
                <a:lnTo>
                  <a:pt x="722684" y="738188"/>
                </a:lnTo>
                <a:lnTo>
                  <a:pt x="710662" y="748167"/>
                </a:lnTo>
                <a:lnTo>
                  <a:pt x="698867" y="758372"/>
                </a:lnTo>
                <a:lnTo>
                  <a:pt x="687525" y="769031"/>
                </a:lnTo>
                <a:lnTo>
                  <a:pt x="676410" y="779917"/>
                </a:lnTo>
                <a:lnTo>
                  <a:pt x="665522" y="791029"/>
                </a:lnTo>
                <a:lnTo>
                  <a:pt x="655088" y="802369"/>
                </a:lnTo>
                <a:lnTo>
                  <a:pt x="644654" y="813935"/>
                </a:lnTo>
                <a:lnTo>
                  <a:pt x="634673" y="825728"/>
                </a:lnTo>
                <a:lnTo>
                  <a:pt x="624920" y="837974"/>
                </a:lnTo>
                <a:lnTo>
                  <a:pt x="615619" y="850221"/>
                </a:lnTo>
                <a:lnTo>
                  <a:pt x="606319" y="862921"/>
                </a:lnTo>
                <a:lnTo>
                  <a:pt x="597473" y="875621"/>
                </a:lnTo>
                <a:lnTo>
                  <a:pt x="588853" y="888774"/>
                </a:lnTo>
                <a:lnTo>
                  <a:pt x="580461" y="901928"/>
                </a:lnTo>
                <a:lnTo>
                  <a:pt x="572748" y="915308"/>
                </a:lnTo>
                <a:lnTo>
                  <a:pt x="565036" y="928915"/>
                </a:lnTo>
                <a:lnTo>
                  <a:pt x="557778" y="942749"/>
                </a:lnTo>
                <a:lnTo>
                  <a:pt x="550746" y="957037"/>
                </a:lnTo>
                <a:lnTo>
                  <a:pt x="544168" y="971324"/>
                </a:lnTo>
                <a:lnTo>
                  <a:pt x="537590" y="985612"/>
                </a:lnTo>
                <a:lnTo>
                  <a:pt x="531692" y="1000126"/>
                </a:lnTo>
                <a:lnTo>
                  <a:pt x="526021" y="1015094"/>
                </a:lnTo>
                <a:lnTo>
                  <a:pt x="520804" y="1030062"/>
                </a:lnTo>
                <a:lnTo>
                  <a:pt x="516041" y="1045029"/>
                </a:lnTo>
                <a:lnTo>
                  <a:pt x="511277" y="1060451"/>
                </a:lnTo>
                <a:lnTo>
                  <a:pt x="507194" y="1075646"/>
                </a:lnTo>
                <a:lnTo>
                  <a:pt x="503338" y="1091294"/>
                </a:lnTo>
                <a:lnTo>
                  <a:pt x="499936" y="1107169"/>
                </a:lnTo>
                <a:lnTo>
                  <a:pt x="496760" y="1122817"/>
                </a:lnTo>
                <a:lnTo>
                  <a:pt x="494265" y="1138919"/>
                </a:lnTo>
                <a:lnTo>
                  <a:pt x="491997" y="1155021"/>
                </a:lnTo>
                <a:lnTo>
                  <a:pt x="490182" y="1171349"/>
                </a:lnTo>
                <a:lnTo>
                  <a:pt x="488594" y="1187905"/>
                </a:lnTo>
                <a:lnTo>
                  <a:pt x="487687" y="1204233"/>
                </a:lnTo>
                <a:lnTo>
                  <a:pt x="487006" y="1220788"/>
                </a:lnTo>
                <a:lnTo>
                  <a:pt x="486779" y="1237571"/>
                </a:lnTo>
                <a:lnTo>
                  <a:pt x="487006" y="1254126"/>
                </a:lnTo>
                <a:lnTo>
                  <a:pt x="487687" y="1270908"/>
                </a:lnTo>
                <a:lnTo>
                  <a:pt x="488594" y="1287463"/>
                </a:lnTo>
                <a:lnTo>
                  <a:pt x="490182" y="1303565"/>
                </a:lnTo>
                <a:lnTo>
                  <a:pt x="491997" y="1319894"/>
                </a:lnTo>
                <a:lnTo>
                  <a:pt x="494265" y="1336222"/>
                </a:lnTo>
                <a:lnTo>
                  <a:pt x="496760" y="1352097"/>
                </a:lnTo>
                <a:lnTo>
                  <a:pt x="499936" y="1368199"/>
                </a:lnTo>
                <a:lnTo>
                  <a:pt x="503338" y="1383847"/>
                </a:lnTo>
                <a:lnTo>
                  <a:pt x="507194" y="1399269"/>
                </a:lnTo>
                <a:lnTo>
                  <a:pt x="511277" y="1414690"/>
                </a:lnTo>
                <a:lnTo>
                  <a:pt x="516041" y="1429885"/>
                </a:lnTo>
                <a:lnTo>
                  <a:pt x="520804" y="1445306"/>
                </a:lnTo>
                <a:lnTo>
                  <a:pt x="526021" y="1460047"/>
                </a:lnTo>
                <a:lnTo>
                  <a:pt x="531692" y="1474789"/>
                </a:lnTo>
                <a:lnTo>
                  <a:pt x="537590" y="1489530"/>
                </a:lnTo>
                <a:lnTo>
                  <a:pt x="544168" y="1504044"/>
                </a:lnTo>
                <a:lnTo>
                  <a:pt x="550746" y="1518105"/>
                </a:lnTo>
                <a:lnTo>
                  <a:pt x="557778" y="1532165"/>
                </a:lnTo>
                <a:lnTo>
                  <a:pt x="565036" y="1545999"/>
                </a:lnTo>
                <a:lnTo>
                  <a:pt x="572748" y="1559606"/>
                </a:lnTo>
                <a:lnTo>
                  <a:pt x="580461" y="1573214"/>
                </a:lnTo>
                <a:lnTo>
                  <a:pt x="588853" y="1586594"/>
                </a:lnTo>
                <a:lnTo>
                  <a:pt x="597473" y="1599521"/>
                </a:lnTo>
                <a:lnTo>
                  <a:pt x="606319" y="1612221"/>
                </a:lnTo>
                <a:lnTo>
                  <a:pt x="615619" y="1624921"/>
                </a:lnTo>
                <a:lnTo>
                  <a:pt x="624920" y="1637167"/>
                </a:lnTo>
                <a:lnTo>
                  <a:pt x="634673" y="1649187"/>
                </a:lnTo>
                <a:lnTo>
                  <a:pt x="644654" y="1660980"/>
                </a:lnTo>
                <a:lnTo>
                  <a:pt x="655088" y="1672546"/>
                </a:lnTo>
                <a:lnTo>
                  <a:pt x="665522" y="1684339"/>
                </a:lnTo>
                <a:lnTo>
                  <a:pt x="676410" y="1695451"/>
                </a:lnTo>
                <a:lnTo>
                  <a:pt x="687525" y="1706110"/>
                </a:lnTo>
                <a:lnTo>
                  <a:pt x="698867" y="1716769"/>
                </a:lnTo>
                <a:lnTo>
                  <a:pt x="710662" y="1726974"/>
                </a:lnTo>
                <a:lnTo>
                  <a:pt x="722684" y="1737180"/>
                </a:lnTo>
                <a:lnTo>
                  <a:pt x="734479" y="1746705"/>
                </a:lnTo>
                <a:lnTo>
                  <a:pt x="746728" y="1756230"/>
                </a:lnTo>
                <a:lnTo>
                  <a:pt x="759431" y="1765528"/>
                </a:lnTo>
                <a:lnTo>
                  <a:pt x="772360" y="1774146"/>
                </a:lnTo>
                <a:lnTo>
                  <a:pt x="785289" y="1782764"/>
                </a:lnTo>
                <a:lnTo>
                  <a:pt x="798673" y="1790928"/>
                </a:lnTo>
                <a:lnTo>
                  <a:pt x="812056" y="1799092"/>
                </a:lnTo>
                <a:lnTo>
                  <a:pt x="825892" y="1806803"/>
                </a:lnTo>
                <a:lnTo>
                  <a:pt x="839502" y="1814060"/>
                </a:lnTo>
                <a:lnTo>
                  <a:pt x="853566" y="1820864"/>
                </a:lnTo>
                <a:lnTo>
                  <a:pt x="867856" y="1827667"/>
                </a:lnTo>
                <a:lnTo>
                  <a:pt x="882373" y="1834017"/>
                </a:lnTo>
                <a:lnTo>
                  <a:pt x="896890" y="1839914"/>
                </a:lnTo>
                <a:lnTo>
                  <a:pt x="911634" y="1845583"/>
                </a:lnTo>
                <a:lnTo>
                  <a:pt x="926605" y="1850799"/>
                </a:lnTo>
                <a:lnTo>
                  <a:pt x="941803" y="1855789"/>
                </a:lnTo>
                <a:lnTo>
                  <a:pt x="957001" y="1860324"/>
                </a:lnTo>
                <a:lnTo>
                  <a:pt x="972652" y="1864406"/>
                </a:lnTo>
                <a:lnTo>
                  <a:pt x="988077" y="1868489"/>
                </a:lnTo>
                <a:lnTo>
                  <a:pt x="1003728" y="1871664"/>
                </a:lnTo>
                <a:lnTo>
                  <a:pt x="1019833" y="1874839"/>
                </a:lnTo>
                <a:lnTo>
                  <a:pt x="1035711" y="1877333"/>
                </a:lnTo>
                <a:lnTo>
                  <a:pt x="1052043" y="1879828"/>
                </a:lnTo>
                <a:lnTo>
                  <a:pt x="1068375" y="1881415"/>
                </a:lnTo>
                <a:lnTo>
                  <a:pt x="1084480" y="1883003"/>
                </a:lnTo>
                <a:lnTo>
                  <a:pt x="1101038" y="1884137"/>
                </a:lnTo>
                <a:lnTo>
                  <a:pt x="1117597" y="1884590"/>
                </a:lnTo>
                <a:lnTo>
                  <a:pt x="1134383" y="1884817"/>
                </a:lnTo>
                <a:lnTo>
                  <a:pt x="1151168" y="1884590"/>
                </a:lnTo>
                <a:lnTo>
                  <a:pt x="1167500" y="1884137"/>
                </a:lnTo>
                <a:lnTo>
                  <a:pt x="1184059" y="1883003"/>
                </a:lnTo>
                <a:lnTo>
                  <a:pt x="1200617" y="1881415"/>
                </a:lnTo>
                <a:lnTo>
                  <a:pt x="1216949" y="1879828"/>
                </a:lnTo>
                <a:lnTo>
                  <a:pt x="1232827" y="1877333"/>
                </a:lnTo>
                <a:lnTo>
                  <a:pt x="1249159" y="1874839"/>
                </a:lnTo>
                <a:lnTo>
                  <a:pt x="1264810" y="1871664"/>
                </a:lnTo>
                <a:lnTo>
                  <a:pt x="1280689" y="1868489"/>
                </a:lnTo>
                <a:lnTo>
                  <a:pt x="1296340" y="1864406"/>
                </a:lnTo>
                <a:lnTo>
                  <a:pt x="1311538" y="1860324"/>
                </a:lnTo>
                <a:lnTo>
                  <a:pt x="1326962" y="1855789"/>
                </a:lnTo>
                <a:lnTo>
                  <a:pt x="1341933" y="1850799"/>
                </a:lnTo>
                <a:lnTo>
                  <a:pt x="1356904" y="1845583"/>
                </a:lnTo>
                <a:lnTo>
                  <a:pt x="1371875" y="1839914"/>
                </a:lnTo>
                <a:lnTo>
                  <a:pt x="1386392" y="1834017"/>
                </a:lnTo>
                <a:lnTo>
                  <a:pt x="1400909" y="1827667"/>
                </a:lnTo>
                <a:lnTo>
                  <a:pt x="1414973" y="1820864"/>
                </a:lnTo>
                <a:lnTo>
                  <a:pt x="1429263" y="1814060"/>
                </a:lnTo>
                <a:lnTo>
                  <a:pt x="1443100" y="1806803"/>
                </a:lnTo>
                <a:lnTo>
                  <a:pt x="1456710" y="1799092"/>
                </a:lnTo>
                <a:lnTo>
                  <a:pt x="1470093" y="1790928"/>
                </a:lnTo>
                <a:lnTo>
                  <a:pt x="1483249" y="1782764"/>
                </a:lnTo>
                <a:lnTo>
                  <a:pt x="1496405" y="1774146"/>
                </a:lnTo>
                <a:lnTo>
                  <a:pt x="1509108" y="1765528"/>
                </a:lnTo>
                <a:lnTo>
                  <a:pt x="1521810" y="1756230"/>
                </a:lnTo>
                <a:lnTo>
                  <a:pt x="1534286" y="1746705"/>
                </a:lnTo>
                <a:lnTo>
                  <a:pt x="1546308" y="1737180"/>
                </a:lnTo>
                <a:lnTo>
                  <a:pt x="1558103" y="1726974"/>
                </a:lnTo>
                <a:lnTo>
                  <a:pt x="1569672" y="1716769"/>
                </a:lnTo>
                <a:lnTo>
                  <a:pt x="1581240" y="1706110"/>
                </a:lnTo>
                <a:lnTo>
                  <a:pt x="1592128" y="1695451"/>
                </a:lnTo>
                <a:lnTo>
                  <a:pt x="1603016" y="1684339"/>
                </a:lnTo>
                <a:lnTo>
                  <a:pt x="1613677" y="1672546"/>
                </a:lnTo>
                <a:lnTo>
                  <a:pt x="1623884" y="1660980"/>
                </a:lnTo>
                <a:lnTo>
                  <a:pt x="1634092" y="1649187"/>
                </a:lnTo>
                <a:lnTo>
                  <a:pt x="1643845" y="1637167"/>
                </a:lnTo>
                <a:lnTo>
                  <a:pt x="1653372" y="1624921"/>
                </a:lnTo>
                <a:lnTo>
                  <a:pt x="1662445" y="1612221"/>
                </a:lnTo>
                <a:lnTo>
                  <a:pt x="1671519" y="1599521"/>
                </a:lnTo>
                <a:lnTo>
                  <a:pt x="1679911" y="1586594"/>
                </a:lnTo>
                <a:lnTo>
                  <a:pt x="1688304" y="1573214"/>
                </a:lnTo>
                <a:lnTo>
                  <a:pt x="1696243" y="1559606"/>
                </a:lnTo>
                <a:lnTo>
                  <a:pt x="1703729" y="1545999"/>
                </a:lnTo>
                <a:lnTo>
                  <a:pt x="1711214" y="1532165"/>
                </a:lnTo>
                <a:lnTo>
                  <a:pt x="1718019" y="1518105"/>
                </a:lnTo>
                <a:lnTo>
                  <a:pt x="1724824" y="1504044"/>
                </a:lnTo>
                <a:lnTo>
                  <a:pt x="1730948" y="1489530"/>
                </a:lnTo>
                <a:lnTo>
                  <a:pt x="1736846" y="1474789"/>
                </a:lnTo>
                <a:lnTo>
                  <a:pt x="1742517" y="1460047"/>
                </a:lnTo>
                <a:lnTo>
                  <a:pt x="1747734" y="1445306"/>
                </a:lnTo>
                <a:lnTo>
                  <a:pt x="1752724" y="1429885"/>
                </a:lnTo>
                <a:lnTo>
                  <a:pt x="1757261" y="1414690"/>
                </a:lnTo>
                <a:lnTo>
                  <a:pt x="1761571" y="1399269"/>
                </a:lnTo>
                <a:lnTo>
                  <a:pt x="1765427" y="1383847"/>
                </a:lnTo>
                <a:lnTo>
                  <a:pt x="1768602" y="1368199"/>
                </a:lnTo>
                <a:lnTo>
                  <a:pt x="1771778" y="1352097"/>
                </a:lnTo>
                <a:lnTo>
                  <a:pt x="1774273" y="1336222"/>
                </a:lnTo>
                <a:lnTo>
                  <a:pt x="1776768" y="1319894"/>
                </a:lnTo>
                <a:lnTo>
                  <a:pt x="1778583" y="1303565"/>
                </a:lnTo>
                <a:lnTo>
                  <a:pt x="1779944" y="1287463"/>
                </a:lnTo>
                <a:lnTo>
                  <a:pt x="1781078" y="1270908"/>
                </a:lnTo>
                <a:lnTo>
                  <a:pt x="1781532" y="1254126"/>
                </a:lnTo>
                <a:lnTo>
                  <a:pt x="1781759" y="1237571"/>
                </a:lnTo>
                <a:lnTo>
                  <a:pt x="1781532" y="1220788"/>
                </a:lnTo>
                <a:lnTo>
                  <a:pt x="1781078" y="1204233"/>
                </a:lnTo>
                <a:lnTo>
                  <a:pt x="1779944" y="1187905"/>
                </a:lnTo>
                <a:lnTo>
                  <a:pt x="1778583" y="1171349"/>
                </a:lnTo>
                <a:lnTo>
                  <a:pt x="1776768" y="1155021"/>
                </a:lnTo>
                <a:lnTo>
                  <a:pt x="1774273" y="1138919"/>
                </a:lnTo>
                <a:lnTo>
                  <a:pt x="1771778" y="1122817"/>
                </a:lnTo>
                <a:lnTo>
                  <a:pt x="1768602" y="1107169"/>
                </a:lnTo>
                <a:lnTo>
                  <a:pt x="1765427" y="1091294"/>
                </a:lnTo>
                <a:lnTo>
                  <a:pt x="1761571" y="1075646"/>
                </a:lnTo>
                <a:lnTo>
                  <a:pt x="1757261" y="1060451"/>
                </a:lnTo>
                <a:lnTo>
                  <a:pt x="1752724" y="1045029"/>
                </a:lnTo>
                <a:lnTo>
                  <a:pt x="1747734" y="1030062"/>
                </a:lnTo>
                <a:lnTo>
                  <a:pt x="1742517" y="1015094"/>
                </a:lnTo>
                <a:lnTo>
                  <a:pt x="1736846" y="1000126"/>
                </a:lnTo>
                <a:lnTo>
                  <a:pt x="1730948" y="985612"/>
                </a:lnTo>
                <a:lnTo>
                  <a:pt x="1724824" y="971324"/>
                </a:lnTo>
                <a:lnTo>
                  <a:pt x="1718019" y="957037"/>
                </a:lnTo>
                <a:lnTo>
                  <a:pt x="1711214" y="942749"/>
                </a:lnTo>
                <a:lnTo>
                  <a:pt x="1703729" y="928915"/>
                </a:lnTo>
                <a:lnTo>
                  <a:pt x="1696243" y="915308"/>
                </a:lnTo>
                <a:lnTo>
                  <a:pt x="1688304" y="901928"/>
                </a:lnTo>
                <a:lnTo>
                  <a:pt x="1679911" y="888774"/>
                </a:lnTo>
                <a:lnTo>
                  <a:pt x="1671519" y="875621"/>
                </a:lnTo>
                <a:lnTo>
                  <a:pt x="1662445" y="862921"/>
                </a:lnTo>
                <a:lnTo>
                  <a:pt x="1653372" y="850221"/>
                </a:lnTo>
                <a:lnTo>
                  <a:pt x="1643845" y="837974"/>
                </a:lnTo>
                <a:lnTo>
                  <a:pt x="1634092" y="825728"/>
                </a:lnTo>
                <a:lnTo>
                  <a:pt x="1623884" y="813935"/>
                </a:lnTo>
                <a:lnTo>
                  <a:pt x="1613677" y="802369"/>
                </a:lnTo>
                <a:lnTo>
                  <a:pt x="1603016" y="791029"/>
                </a:lnTo>
                <a:lnTo>
                  <a:pt x="1592128" y="779917"/>
                </a:lnTo>
                <a:lnTo>
                  <a:pt x="1581240" y="769031"/>
                </a:lnTo>
                <a:lnTo>
                  <a:pt x="1569672" y="758372"/>
                </a:lnTo>
                <a:lnTo>
                  <a:pt x="1558103" y="748167"/>
                </a:lnTo>
                <a:lnTo>
                  <a:pt x="1546308" y="738188"/>
                </a:lnTo>
                <a:lnTo>
                  <a:pt x="1534286" y="728210"/>
                </a:lnTo>
                <a:lnTo>
                  <a:pt x="1521810" y="718685"/>
                </a:lnTo>
                <a:lnTo>
                  <a:pt x="1509108" y="709840"/>
                </a:lnTo>
                <a:lnTo>
                  <a:pt x="1496405" y="700768"/>
                </a:lnTo>
                <a:lnTo>
                  <a:pt x="1483249" y="692150"/>
                </a:lnTo>
                <a:lnTo>
                  <a:pt x="1470093" y="683986"/>
                </a:lnTo>
                <a:lnTo>
                  <a:pt x="1456710" y="676049"/>
                </a:lnTo>
                <a:lnTo>
                  <a:pt x="1443100" y="668565"/>
                </a:lnTo>
                <a:lnTo>
                  <a:pt x="1429263" y="661081"/>
                </a:lnTo>
                <a:lnTo>
                  <a:pt x="1414973" y="654050"/>
                </a:lnTo>
                <a:lnTo>
                  <a:pt x="1400909" y="647247"/>
                </a:lnTo>
                <a:lnTo>
                  <a:pt x="1386392" y="641124"/>
                </a:lnTo>
                <a:lnTo>
                  <a:pt x="1371875" y="635227"/>
                </a:lnTo>
                <a:lnTo>
                  <a:pt x="1356904" y="629557"/>
                </a:lnTo>
                <a:lnTo>
                  <a:pt x="1341933" y="624341"/>
                </a:lnTo>
                <a:lnTo>
                  <a:pt x="1326962" y="619579"/>
                </a:lnTo>
                <a:lnTo>
                  <a:pt x="1311538" y="614816"/>
                </a:lnTo>
                <a:lnTo>
                  <a:pt x="1296340" y="610734"/>
                </a:lnTo>
                <a:lnTo>
                  <a:pt x="1280689" y="606879"/>
                </a:lnTo>
                <a:lnTo>
                  <a:pt x="1264810" y="603477"/>
                </a:lnTo>
                <a:lnTo>
                  <a:pt x="1249159" y="600302"/>
                </a:lnTo>
                <a:lnTo>
                  <a:pt x="1232827" y="597807"/>
                </a:lnTo>
                <a:lnTo>
                  <a:pt x="1216949" y="595540"/>
                </a:lnTo>
                <a:lnTo>
                  <a:pt x="1200617" y="593725"/>
                </a:lnTo>
                <a:lnTo>
                  <a:pt x="1184059" y="592138"/>
                </a:lnTo>
                <a:lnTo>
                  <a:pt x="1167500" y="591004"/>
                </a:lnTo>
                <a:lnTo>
                  <a:pt x="1151168" y="590550"/>
                </a:lnTo>
                <a:lnTo>
                  <a:pt x="1134383" y="590324"/>
                </a:lnTo>
                <a:close/>
                <a:moveTo>
                  <a:pt x="127706" y="417513"/>
                </a:moveTo>
                <a:lnTo>
                  <a:pt x="2140832" y="417513"/>
                </a:lnTo>
                <a:lnTo>
                  <a:pt x="2147637" y="417740"/>
                </a:lnTo>
                <a:lnTo>
                  <a:pt x="2153988" y="418420"/>
                </a:lnTo>
                <a:lnTo>
                  <a:pt x="2160567" y="419100"/>
                </a:lnTo>
                <a:lnTo>
                  <a:pt x="2166691" y="420234"/>
                </a:lnTo>
                <a:lnTo>
                  <a:pt x="2173042" y="421595"/>
                </a:lnTo>
                <a:lnTo>
                  <a:pt x="2179167" y="423182"/>
                </a:lnTo>
                <a:lnTo>
                  <a:pt x="2185064" y="425223"/>
                </a:lnTo>
                <a:lnTo>
                  <a:pt x="2190735" y="427718"/>
                </a:lnTo>
                <a:lnTo>
                  <a:pt x="2196406" y="430213"/>
                </a:lnTo>
                <a:lnTo>
                  <a:pt x="2201850" y="432934"/>
                </a:lnTo>
                <a:lnTo>
                  <a:pt x="2207294" y="436109"/>
                </a:lnTo>
                <a:lnTo>
                  <a:pt x="2212511" y="439511"/>
                </a:lnTo>
                <a:lnTo>
                  <a:pt x="2217274" y="442913"/>
                </a:lnTo>
                <a:lnTo>
                  <a:pt x="2222265" y="446768"/>
                </a:lnTo>
                <a:lnTo>
                  <a:pt x="2226801" y="450850"/>
                </a:lnTo>
                <a:lnTo>
                  <a:pt x="2231338" y="454932"/>
                </a:lnTo>
                <a:lnTo>
                  <a:pt x="2235648" y="459241"/>
                </a:lnTo>
                <a:lnTo>
                  <a:pt x="2239504" y="464004"/>
                </a:lnTo>
                <a:lnTo>
                  <a:pt x="2243360" y="468766"/>
                </a:lnTo>
                <a:lnTo>
                  <a:pt x="2246989" y="473756"/>
                </a:lnTo>
                <a:lnTo>
                  <a:pt x="2250392" y="478972"/>
                </a:lnTo>
                <a:lnTo>
                  <a:pt x="2253340" y="484415"/>
                </a:lnTo>
                <a:lnTo>
                  <a:pt x="2256062" y="489857"/>
                </a:lnTo>
                <a:lnTo>
                  <a:pt x="2258558" y="495527"/>
                </a:lnTo>
                <a:lnTo>
                  <a:pt x="2260826" y="501423"/>
                </a:lnTo>
                <a:lnTo>
                  <a:pt x="2262867" y="507320"/>
                </a:lnTo>
                <a:lnTo>
                  <a:pt x="2264682" y="513216"/>
                </a:lnTo>
                <a:lnTo>
                  <a:pt x="2266043" y="519340"/>
                </a:lnTo>
                <a:lnTo>
                  <a:pt x="2267404" y="525916"/>
                </a:lnTo>
                <a:lnTo>
                  <a:pt x="2268084" y="532040"/>
                </a:lnTo>
                <a:lnTo>
                  <a:pt x="2268538" y="538390"/>
                </a:lnTo>
                <a:lnTo>
                  <a:pt x="2268538" y="545193"/>
                </a:lnTo>
                <a:lnTo>
                  <a:pt x="2268538" y="1929948"/>
                </a:lnTo>
                <a:lnTo>
                  <a:pt x="2268538" y="1936524"/>
                </a:lnTo>
                <a:lnTo>
                  <a:pt x="2268084" y="1942874"/>
                </a:lnTo>
                <a:lnTo>
                  <a:pt x="2267404" y="1949451"/>
                </a:lnTo>
                <a:lnTo>
                  <a:pt x="2266043" y="1955574"/>
                </a:lnTo>
                <a:lnTo>
                  <a:pt x="2264682" y="1961698"/>
                </a:lnTo>
                <a:lnTo>
                  <a:pt x="2262867" y="1967821"/>
                </a:lnTo>
                <a:lnTo>
                  <a:pt x="2260826" y="1973944"/>
                </a:lnTo>
                <a:lnTo>
                  <a:pt x="2258558" y="1979614"/>
                </a:lnTo>
                <a:lnTo>
                  <a:pt x="2256062" y="1985283"/>
                </a:lnTo>
                <a:lnTo>
                  <a:pt x="2253340" y="1990499"/>
                </a:lnTo>
                <a:lnTo>
                  <a:pt x="2250392" y="1995942"/>
                </a:lnTo>
                <a:lnTo>
                  <a:pt x="2246989" y="2001158"/>
                </a:lnTo>
                <a:lnTo>
                  <a:pt x="2243360" y="2006374"/>
                </a:lnTo>
                <a:lnTo>
                  <a:pt x="2239504" y="2010910"/>
                </a:lnTo>
                <a:lnTo>
                  <a:pt x="2235648" y="2015673"/>
                </a:lnTo>
                <a:lnTo>
                  <a:pt x="2231338" y="2019982"/>
                </a:lnTo>
                <a:lnTo>
                  <a:pt x="2226801" y="2024290"/>
                </a:lnTo>
                <a:lnTo>
                  <a:pt x="2222265" y="2028373"/>
                </a:lnTo>
                <a:lnTo>
                  <a:pt x="2217274" y="2032228"/>
                </a:lnTo>
                <a:lnTo>
                  <a:pt x="2212511" y="2035630"/>
                </a:lnTo>
                <a:lnTo>
                  <a:pt x="2207294" y="2039032"/>
                </a:lnTo>
                <a:lnTo>
                  <a:pt x="2201850" y="2042207"/>
                </a:lnTo>
                <a:lnTo>
                  <a:pt x="2196406" y="2044928"/>
                </a:lnTo>
                <a:lnTo>
                  <a:pt x="2190735" y="2047423"/>
                </a:lnTo>
                <a:lnTo>
                  <a:pt x="2185064" y="2049690"/>
                </a:lnTo>
                <a:lnTo>
                  <a:pt x="2179167" y="2051732"/>
                </a:lnTo>
                <a:lnTo>
                  <a:pt x="2173042" y="2053546"/>
                </a:lnTo>
                <a:lnTo>
                  <a:pt x="2166691" y="2054907"/>
                </a:lnTo>
                <a:lnTo>
                  <a:pt x="2160567" y="2056040"/>
                </a:lnTo>
                <a:lnTo>
                  <a:pt x="2153988" y="2056948"/>
                </a:lnTo>
                <a:lnTo>
                  <a:pt x="2147637" y="2057401"/>
                </a:lnTo>
                <a:lnTo>
                  <a:pt x="2140832" y="2057401"/>
                </a:lnTo>
                <a:lnTo>
                  <a:pt x="127706" y="2057401"/>
                </a:lnTo>
                <a:lnTo>
                  <a:pt x="121355" y="2057401"/>
                </a:lnTo>
                <a:lnTo>
                  <a:pt x="114776" y="2056948"/>
                </a:lnTo>
                <a:lnTo>
                  <a:pt x="108425" y="2056040"/>
                </a:lnTo>
                <a:lnTo>
                  <a:pt x="101847" y="2054907"/>
                </a:lnTo>
                <a:lnTo>
                  <a:pt x="95723" y="2053546"/>
                </a:lnTo>
                <a:lnTo>
                  <a:pt x="89825" y="2051732"/>
                </a:lnTo>
                <a:lnTo>
                  <a:pt x="83927" y="2049690"/>
                </a:lnTo>
                <a:lnTo>
                  <a:pt x="77803" y="2047423"/>
                </a:lnTo>
                <a:lnTo>
                  <a:pt x="72586" y="2044928"/>
                </a:lnTo>
                <a:lnTo>
                  <a:pt x="66915" y="2042207"/>
                </a:lnTo>
                <a:lnTo>
                  <a:pt x="61471" y="2039032"/>
                </a:lnTo>
                <a:lnTo>
                  <a:pt x="56254" y="2035630"/>
                </a:lnTo>
                <a:lnTo>
                  <a:pt x="51264" y="2032228"/>
                </a:lnTo>
                <a:lnTo>
                  <a:pt x="46500" y="2028373"/>
                </a:lnTo>
                <a:lnTo>
                  <a:pt x="41737" y="2024290"/>
                </a:lnTo>
                <a:lnTo>
                  <a:pt x="37427" y="2019982"/>
                </a:lnTo>
                <a:lnTo>
                  <a:pt x="33344" y="2015673"/>
                </a:lnTo>
                <a:lnTo>
                  <a:pt x="29261" y="2010910"/>
                </a:lnTo>
                <a:lnTo>
                  <a:pt x="25632" y="2006374"/>
                </a:lnTo>
                <a:lnTo>
                  <a:pt x="22002" y="2001158"/>
                </a:lnTo>
                <a:lnTo>
                  <a:pt x="18600" y="1995942"/>
                </a:lnTo>
                <a:lnTo>
                  <a:pt x="15424" y="1990499"/>
                </a:lnTo>
                <a:lnTo>
                  <a:pt x="12702" y="1985283"/>
                </a:lnTo>
                <a:lnTo>
                  <a:pt x="9980" y="1979614"/>
                </a:lnTo>
                <a:lnTo>
                  <a:pt x="7712" y="1973944"/>
                </a:lnTo>
                <a:lnTo>
                  <a:pt x="5671" y="1967821"/>
                </a:lnTo>
                <a:lnTo>
                  <a:pt x="4083" y="1961698"/>
                </a:lnTo>
                <a:lnTo>
                  <a:pt x="2495" y="1955574"/>
                </a:lnTo>
                <a:lnTo>
                  <a:pt x="1588" y="1949451"/>
                </a:lnTo>
                <a:lnTo>
                  <a:pt x="680" y="1942874"/>
                </a:lnTo>
                <a:lnTo>
                  <a:pt x="227" y="1936524"/>
                </a:lnTo>
                <a:lnTo>
                  <a:pt x="0" y="1929948"/>
                </a:lnTo>
                <a:lnTo>
                  <a:pt x="0" y="545193"/>
                </a:lnTo>
                <a:lnTo>
                  <a:pt x="227" y="538390"/>
                </a:lnTo>
                <a:lnTo>
                  <a:pt x="680" y="532040"/>
                </a:lnTo>
                <a:lnTo>
                  <a:pt x="1588" y="525916"/>
                </a:lnTo>
                <a:lnTo>
                  <a:pt x="2495" y="519340"/>
                </a:lnTo>
                <a:lnTo>
                  <a:pt x="4083" y="513216"/>
                </a:lnTo>
                <a:lnTo>
                  <a:pt x="5671" y="507320"/>
                </a:lnTo>
                <a:lnTo>
                  <a:pt x="7712" y="501423"/>
                </a:lnTo>
                <a:lnTo>
                  <a:pt x="9980" y="495527"/>
                </a:lnTo>
                <a:lnTo>
                  <a:pt x="12702" y="489857"/>
                </a:lnTo>
                <a:lnTo>
                  <a:pt x="15424" y="484415"/>
                </a:lnTo>
                <a:lnTo>
                  <a:pt x="18600" y="478972"/>
                </a:lnTo>
                <a:lnTo>
                  <a:pt x="22002" y="473756"/>
                </a:lnTo>
                <a:lnTo>
                  <a:pt x="25632" y="468766"/>
                </a:lnTo>
                <a:lnTo>
                  <a:pt x="29261" y="464004"/>
                </a:lnTo>
                <a:lnTo>
                  <a:pt x="33344" y="459241"/>
                </a:lnTo>
                <a:lnTo>
                  <a:pt x="37427" y="454932"/>
                </a:lnTo>
                <a:lnTo>
                  <a:pt x="41737" y="450850"/>
                </a:lnTo>
                <a:lnTo>
                  <a:pt x="46500" y="446768"/>
                </a:lnTo>
                <a:lnTo>
                  <a:pt x="51264" y="442913"/>
                </a:lnTo>
                <a:lnTo>
                  <a:pt x="56254" y="439511"/>
                </a:lnTo>
                <a:lnTo>
                  <a:pt x="61471" y="436109"/>
                </a:lnTo>
                <a:lnTo>
                  <a:pt x="66915" y="432934"/>
                </a:lnTo>
                <a:lnTo>
                  <a:pt x="72586" y="430213"/>
                </a:lnTo>
                <a:lnTo>
                  <a:pt x="77803" y="427718"/>
                </a:lnTo>
                <a:lnTo>
                  <a:pt x="83927" y="425223"/>
                </a:lnTo>
                <a:lnTo>
                  <a:pt x="89825" y="423182"/>
                </a:lnTo>
                <a:lnTo>
                  <a:pt x="95723" y="421595"/>
                </a:lnTo>
                <a:lnTo>
                  <a:pt x="101847" y="420234"/>
                </a:lnTo>
                <a:lnTo>
                  <a:pt x="108425" y="419100"/>
                </a:lnTo>
                <a:lnTo>
                  <a:pt x="114776" y="418420"/>
                </a:lnTo>
                <a:lnTo>
                  <a:pt x="121355" y="417740"/>
                </a:lnTo>
                <a:lnTo>
                  <a:pt x="127706" y="417513"/>
                </a:lnTo>
                <a:close/>
                <a:moveTo>
                  <a:pt x="892905" y="0"/>
                </a:moveTo>
                <a:lnTo>
                  <a:pt x="1374273" y="0"/>
                </a:lnTo>
                <a:lnTo>
                  <a:pt x="1383574" y="226"/>
                </a:lnTo>
                <a:lnTo>
                  <a:pt x="1392875" y="679"/>
                </a:lnTo>
                <a:lnTo>
                  <a:pt x="1402175" y="2038"/>
                </a:lnTo>
                <a:lnTo>
                  <a:pt x="1411022" y="3624"/>
                </a:lnTo>
                <a:lnTo>
                  <a:pt x="1419869" y="5662"/>
                </a:lnTo>
                <a:lnTo>
                  <a:pt x="1428716" y="8154"/>
                </a:lnTo>
                <a:lnTo>
                  <a:pt x="1437110" y="11098"/>
                </a:lnTo>
                <a:lnTo>
                  <a:pt x="1445503" y="14269"/>
                </a:lnTo>
                <a:lnTo>
                  <a:pt x="1453669" y="17893"/>
                </a:lnTo>
                <a:lnTo>
                  <a:pt x="1461382" y="21743"/>
                </a:lnTo>
                <a:lnTo>
                  <a:pt x="1469095" y="26500"/>
                </a:lnTo>
                <a:lnTo>
                  <a:pt x="1476581" y="31030"/>
                </a:lnTo>
                <a:lnTo>
                  <a:pt x="1483840" y="36239"/>
                </a:lnTo>
                <a:lnTo>
                  <a:pt x="1490872" y="41675"/>
                </a:lnTo>
                <a:lnTo>
                  <a:pt x="1497224" y="47337"/>
                </a:lnTo>
                <a:lnTo>
                  <a:pt x="1503802" y="53453"/>
                </a:lnTo>
                <a:lnTo>
                  <a:pt x="1509927" y="60021"/>
                </a:lnTo>
                <a:lnTo>
                  <a:pt x="1515598" y="66363"/>
                </a:lnTo>
                <a:lnTo>
                  <a:pt x="1521043" y="73384"/>
                </a:lnTo>
                <a:lnTo>
                  <a:pt x="1526260" y="80632"/>
                </a:lnTo>
                <a:lnTo>
                  <a:pt x="1530797" y="88107"/>
                </a:lnTo>
                <a:lnTo>
                  <a:pt x="1535334" y="95807"/>
                </a:lnTo>
                <a:lnTo>
                  <a:pt x="1539417" y="103508"/>
                </a:lnTo>
                <a:lnTo>
                  <a:pt x="1543047" y="111662"/>
                </a:lnTo>
                <a:lnTo>
                  <a:pt x="1546223" y="120043"/>
                </a:lnTo>
                <a:lnTo>
                  <a:pt x="1549172" y="128423"/>
                </a:lnTo>
                <a:lnTo>
                  <a:pt x="1551667" y="137256"/>
                </a:lnTo>
                <a:lnTo>
                  <a:pt x="1553709" y="146090"/>
                </a:lnTo>
                <a:lnTo>
                  <a:pt x="1555297" y="154923"/>
                </a:lnTo>
                <a:lnTo>
                  <a:pt x="1556658" y="163983"/>
                </a:lnTo>
                <a:lnTo>
                  <a:pt x="1557111" y="173269"/>
                </a:lnTo>
                <a:lnTo>
                  <a:pt x="1557338" y="182782"/>
                </a:lnTo>
                <a:lnTo>
                  <a:pt x="1557338" y="354013"/>
                </a:lnTo>
                <a:lnTo>
                  <a:pt x="1404217" y="354013"/>
                </a:lnTo>
                <a:lnTo>
                  <a:pt x="1404217" y="182782"/>
                </a:lnTo>
                <a:lnTo>
                  <a:pt x="1404217" y="179837"/>
                </a:lnTo>
                <a:lnTo>
                  <a:pt x="1403536" y="176667"/>
                </a:lnTo>
                <a:lnTo>
                  <a:pt x="1402856" y="173722"/>
                </a:lnTo>
                <a:lnTo>
                  <a:pt x="1401948" y="171231"/>
                </a:lnTo>
                <a:lnTo>
                  <a:pt x="1400587" y="168286"/>
                </a:lnTo>
                <a:lnTo>
                  <a:pt x="1398999" y="166021"/>
                </a:lnTo>
                <a:lnTo>
                  <a:pt x="1397412" y="163756"/>
                </a:lnTo>
                <a:lnTo>
                  <a:pt x="1395370" y="161718"/>
                </a:lnTo>
                <a:lnTo>
                  <a:pt x="1393328" y="159679"/>
                </a:lnTo>
                <a:lnTo>
                  <a:pt x="1391060" y="157867"/>
                </a:lnTo>
                <a:lnTo>
                  <a:pt x="1388338" y="156508"/>
                </a:lnTo>
                <a:lnTo>
                  <a:pt x="1385842" y="155149"/>
                </a:lnTo>
                <a:lnTo>
                  <a:pt x="1383347" y="154243"/>
                </a:lnTo>
                <a:lnTo>
                  <a:pt x="1380171" y="153564"/>
                </a:lnTo>
                <a:lnTo>
                  <a:pt x="1377222" y="152884"/>
                </a:lnTo>
                <a:lnTo>
                  <a:pt x="1374273" y="152658"/>
                </a:lnTo>
                <a:lnTo>
                  <a:pt x="892905" y="152658"/>
                </a:lnTo>
                <a:lnTo>
                  <a:pt x="889956" y="152884"/>
                </a:lnTo>
                <a:lnTo>
                  <a:pt x="886780" y="153564"/>
                </a:lnTo>
                <a:lnTo>
                  <a:pt x="884058" y="154243"/>
                </a:lnTo>
                <a:lnTo>
                  <a:pt x="881109" y="155149"/>
                </a:lnTo>
                <a:lnTo>
                  <a:pt x="878614" y="156508"/>
                </a:lnTo>
                <a:lnTo>
                  <a:pt x="876118" y="157867"/>
                </a:lnTo>
                <a:lnTo>
                  <a:pt x="873623" y="159679"/>
                </a:lnTo>
                <a:lnTo>
                  <a:pt x="871581" y="161718"/>
                </a:lnTo>
                <a:lnTo>
                  <a:pt x="869767" y="163756"/>
                </a:lnTo>
                <a:lnTo>
                  <a:pt x="867952" y="166021"/>
                </a:lnTo>
                <a:lnTo>
                  <a:pt x="866591" y="168286"/>
                </a:lnTo>
                <a:lnTo>
                  <a:pt x="865230" y="171231"/>
                </a:lnTo>
                <a:lnTo>
                  <a:pt x="864096" y="173722"/>
                </a:lnTo>
                <a:lnTo>
                  <a:pt x="863415" y="176667"/>
                </a:lnTo>
                <a:lnTo>
                  <a:pt x="863188" y="179837"/>
                </a:lnTo>
                <a:lnTo>
                  <a:pt x="862961" y="182782"/>
                </a:lnTo>
                <a:lnTo>
                  <a:pt x="862961" y="354013"/>
                </a:lnTo>
                <a:lnTo>
                  <a:pt x="709613" y="354013"/>
                </a:lnTo>
                <a:lnTo>
                  <a:pt x="709613" y="182782"/>
                </a:lnTo>
                <a:lnTo>
                  <a:pt x="709840" y="173269"/>
                </a:lnTo>
                <a:lnTo>
                  <a:pt x="710747" y="163983"/>
                </a:lnTo>
                <a:lnTo>
                  <a:pt x="711654" y="154923"/>
                </a:lnTo>
                <a:lnTo>
                  <a:pt x="713469" y="146090"/>
                </a:lnTo>
                <a:lnTo>
                  <a:pt x="715511" y="137256"/>
                </a:lnTo>
                <a:lnTo>
                  <a:pt x="718006" y="128423"/>
                </a:lnTo>
                <a:lnTo>
                  <a:pt x="720728" y="120043"/>
                </a:lnTo>
                <a:lnTo>
                  <a:pt x="724131" y="111662"/>
                </a:lnTo>
                <a:lnTo>
                  <a:pt x="727761" y="103508"/>
                </a:lnTo>
                <a:lnTo>
                  <a:pt x="731844" y="95807"/>
                </a:lnTo>
                <a:lnTo>
                  <a:pt x="736154" y="88107"/>
                </a:lnTo>
                <a:lnTo>
                  <a:pt x="741145" y="80632"/>
                </a:lnTo>
                <a:lnTo>
                  <a:pt x="745908" y="73384"/>
                </a:lnTo>
                <a:lnTo>
                  <a:pt x="751806" y="66363"/>
                </a:lnTo>
                <a:lnTo>
                  <a:pt x="757478" y="60021"/>
                </a:lnTo>
                <a:lnTo>
                  <a:pt x="763376" y="53453"/>
                </a:lnTo>
                <a:lnTo>
                  <a:pt x="769727" y="47337"/>
                </a:lnTo>
                <a:lnTo>
                  <a:pt x="776533" y="41675"/>
                </a:lnTo>
                <a:lnTo>
                  <a:pt x="783338" y="36239"/>
                </a:lnTo>
                <a:lnTo>
                  <a:pt x="790597" y="31030"/>
                </a:lnTo>
                <a:lnTo>
                  <a:pt x="797856" y="26500"/>
                </a:lnTo>
                <a:lnTo>
                  <a:pt x="805569" y="21743"/>
                </a:lnTo>
                <a:lnTo>
                  <a:pt x="813509" y="17893"/>
                </a:lnTo>
                <a:lnTo>
                  <a:pt x="821675" y="14269"/>
                </a:lnTo>
                <a:lnTo>
                  <a:pt x="830069" y="11098"/>
                </a:lnTo>
                <a:lnTo>
                  <a:pt x="838689" y="8154"/>
                </a:lnTo>
                <a:lnTo>
                  <a:pt x="847082" y="5662"/>
                </a:lnTo>
                <a:lnTo>
                  <a:pt x="856156" y="3624"/>
                </a:lnTo>
                <a:lnTo>
                  <a:pt x="865003" y="2038"/>
                </a:lnTo>
                <a:lnTo>
                  <a:pt x="874304" y="679"/>
                </a:lnTo>
                <a:lnTo>
                  <a:pt x="883604" y="226"/>
                </a:lnTo>
                <a:lnTo>
                  <a:pt x="89290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23" name="剪去对角的矩形 22"/>
          <p:cNvSpPr/>
          <p:nvPr/>
        </p:nvSpPr>
        <p:spPr>
          <a:xfrm>
            <a:off x="9254973" y="3838434"/>
            <a:ext cx="1740977" cy="1740977"/>
          </a:xfrm>
          <a:prstGeom prst="snip2DiagRect">
            <a:avLst/>
          </a:prstGeom>
          <a:solidFill>
            <a:srgbClr val="649C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KSO_Shape"/>
          <p:cNvSpPr/>
          <p:nvPr/>
        </p:nvSpPr>
        <p:spPr bwMode="auto">
          <a:xfrm>
            <a:off x="9826081" y="4240840"/>
            <a:ext cx="661457" cy="719520"/>
          </a:xfrm>
          <a:custGeom>
            <a:avLst/>
            <a:gdLst>
              <a:gd name="T0" fmla="*/ 435344 w 2268537"/>
              <a:gd name="T1" fmla="*/ 1538932 h 2247901"/>
              <a:gd name="T2" fmla="*/ 495462 w 2268537"/>
              <a:gd name="T3" fmla="*/ 1635063 h 2247901"/>
              <a:gd name="T4" fmla="*/ 599590 w 2268537"/>
              <a:gd name="T5" fmla="*/ 1589945 h 2247901"/>
              <a:gd name="T6" fmla="*/ 569645 w 2268537"/>
              <a:gd name="T7" fmla="*/ 1480210 h 2247901"/>
              <a:gd name="T8" fmla="*/ 1569477 w 2268537"/>
              <a:gd name="T9" fmla="*/ 1473664 h 2247901"/>
              <a:gd name="T10" fmla="*/ 1631626 w 2268537"/>
              <a:gd name="T11" fmla="*/ 1599219 h 2247901"/>
              <a:gd name="T12" fmla="*/ 1169820 w 2268537"/>
              <a:gd name="T13" fmla="*/ 1679820 h 2247901"/>
              <a:gd name="T14" fmla="*/ 2218183 w 2268537"/>
              <a:gd name="T15" fmla="*/ 1620107 h 2247901"/>
              <a:gd name="T16" fmla="*/ 2265361 w 2268537"/>
              <a:gd name="T17" fmla="*/ 1739305 h 2247901"/>
              <a:gd name="T18" fmla="*/ 1398682 w 2268537"/>
              <a:gd name="T19" fmla="*/ 2039003 h 2247901"/>
              <a:gd name="T20" fmla="*/ 0 w 2268537"/>
              <a:gd name="T21" fmla="*/ 1401763 h 2247901"/>
              <a:gd name="T22" fmla="*/ 1802845 w 2268537"/>
              <a:gd name="T23" fmla="*/ 1254543 h 2247901"/>
              <a:gd name="T24" fmla="*/ 1896694 w 2268537"/>
              <a:gd name="T25" fmla="*/ 1346722 h 2247901"/>
              <a:gd name="T26" fmla="*/ 1801262 w 2268537"/>
              <a:gd name="T27" fmla="*/ 1343544 h 2247901"/>
              <a:gd name="T28" fmla="*/ 1952551 w 2268537"/>
              <a:gd name="T29" fmla="*/ 1373286 h 2247901"/>
              <a:gd name="T30" fmla="*/ 1959109 w 2268537"/>
              <a:gd name="T31" fmla="*/ 1284967 h 2247901"/>
              <a:gd name="T32" fmla="*/ 1883577 w 2268537"/>
              <a:gd name="T33" fmla="*/ 1210951 h 2247901"/>
              <a:gd name="T34" fmla="*/ 1924735 w 2268537"/>
              <a:gd name="T35" fmla="*/ 1183705 h 2247901"/>
              <a:gd name="T36" fmla="*/ 2066527 w 2268537"/>
              <a:gd name="T37" fmla="*/ 1199371 h 2247901"/>
              <a:gd name="T38" fmla="*/ 1998232 w 2268537"/>
              <a:gd name="T39" fmla="*/ 1451844 h 2247901"/>
              <a:gd name="T40" fmla="*/ 1739299 w 2268537"/>
              <a:gd name="T41" fmla="*/ 1420285 h 2247901"/>
              <a:gd name="T42" fmla="*/ 1733193 w 2268537"/>
              <a:gd name="T43" fmla="*/ 1158731 h 2247901"/>
              <a:gd name="T44" fmla="*/ 1233862 w 2268537"/>
              <a:gd name="T45" fmla="*/ 780369 h 2247901"/>
              <a:gd name="T46" fmla="*/ 1208472 w 2268537"/>
              <a:gd name="T47" fmla="*/ 887639 h 2247901"/>
              <a:gd name="T48" fmla="*/ 1337010 w 2268537"/>
              <a:gd name="T49" fmla="*/ 1007835 h 2247901"/>
              <a:gd name="T50" fmla="*/ 1297791 w 2268537"/>
              <a:gd name="T51" fmla="*/ 959984 h 2247901"/>
              <a:gd name="T52" fmla="*/ 1297791 w 2268537"/>
              <a:gd name="T53" fmla="*/ 1067934 h 2247901"/>
              <a:gd name="T54" fmla="*/ 1447865 w 2268537"/>
              <a:gd name="T55" fmla="*/ 1005568 h 2247901"/>
              <a:gd name="T56" fmla="*/ 1326808 w 2268537"/>
              <a:gd name="T57" fmla="*/ 866548 h 2247901"/>
              <a:gd name="T58" fmla="*/ 1320234 w 2268537"/>
              <a:gd name="T59" fmla="*/ 810532 h 2247901"/>
              <a:gd name="T60" fmla="*/ 1427235 w 2268537"/>
              <a:gd name="T61" fmla="*/ 798966 h 2247901"/>
              <a:gd name="T62" fmla="*/ 1388017 w 2268537"/>
              <a:gd name="T63" fmla="*/ 636134 h 2247901"/>
              <a:gd name="T64" fmla="*/ 1555092 w 2268537"/>
              <a:gd name="T65" fmla="*/ 745444 h 2247901"/>
              <a:gd name="T66" fmla="*/ 1611993 w 2268537"/>
              <a:gd name="T67" fmla="*/ 941614 h 2247901"/>
              <a:gd name="T68" fmla="*/ 1527662 w 2268537"/>
              <a:gd name="T69" fmla="*/ 1124630 h 2247901"/>
              <a:gd name="T70" fmla="*/ 1344717 w 2268537"/>
              <a:gd name="T71" fmla="*/ 1208994 h 2247901"/>
              <a:gd name="T72" fmla="*/ 1148398 w 2268537"/>
              <a:gd name="T73" fmla="*/ 1151844 h 2247901"/>
              <a:gd name="T74" fmla="*/ 1039356 w 2268537"/>
              <a:gd name="T75" fmla="*/ 984930 h 2247901"/>
              <a:gd name="T76" fmla="*/ 1067013 w 2268537"/>
              <a:gd name="T77" fmla="*/ 780823 h 2247901"/>
              <a:gd name="T78" fmla="*/ 1215727 w 2268537"/>
              <a:gd name="T79" fmla="*/ 648834 h 2247901"/>
              <a:gd name="T80" fmla="*/ 1814840 w 2268537"/>
              <a:gd name="T81" fmla="*/ 491075 h 2247901"/>
              <a:gd name="T82" fmla="*/ 1888564 w 2268537"/>
              <a:gd name="T83" fmla="*/ 577139 h 2247901"/>
              <a:gd name="T84" fmla="*/ 1872408 w 2268537"/>
              <a:gd name="T85" fmla="*/ 577818 h 2247901"/>
              <a:gd name="T86" fmla="*/ 1907905 w 2268537"/>
              <a:gd name="T87" fmla="*/ 640554 h 2247901"/>
              <a:gd name="T88" fmla="*/ 1942719 w 2268537"/>
              <a:gd name="T89" fmla="*/ 548375 h 2247901"/>
              <a:gd name="T90" fmla="*/ 1892432 w 2268537"/>
              <a:gd name="T91" fmla="*/ 493113 h 2247901"/>
              <a:gd name="T92" fmla="*/ 1895390 w 2268537"/>
              <a:gd name="T93" fmla="*/ 384401 h 2247901"/>
              <a:gd name="T94" fmla="*/ 2056717 w 2268537"/>
              <a:gd name="T95" fmla="*/ 536598 h 2247901"/>
              <a:gd name="T96" fmla="*/ 1929294 w 2268537"/>
              <a:gd name="T97" fmla="*/ 718464 h 2247901"/>
              <a:gd name="T98" fmla="*/ 1729512 w 2268537"/>
              <a:gd name="T99" fmla="*/ 619944 h 2247901"/>
              <a:gd name="T100" fmla="*/ 1798230 w 2268537"/>
              <a:gd name="T101" fmla="*/ 408635 h 2247901"/>
              <a:gd name="T102" fmla="*/ 1438439 w 2268537"/>
              <a:gd name="T103" fmla="*/ 111042 h 2247901"/>
              <a:gd name="T104" fmla="*/ 1512769 w 2268537"/>
              <a:gd name="T105" fmla="*/ 199876 h 2247901"/>
              <a:gd name="T106" fmla="*/ 1448183 w 2268537"/>
              <a:gd name="T107" fmla="*/ 210980 h 2247901"/>
              <a:gd name="T108" fmla="*/ 1572596 w 2268537"/>
              <a:gd name="T109" fmla="*/ 192171 h 2247901"/>
              <a:gd name="T110" fmla="*/ 1493506 w 2268537"/>
              <a:gd name="T111" fmla="*/ 107869 h 2247901"/>
              <a:gd name="T112" fmla="*/ 1558092 w 2268537"/>
              <a:gd name="T113" fmla="*/ 86114 h 2247901"/>
              <a:gd name="T114" fmla="*/ 1618146 w 2268537"/>
              <a:gd name="T115" fmla="*/ 49629 h 2247901"/>
              <a:gd name="T116" fmla="*/ 1622905 w 2268537"/>
              <a:gd name="T117" fmla="*/ 248145 h 2247901"/>
              <a:gd name="T118" fmla="*/ 1427334 w 2268537"/>
              <a:gd name="T119" fmla="*/ 281231 h 2247901"/>
              <a:gd name="T120" fmla="*/ 1366148 w 2268537"/>
              <a:gd name="T121" fmla="*/ 92686 h 2247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268537" h="2247901">
                <a:moveTo>
                  <a:pt x="516787" y="1465473"/>
                </a:moveTo>
                <a:lnTo>
                  <a:pt x="512476" y="1465700"/>
                </a:lnTo>
                <a:lnTo>
                  <a:pt x="507939" y="1466607"/>
                </a:lnTo>
                <a:lnTo>
                  <a:pt x="503629" y="1467060"/>
                </a:lnTo>
                <a:lnTo>
                  <a:pt x="499545" y="1468194"/>
                </a:lnTo>
                <a:lnTo>
                  <a:pt x="495462" y="1469327"/>
                </a:lnTo>
                <a:lnTo>
                  <a:pt x="491151" y="1470688"/>
                </a:lnTo>
                <a:lnTo>
                  <a:pt x="487295" y="1472275"/>
                </a:lnTo>
                <a:lnTo>
                  <a:pt x="483438" y="1474089"/>
                </a:lnTo>
                <a:lnTo>
                  <a:pt x="479582" y="1475902"/>
                </a:lnTo>
                <a:lnTo>
                  <a:pt x="475952" y="1477943"/>
                </a:lnTo>
                <a:lnTo>
                  <a:pt x="472776" y="1480210"/>
                </a:lnTo>
                <a:lnTo>
                  <a:pt x="469146" y="1482704"/>
                </a:lnTo>
                <a:lnTo>
                  <a:pt x="465970" y="1485425"/>
                </a:lnTo>
                <a:lnTo>
                  <a:pt x="462794" y="1487919"/>
                </a:lnTo>
                <a:lnTo>
                  <a:pt x="459845" y="1490866"/>
                </a:lnTo>
                <a:lnTo>
                  <a:pt x="456896" y="1493814"/>
                </a:lnTo>
                <a:lnTo>
                  <a:pt x="454173" y="1496988"/>
                </a:lnTo>
                <a:lnTo>
                  <a:pt x="451451" y="1500389"/>
                </a:lnTo>
                <a:lnTo>
                  <a:pt x="449182" y="1503563"/>
                </a:lnTo>
                <a:lnTo>
                  <a:pt x="446914" y="1507190"/>
                </a:lnTo>
                <a:lnTo>
                  <a:pt x="444872" y="1510818"/>
                </a:lnTo>
                <a:lnTo>
                  <a:pt x="442830" y="1514446"/>
                </a:lnTo>
                <a:lnTo>
                  <a:pt x="441242" y="1518300"/>
                </a:lnTo>
                <a:lnTo>
                  <a:pt x="439654" y="1522381"/>
                </a:lnTo>
                <a:lnTo>
                  <a:pt x="438066" y="1526462"/>
                </a:lnTo>
                <a:lnTo>
                  <a:pt x="437159" y="1530543"/>
                </a:lnTo>
                <a:lnTo>
                  <a:pt x="436025" y="1534851"/>
                </a:lnTo>
                <a:lnTo>
                  <a:pt x="435344" y="1538932"/>
                </a:lnTo>
                <a:lnTo>
                  <a:pt x="434663" y="1543466"/>
                </a:lnTo>
                <a:lnTo>
                  <a:pt x="434437" y="1547774"/>
                </a:lnTo>
                <a:lnTo>
                  <a:pt x="434210" y="1552309"/>
                </a:lnTo>
                <a:lnTo>
                  <a:pt x="434437" y="1556843"/>
                </a:lnTo>
                <a:lnTo>
                  <a:pt x="434663" y="1561151"/>
                </a:lnTo>
                <a:lnTo>
                  <a:pt x="435344" y="1565459"/>
                </a:lnTo>
                <a:lnTo>
                  <a:pt x="436025" y="1569767"/>
                </a:lnTo>
                <a:lnTo>
                  <a:pt x="437159" y="1574074"/>
                </a:lnTo>
                <a:lnTo>
                  <a:pt x="438066" y="1578155"/>
                </a:lnTo>
                <a:lnTo>
                  <a:pt x="439654" y="1582010"/>
                </a:lnTo>
                <a:lnTo>
                  <a:pt x="441242" y="1586091"/>
                </a:lnTo>
                <a:lnTo>
                  <a:pt x="442830" y="1589945"/>
                </a:lnTo>
                <a:lnTo>
                  <a:pt x="444872" y="1593573"/>
                </a:lnTo>
                <a:lnTo>
                  <a:pt x="446914" y="1597200"/>
                </a:lnTo>
                <a:lnTo>
                  <a:pt x="449182" y="1600828"/>
                </a:lnTo>
                <a:lnTo>
                  <a:pt x="451451" y="1604229"/>
                </a:lnTo>
                <a:lnTo>
                  <a:pt x="454173" y="1607630"/>
                </a:lnTo>
                <a:lnTo>
                  <a:pt x="456896" y="1610577"/>
                </a:lnTo>
                <a:lnTo>
                  <a:pt x="459845" y="1613751"/>
                </a:lnTo>
                <a:lnTo>
                  <a:pt x="462794" y="1616472"/>
                </a:lnTo>
                <a:lnTo>
                  <a:pt x="465970" y="1619193"/>
                </a:lnTo>
                <a:lnTo>
                  <a:pt x="469146" y="1621687"/>
                </a:lnTo>
                <a:lnTo>
                  <a:pt x="472776" y="1624407"/>
                </a:lnTo>
                <a:lnTo>
                  <a:pt x="475952" y="1626675"/>
                </a:lnTo>
                <a:lnTo>
                  <a:pt x="479582" y="1628715"/>
                </a:lnTo>
                <a:lnTo>
                  <a:pt x="483438" y="1630529"/>
                </a:lnTo>
                <a:lnTo>
                  <a:pt x="487295" y="1632343"/>
                </a:lnTo>
                <a:lnTo>
                  <a:pt x="491151" y="1633930"/>
                </a:lnTo>
                <a:lnTo>
                  <a:pt x="495462" y="1635063"/>
                </a:lnTo>
                <a:lnTo>
                  <a:pt x="499545" y="1636424"/>
                </a:lnTo>
                <a:lnTo>
                  <a:pt x="503629" y="1637557"/>
                </a:lnTo>
                <a:lnTo>
                  <a:pt x="507939" y="1638011"/>
                </a:lnTo>
                <a:lnTo>
                  <a:pt x="512476" y="1638691"/>
                </a:lnTo>
                <a:lnTo>
                  <a:pt x="516787" y="1638918"/>
                </a:lnTo>
                <a:lnTo>
                  <a:pt x="521097" y="1638918"/>
                </a:lnTo>
                <a:lnTo>
                  <a:pt x="525634" y="1638918"/>
                </a:lnTo>
                <a:lnTo>
                  <a:pt x="529944" y="1638691"/>
                </a:lnTo>
                <a:lnTo>
                  <a:pt x="534255" y="1638011"/>
                </a:lnTo>
                <a:lnTo>
                  <a:pt x="538792" y="1637557"/>
                </a:lnTo>
                <a:lnTo>
                  <a:pt x="542875" y="1636424"/>
                </a:lnTo>
                <a:lnTo>
                  <a:pt x="546959" y="1635063"/>
                </a:lnTo>
                <a:lnTo>
                  <a:pt x="551042" y="1633930"/>
                </a:lnTo>
                <a:lnTo>
                  <a:pt x="554899" y="1632343"/>
                </a:lnTo>
                <a:lnTo>
                  <a:pt x="558756" y="1630529"/>
                </a:lnTo>
                <a:lnTo>
                  <a:pt x="562839" y="1628715"/>
                </a:lnTo>
                <a:lnTo>
                  <a:pt x="566242" y="1626675"/>
                </a:lnTo>
                <a:lnTo>
                  <a:pt x="569645" y="1624407"/>
                </a:lnTo>
                <a:lnTo>
                  <a:pt x="573275" y="1621687"/>
                </a:lnTo>
                <a:lnTo>
                  <a:pt x="576451" y="1619193"/>
                </a:lnTo>
                <a:lnTo>
                  <a:pt x="579854" y="1616472"/>
                </a:lnTo>
                <a:lnTo>
                  <a:pt x="582576" y="1613751"/>
                </a:lnTo>
                <a:lnTo>
                  <a:pt x="585525" y="1610577"/>
                </a:lnTo>
                <a:lnTo>
                  <a:pt x="588247" y="1607630"/>
                </a:lnTo>
                <a:lnTo>
                  <a:pt x="590743" y="1604229"/>
                </a:lnTo>
                <a:lnTo>
                  <a:pt x="593238" y="1600828"/>
                </a:lnTo>
                <a:lnTo>
                  <a:pt x="595507" y="1597200"/>
                </a:lnTo>
                <a:lnTo>
                  <a:pt x="597549" y="1593573"/>
                </a:lnTo>
                <a:lnTo>
                  <a:pt x="599590" y="1589945"/>
                </a:lnTo>
                <a:lnTo>
                  <a:pt x="601178" y="1586091"/>
                </a:lnTo>
                <a:lnTo>
                  <a:pt x="602766" y="1582010"/>
                </a:lnTo>
                <a:lnTo>
                  <a:pt x="604354" y="1578155"/>
                </a:lnTo>
                <a:lnTo>
                  <a:pt x="605262" y="1574074"/>
                </a:lnTo>
                <a:lnTo>
                  <a:pt x="606396" y="1569767"/>
                </a:lnTo>
                <a:lnTo>
                  <a:pt x="607077" y="1565459"/>
                </a:lnTo>
                <a:lnTo>
                  <a:pt x="607531" y="1561151"/>
                </a:lnTo>
                <a:lnTo>
                  <a:pt x="607984" y="1556843"/>
                </a:lnTo>
                <a:lnTo>
                  <a:pt x="608211" y="1552309"/>
                </a:lnTo>
                <a:lnTo>
                  <a:pt x="607984" y="1547774"/>
                </a:lnTo>
                <a:lnTo>
                  <a:pt x="607531" y="1543466"/>
                </a:lnTo>
                <a:lnTo>
                  <a:pt x="607077" y="1538932"/>
                </a:lnTo>
                <a:lnTo>
                  <a:pt x="606396" y="1534851"/>
                </a:lnTo>
                <a:lnTo>
                  <a:pt x="605262" y="1530543"/>
                </a:lnTo>
                <a:lnTo>
                  <a:pt x="604354" y="1526462"/>
                </a:lnTo>
                <a:lnTo>
                  <a:pt x="602766" y="1522381"/>
                </a:lnTo>
                <a:lnTo>
                  <a:pt x="601178" y="1518300"/>
                </a:lnTo>
                <a:lnTo>
                  <a:pt x="599590" y="1514446"/>
                </a:lnTo>
                <a:lnTo>
                  <a:pt x="597549" y="1510818"/>
                </a:lnTo>
                <a:lnTo>
                  <a:pt x="595507" y="1507190"/>
                </a:lnTo>
                <a:lnTo>
                  <a:pt x="593238" y="1503563"/>
                </a:lnTo>
                <a:lnTo>
                  <a:pt x="590743" y="1500389"/>
                </a:lnTo>
                <a:lnTo>
                  <a:pt x="588247" y="1496988"/>
                </a:lnTo>
                <a:lnTo>
                  <a:pt x="585525" y="1493814"/>
                </a:lnTo>
                <a:lnTo>
                  <a:pt x="582576" y="1490866"/>
                </a:lnTo>
                <a:lnTo>
                  <a:pt x="579854" y="1487919"/>
                </a:lnTo>
                <a:lnTo>
                  <a:pt x="576451" y="1485425"/>
                </a:lnTo>
                <a:lnTo>
                  <a:pt x="573275" y="1482704"/>
                </a:lnTo>
                <a:lnTo>
                  <a:pt x="569645" y="1480210"/>
                </a:lnTo>
                <a:lnTo>
                  <a:pt x="566242" y="1477943"/>
                </a:lnTo>
                <a:lnTo>
                  <a:pt x="562839" y="1475902"/>
                </a:lnTo>
                <a:lnTo>
                  <a:pt x="558756" y="1474089"/>
                </a:lnTo>
                <a:lnTo>
                  <a:pt x="554899" y="1472275"/>
                </a:lnTo>
                <a:lnTo>
                  <a:pt x="551042" y="1470688"/>
                </a:lnTo>
                <a:lnTo>
                  <a:pt x="546959" y="1469327"/>
                </a:lnTo>
                <a:lnTo>
                  <a:pt x="542875" y="1468194"/>
                </a:lnTo>
                <a:lnTo>
                  <a:pt x="538792" y="1467060"/>
                </a:lnTo>
                <a:lnTo>
                  <a:pt x="534255" y="1466607"/>
                </a:lnTo>
                <a:lnTo>
                  <a:pt x="529944" y="1465700"/>
                </a:lnTo>
                <a:lnTo>
                  <a:pt x="525634" y="1465473"/>
                </a:lnTo>
                <a:lnTo>
                  <a:pt x="521097" y="1465473"/>
                </a:lnTo>
                <a:lnTo>
                  <a:pt x="516787" y="1465473"/>
                </a:lnTo>
                <a:close/>
                <a:moveTo>
                  <a:pt x="779462" y="1465263"/>
                </a:moveTo>
                <a:lnTo>
                  <a:pt x="795909" y="1465263"/>
                </a:lnTo>
                <a:lnTo>
                  <a:pt x="795118" y="1465354"/>
                </a:lnTo>
                <a:lnTo>
                  <a:pt x="796247" y="1465263"/>
                </a:lnTo>
                <a:lnTo>
                  <a:pt x="802144" y="1465263"/>
                </a:lnTo>
                <a:lnTo>
                  <a:pt x="997663" y="1465263"/>
                </a:lnTo>
                <a:lnTo>
                  <a:pt x="1331996" y="1465263"/>
                </a:lnTo>
                <a:lnTo>
                  <a:pt x="1527515" y="1465263"/>
                </a:lnTo>
                <a:lnTo>
                  <a:pt x="1532959" y="1465263"/>
                </a:lnTo>
                <a:lnTo>
                  <a:pt x="1538630" y="1465717"/>
                </a:lnTo>
                <a:lnTo>
                  <a:pt x="1543846" y="1466398"/>
                </a:lnTo>
                <a:lnTo>
                  <a:pt x="1549290" y="1467307"/>
                </a:lnTo>
                <a:lnTo>
                  <a:pt x="1554507" y="1468669"/>
                </a:lnTo>
                <a:lnTo>
                  <a:pt x="1559497" y="1470031"/>
                </a:lnTo>
                <a:lnTo>
                  <a:pt x="1564487" y="1471848"/>
                </a:lnTo>
                <a:lnTo>
                  <a:pt x="1569477" y="1473664"/>
                </a:lnTo>
                <a:lnTo>
                  <a:pt x="1574014" y="1475934"/>
                </a:lnTo>
                <a:lnTo>
                  <a:pt x="1578550" y="1478205"/>
                </a:lnTo>
                <a:lnTo>
                  <a:pt x="1583313" y="1480702"/>
                </a:lnTo>
                <a:lnTo>
                  <a:pt x="1587396" y="1483654"/>
                </a:lnTo>
                <a:lnTo>
                  <a:pt x="1591706" y="1486378"/>
                </a:lnTo>
                <a:lnTo>
                  <a:pt x="1595788" y="1489784"/>
                </a:lnTo>
                <a:lnTo>
                  <a:pt x="1599644" y="1493190"/>
                </a:lnTo>
                <a:lnTo>
                  <a:pt x="1603500" y="1496595"/>
                </a:lnTo>
                <a:lnTo>
                  <a:pt x="1607129" y="1500455"/>
                </a:lnTo>
                <a:lnTo>
                  <a:pt x="1610305" y="1504315"/>
                </a:lnTo>
                <a:lnTo>
                  <a:pt x="1613480" y="1508402"/>
                </a:lnTo>
                <a:lnTo>
                  <a:pt x="1616656" y="1512488"/>
                </a:lnTo>
                <a:lnTo>
                  <a:pt x="1619151" y="1517029"/>
                </a:lnTo>
                <a:lnTo>
                  <a:pt x="1621646" y="1521343"/>
                </a:lnTo>
                <a:lnTo>
                  <a:pt x="1624368" y="1525884"/>
                </a:lnTo>
                <a:lnTo>
                  <a:pt x="1626409" y="1530652"/>
                </a:lnTo>
                <a:lnTo>
                  <a:pt x="1628224" y="1535420"/>
                </a:lnTo>
                <a:lnTo>
                  <a:pt x="1630038" y="1540642"/>
                </a:lnTo>
                <a:lnTo>
                  <a:pt x="1631626" y="1545637"/>
                </a:lnTo>
                <a:lnTo>
                  <a:pt x="1632533" y="1550859"/>
                </a:lnTo>
                <a:lnTo>
                  <a:pt x="1633667" y="1556081"/>
                </a:lnTo>
                <a:lnTo>
                  <a:pt x="1634121" y="1561530"/>
                </a:lnTo>
                <a:lnTo>
                  <a:pt x="1634575" y="1566979"/>
                </a:lnTo>
                <a:lnTo>
                  <a:pt x="1634801" y="1572428"/>
                </a:lnTo>
                <a:lnTo>
                  <a:pt x="1634575" y="1578104"/>
                </a:lnTo>
                <a:lnTo>
                  <a:pt x="1634121" y="1583553"/>
                </a:lnTo>
                <a:lnTo>
                  <a:pt x="1633667" y="1588775"/>
                </a:lnTo>
                <a:lnTo>
                  <a:pt x="1632533" y="1594224"/>
                </a:lnTo>
                <a:lnTo>
                  <a:pt x="1631626" y="1599219"/>
                </a:lnTo>
                <a:lnTo>
                  <a:pt x="1630038" y="1604441"/>
                </a:lnTo>
                <a:lnTo>
                  <a:pt x="1628224" y="1609436"/>
                </a:lnTo>
                <a:lnTo>
                  <a:pt x="1626409" y="1614204"/>
                </a:lnTo>
                <a:lnTo>
                  <a:pt x="1624368" y="1618972"/>
                </a:lnTo>
                <a:lnTo>
                  <a:pt x="1621646" y="1623513"/>
                </a:lnTo>
                <a:lnTo>
                  <a:pt x="1619151" y="1628054"/>
                </a:lnTo>
                <a:lnTo>
                  <a:pt x="1616656" y="1632368"/>
                </a:lnTo>
                <a:lnTo>
                  <a:pt x="1613480" y="1636681"/>
                </a:lnTo>
                <a:lnTo>
                  <a:pt x="1610305" y="1640541"/>
                </a:lnTo>
                <a:lnTo>
                  <a:pt x="1607129" y="1644401"/>
                </a:lnTo>
                <a:lnTo>
                  <a:pt x="1603500" y="1648261"/>
                </a:lnTo>
                <a:lnTo>
                  <a:pt x="1599644" y="1651893"/>
                </a:lnTo>
                <a:lnTo>
                  <a:pt x="1595788" y="1655299"/>
                </a:lnTo>
                <a:lnTo>
                  <a:pt x="1591706" y="1658478"/>
                </a:lnTo>
                <a:lnTo>
                  <a:pt x="1587396" y="1661429"/>
                </a:lnTo>
                <a:lnTo>
                  <a:pt x="1583313" y="1664154"/>
                </a:lnTo>
                <a:lnTo>
                  <a:pt x="1578550" y="1666651"/>
                </a:lnTo>
                <a:lnTo>
                  <a:pt x="1574014" y="1669149"/>
                </a:lnTo>
                <a:lnTo>
                  <a:pt x="1569477" y="1671419"/>
                </a:lnTo>
                <a:lnTo>
                  <a:pt x="1564487" y="1673236"/>
                </a:lnTo>
                <a:lnTo>
                  <a:pt x="1559497" y="1674825"/>
                </a:lnTo>
                <a:lnTo>
                  <a:pt x="1554507" y="1676187"/>
                </a:lnTo>
                <a:lnTo>
                  <a:pt x="1549290" y="1677549"/>
                </a:lnTo>
                <a:lnTo>
                  <a:pt x="1543846" y="1678458"/>
                </a:lnTo>
                <a:lnTo>
                  <a:pt x="1538630" y="1679139"/>
                </a:lnTo>
                <a:lnTo>
                  <a:pt x="1532959" y="1679593"/>
                </a:lnTo>
                <a:lnTo>
                  <a:pt x="1527515" y="1679820"/>
                </a:lnTo>
                <a:lnTo>
                  <a:pt x="1331996" y="1679820"/>
                </a:lnTo>
                <a:lnTo>
                  <a:pt x="1169820" y="1679820"/>
                </a:lnTo>
                <a:lnTo>
                  <a:pt x="1169820" y="1730451"/>
                </a:lnTo>
                <a:lnTo>
                  <a:pt x="1527515" y="1730451"/>
                </a:lnTo>
                <a:lnTo>
                  <a:pt x="1537496" y="1730224"/>
                </a:lnTo>
                <a:lnTo>
                  <a:pt x="1547022" y="1729088"/>
                </a:lnTo>
                <a:lnTo>
                  <a:pt x="1556322" y="1727953"/>
                </a:lnTo>
                <a:lnTo>
                  <a:pt x="1565394" y="1725683"/>
                </a:lnTo>
                <a:lnTo>
                  <a:pt x="1574467" y="1723185"/>
                </a:lnTo>
                <a:lnTo>
                  <a:pt x="1583313" y="1720461"/>
                </a:lnTo>
                <a:lnTo>
                  <a:pt x="1591706" y="1716828"/>
                </a:lnTo>
                <a:lnTo>
                  <a:pt x="1600098" y="1712514"/>
                </a:lnTo>
                <a:lnTo>
                  <a:pt x="1608037" y="1708200"/>
                </a:lnTo>
                <a:lnTo>
                  <a:pt x="1615749" y="1703432"/>
                </a:lnTo>
                <a:lnTo>
                  <a:pt x="1623007" y="1697983"/>
                </a:lnTo>
                <a:lnTo>
                  <a:pt x="1630265" y="1692307"/>
                </a:lnTo>
                <a:lnTo>
                  <a:pt x="1637070" y="1685950"/>
                </a:lnTo>
                <a:lnTo>
                  <a:pt x="1643194" y="1679593"/>
                </a:lnTo>
                <a:lnTo>
                  <a:pt x="1649318" y="1672781"/>
                </a:lnTo>
                <a:lnTo>
                  <a:pt x="1654762" y="1665743"/>
                </a:lnTo>
                <a:lnTo>
                  <a:pt x="2174633" y="1612615"/>
                </a:lnTo>
                <a:lnTo>
                  <a:pt x="2179170" y="1612388"/>
                </a:lnTo>
                <a:lnTo>
                  <a:pt x="2183479" y="1612388"/>
                </a:lnTo>
                <a:lnTo>
                  <a:pt x="2188243" y="1612388"/>
                </a:lnTo>
                <a:lnTo>
                  <a:pt x="2192552" y="1613069"/>
                </a:lnTo>
                <a:lnTo>
                  <a:pt x="2197089" y="1613523"/>
                </a:lnTo>
                <a:lnTo>
                  <a:pt x="2201398" y="1614431"/>
                </a:lnTo>
                <a:lnTo>
                  <a:pt x="2205481" y="1615566"/>
                </a:lnTo>
                <a:lnTo>
                  <a:pt x="2209791" y="1616929"/>
                </a:lnTo>
                <a:lnTo>
                  <a:pt x="2214100" y="1618291"/>
                </a:lnTo>
                <a:lnTo>
                  <a:pt x="2218183" y="1620107"/>
                </a:lnTo>
                <a:lnTo>
                  <a:pt x="2222039" y="1622378"/>
                </a:lnTo>
                <a:lnTo>
                  <a:pt x="2225895" y="1624648"/>
                </a:lnTo>
                <a:lnTo>
                  <a:pt x="2229751" y="1626919"/>
                </a:lnTo>
                <a:lnTo>
                  <a:pt x="2233380" y="1629643"/>
                </a:lnTo>
                <a:lnTo>
                  <a:pt x="2237009" y="1632595"/>
                </a:lnTo>
                <a:lnTo>
                  <a:pt x="2240411" y="1635773"/>
                </a:lnTo>
                <a:lnTo>
                  <a:pt x="2243587" y="1638725"/>
                </a:lnTo>
                <a:lnTo>
                  <a:pt x="2246762" y="1642358"/>
                </a:lnTo>
                <a:lnTo>
                  <a:pt x="2249711" y="1645990"/>
                </a:lnTo>
                <a:lnTo>
                  <a:pt x="2252206" y="1649623"/>
                </a:lnTo>
                <a:lnTo>
                  <a:pt x="2254701" y="1653483"/>
                </a:lnTo>
                <a:lnTo>
                  <a:pt x="2257196" y="1657342"/>
                </a:lnTo>
                <a:lnTo>
                  <a:pt x="2259237" y="1661429"/>
                </a:lnTo>
                <a:lnTo>
                  <a:pt x="2261052" y="1665970"/>
                </a:lnTo>
                <a:lnTo>
                  <a:pt x="2262867" y="1670057"/>
                </a:lnTo>
                <a:lnTo>
                  <a:pt x="2264227" y="1674371"/>
                </a:lnTo>
                <a:lnTo>
                  <a:pt x="2265588" y="1679139"/>
                </a:lnTo>
                <a:lnTo>
                  <a:pt x="2266723" y="1683453"/>
                </a:lnTo>
                <a:lnTo>
                  <a:pt x="2267403" y="1687993"/>
                </a:lnTo>
                <a:lnTo>
                  <a:pt x="2267857" y="1692761"/>
                </a:lnTo>
                <a:lnTo>
                  <a:pt x="2268083" y="1697302"/>
                </a:lnTo>
                <a:lnTo>
                  <a:pt x="2268537" y="1702297"/>
                </a:lnTo>
                <a:lnTo>
                  <a:pt x="2268537" y="1712287"/>
                </a:lnTo>
                <a:lnTo>
                  <a:pt x="2268083" y="1717055"/>
                </a:lnTo>
                <a:lnTo>
                  <a:pt x="2267857" y="1721369"/>
                </a:lnTo>
                <a:lnTo>
                  <a:pt x="2267630" y="1726137"/>
                </a:lnTo>
                <a:lnTo>
                  <a:pt x="2266949" y="1730451"/>
                </a:lnTo>
                <a:lnTo>
                  <a:pt x="2266042" y="1734764"/>
                </a:lnTo>
                <a:lnTo>
                  <a:pt x="2265361" y="1739305"/>
                </a:lnTo>
                <a:lnTo>
                  <a:pt x="2264001" y="1743392"/>
                </a:lnTo>
                <a:lnTo>
                  <a:pt x="2262867" y="1747479"/>
                </a:lnTo>
                <a:lnTo>
                  <a:pt x="2261506" y="1751566"/>
                </a:lnTo>
                <a:lnTo>
                  <a:pt x="2259918" y="1755653"/>
                </a:lnTo>
                <a:lnTo>
                  <a:pt x="2258103" y="1759512"/>
                </a:lnTo>
                <a:lnTo>
                  <a:pt x="2256062" y="1763599"/>
                </a:lnTo>
                <a:lnTo>
                  <a:pt x="2254247" y="1767459"/>
                </a:lnTo>
                <a:lnTo>
                  <a:pt x="2251979" y="1770864"/>
                </a:lnTo>
                <a:lnTo>
                  <a:pt x="2249711" y="1774497"/>
                </a:lnTo>
                <a:lnTo>
                  <a:pt x="2247216" y="1778130"/>
                </a:lnTo>
                <a:lnTo>
                  <a:pt x="2244721" y="1781536"/>
                </a:lnTo>
                <a:lnTo>
                  <a:pt x="2241772" y="1784714"/>
                </a:lnTo>
                <a:lnTo>
                  <a:pt x="2239050" y="1788120"/>
                </a:lnTo>
                <a:lnTo>
                  <a:pt x="2236102" y="1791071"/>
                </a:lnTo>
                <a:lnTo>
                  <a:pt x="2233153" y="1794023"/>
                </a:lnTo>
                <a:lnTo>
                  <a:pt x="2229977" y="1796747"/>
                </a:lnTo>
                <a:lnTo>
                  <a:pt x="2226575" y="1799472"/>
                </a:lnTo>
                <a:lnTo>
                  <a:pt x="2223400" y="1801969"/>
                </a:lnTo>
                <a:lnTo>
                  <a:pt x="2219771" y="1804240"/>
                </a:lnTo>
                <a:lnTo>
                  <a:pt x="2216141" y="1806510"/>
                </a:lnTo>
                <a:lnTo>
                  <a:pt x="2212512" y="1808554"/>
                </a:lnTo>
                <a:lnTo>
                  <a:pt x="2208657" y="1810370"/>
                </a:lnTo>
                <a:lnTo>
                  <a:pt x="2204801" y="1812186"/>
                </a:lnTo>
                <a:lnTo>
                  <a:pt x="2200718" y="1813776"/>
                </a:lnTo>
                <a:lnTo>
                  <a:pt x="2196635" y="1815365"/>
                </a:lnTo>
                <a:lnTo>
                  <a:pt x="2192325" y="1816727"/>
                </a:lnTo>
                <a:lnTo>
                  <a:pt x="1439282" y="2028332"/>
                </a:lnTo>
                <a:lnTo>
                  <a:pt x="1418869" y="2033781"/>
                </a:lnTo>
                <a:lnTo>
                  <a:pt x="1398682" y="2039003"/>
                </a:lnTo>
                <a:lnTo>
                  <a:pt x="1378268" y="2043317"/>
                </a:lnTo>
                <a:lnTo>
                  <a:pt x="1357854" y="2047404"/>
                </a:lnTo>
                <a:lnTo>
                  <a:pt x="1337213" y="2051037"/>
                </a:lnTo>
                <a:lnTo>
                  <a:pt x="1316573" y="2054442"/>
                </a:lnTo>
                <a:lnTo>
                  <a:pt x="1295932" y="2056940"/>
                </a:lnTo>
                <a:lnTo>
                  <a:pt x="1275291" y="2059437"/>
                </a:lnTo>
                <a:lnTo>
                  <a:pt x="1254424" y="2061254"/>
                </a:lnTo>
                <a:lnTo>
                  <a:pt x="1233556" y="2062389"/>
                </a:lnTo>
                <a:lnTo>
                  <a:pt x="1212916" y="2063297"/>
                </a:lnTo>
                <a:lnTo>
                  <a:pt x="1192048" y="2063751"/>
                </a:lnTo>
                <a:lnTo>
                  <a:pt x="1171181" y="2063751"/>
                </a:lnTo>
                <a:lnTo>
                  <a:pt x="1150087" y="2063297"/>
                </a:lnTo>
                <a:lnTo>
                  <a:pt x="1129219" y="2062162"/>
                </a:lnTo>
                <a:lnTo>
                  <a:pt x="1108352" y="2060573"/>
                </a:lnTo>
                <a:lnTo>
                  <a:pt x="796701" y="2035598"/>
                </a:lnTo>
                <a:lnTo>
                  <a:pt x="792391" y="2035144"/>
                </a:lnTo>
                <a:lnTo>
                  <a:pt x="788081" y="2034463"/>
                </a:lnTo>
                <a:lnTo>
                  <a:pt x="783545" y="2033554"/>
                </a:lnTo>
                <a:lnTo>
                  <a:pt x="779462" y="2032419"/>
                </a:lnTo>
                <a:lnTo>
                  <a:pt x="779462" y="1468438"/>
                </a:lnTo>
                <a:lnTo>
                  <a:pt x="779462" y="1467534"/>
                </a:lnTo>
                <a:lnTo>
                  <a:pt x="779462" y="1465263"/>
                </a:lnTo>
                <a:close/>
                <a:moveTo>
                  <a:pt x="0" y="1401763"/>
                </a:moveTo>
                <a:lnTo>
                  <a:pt x="695325" y="1401763"/>
                </a:lnTo>
                <a:lnTo>
                  <a:pt x="695325" y="1572487"/>
                </a:lnTo>
                <a:lnTo>
                  <a:pt x="695325" y="1927085"/>
                </a:lnTo>
                <a:lnTo>
                  <a:pt x="695325" y="2247901"/>
                </a:lnTo>
                <a:lnTo>
                  <a:pt x="0" y="2247901"/>
                </a:lnTo>
                <a:lnTo>
                  <a:pt x="0" y="1401763"/>
                </a:lnTo>
                <a:close/>
                <a:moveTo>
                  <a:pt x="1870009" y="1163726"/>
                </a:moveTo>
                <a:lnTo>
                  <a:pt x="1870009" y="1180300"/>
                </a:lnTo>
                <a:lnTo>
                  <a:pt x="1861189" y="1180981"/>
                </a:lnTo>
                <a:lnTo>
                  <a:pt x="1853274" y="1182343"/>
                </a:lnTo>
                <a:lnTo>
                  <a:pt x="1845586" y="1183705"/>
                </a:lnTo>
                <a:lnTo>
                  <a:pt x="1838575" y="1185522"/>
                </a:lnTo>
                <a:lnTo>
                  <a:pt x="1832243" y="1188019"/>
                </a:lnTo>
                <a:lnTo>
                  <a:pt x="1826138" y="1190290"/>
                </a:lnTo>
                <a:lnTo>
                  <a:pt x="1820936" y="1193014"/>
                </a:lnTo>
                <a:lnTo>
                  <a:pt x="1816187" y="1196193"/>
                </a:lnTo>
                <a:lnTo>
                  <a:pt x="1811891" y="1199825"/>
                </a:lnTo>
                <a:lnTo>
                  <a:pt x="1810081" y="1201642"/>
                </a:lnTo>
                <a:lnTo>
                  <a:pt x="1808272" y="1203458"/>
                </a:lnTo>
                <a:lnTo>
                  <a:pt x="1806689" y="1205501"/>
                </a:lnTo>
                <a:lnTo>
                  <a:pt x="1805106" y="1207545"/>
                </a:lnTo>
                <a:lnTo>
                  <a:pt x="1803749" y="1209588"/>
                </a:lnTo>
                <a:lnTo>
                  <a:pt x="1802619" y="1211859"/>
                </a:lnTo>
                <a:lnTo>
                  <a:pt x="1801488" y="1214356"/>
                </a:lnTo>
                <a:lnTo>
                  <a:pt x="1800583" y="1216627"/>
                </a:lnTo>
                <a:lnTo>
                  <a:pt x="1799679" y="1219124"/>
                </a:lnTo>
                <a:lnTo>
                  <a:pt x="1799227" y="1221395"/>
                </a:lnTo>
                <a:lnTo>
                  <a:pt x="1798548" y="1226844"/>
                </a:lnTo>
                <a:lnTo>
                  <a:pt x="1798096" y="1232520"/>
                </a:lnTo>
                <a:lnTo>
                  <a:pt x="1798096" y="1236379"/>
                </a:lnTo>
                <a:lnTo>
                  <a:pt x="1798774" y="1240239"/>
                </a:lnTo>
                <a:lnTo>
                  <a:pt x="1799227" y="1243872"/>
                </a:lnTo>
                <a:lnTo>
                  <a:pt x="1800357" y="1247504"/>
                </a:lnTo>
                <a:lnTo>
                  <a:pt x="1801488" y="1251137"/>
                </a:lnTo>
                <a:lnTo>
                  <a:pt x="1802845" y="1254543"/>
                </a:lnTo>
                <a:lnTo>
                  <a:pt x="1804654" y="1257948"/>
                </a:lnTo>
                <a:lnTo>
                  <a:pt x="1806689" y="1261354"/>
                </a:lnTo>
                <a:lnTo>
                  <a:pt x="1808725" y="1264079"/>
                </a:lnTo>
                <a:lnTo>
                  <a:pt x="1810986" y="1267257"/>
                </a:lnTo>
                <a:lnTo>
                  <a:pt x="1813474" y="1269755"/>
                </a:lnTo>
                <a:lnTo>
                  <a:pt x="1815961" y="1272252"/>
                </a:lnTo>
                <a:lnTo>
                  <a:pt x="1818449" y="1274750"/>
                </a:lnTo>
                <a:lnTo>
                  <a:pt x="1821162" y="1277020"/>
                </a:lnTo>
                <a:lnTo>
                  <a:pt x="1823876" y="1278836"/>
                </a:lnTo>
                <a:lnTo>
                  <a:pt x="1826816" y="1280653"/>
                </a:lnTo>
                <a:lnTo>
                  <a:pt x="1834053" y="1284740"/>
                </a:lnTo>
                <a:lnTo>
                  <a:pt x="1843777" y="1289734"/>
                </a:lnTo>
                <a:lnTo>
                  <a:pt x="1855988" y="1295638"/>
                </a:lnTo>
                <a:lnTo>
                  <a:pt x="1870914" y="1302676"/>
                </a:lnTo>
                <a:lnTo>
                  <a:pt x="1875436" y="1304719"/>
                </a:lnTo>
                <a:lnTo>
                  <a:pt x="1879507" y="1306763"/>
                </a:lnTo>
                <a:lnTo>
                  <a:pt x="1883125" y="1309033"/>
                </a:lnTo>
                <a:lnTo>
                  <a:pt x="1886065" y="1311077"/>
                </a:lnTo>
                <a:lnTo>
                  <a:pt x="1889005" y="1312893"/>
                </a:lnTo>
                <a:lnTo>
                  <a:pt x="1891040" y="1314936"/>
                </a:lnTo>
                <a:lnTo>
                  <a:pt x="1892623" y="1316980"/>
                </a:lnTo>
                <a:lnTo>
                  <a:pt x="1893528" y="1318796"/>
                </a:lnTo>
                <a:lnTo>
                  <a:pt x="1894432" y="1320839"/>
                </a:lnTo>
                <a:lnTo>
                  <a:pt x="1895111" y="1323110"/>
                </a:lnTo>
                <a:lnTo>
                  <a:pt x="1895563" y="1325834"/>
                </a:lnTo>
                <a:lnTo>
                  <a:pt x="1896241" y="1328559"/>
                </a:lnTo>
                <a:lnTo>
                  <a:pt x="1896694" y="1335597"/>
                </a:lnTo>
                <a:lnTo>
                  <a:pt x="1896920" y="1343544"/>
                </a:lnTo>
                <a:lnTo>
                  <a:pt x="1896694" y="1346722"/>
                </a:lnTo>
                <a:lnTo>
                  <a:pt x="1896241" y="1349447"/>
                </a:lnTo>
                <a:lnTo>
                  <a:pt x="1894885" y="1352171"/>
                </a:lnTo>
                <a:lnTo>
                  <a:pt x="1893302" y="1353988"/>
                </a:lnTo>
                <a:lnTo>
                  <a:pt x="1892623" y="1354669"/>
                </a:lnTo>
                <a:lnTo>
                  <a:pt x="1891492" y="1355577"/>
                </a:lnTo>
                <a:lnTo>
                  <a:pt x="1889005" y="1356485"/>
                </a:lnTo>
                <a:lnTo>
                  <a:pt x="1886065" y="1357393"/>
                </a:lnTo>
                <a:lnTo>
                  <a:pt x="1882899" y="1357620"/>
                </a:lnTo>
                <a:lnTo>
                  <a:pt x="1880864" y="1357620"/>
                </a:lnTo>
                <a:lnTo>
                  <a:pt x="1879055" y="1357393"/>
                </a:lnTo>
                <a:lnTo>
                  <a:pt x="1877472" y="1356712"/>
                </a:lnTo>
                <a:lnTo>
                  <a:pt x="1875889" y="1356258"/>
                </a:lnTo>
                <a:lnTo>
                  <a:pt x="1874532" y="1355577"/>
                </a:lnTo>
                <a:lnTo>
                  <a:pt x="1873627" y="1354669"/>
                </a:lnTo>
                <a:lnTo>
                  <a:pt x="1872723" y="1353761"/>
                </a:lnTo>
                <a:lnTo>
                  <a:pt x="1872270" y="1352398"/>
                </a:lnTo>
                <a:lnTo>
                  <a:pt x="1871818" y="1350809"/>
                </a:lnTo>
                <a:lnTo>
                  <a:pt x="1871140" y="1348993"/>
                </a:lnTo>
                <a:lnTo>
                  <a:pt x="1870461" y="1343544"/>
                </a:lnTo>
                <a:lnTo>
                  <a:pt x="1870235" y="1336051"/>
                </a:lnTo>
                <a:lnTo>
                  <a:pt x="1870009" y="1326515"/>
                </a:lnTo>
                <a:lnTo>
                  <a:pt x="1870009" y="1314028"/>
                </a:lnTo>
                <a:lnTo>
                  <a:pt x="1799227" y="1314028"/>
                </a:lnTo>
                <a:lnTo>
                  <a:pt x="1799227" y="1324018"/>
                </a:lnTo>
                <a:lnTo>
                  <a:pt x="1799227" y="1328332"/>
                </a:lnTo>
                <a:lnTo>
                  <a:pt x="1799453" y="1332192"/>
                </a:lnTo>
                <a:lnTo>
                  <a:pt x="1799905" y="1336278"/>
                </a:lnTo>
                <a:lnTo>
                  <a:pt x="1800583" y="1339911"/>
                </a:lnTo>
                <a:lnTo>
                  <a:pt x="1801262" y="1343544"/>
                </a:lnTo>
                <a:lnTo>
                  <a:pt x="1802166" y="1346949"/>
                </a:lnTo>
                <a:lnTo>
                  <a:pt x="1803071" y="1350355"/>
                </a:lnTo>
                <a:lnTo>
                  <a:pt x="1804428" y="1353534"/>
                </a:lnTo>
                <a:lnTo>
                  <a:pt x="1806011" y="1356258"/>
                </a:lnTo>
                <a:lnTo>
                  <a:pt x="1807368" y="1359210"/>
                </a:lnTo>
                <a:lnTo>
                  <a:pt x="1809177" y="1361707"/>
                </a:lnTo>
                <a:lnTo>
                  <a:pt x="1810986" y="1364205"/>
                </a:lnTo>
                <a:lnTo>
                  <a:pt x="1813021" y="1366702"/>
                </a:lnTo>
                <a:lnTo>
                  <a:pt x="1815509" y="1368746"/>
                </a:lnTo>
                <a:lnTo>
                  <a:pt x="1817770" y="1370562"/>
                </a:lnTo>
                <a:lnTo>
                  <a:pt x="1820258" y="1372378"/>
                </a:lnTo>
                <a:lnTo>
                  <a:pt x="1825685" y="1375557"/>
                </a:lnTo>
                <a:lnTo>
                  <a:pt x="1831339" y="1378508"/>
                </a:lnTo>
                <a:lnTo>
                  <a:pt x="1837219" y="1381006"/>
                </a:lnTo>
                <a:lnTo>
                  <a:pt x="1843551" y="1383276"/>
                </a:lnTo>
                <a:lnTo>
                  <a:pt x="1849656" y="1385093"/>
                </a:lnTo>
                <a:lnTo>
                  <a:pt x="1856214" y="1386455"/>
                </a:lnTo>
                <a:lnTo>
                  <a:pt x="1862999" y="1387590"/>
                </a:lnTo>
                <a:lnTo>
                  <a:pt x="1870009" y="1388271"/>
                </a:lnTo>
                <a:lnTo>
                  <a:pt x="1870009" y="1408479"/>
                </a:lnTo>
                <a:lnTo>
                  <a:pt x="1902573" y="1408479"/>
                </a:lnTo>
                <a:lnTo>
                  <a:pt x="1902573" y="1388725"/>
                </a:lnTo>
                <a:lnTo>
                  <a:pt x="1911393" y="1387817"/>
                </a:lnTo>
                <a:lnTo>
                  <a:pt x="1919534" y="1386228"/>
                </a:lnTo>
                <a:lnTo>
                  <a:pt x="1927223" y="1384411"/>
                </a:lnTo>
                <a:lnTo>
                  <a:pt x="1934460" y="1382141"/>
                </a:lnTo>
                <a:lnTo>
                  <a:pt x="1941018" y="1379417"/>
                </a:lnTo>
                <a:lnTo>
                  <a:pt x="1947124" y="1376692"/>
                </a:lnTo>
                <a:lnTo>
                  <a:pt x="1952551" y="1373286"/>
                </a:lnTo>
                <a:lnTo>
                  <a:pt x="1954812" y="1371470"/>
                </a:lnTo>
                <a:lnTo>
                  <a:pt x="1957300" y="1369427"/>
                </a:lnTo>
                <a:lnTo>
                  <a:pt x="1959561" y="1367610"/>
                </a:lnTo>
                <a:lnTo>
                  <a:pt x="1961597" y="1365567"/>
                </a:lnTo>
                <a:lnTo>
                  <a:pt x="1963632" y="1363296"/>
                </a:lnTo>
                <a:lnTo>
                  <a:pt x="1965441" y="1360799"/>
                </a:lnTo>
                <a:lnTo>
                  <a:pt x="1967024" y="1358529"/>
                </a:lnTo>
                <a:lnTo>
                  <a:pt x="1968381" y="1356031"/>
                </a:lnTo>
                <a:lnTo>
                  <a:pt x="1969738" y="1353534"/>
                </a:lnTo>
                <a:lnTo>
                  <a:pt x="1971095" y="1350809"/>
                </a:lnTo>
                <a:lnTo>
                  <a:pt x="1971999" y="1348085"/>
                </a:lnTo>
                <a:lnTo>
                  <a:pt x="1972904" y="1345133"/>
                </a:lnTo>
                <a:lnTo>
                  <a:pt x="1973808" y="1342408"/>
                </a:lnTo>
                <a:lnTo>
                  <a:pt x="1974487" y="1339230"/>
                </a:lnTo>
                <a:lnTo>
                  <a:pt x="1975165" y="1333100"/>
                </a:lnTo>
                <a:lnTo>
                  <a:pt x="1975391" y="1326288"/>
                </a:lnTo>
                <a:lnTo>
                  <a:pt x="1975391" y="1321975"/>
                </a:lnTo>
                <a:lnTo>
                  <a:pt x="1975165" y="1318115"/>
                </a:lnTo>
                <a:lnTo>
                  <a:pt x="1974713" y="1314255"/>
                </a:lnTo>
                <a:lnTo>
                  <a:pt x="1973808" y="1310395"/>
                </a:lnTo>
                <a:lnTo>
                  <a:pt x="1972904" y="1306990"/>
                </a:lnTo>
                <a:lnTo>
                  <a:pt x="1971773" y="1303584"/>
                </a:lnTo>
                <a:lnTo>
                  <a:pt x="1970190" y="1300406"/>
                </a:lnTo>
                <a:lnTo>
                  <a:pt x="1968607" y="1297454"/>
                </a:lnTo>
                <a:lnTo>
                  <a:pt x="1967024" y="1294502"/>
                </a:lnTo>
                <a:lnTo>
                  <a:pt x="1965215" y="1292005"/>
                </a:lnTo>
                <a:lnTo>
                  <a:pt x="1963406" y="1289507"/>
                </a:lnTo>
                <a:lnTo>
                  <a:pt x="1961371" y="1287237"/>
                </a:lnTo>
                <a:lnTo>
                  <a:pt x="1959109" y="1284967"/>
                </a:lnTo>
                <a:lnTo>
                  <a:pt x="1956848" y="1282923"/>
                </a:lnTo>
                <a:lnTo>
                  <a:pt x="1954586" y="1281107"/>
                </a:lnTo>
                <a:lnTo>
                  <a:pt x="1952325" y="1279518"/>
                </a:lnTo>
                <a:lnTo>
                  <a:pt x="1945993" y="1275885"/>
                </a:lnTo>
                <a:lnTo>
                  <a:pt x="1938078" y="1271798"/>
                </a:lnTo>
                <a:lnTo>
                  <a:pt x="1927901" y="1267030"/>
                </a:lnTo>
                <a:lnTo>
                  <a:pt x="1915464" y="1261581"/>
                </a:lnTo>
                <a:lnTo>
                  <a:pt x="1900990" y="1254997"/>
                </a:lnTo>
                <a:lnTo>
                  <a:pt x="1889909" y="1249548"/>
                </a:lnTo>
                <a:lnTo>
                  <a:pt x="1881995" y="1245461"/>
                </a:lnTo>
                <a:lnTo>
                  <a:pt x="1879281" y="1243872"/>
                </a:lnTo>
                <a:lnTo>
                  <a:pt x="1877246" y="1242510"/>
                </a:lnTo>
                <a:lnTo>
                  <a:pt x="1875663" y="1241147"/>
                </a:lnTo>
                <a:lnTo>
                  <a:pt x="1874306" y="1239558"/>
                </a:lnTo>
                <a:lnTo>
                  <a:pt x="1872949" y="1237742"/>
                </a:lnTo>
                <a:lnTo>
                  <a:pt x="1872270" y="1235925"/>
                </a:lnTo>
                <a:lnTo>
                  <a:pt x="1871592" y="1233655"/>
                </a:lnTo>
                <a:lnTo>
                  <a:pt x="1870914" y="1231157"/>
                </a:lnTo>
                <a:lnTo>
                  <a:pt x="1870687" y="1228433"/>
                </a:lnTo>
                <a:lnTo>
                  <a:pt x="1870461" y="1225708"/>
                </a:lnTo>
                <a:lnTo>
                  <a:pt x="1870687" y="1222076"/>
                </a:lnTo>
                <a:lnTo>
                  <a:pt x="1871140" y="1219124"/>
                </a:lnTo>
                <a:lnTo>
                  <a:pt x="1872270" y="1216627"/>
                </a:lnTo>
                <a:lnTo>
                  <a:pt x="1873853" y="1214583"/>
                </a:lnTo>
                <a:lnTo>
                  <a:pt x="1874532" y="1213675"/>
                </a:lnTo>
                <a:lnTo>
                  <a:pt x="1875663" y="1212994"/>
                </a:lnTo>
                <a:lnTo>
                  <a:pt x="1877924" y="1211859"/>
                </a:lnTo>
                <a:lnTo>
                  <a:pt x="1880412" y="1211178"/>
                </a:lnTo>
                <a:lnTo>
                  <a:pt x="1883577" y="1210951"/>
                </a:lnTo>
                <a:lnTo>
                  <a:pt x="1887196" y="1211178"/>
                </a:lnTo>
                <a:lnTo>
                  <a:pt x="1888779" y="1211405"/>
                </a:lnTo>
                <a:lnTo>
                  <a:pt x="1889909" y="1211859"/>
                </a:lnTo>
                <a:lnTo>
                  <a:pt x="1891266" y="1212767"/>
                </a:lnTo>
                <a:lnTo>
                  <a:pt x="1892397" y="1213221"/>
                </a:lnTo>
                <a:lnTo>
                  <a:pt x="1893302" y="1214356"/>
                </a:lnTo>
                <a:lnTo>
                  <a:pt x="1894206" y="1215037"/>
                </a:lnTo>
                <a:lnTo>
                  <a:pt x="1894658" y="1216400"/>
                </a:lnTo>
                <a:lnTo>
                  <a:pt x="1895111" y="1217989"/>
                </a:lnTo>
                <a:lnTo>
                  <a:pt x="1896015" y="1221849"/>
                </a:lnTo>
                <a:lnTo>
                  <a:pt x="1896468" y="1226844"/>
                </a:lnTo>
                <a:lnTo>
                  <a:pt x="1896468" y="1233201"/>
                </a:lnTo>
                <a:lnTo>
                  <a:pt x="1896468" y="1241601"/>
                </a:lnTo>
                <a:lnTo>
                  <a:pt x="1967250" y="1241601"/>
                </a:lnTo>
                <a:lnTo>
                  <a:pt x="1967703" y="1235925"/>
                </a:lnTo>
                <a:lnTo>
                  <a:pt x="1967929" y="1231838"/>
                </a:lnTo>
                <a:lnTo>
                  <a:pt x="1967703" y="1226389"/>
                </a:lnTo>
                <a:lnTo>
                  <a:pt x="1967024" y="1220940"/>
                </a:lnTo>
                <a:lnTo>
                  <a:pt x="1965667" y="1216173"/>
                </a:lnTo>
                <a:lnTo>
                  <a:pt x="1963858" y="1211405"/>
                </a:lnTo>
                <a:lnTo>
                  <a:pt x="1961597" y="1207318"/>
                </a:lnTo>
                <a:lnTo>
                  <a:pt x="1958657" y="1203231"/>
                </a:lnTo>
                <a:lnTo>
                  <a:pt x="1955491" y="1199598"/>
                </a:lnTo>
                <a:lnTo>
                  <a:pt x="1951646" y="1196193"/>
                </a:lnTo>
                <a:lnTo>
                  <a:pt x="1947350" y="1193014"/>
                </a:lnTo>
                <a:lnTo>
                  <a:pt x="1942375" y="1190290"/>
                </a:lnTo>
                <a:lnTo>
                  <a:pt x="1937173" y="1187565"/>
                </a:lnTo>
                <a:lnTo>
                  <a:pt x="1931067" y="1185522"/>
                </a:lnTo>
                <a:lnTo>
                  <a:pt x="1924735" y="1183705"/>
                </a:lnTo>
                <a:lnTo>
                  <a:pt x="1917951" y="1182343"/>
                </a:lnTo>
                <a:lnTo>
                  <a:pt x="1910488" y="1180981"/>
                </a:lnTo>
                <a:lnTo>
                  <a:pt x="1902573" y="1180300"/>
                </a:lnTo>
                <a:lnTo>
                  <a:pt x="1902573" y="1163726"/>
                </a:lnTo>
                <a:lnTo>
                  <a:pt x="1870009" y="1163726"/>
                </a:lnTo>
                <a:close/>
                <a:moveTo>
                  <a:pt x="1886970" y="1085850"/>
                </a:moveTo>
                <a:lnTo>
                  <a:pt x="1896920" y="1086304"/>
                </a:lnTo>
                <a:lnTo>
                  <a:pt x="1907322" y="1086985"/>
                </a:lnTo>
                <a:lnTo>
                  <a:pt x="1917047" y="1088347"/>
                </a:lnTo>
                <a:lnTo>
                  <a:pt x="1926997" y="1090164"/>
                </a:lnTo>
                <a:lnTo>
                  <a:pt x="1936495" y="1092434"/>
                </a:lnTo>
                <a:lnTo>
                  <a:pt x="1945993" y="1094931"/>
                </a:lnTo>
                <a:lnTo>
                  <a:pt x="1955265" y="1098110"/>
                </a:lnTo>
                <a:lnTo>
                  <a:pt x="1964310" y="1101743"/>
                </a:lnTo>
                <a:lnTo>
                  <a:pt x="1973130" y="1105830"/>
                </a:lnTo>
                <a:lnTo>
                  <a:pt x="1981723" y="1110143"/>
                </a:lnTo>
                <a:lnTo>
                  <a:pt x="1990091" y="1114911"/>
                </a:lnTo>
                <a:lnTo>
                  <a:pt x="1998232" y="1120133"/>
                </a:lnTo>
                <a:lnTo>
                  <a:pt x="2005921" y="1125809"/>
                </a:lnTo>
                <a:lnTo>
                  <a:pt x="2013383" y="1131712"/>
                </a:lnTo>
                <a:lnTo>
                  <a:pt x="2020620" y="1137843"/>
                </a:lnTo>
                <a:lnTo>
                  <a:pt x="2027630" y="1144654"/>
                </a:lnTo>
                <a:lnTo>
                  <a:pt x="2034415" y="1151465"/>
                </a:lnTo>
                <a:lnTo>
                  <a:pt x="2040520" y="1158731"/>
                </a:lnTo>
                <a:lnTo>
                  <a:pt x="2046400" y="1166223"/>
                </a:lnTo>
                <a:lnTo>
                  <a:pt x="2052054" y="1174170"/>
                </a:lnTo>
                <a:lnTo>
                  <a:pt x="2057255" y="1182343"/>
                </a:lnTo>
                <a:lnTo>
                  <a:pt x="2062004" y="1190744"/>
                </a:lnTo>
                <a:lnTo>
                  <a:pt x="2066527" y="1199371"/>
                </a:lnTo>
                <a:lnTo>
                  <a:pt x="2070371" y="1207999"/>
                </a:lnTo>
                <a:lnTo>
                  <a:pt x="2073989" y="1217081"/>
                </a:lnTo>
                <a:lnTo>
                  <a:pt x="2076929" y="1226389"/>
                </a:lnTo>
                <a:lnTo>
                  <a:pt x="2079869" y="1235925"/>
                </a:lnTo>
                <a:lnTo>
                  <a:pt x="2081904" y="1245688"/>
                </a:lnTo>
                <a:lnTo>
                  <a:pt x="2083714" y="1255678"/>
                </a:lnTo>
                <a:lnTo>
                  <a:pt x="2085070" y="1265668"/>
                </a:lnTo>
                <a:lnTo>
                  <a:pt x="2085749" y="1275658"/>
                </a:lnTo>
                <a:lnTo>
                  <a:pt x="2085975" y="1286102"/>
                </a:lnTo>
                <a:lnTo>
                  <a:pt x="2085749" y="1296319"/>
                </a:lnTo>
                <a:lnTo>
                  <a:pt x="2085070" y="1306536"/>
                </a:lnTo>
                <a:lnTo>
                  <a:pt x="2083714" y="1316526"/>
                </a:lnTo>
                <a:lnTo>
                  <a:pt x="2081904" y="1326288"/>
                </a:lnTo>
                <a:lnTo>
                  <a:pt x="2079869" y="1335824"/>
                </a:lnTo>
                <a:lnTo>
                  <a:pt x="2076929" y="1345360"/>
                </a:lnTo>
                <a:lnTo>
                  <a:pt x="2073989" y="1354669"/>
                </a:lnTo>
                <a:lnTo>
                  <a:pt x="2070371" y="1363751"/>
                </a:lnTo>
                <a:lnTo>
                  <a:pt x="2066527" y="1372832"/>
                </a:lnTo>
                <a:lnTo>
                  <a:pt x="2062004" y="1381233"/>
                </a:lnTo>
                <a:lnTo>
                  <a:pt x="2057255" y="1389633"/>
                </a:lnTo>
                <a:lnTo>
                  <a:pt x="2052054" y="1397807"/>
                </a:lnTo>
                <a:lnTo>
                  <a:pt x="2046400" y="1405527"/>
                </a:lnTo>
                <a:lnTo>
                  <a:pt x="2040520" y="1413019"/>
                </a:lnTo>
                <a:lnTo>
                  <a:pt x="2034415" y="1420285"/>
                </a:lnTo>
                <a:lnTo>
                  <a:pt x="2027630" y="1427323"/>
                </a:lnTo>
                <a:lnTo>
                  <a:pt x="2020620" y="1433907"/>
                </a:lnTo>
                <a:lnTo>
                  <a:pt x="2013383" y="1440265"/>
                </a:lnTo>
                <a:lnTo>
                  <a:pt x="2005921" y="1446168"/>
                </a:lnTo>
                <a:lnTo>
                  <a:pt x="1998232" y="1451844"/>
                </a:lnTo>
                <a:lnTo>
                  <a:pt x="1990091" y="1456839"/>
                </a:lnTo>
                <a:lnTo>
                  <a:pt x="1981723" y="1461834"/>
                </a:lnTo>
                <a:lnTo>
                  <a:pt x="1973130" y="1466147"/>
                </a:lnTo>
                <a:lnTo>
                  <a:pt x="1964310" y="1470007"/>
                </a:lnTo>
                <a:lnTo>
                  <a:pt x="1955265" y="1473640"/>
                </a:lnTo>
                <a:lnTo>
                  <a:pt x="1945993" y="1476819"/>
                </a:lnTo>
                <a:lnTo>
                  <a:pt x="1936495" y="1479770"/>
                </a:lnTo>
                <a:lnTo>
                  <a:pt x="1926997" y="1481813"/>
                </a:lnTo>
                <a:lnTo>
                  <a:pt x="1917047" y="1483630"/>
                </a:lnTo>
                <a:lnTo>
                  <a:pt x="1907322" y="1484765"/>
                </a:lnTo>
                <a:lnTo>
                  <a:pt x="1896920" y="1485673"/>
                </a:lnTo>
                <a:lnTo>
                  <a:pt x="1886970" y="1485900"/>
                </a:lnTo>
                <a:lnTo>
                  <a:pt x="1876567" y="1485673"/>
                </a:lnTo>
                <a:lnTo>
                  <a:pt x="1866391" y="1484765"/>
                </a:lnTo>
                <a:lnTo>
                  <a:pt x="1856667" y="1483630"/>
                </a:lnTo>
                <a:lnTo>
                  <a:pt x="1846490" y="1481813"/>
                </a:lnTo>
                <a:lnTo>
                  <a:pt x="1836992" y="1479770"/>
                </a:lnTo>
                <a:lnTo>
                  <a:pt x="1827494" y="1476819"/>
                </a:lnTo>
                <a:lnTo>
                  <a:pt x="1818223" y="1473640"/>
                </a:lnTo>
                <a:lnTo>
                  <a:pt x="1809177" y="1470007"/>
                </a:lnTo>
                <a:lnTo>
                  <a:pt x="1800583" y="1466147"/>
                </a:lnTo>
                <a:lnTo>
                  <a:pt x="1791764" y="1461834"/>
                </a:lnTo>
                <a:lnTo>
                  <a:pt x="1783623" y="1456839"/>
                </a:lnTo>
                <a:lnTo>
                  <a:pt x="1775256" y="1451844"/>
                </a:lnTo>
                <a:lnTo>
                  <a:pt x="1767567" y="1446168"/>
                </a:lnTo>
                <a:lnTo>
                  <a:pt x="1760104" y="1440265"/>
                </a:lnTo>
                <a:lnTo>
                  <a:pt x="1752867" y="1433907"/>
                </a:lnTo>
                <a:lnTo>
                  <a:pt x="1746083" y="1427323"/>
                </a:lnTo>
                <a:lnTo>
                  <a:pt x="1739299" y="1420285"/>
                </a:lnTo>
                <a:lnTo>
                  <a:pt x="1733193" y="1413019"/>
                </a:lnTo>
                <a:lnTo>
                  <a:pt x="1727313" y="1405527"/>
                </a:lnTo>
                <a:lnTo>
                  <a:pt x="1721660" y="1397807"/>
                </a:lnTo>
                <a:lnTo>
                  <a:pt x="1716458" y="1389633"/>
                </a:lnTo>
                <a:lnTo>
                  <a:pt x="1711483" y="1381233"/>
                </a:lnTo>
                <a:lnTo>
                  <a:pt x="1707187" y="1372832"/>
                </a:lnTo>
                <a:lnTo>
                  <a:pt x="1703342" y="1363751"/>
                </a:lnTo>
                <a:lnTo>
                  <a:pt x="1699724" y="1354669"/>
                </a:lnTo>
                <a:lnTo>
                  <a:pt x="1696558" y="1345360"/>
                </a:lnTo>
                <a:lnTo>
                  <a:pt x="1693844" y="1335824"/>
                </a:lnTo>
                <a:lnTo>
                  <a:pt x="1691809" y="1326288"/>
                </a:lnTo>
                <a:lnTo>
                  <a:pt x="1690000" y="1316526"/>
                </a:lnTo>
                <a:lnTo>
                  <a:pt x="1688643" y="1306536"/>
                </a:lnTo>
                <a:lnTo>
                  <a:pt x="1687965" y="1296319"/>
                </a:lnTo>
                <a:lnTo>
                  <a:pt x="1687512" y="1286102"/>
                </a:lnTo>
                <a:lnTo>
                  <a:pt x="1687965" y="1275658"/>
                </a:lnTo>
                <a:lnTo>
                  <a:pt x="1688643" y="1265668"/>
                </a:lnTo>
                <a:lnTo>
                  <a:pt x="1690000" y="1255678"/>
                </a:lnTo>
                <a:lnTo>
                  <a:pt x="1691809" y="1245688"/>
                </a:lnTo>
                <a:lnTo>
                  <a:pt x="1693844" y="1235925"/>
                </a:lnTo>
                <a:lnTo>
                  <a:pt x="1696558" y="1226389"/>
                </a:lnTo>
                <a:lnTo>
                  <a:pt x="1699724" y="1217081"/>
                </a:lnTo>
                <a:lnTo>
                  <a:pt x="1703342" y="1207999"/>
                </a:lnTo>
                <a:lnTo>
                  <a:pt x="1707187" y="1199371"/>
                </a:lnTo>
                <a:lnTo>
                  <a:pt x="1711483" y="1190744"/>
                </a:lnTo>
                <a:lnTo>
                  <a:pt x="1716458" y="1182343"/>
                </a:lnTo>
                <a:lnTo>
                  <a:pt x="1721660" y="1174170"/>
                </a:lnTo>
                <a:lnTo>
                  <a:pt x="1727313" y="1166223"/>
                </a:lnTo>
                <a:lnTo>
                  <a:pt x="1733193" y="1158731"/>
                </a:lnTo>
                <a:lnTo>
                  <a:pt x="1739299" y="1151465"/>
                </a:lnTo>
                <a:lnTo>
                  <a:pt x="1746083" y="1144654"/>
                </a:lnTo>
                <a:lnTo>
                  <a:pt x="1752867" y="1137843"/>
                </a:lnTo>
                <a:lnTo>
                  <a:pt x="1760104" y="1131712"/>
                </a:lnTo>
                <a:lnTo>
                  <a:pt x="1767567" y="1125809"/>
                </a:lnTo>
                <a:lnTo>
                  <a:pt x="1775256" y="1120133"/>
                </a:lnTo>
                <a:lnTo>
                  <a:pt x="1783623" y="1114911"/>
                </a:lnTo>
                <a:lnTo>
                  <a:pt x="1791764" y="1110143"/>
                </a:lnTo>
                <a:lnTo>
                  <a:pt x="1800583" y="1105830"/>
                </a:lnTo>
                <a:lnTo>
                  <a:pt x="1809177" y="1101743"/>
                </a:lnTo>
                <a:lnTo>
                  <a:pt x="1818223" y="1098110"/>
                </a:lnTo>
                <a:lnTo>
                  <a:pt x="1827494" y="1094931"/>
                </a:lnTo>
                <a:lnTo>
                  <a:pt x="1836992" y="1092434"/>
                </a:lnTo>
                <a:lnTo>
                  <a:pt x="1846490" y="1090164"/>
                </a:lnTo>
                <a:lnTo>
                  <a:pt x="1856667" y="1088347"/>
                </a:lnTo>
                <a:lnTo>
                  <a:pt x="1866391" y="1086985"/>
                </a:lnTo>
                <a:lnTo>
                  <a:pt x="1876567" y="1086304"/>
                </a:lnTo>
                <a:lnTo>
                  <a:pt x="1886970" y="1085850"/>
                </a:lnTo>
                <a:close/>
                <a:moveTo>
                  <a:pt x="1297791" y="741362"/>
                </a:moveTo>
                <a:lnTo>
                  <a:pt x="1297791" y="765402"/>
                </a:lnTo>
                <a:lnTo>
                  <a:pt x="1285096" y="766762"/>
                </a:lnTo>
                <a:lnTo>
                  <a:pt x="1273308" y="768577"/>
                </a:lnTo>
                <a:lnTo>
                  <a:pt x="1262200" y="770844"/>
                </a:lnTo>
                <a:lnTo>
                  <a:pt x="1256986" y="771978"/>
                </a:lnTo>
                <a:lnTo>
                  <a:pt x="1251772" y="773566"/>
                </a:lnTo>
                <a:lnTo>
                  <a:pt x="1247238" y="775153"/>
                </a:lnTo>
                <a:lnTo>
                  <a:pt x="1242477" y="776741"/>
                </a:lnTo>
                <a:lnTo>
                  <a:pt x="1238170" y="778555"/>
                </a:lnTo>
                <a:lnTo>
                  <a:pt x="1233862" y="780369"/>
                </a:lnTo>
                <a:lnTo>
                  <a:pt x="1230009" y="782410"/>
                </a:lnTo>
                <a:lnTo>
                  <a:pt x="1226155" y="784452"/>
                </a:lnTo>
                <a:lnTo>
                  <a:pt x="1222528" y="786493"/>
                </a:lnTo>
                <a:lnTo>
                  <a:pt x="1219127" y="788760"/>
                </a:lnTo>
                <a:lnTo>
                  <a:pt x="1215953" y="791482"/>
                </a:lnTo>
                <a:lnTo>
                  <a:pt x="1213006" y="793977"/>
                </a:lnTo>
                <a:lnTo>
                  <a:pt x="1210286" y="796698"/>
                </a:lnTo>
                <a:lnTo>
                  <a:pt x="1207792" y="799419"/>
                </a:lnTo>
                <a:lnTo>
                  <a:pt x="1205525" y="802368"/>
                </a:lnTo>
                <a:lnTo>
                  <a:pt x="1203032" y="805316"/>
                </a:lnTo>
                <a:lnTo>
                  <a:pt x="1201218" y="808491"/>
                </a:lnTo>
                <a:lnTo>
                  <a:pt x="1199631" y="811893"/>
                </a:lnTo>
                <a:lnTo>
                  <a:pt x="1198044" y="815068"/>
                </a:lnTo>
                <a:lnTo>
                  <a:pt x="1196684" y="818469"/>
                </a:lnTo>
                <a:lnTo>
                  <a:pt x="1195551" y="822098"/>
                </a:lnTo>
                <a:lnTo>
                  <a:pt x="1194644" y="825727"/>
                </a:lnTo>
                <a:lnTo>
                  <a:pt x="1193737" y="829582"/>
                </a:lnTo>
                <a:lnTo>
                  <a:pt x="1193284" y="833437"/>
                </a:lnTo>
                <a:lnTo>
                  <a:pt x="1193057" y="837519"/>
                </a:lnTo>
                <a:lnTo>
                  <a:pt x="1193057" y="841828"/>
                </a:lnTo>
                <a:lnTo>
                  <a:pt x="1193284" y="847498"/>
                </a:lnTo>
                <a:lnTo>
                  <a:pt x="1193737" y="853168"/>
                </a:lnTo>
                <a:lnTo>
                  <a:pt x="1194871" y="858384"/>
                </a:lnTo>
                <a:lnTo>
                  <a:pt x="1196231" y="863600"/>
                </a:lnTo>
                <a:lnTo>
                  <a:pt x="1198044" y="868816"/>
                </a:lnTo>
                <a:lnTo>
                  <a:pt x="1200085" y="873805"/>
                </a:lnTo>
                <a:lnTo>
                  <a:pt x="1202578" y="878568"/>
                </a:lnTo>
                <a:lnTo>
                  <a:pt x="1205525" y="883330"/>
                </a:lnTo>
                <a:lnTo>
                  <a:pt x="1208472" y="887639"/>
                </a:lnTo>
                <a:lnTo>
                  <a:pt x="1211873" y="891721"/>
                </a:lnTo>
                <a:lnTo>
                  <a:pt x="1215273" y="895803"/>
                </a:lnTo>
                <a:lnTo>
                  <a:pt x="1218900" y="899432"/>
                </a:lnTo>
                <a:lnTo>
                  <a:pt x="1222754" y="902834"/>
                </a:lnTo>
                <a:lnTo>
                  <a:pt x="1226608" y="906235"/>
                </a:lnTo>
                <a:lnTo>
                  <a:pt x="1230689" y="908957"/>
                </a:lnTo>
                <a:lnTo>
                  <a:pt x="1234769" y="911678"/>
                </a:lnTo>
                <a:lnTo>
                  <a:pt x="1245197" y="917575"/>
                </a:lnTo>
                <a:lnTo>
                  <a:pt x="1259253" y="924832"/>
                </a:lnTo>
                <a:lnTo>
                  <a:pt x="1277388" y="933223"/>
                </a:lnTo>
                <a:lnTo>
                  <a:pt x="1299151" y="943428"/>
                </a:lnTo>
                <a:lnTo>
                  <a:pt x="1305725" y="946377"/>
                </a:lnTo>
                <a:lnTo>
                  <a:pt x="1311620" y="949552"/>
                </a:lnTo>
                <a:lnTo>
                  <a:pt x="1317060" y="952500"/>
                </a:lnTo>
                <a:lnTo>
                  <a:pt x="1321368" y="955675"/>
                </a:lnTo>
                <a:lnTo>
                  <a:pt x="1325448" y="958623"/>
                </a:lnTo>
                <a:lnTo>
                  <a:pt x="1328395" y="961344"/>
                </a:lnTo>
                <a:lnTo>
                  <a:pt x="1330662" y="964293"/>
                </a:lnTo>
                <a:lnTo>
                  <a:pt x="1332249" y="967014"/>
                </a:lnTo>
                <a:lnTo>
                  <a:pt x="1333383" y="969962"/>
                </a:lnTo>
                <a:lnTo>
                  <a:pt x="1334289" y="973137"/>
                </a:lnTo>
                <a:lnTo>
                  <a:pt x="1335196" y="976993"/>
                </a:lnTo>
                <a:lnTo>
                  <a:pt x="1335876" y="981528"/>
                </a:lnTo>
                <a:lnTo>
                  <a:pt x="1336330" y="986064"/>
                </a:lnTo>
                <a:lnTo>
                  <a:pt x="1337010" y="991280"/>
                </a:lnTo>
                <a:lnTo>
                  <a:pt x="1337010" y="996950"/>
                </a:lnTo>
                <a:lnTo>
                  <a:pt x="1337236" y="1002846"/>
                </a:lnTo>
                <a:lnTo>
                  <a:pt x="1337010" y="1005568"/>
                </a:lnTo>
                <a:lnTo>
                  <a:pt x="1337010" y="1007835"/>
                </a:lnTo>
                <a:lnTo>
                  <a:pt x="1336330" y="1009877"/>
                </a:lnTo>
                <a:lnTo>
                  <a:pt x="1335876" y="1011918"/>
                </a:lnTo>
                <a:lnTo>
                  <a:pt x="1335196" y="1013732"/>
                </a:lnTo>
                <a:lnTo>
                  <a:pt x="1334289" y="1015319"/>
                </a:lnTo>
                <a:lnTo>
                  <a:pt x="1333383" y="1016907"/>
                </a:lnTo>
                <a:lnTo>
                  <a:pt x="1332022" y="1018041"/>
                </a:lnTo>
                <a:lnTo>
                  <a:pt x="1330662" y="1019402"/>
                </a:lnTo>
                <a:lnTo>
                  <a:pt x="1329302" y="1020535"/>
                </a:lnTo>
                <a:lnTo>
                  <a:pt x="1327488" y="1021216"/>
                </a:lnTo>
                <a:lnTo>
                  <a:pt x="1325675" y="1021896"/>
                </a:lnTo>
                <a:lnTo>
                  <a:pt x="1323635" y="1022577"/>
                </a:lnTo>
                <a:lnTo>
                  <a:pt x="1321141" y="1023030"/>
                </a:lnTo>
                <a:lnTo>
                  <a:pt x="1318874" y="1023257"/>
                </a:lnTo>
                <a:lnTo>
                  <a:pt x="1316380" y="1023257"/>
                </a:lnTo>
                <a:lnTo>
                  <a:pt x="1313433" y="1023030"/>
                </a:lnTo>
                <a:lnTo>
                  <a:pt x="1310940" y="1022803"/>
                </a:lnTo>
                <a:lnTo>
                  <a:pt x="1308673" y="1022123"/>
                </a:lnTo>
                <a:lnTo>
                  <a:pt x="1306406" y="1021443"/>
                </a:lnTo>
                <a:lnTo>
                  <a:pt x="1304819" y="1020535"/>
                </a:lnTo>
                <a:lnTo>
                  <a:pt x="1303232" y="1019175"/>
                </a:lnTo>
                <a:lnTo>
                  <a:pt x="1301872" y="1017587"/>
                </a:lnTo>
                <a:lnTo>
                  <a:pt x="1301192" y="1015773"/>
                </a:lnTo>
                <a:lnTo>
                  <a:pt x="1300285" y="1013732"/>
                </a:lnTo>
                <a:lnTo>
                  <a:pt x="1299605" y="1010784"/>
                </a:lnTo>
                <a:lnTo>
                  <a:pt x="1299151" y="1007382"/>
                </a:lnTo>
                <a:lnTo>
                  <a:pt x="1298471" y="1002846"/>
                </a:lnTo>
                <a:lnTo>
                  <a:pt x="1298018" y="991960"/>
                </a:lnTo>
                <a:lnTo>
                  <a:pt x="1297791" y="978353"/>
                </a:lnTo>
                <a:lnTo>
                  <a:pt x="1297791" y="959984"/>
                </a:lnTo>
                <a:lnTo>
                  <a:pt x="1194644" y="959984"/>
                </a:lnTo>
                <a:lnTo>
                  <a:pt x="1194644" y="974725"/>
                </a:lnTo>
                <a:lnTo>
                  <a:pt x="1194644" y="980621"/>
                </a:lnTo>
                <a:lnTo>
                  <a:pt x="1195097" y="986744"/>
                </a:lnTo>
                <a:lnTo>
                  <a:pt x="1195551" y="992414"/>
                </a:lnTo>
                <a:lnTo>
                  <a:pt x="1196457" y="997630"/>
                </a:lnTo>
                <a:lnTo>
                  <a:pt x="1197364" y="1002846"/>
                </a:lnTo>
                <a:lnTo>
                  <a:pt x="1198951" y="1008062"/>
                </a:lnTo>
                <a:lnTo>
                  <a:pt x="1200538" y="1012598"/>
                </a:lnTo>
                <a:lnTo>
                  <a:pt x="1202352" y="1017360"/>
                </a:lnTo>
                <a:lnTo>
                  <a:pt x="1204392" y="1021443"/>
                </a:lnTo>
                <a:lnTo>
                  <a:pt x="1206659" y="1025525"/>
                </a:lnTo>
                <a:lnTo>
                  <a:pt x="1209152" y="1029380"/>
                </a:lnTo>
                <a:lnTo>
                  <a:pt x="1211873" y="1032782"/>
                </a:lnTo>
                <a:lnTo>
                  <a:pt x="1215047" y="1036184"/>
                </a:lnTo>
                <a:lnTo>
                  <a:pt x="1218447" y="1039359"/>
                </a:lnTo>
                <a:lnTo>
                  <a:pt x="1221621" y="1042080"/>
                </a:lnTo>
                <a:lnTo>
                  <a:pt x="1225475" y="1045028"/>
                </a:lnTo>
                <a:lnTo>
                  <a:pt x="1229329" y="1047296"/>
                </a:lnTo>
                <a:lnTo>
                  <a:pt x="1233182" y="1049564"/>
                </a:lnTo>
                <a:lnTo>
                  <a:pt x="1237490" y="1051832"/>
                </a:lnTo>
                <a:lnTo>
                  <a:pt x="1241570" y="1053646"/>
                </a:lnTo>
                <a:lnTo>
                  <a:pt x="1245877" y="1055687"/>
                </a:lnTo>
                <a:lnTo>
                  <a:pt x="1249958" y="1057502"/>
                </a:lnTo>
                <a:lnTo>
                  <a:pt x="1259026" y="1060677"/>
                </a:lnTo>
                <a:lnTo>
                  <a:pt x="1268094" y="1063171"/>
                </a:lnTo>
                <a:lnTo>
                  <a:pt x="1277615" y="1065212"/>
                </a:lnTo>
                <a:lnTo>
                  <a:pt x="1287590" y="1066800"/>
                </a:lnTo>
                <a:lnTo>
                  <a:pt x="1297791" y="1067934"/>
                </a:lnTo>
                <a:lnTo>
                  <a:pt x="1297791" y="1096962"/>
                </a:lnTo>
                <a:lnTo>
                  <a:pt x="1345171" y="1096962"/>
                </a:lnTo>
                <a:lnTo>
                  <a:pt x="1345171" y="1068841"/>
                </a:lnTo>
                <a:lnTo>
                  <a:pt x="1351972" y="1068160"/>
                </a:lnTo>
                <a:lnTo>
                  <a:pt x="1358093" y="1067253"/>
                </a:lnTo>
                <a:lnTo>
                  <a:pt x="1364213" y="1066346"/>
                </a:lnTo>
                <a:lnTo>
                  <a:pt x="1370108" y="1064985"/>
                </a:lnTo>
                <a:lnTo>
                  <a:pt x="1375775" y="1063852"/>
                </a:lnTo>
                <a:lnTo>
                  <a:pt x="1381442" y="1062491"/>
                </a:lnTo>
                <a:lnTo>
                  <a:pt x="1386656" y="1060903"/>
                </a:lnTo>
                <a:lnTo>
                  <a:pt x="1391870" y="1059089"/>
                </a:lnTo>
                <a:lnTo>
                  <a:pt x="1396858" y="1057275"/>
                </a:lnTo>
                <a:lnTo>
                  <a:pt x="1401392" y="1055234"/>
                </a:lnTo>
                <a:lnTo>
                  <a:pt x="1405699" y="1053193"/>
                </a:lnTo>
                <a:lnTo>
                  <a:pt x="1410233" y="1050925"/>
                </a:lnTo>
                <a:lnTo>
                  <a:pt x="1414087" y="1048430"/>
                </a:lnTo>
                <a:lnTo>
                  <a:pt x="1417941" y="1045935"/>
                </a:lnTo>
                <a:lnTo>
                  <a:pt x="1421568" y="1043441"/>
                </a:lnTo>
                <a:lnTo>
                  <a:pt x="1425195" y="1040493"/>
                </a:lnTo>
                <a:lnTo>
                  <a:pt x="1428142" y="1037771"/>
                </a:lnTo>
                <a:lnTo>
                  <a:pt x="1431316" y="1034596"/>
                </a:lnTo>
                <a:lnTo>
                  <a:pt x="1434036" y="1031421"/>
                </a:lnTo>
                <a:lnTo>
                  <a:pt x="1436756" y="1028246"/>
                </a:lnTo>
                <a:lnTo>
                  <a:pt x="1439023" y="1024844"/>
                </a:lnTo>
                <a:lnTo>
                  <a:pt x="1441290" y="1021216"/>
                </a:lnTo>
                <a:lnTo>
                  <a:pt x="1443104" y="1017360"/>
                </a:lnTo>
                <a:lnTo>
                  <a:pt x="1444918" y="1013505"/>
                </a:lnTo>
                <a:lnTo>
                  <a:pt x="1446504" y="1009650"/>
                </a:lnTo>
                <a:lnTo>
                  <a:pt x="1447865" y="1005568"/>
                </a:lnTo>
                <a:lnTo>
                  <a:pt x="1448998" y="1001032"/>
                </a:lnTo>
                <a:lnTo>
                  <a:pt x="1449905" y="996723"/>
                </a:lnTo>
                <a:lnTo>
                  <a:pt x="1450585" y="992414"/>
                </a:lnTo>
                <a:lnTo>
                  <a:pt x="1451265" y="987425"/>
                </a:lnTo>
                <a:lnTo>
                  <a:pt x="1451492" y="982889"/>
                </a:lnTo>
                <a:lnTo>
                  <a:pt x="1451719" y="977900"/>
                </a:lnTo>
                <a:lnTo>
                  <a:pt x="1451492" y="971777"/>
                </a:lnTo>
                <a:lnTo>
                  <a:pt x="1450812" y="965653"/>
                </a:lnTo>
                <a:lnTo>
                  <a:pt x="1450132" y="959984"/>
                </a:lnTo>
                <a:lnTo>
                  <a:pt x="1448998" y="954994"/>
                </a:lnTo>
                <a:lnTo>
                  <a:pt x="1447865" y="949778"/>
                </a:lnTo>
                <a:lnTo>
                  <a:pt x="1446051" y="944789"/>
                </a:lnTo>
                <a:lnTo>
                  <a:pt x="1444237" y="940253"/>
                </a:lnTo>
                <a:lnTo>
                  <a:pt x="1441971" y="935944"/>
                </a:lnTo>
                <a:lnTo>
                  <a:pt x="1439250" y="931862"/>
                </a:lnTo>
                <a:lnTo>
                  <a:pt x="1436756" y="928007"/>
                </a:lnTo>
                <a:lnTo>
                  <a:pt x="1433809" y="924605"/>
                </a:lnTo>
                <a:lnTo>
                  <a:pt x="1430862" y="921203"/>
                </a:lnTo>
                <a:lnTo>
                  <a:pt x="1427689" y="918028"/>
                </a:lnTo>
                <a:lnTo>
                  <a:pt x="1424515" y="914853"/>
                </a:lnTo>
                <a:lnTo>
                  <a:pt x="1421341" y="912359"/>
                </a:lnTo>
                <a:lnTo>
                  <a:pt x="1417714" y="910091"/>
                </a:lnTo>
                <a:lnTo>
                  <a:pt x="1413860" y="907369"/>
                </a:lnTo>
                <a:lnTo>
                  <a:pt x="1408873" y="904875"/>
                </a:lnTo>
                <a:lnTo>
                  <a:pt x="1397084" y="898752"/>
                </a:lnTo>
                <a:lnTo>
                  <a:pt x="1382122" y="891721"/>
                </a:lnTo>
                <a:lnTo>
                  <a:pt x="1363987" y="883557"/>
                </a:lnTo>
                <a:lnTo>
                  <a:pt x="1343131" y="874259"/>
                </a:lnTo>
                <a:lnTo>
                  <a:pt x="1326808" y="866548"/>
                </a:lnTo>
                <a:lnTo>
                  <a:pt x="1320461" y="863373"/>
                </a:lnTo>
                <a:lnTo>
                  <a:pt x="1315247" y="860652"/>
                </a:lnTo>
                <a:lnTo>
                  <a:pt x="1311166" y="857930"/>
                </a:lnTo>
                <a:lnTo>
                  <a:pt x="1308219" y="856116"/>
                </a:lnTo>
                <a:lnTo>
                  <a:pt x="1305952" y="854075"/>
                </a:lnTo>
                <a:lnTo>
                  <a:pt x="1303912" y="852034"/>
                </a:lnTo>
                <a:lnTo>
                  <a:pt x="1302325" y="849539"/>
                </a:lnTo>
                <a:lnTo>
                  <a:pt x="1301192" y="846364"/>
                </a:lnTo>
                <a:lnTo>
                  <a:pt x="1299831" y="843189"/>
                </a:lnTo>
                <a:lnTo>
                  <a:pt x="1299151" y="839560"/>
                </a:lnTo>
                <a:lnTo>
                  <a:pt x="1298698" y="835705"/>
                </a:lnTo>
                <a:lnTo>
                  <a:pt x="1298471" y="831396"/>
                </a:lnTo>
                <a:lnTo>
                  <a:pt x="1298471" y="828902"/>
                </a:lnTo>
                <a:lnTo>
                  <a:pt x="1298698" y="826407"/>
                </a:lnTo>
                <a:lnTo>
                  <a:pt x="1299378" y="824139"/>
                </a:lnTo>
                <a:lnTo>
                  <a:pt x="1299831" y="822098"/>
                </a:lnTo>
                <a:lnTo>
                  <a:pt x="1300285" y="820284"/>
                </a:lnTo>
                <a:lnTo>
                  <a:pt x="1301192" y="818469"/>
                </a:lnTo>
                <a:lnTo>
                  <a:pt x="1302098" y="816882"/>
                </a:lnTo>
                <a:lnTo>
                  <a:pt x="1303232" y="815748"/>
                </a:lnTo>
                <a:lnTo>
                  <a:pt x="1304365" y="814387"/>
                </a:lnTo>
                <a:lnTo>
                  <a:pt x="1305952" y="813253"/>
                </a:lnTo>
                <a:lnTo>
                  <a:pt x="1307539" y="812346"/>
                </a:lnTo>
                <a:lnTo>
                  <a:pt x="1309126" y="811439"/>
                </a:lnTo>
                <a:lnTo>
                  <a:pt x="1311166" y="810985"/>
                </a:lnTo>
                <a:lnTo>
                  <a:pt x="1312980" y="810532"/>
                </a:lnTo>
                <a:lnTo>
                  <a:pt x="1315247" y="810305"/>
                </a:lnTo>
                <a:lnTo>
                  <a:pt x="1317287" y="810305"/>
                </a:lnTo>
                <a:lnTo>
                  <a:pt x="1320234" y="810532"/>
                </a:lnTo>
                <a:lnTo>
                  <a:pt x="1322728" y="810759"/>
                </a:lnTo>
                <a:lnTo>
                  <a:pt x="1324995" y="811212"/>
                </a:lnTo>
                <a:lnTo>
                  <a:pt x="1327035" y="811893"/>
                </a:lnTo>
                <a:lnTo>
                  <a:pt x="1328849" y="812573"/>
                </a:lnTo>
                <a:lnTo>
                  <a:pt x="1330435" y="813934"/>
                </a:lnTo>
                <a:lnTo>
                  <a:pt x="1331796" y="814841"/>
                </a:lnTo>
                <a:lnTo>
                  <a:pt x="1332702" y="816428"/>
                </a:lnTo>
                <a:lnTo>
                  <a:pt x="1333609" y="818243"/>
                </a:lnTo>
                <a:lnTo>
                  <a:pt x="1334289" y="820284"/>
                </a:lnTo>
                <a:lnTo>
                  <a:pt x="1334969" y="823005"/>
                </a:lnTo>
                <a:lnTo>
                  <a:pt x="1335423" y="825953"/>
                </a:lnTo>
                <a:lnTo>
                  <a:pt x="1336103" y="833210"/>
                </a:lnTo>
                <a:lnTo>
                  <a:pt x="1336330" y="842509"/>
                </a:lnTo>
                <a:lnTo>
                  <a:pt x="1336330" y="854982"/>
                </a:lnTo>
                <a:lnTo>
                  <a:pt x="1439477" y="854982"/>
                </a:lnTo>
                <a:lnTo>
                  <a:pt x="1440384" y="846591"/>
                </a:lnTo>
                <a:lnTo>
                  <a:pt x="1440610" y="840694"/>
                </a:lnTo>
                <a:lnTo>
                  <a:pt x="1440610" y="836612"/>
                </a:lnTo>
                <a:lnTo>
                  <a:pt x="1440384" y="832757"/>
                </a:lnTo>
                <a:lnTo>
                  <a:pt x="1439704" y="828902"/>
                </a:lnTo>
                <a:lnTo>
                  <a:pt x="1439023" y="825046"/>
                </a:lnTo>
                <a:lnTo>
                  <a:pt x="1438343" y="821418"/>
                </a:lnTo>
                <a:lnTo>
                  <a:pt x="1437210" y="817789"/>
                </a:lnTo>
                <a:lnTo>
                  <a:pt x="1436303" y="814387"/>
                </a:lnTo>
                <a:lnTo>
                  <a:pt x="1434716" y="810985"/>
                </a:lnTo>
                <a:lnTo>
                  <a:pt x="1433129" y="808037"/>
                </a:lnTo>
                <a:lnTo>
                  <a:pt x="1431316" y="804862"/>
                </a:lnTo>
                <a:lnTo>
                  <a:pt x="1429502" y="801687"/>
                </a:lnTo>
                <a:lnTo>
                  <a:pt x="1427235" y="798966"/>
                </a:lnTo>
                <a:lnTo>
                  <a:pt x="1424968" y="796244"/>
                </a:lnTo>
                <a:lnTo>
                  <a:pt x="1422475" y="793750"/>
                </a:lnTo>
                <a:lnTo>
                  <a:pt x="1419754" y="791255"/>
                </a:lnTo>
                <a:lnTo>
                  <a:pt x="1416807" y="788534"/>
                </a:lnTo>
                <a:lnTo>
                  <a:pt x="1413860" y="786493"/>
                </a:lnTo>
                <a:lnTo>
                  <a:pt x="1410686" y="784225"/>
                </a:lnTo>
                <a:lnTo>
                  <a:pt x="1407059" y="782184"/>
                </a:lnTo>
                <a:lnTo>
                  <a:pt x="1403432" y="780143"/>
                </a:lnTo>
                <a:lnTo>
                  <a:pt x="1399578" y="778328"/>
                </a:lnTo>
                <a:lnTo>
                  <a:pt x="1395724" y="776514"/>
                </a:lnTo>
                <a:lnTo>
                  <a:pt x="1391644" y="774927"/>
                </a:lnTo>
                <a:lnTo>
                  <a:pt x="1387110" y="773339"/>
                </a:lnTo>
                <a:lnTo>
                  <a:pt x="1382576" y="771978"/>
                </a:lnTo>
                <a:lnTo>
                  <a:pt x="1377589" y="770844"/>
                </a:lnTo>
                <a:lnTo>
                  <a:pt x="1367614" y="768577"/>
                </a:lnTo>
                <a:lnTo>
                  <a:pt x="1356732" y="766762"/>
                </a:lnTo>
                <a:lnTo>
                  <a:pt x="1345171" y="765402"/>
                </a:lnTo>
                <a:lnTo>
                  <a:pt x="1345171" y="741362"/>
                </a:lnTo>
                <a:lnTo>
                  <a:pt x="1297791" y="741362"/>
                </a:lnTo>
                <a:close/>
                <a:moveTo>
                  <a:pt x="1322274" y="628650"/>
                </a:moveTo>
                <a:lnTo>
                  <a:pt x="1329755" y="628877"/>
                </a:lnTo>
                <a:lnTo>
                  <a:pt x="1337236" y="629330"/>
                </a:lnTo>
                <a:lnTo>
                  <a:pt x="1344717" y="629557"/>
                </a:lnTo>
                <a:lnTo>
                  <a:pt x="1351972" y="630237"/>
                </a:lnTo>
                <a:lnTo>
                  <a:pt x="1359453" y="631144"/>
                </a:lnTo>
                <a:lnTo>
                  <a:pt x="1366480" y="632052"/>
                </a:lnTo>
                <a:lnTo>
                  <a:pt x="1373735" y="633412"/>
                </a:lnTo>
                <a:lnTo>
                  <a:pt x="1380762" y="634546"/>
                </a:lnTo>
                <a:lnTo>
                  <a:pt x="1388017" y="636134"/>
                </a:lnTo>
                <a:lnTo>
                  <a:pt x="1395044" y="637948"/>
                </a:lnTo>
                <a:lnTo>
                  <a:pt x="1401845" y="639762"/>
                </a:lnTo>
                <a:lnTo>
                  <a:pt x="1408646" y="641803"/>
                </a:lnTo>
                <a:lnTo>
                  <a:pt x="1415674" y="643844"/>
                </a:lnTo>
                <a:lnTo>
                  <a:pt x="1422248" y="646566"/>
                </a:lnTo>
                <a:lnTo>
                  <a:pt x="1428822" y="648834"/>
                </a:lnTo>
                <a:lnTo>
                  <a:pt x="1435396" y="651555"/>
                </a:lnTo>
                <a:lnTo>
                  <a:pt x="1441971" y="654503"/>
                </a:lnTo>
                <a:lnTo>
                  <a:pt x="1448318" y="657225"/>
                </a:lnTo>
                <a:lnTo>
                  <a:pt x="1454439" y="660400"/>
                </a:lnTo>
                <a:lnTo>
                  <a:pt x="1460786" y="663802"/>
                </a:lnTo>
                <a:lnTo>
                  <a:pt x="1466907" y="667203"/>
                </a:lnTo>
                <a:lnTo>
                  <a:pt x="1472801" y="670832"/>
                </a:lnTo>
                <a:lnTo>
                  <a:pt x="1478695" y="674687"/>
                </a:lnTo>
                <a:lnTo>
                  <a:pt x="1484590" y="678543"/>
                </a:lnTo>
                <a:lnTo>
                  <a:pt x="1490257" y="682398"/>
                </a:lnTo>
                <a:lnTo>
                  <a:pt x="1495924" y="686480"/>
                </a:lnTo>
                <a:lnTo>
                  <a:pt x="1501592" y="690562"/>
                </a:lnTo>
                <a:lnTo>
                  <a:pt x="1507033" y="695098"/>
                </a:lnTo>
                <a:lnTo>
                  <a:pt x="1512473" y="699634"/>
                </a:lnTo>
                <a:lnTo>
                  <a:pt x="1517687" y="704169"/>
                </a:lnTo>
                <a:lnTo>
                  <a:pt x="1522901" y="708932"/>
                </a:lnTo>
                <a:lnTo>
                  <a:pt x="1527662" y="713921"/>
                </a:lnTo>
                <a:lnTo>
                  <a:pt x="1532649" y="718684"/>
                </a:lnTo>
                <a:lnTo>
                  <a:pt x="1537183" y="723900"/>
                </a:lnTo>
                <a:lnTo>
                  <a:pt x="1541944" y="729116"/>
                </a:lnTo>
                <a:lnTo>
                  <a:pt x="1546478" y="734332"/>
                </a:lnTo>
                <a:lnTo>
                  <a:pt x="1551012" y="739775"/>
                </a:lnTo>
                <a:lnTo>
                  <a:pt x="1555092" y="745444"/>
                </a:lnTo>
                <a:lnTo>
                  <a:pt x="1559173" y="751114"/>
                </a:lnTo>
                <a:lnTo>
                  <a:pt x="1563027" y="756784"/>
                </a:lnTo>
                <a:lnTo>
                  <a:pt x="1566881" y="762907"/>
                </a:lnTo>
                <a:lnTo>
                  <a:pt x="1570735" y="768803"/>
                </a:lnTo>
                <a:lnTo>
                  <a:pt x="1574362" y="774700"/>
                </a:lnTo>
                <a:lnTo>
                  <a:pt x="1577762" y="780823"/>
                </a:lnTo>
                <a:lnTo>
                  <a:pt x="1581163" y="786946"/>
                </a:lnTo>
                <a:lnTo>
                  <a:pt x="1584110" y="793296"/>
                </a:lnTo>
                <a:lnTo>
                  <a:pt x="1587057" y="799646"/>
                </a:lnTo>
                <a:lnTo>
                  <a:pt x="1589777" y="806223"/>
                </a:lnTo>
                <a:lnTo>
                  <a:pt x="1592724" y="812800"/>
                </a:lnTo>
                <a:lnTo>
                  <a:pt x="1594991" y="819377"/>
                </a:lnTo>
                <a:lnTo>
                  <a:pt x="1597712" y="825953"/>
                </a:lnTo>
                <a:lnTo>
                  <a:pt x="1599752" y="832984"/>
                </a:lnTo>
                <a:lnTo>
                  <a:pt x="1601792" y="839560"/>
                </a:lnTo>
                <a:lnTo>
                  <a:pt x="1603606" y="846591"/>
                </a:lnTo>
                <a:lnTo>
                  <a:pt x="1605419" y="853621"/>
                </a:lnTo>
                <a:lnTo>
                  <a:pt x="1606779" y="860878"/>
                </a:lnTo>
                <a:lnTo>
                  <a:pt x="1608140" y="867682"/>
                </a:lnTo>
                <a:lnTo>
                  <a:pt x="1609500" y="874939"/>
                </a:lnTo>
                <a:lnTo>
                  <a:pt x="1610407" y="882196"/>
                </a:lnTo>
                <a:lnTo>
                  <a:pt x="1611313" y="889680"/>
                </a:lnTo>
                <a:lnTo>
                  <a:pt x="1611993" y="896937"/>
                </a:lnTo>
                <a:lnTo>
                  <a:pt x="1612220" y="904421"/>
                </a:lnTo>
                <a:lnTo>
                  <a:pt x="1612447" y="911905"/>
                </a:lnTo>
                <a:lnTo>
                  <a:pt x="1612900" y="919389"/>
                </a:lnTo>
                <a:lnTo>
                  <a:pt x="1612447" y="926873"/>
                </a:lnTo>
                <a:lnTo>
                  <a:pt x="1612220" y="934357"/>
                </a:lnTo>
                <a:lnTo>
                  <a:pt x="1611993" y="941614"/>
                </a:lnTo>
                <a:lnTo>
                  <a:pt x="1611313" y="949098"/>
                </a:lnTo>
                <a:lnTo>
                  <a:pt x="1610407" y="956128"/>
                </a:lnTo>
                <a:lnTo>
                  <a:pt x="1609500" y="963385"/>
                </a:lnTo>
                <a:lnTo>
                  <a:pt x="1608140" y="970643"/>
                </a:lnTo>
                <a:lnTo>
                  <a:pt x="1606779" y="977900"/>
                </a:lnTo>
                <a:lnTo>
                  <a:pt x="1605419" y="984930"/>
                </a:lnTo>
                <a:lnTo>
                  <a:pt x="1603606" y="991734"/>
                </a:lnTo>
                <a:lnTo>
                  <a:pt x="1601792" y="998764"/>
                </a:lnTo>
                <a:lnTo>
                  <a:pt x="1599752" y="1005794"/>
                </a:lnTo>
                <a:lnTo>
                  <a:pt x="1597712" y="1012371"/>
                </a:lnTo>
                <a:lnTo>
                  <a:pt x="1594991" y="1019175"/>
                </a:lnTo>
                <a:lnTo>
                  <a:pt x="1592724" y="1025752"/>
                </a:lnTo>
                <a:lnTo>
                  <a:pt x="1589777" y="1032328"/>
                </a:lnTo>
                <a:lnTo>
                  <a:pt x="1587057" y="1038678"/>
                </a:lnTo>
                <a:lnTo>
                  <a:pt x="1584110" y="1045255"/>
                </a:lnTo>
                <a:lnTo>
                  <a:pt x="1581163" y="1051605"/>
                </a:lnTo>
                <a:lnTo>
                  <a:pt x="1577762" y="1057728"/>
                </a:lnTo>
                <a:lnTo>
                  <a:pt x="1574362" y="1063852"/>
                </a:lnTo>
                <a:lnTo>
                  <a:pt x="1570735" y="1069975"/>
                </a:lnTo>
                <a:lnTo>
                  <a:pt x="1566881" y="1075871"/>
                </a:lnTo>
                <a:lnTo>
                  <a:pt x="1563027" y="1081768"/>
                </a:lnTo>
                <a:lnTo>
                  <a:pt x="1559173" y="1087437"/>
                </a:lnTo>
                <a:lnTo>
                  <a:pt x="1555092" y="1093107"/>
                </a:lnTo>
                <a:lnTo>
                  <a:pt x="1551012" y="1098550"/>
                </a:lnTo>
                <a:lnTo>
                  <a:pt x="1546478" y="1103993"/>
                </a:lnTo>
                <a:lnTo>
                  <a:pt x="1541944" y="1109435"/>
                </a:lnTo>
                <a:lnTo>
                  <a:pt x="1537183" y="1114652"/>
                </a:lnTo>
                <a:lnTo>
                  <a:pt x="1532649" y="1119641"/>
                </a:lnTo>
                <a:lnTo>
                  <a:pt x="1527662" y="1124630"/>
                </a:lnTo>
                <a:lnTo>
                  <a:pt x="1522901" y="1129619"/>
                </a:lnTo>
                <a:lnTo>
                  <a:pt x="1517687" y="1134382"/>
                </a:lnTo>
                <a:lnTo>
                  <a:pt x="1512473" y="1139144"/>
                </a:lnTo>
                <a:lnTo>
                  <a:pt x="1507033" y="1143453"/>
                </a:lnTo>
                <a:lnTo>
                  <a:pt x="1501592" y="1147762"/>
                </a:lnTo>
                <a:lnTo>
                  <a:pt x="1495924" y="1151844"/>
                </a:lnTo>
                <a:lnTo>
                  <a:pt x="1490257" y="1156153"/>
                </a:lnTo>
                <a:lnTo>
                  <a:pt x="1484590" y="1160235"/>
                </a:lnTo>
                <a:lnTo>
                  <a:pt x="1478695" y="1164091"/>
                </a:lnTo>
                <a:lnTo>
                  <a:pt x="1472801" y="1167719"/>
                </a:lnTo>
                <a:lnTo>
                  <a:pt x="1466907" y="1171348"/>
                </a:lnTo>
                <a:lnTo>
                  <a:pt x="1460786" y="1174750"/>
                </a:lnTo>
                <a:lnTo>
                  <a:pt x="1454439" y="1177925"/>
                </a:lnTo>
                <a:lnTo>
                  <a:pt x="1448318" y="1181100"/>
                </a:lnTo>
                <a:lnTo>
                  <a:pt x="1441971" y="1184275"/>
                </a:lnTo>
                <a:lnTo>
                  <a:pt x="1435396" y="1186996"/>
                </a:lnTo>
                <a:lnTo>
                  <a:pt x="1428822" y="1189491"/>
                </a:lnTo>
                <a:lnTo>
                  <a:pt x="1422248" y="1192212"/>
                </a:lnTo>
                <a:lnTo>
                  <a:pt x="1415674" y="1194480"/>
                </a:lnTo>
                <a:lnTo>
                  <a:pt x="1408646" y="1196748"/>
                </a:lnTo>
                <a:lnTo>
                  <a:pt x="1401845" y="1198562"/>
                </a:lnTo>
                <a:lnTo>
                  <a:pt x="1395044" y="1200603"/>
                </a:lnTo>
                <a:lnTo>
                  <a:pt x="1388017" y="1202191"/>
                </a:lnTo>
                <a:lnTo>
                  <a:pt x="1380762" y="1203778"/>
                </a:lnTo>
                <a:lnTo>
                  <a:pt x="1373735" y="1205366"/>
                </a:lnTo>
                <a:lnTo>
                  <a:pt x="1366480" y="1206273"/>
                </a:lnTo>
                <a:lnTo>
                  <a:pt x="1359453" y="1207407"/>
                </a:lnTo>
                <a:lnTo>
                  <a:pt x="1351972" y="1208087"/>
                </a:lnTo>
                <a:lnTo>
                  <a:pt x="1344717" y="1208994"/>
                </a:lnTo>
                <a:lnTo>
                  <a:pt x="1337236" y="1209448"/>
                </a:lnTo>
                <a:lnTo>
                  <a:pt x="1329755" y="1209675"/>
                </a:lnTo>
                <a:lnTo>
                  <a:pt x="1322274" y="1209675"/>
                </a:lnTo>
                <a:lnTo>
                  <a:pt x="1314793" y="1209675"/>
                </a:lnTo>
                <a:lnTo>
                  <a:pt x="1307312" y="1209448"/>
                </a:lnTo>
                <a:lnTo>
                  <a:pt x="1300058" y="1208994"/>
                </a:lnTo>
                <a:lnTo>
                  <a:pt x="1292577" y="1208087"/>
                </a:lnTo>
                <a:lnTo>
                  <a:pt x="1285323" y="1207407"/>
                </a:lnTo>
                <a:lnTo>
                  <a:pt x="1278068" y="1206273"/>
                </a:lnTo>
                <a:lnTo>
                  <a:pt x="1271041" y="1205366"/>
                </a:lnTo>
                <a:lnTo>
                  <a:pt x="1263787" y="1203778"/>
                </a:lnTo>
                <a:lnTo>
                  <a:pt x="1256759" y="1202191"/>
                </a:lnTo>
                <a:lnTo>
                  <a:pt x="1249731" y="1200603"/>
                </a:lnTo>
                <a:lnTo>
                  <a:pt x="1242930" y="1198562"/>
                </a:lnTo>
                <a:lnTo>
                  <a:pt x="1235903" y="1196748"/>
                </a:lnTo>
                <a:lnTo>
                  <a:pt x="1229102" y="1194480"/>
                </a:lnTo>
                <a:lnTo>
                  <a:pt x="1222528" y="1192212"/>
                </a:lnTo>
                <a:lnTo>
                  <a:pt x="1215727" y="1189491"/>
                </a:lnTo>
                <a:lnTo>
                  <a:pt x="1209379" y="1186996"/>
                </a:lnTo>
                <a:lnTo>
                  <a:pt x="1202805" y="1184275"/>
                </a:lnTo>
                <a:lnTo>
                  <a:pt x="1196457" y="1181100"/>
                </a:lnTo>
                <a:lnTo>
                  <a:pt x="1189883" y="1177925"/>
                </a:lnTo>
                <a:lnTo>
                  <a:pt x="1183762" y="1174750"/>
                </a:lnTo>
                <a:lnTo>
                  <a:pt x="1177868" y="1171348"/>
                </a:lnTo>
                <a:lnTo>
                  <a:pt x="1171747" y="1167719"/>
                </a:lnTo>
                <a:lnTo>
                  <a:pt x="1165853" y="1164091"/>
                </a:lnTo>
                <a:lnTo>
                  <a:pt x="1159732" y="1160235"/>
                </a:lnTo>
                <a:lnTo>
                  <a:pt x="1154065" y="1156153"/>
                </a:lnTo>
                <a:lnTo>
                  <a:pt x="1148398" y="1151844"/>
                </a:lnTo>
                <a:lnTo>
                  <a:pt x="1142957" y="1147762"/>
                </a:lnTo>
                <a:lnTo>
                  <a:pt x="1137743" y="1143453"/>
                </a:lnTo>
                <a:lnTo>
                  <a:pt x="1132302" y="1139144"/>
                </a:lnTo>
                <a:lnTo>
                  <a:pt x="1127088" y="1134382"/>
                </a:lnTo>
                <a:lnTo>
                  <a:pt x="1121874" y="1129619"/>
                </a:lnTo>
                <a:lnTo>
                  <a:pt x="1117113" y="1124630"/>
                </a:lnTo>
                <a:lnTo>
                  <a:pt x="1112126" y="1119641"/>
                </a:lnTo>
                <a:lnTo>
                  <a:pt x="1107139" y="1114652"/>
                </a:lnTo>
                <a:lnTo>
                  <a:pt x="1102605" y="1109435"/>
                </a:lnTo>
                <a:lnTo>
                  <a:pt x="1098298" y="1103993"/>
                </a:lnTo>
                <a:lnTo>
                  <a:pt x="1093764" y="1098550"/>
                </a:lnTo>
                <a:lnTo>
                  <a:pt x="1089683" y="1093107"/>
                </a:lnTo>
                <a:lnTo>
                  <a:pt x="1085602" y="1087437"/>
                </a:lnTo>
                <a:lnTo>
                  <a:pt x="1081522" y="1081768"/>
                </a:lnTo>
                <a:lnTo>
                  <a:pt x="1077668" y="1075871"/>
                </a:lnTo>
                <a:lnTo>
                  <a:pt x="1074041" y="1069975"/>
                </a:lnTo>
                <a:lnTo>
                  <a:pt x="1070414" y="1063852"/>
                </a:lnTo>
                <a:lnTo>
                  <a:pt x="1067013" y="1057728"/>
                </a:lnTo>
                <a:lnTo>
                  <a:pt x="1063613" y="1051605"/>
                </a:lnTo>
                <a:lnTo>
                  <a:pt x="1060439" y="1045255"/>
                </a:lnTo>
                <a:lnTo>
                  <a:pt x="1057492" y="1038678"/>
                </a:lnTo>
                <a:lnTo>
                  <a:pt x="1054545" y="1032328"/>
                </a:lnTo>
                <a:lnTo>
                  <a:pt x="1052051" y="1025752"/>
                </a:lnTo>
                <a:lnTo>
                  <a:pt x="1049558" y="1019175"/>
                </a:lnTo>
                <a:lnTo>
                  <a:pt x="1047064" y="1012371"/>
                </a:lnTo>
                <a:lnTo>
                  <a:pt x="1044797" y="1005794"/>
                </a:lnTo>
                <a:lnTo>
                  <a:pt x="1042757" y="998764"/>
                </a:lnTo>
                <a:lnTo>
                  <a:pt x="1040943" y="991734"/>
                </a:lnTo>
                <a:lnTo>
                  <a:pt x="1039356" y="984930"/>
                </a:lnTo>
                <a:lnTo>
                  <a:pt x="1037769" y="977900"/>
                </a:lnTo>
                <a:lnTo>
                  <a:pt x="1036409" y="970643"/>
                </a:lnTo>
                <a:lnTo>
                  <a:pt x="1035276" y="963385"/>
                </a:lnTo>
                <a:lnTo>
                  <a:pt x="1034142" y="956128"/>
                </a:lnTo>
                <a:lnTo>
                  <a:pt x="1033462" y="949098"/>
                </a:lnTo>
                <a:lnTo>
                  <a:pt x="1032782" y="941614"/>
                </a:lnTo>
                <a:lnTo>
                  <a:pt x="1032102" y="934357"/>
                </a:lnTo>
                <a:lnTo>
                  <a:pt x="1031875" y="926873"/>
                </a:lnTo>
                <a:lnTo>
                  <a:pt x="1031875" y="919389"/>
                </a:lnTo>
                <a:lnTo>
                  <a:pt x="1031875" y="911905"/>
                </a:lnTo>
                <a:lnTo>
                  <a:pt x="1032102" y="904421"/>
                </a:lnTo>
                <a:lnTo>
                  <a:pt x="1032782" y="896937"/>
                </a:lnTo>
                <a:lnTo>
                  <a:pt x="1033462" y="889680"/>
                </a:lnTo>
                <a:lnTo>
                  <a:pt x="1034142" y="882196"/>
                </a:lnTo>
                <a:lnTo>
                  <a:pt x="1035276" y="874939"/>
                </a:lnTo>
                <a:lnTo>
                  <a:pt x="1036409" y="867682"/>
                </a:lnTo>
                <a:lnTo>
                  <a:pt x="1037769" y="860878"/>
                </a:lnTo>
                <a:lnTo>
                  <a:pt x="1039356" y="853621"/>
                </a:lnTo>
                <a:lnTo>
                  <a:pt x="1040943" y="846591"/>
                </a:lnTo>
                <a:lnTo>
                  <a:pt x="1042757" y="839560"/>
                </a:lnTo>
                <a:lnTo>
                  <a:pt x="1044797" y="832984"/>
                </a:lnTo>
                <a:lnTo>
                  <a:pt x="1047064" y="825953"/>
                </a:lnTo>
                <a:lnTo>
                  <a:pt x="1049558" y="819377"/>
                </a:lnTo>
                <a:lnTo>
                  <a:pt x="1052051" y="812800"/>
                </a:lnTo>
                <a:lnTo>
                  <a:pt x="1054545" y="806223"/>
                </a:lnTo>
                <a:lnTo>
                  <a:pt x="1057492" y="799646"/>
                </a:lnTo>
                <a:lnTo>
                  <a:pt x="1060439" y="793296"/>
                </a:lnTo>
                <a:lnTo>
                  <a:pt x="1063613" y="786946"/>
                </a:lnTo>
                <a:lnTo>
                  <a:pt x="1067013" y="780823"/>
                </a:lnTo>
                <a:lnTo>
                  <a:pt x="1070414" y="774700"/>
                </a:lnTo>
                <a:lnTo>
                  <a:pt x="1074041" y="768803"/>
                </a:lnTo>
                <a:lnTo>
                  <a:pt x="1077668" y="762907"/>
                </a:lnTo>
                <a:lnTo>
                  <a:pt x="1081522" y="756784"/>
                </a:lnTo>
                <a:lnTo>
                  <a:pt x="1085602" y="751114"/>
                </a:lnTo>
                <a:lnTo>
                  <a:pt x="1089683" y="745444"/>
                </a:lnTo>
                <a:lnTo>
                  <a:pt x="1093764" y="739775"/>
                </a:lnTo>
                <a:lnTo>
                  <a:pt x="1098298" y="734332"/>
                </a:lnTo>
                <a:lnTo>
                  <a:pt x="1102605" y="729116"/>
                </a:lnTo>
                <a:lnTo>
                  <a:pt x="1107139" y="723900"/>
                </a:lnTo>
                <a:lnTo>
                  <a:pt x="1112126" y="718684"/>
                </a:lnTo>
                <a:lnTo>
                  <a:pt x="1117113" y="713921"/>
                </a:lnTo>
                <a:lnTo>
                  <a:pt x="1121874" y="708932"/>
                </a:lnTo>
                <a:lnTo>
                  <a:pt x="1127088" y="704169"/>
                </a:lnTo>
                <a:lnTo>
                  <a:pt x="1132302" y="699634"/>
                </a:lnTo>
                <a:lnTo>
                  <a:pt x="1137743" y="695098"/>
                </a:lnTo>
                <a:lnTo>
                  <a:pt x="1142957" y="690562"/>
                </a:lnTo>
                <a:lnTo>
                  <a:pt x="1148398" y="686480"/>
                </a:lnTo>
                <a:lnTo>
                  <a:pt x="1154065" y="682398"/>
                </a:lnTo>
                <a:lnTo>
                  <a:pt x="1159732" y="678543"/>
                </a:lnTo>
                <a:lnTo>
                  <a:pt x="1165853" y="674687"/>
                </a:lnTo>
                <a:lnTo>
                  <a:pt x="1171747" y="670832"/>
                </a:lnTo>
                <a:lnTo>
                  <a:pt x="1177868" y="667203"/>
                </a:lnTo>
                <a:lnTo>
                  <a:pt x="1183762" y="663802"/>
                </a:lnTo>
                <a:lnTo>
                  <a:pt x="1189883" y="660400"/>
                </a:lnTo>
                <a:lnTo>
                  <a:pt x="1196457" y="657225"/>
                </a:lnTo>
                <a:lnTo>
                  <a:pt x="1202805" y="654503"/>
                </a:lnTo>
                <a:lnTo>
                  <a:pt x="1209379" y="651555"/>
                </a:lnTo>
                <a:lnTo>
                  <a:pt x="1215727" y="648834"/>
                </a:lnTo>
                <a:lnTo>
                  <a:pt x="1222528" y="646566"/>
                </a:lnTo>
                <a:lnTo>
                  <a:pt x="1229102" y="643844"/>
                </a:lnTo>
                <a:lnTo>
                  <a:pt x="1235903" y="641803"/>
                </a:lnTo>
                <a:lnTo>
                  <a:pt x="1242930" y="639762"/>
                </a:lnTo>
                <a:lnTo>
                  <a:pt x="1249731" y="637948"/>
                </a:lnTo>
                <a:lnTo>
                  <a:pt x="1256759" y="636134"/>
                </a:lnTo>
                <a:lnTo>
                  <a:pt x="1263787" y="634546"/>
                </a:lnTo>
                <a:lnTo>
                  <a:pt x="1271041" y="633412"/>
                </a:lnTo>
                <a:lnTo>
                  <a:pt x="1278068" y="632052"/>
                </a:lnTo>
                <a:lnTo>
                  <a:pt x="1285323" y="631144"/>
                </a:lnTo>
                <a:lnTo>
                  <a:pt x="1292577" y="630237"/>
                </a:lnTo>
                <a:lnTo>
                  <a:pt x="1300058" y="629557"/>
                </a:lnTo>
                <a:lnTo>
                  <a:pt x="1307312" y="629330"/>
                </a:lnTo>
                <a:lnTo>
                  <a:pt x="1314793" y="628877"/>
                </a:lnTo>
                <a:lnTo>
                  <a:pt x="1322274" y="628650"/>
                </a:lnTo>
                <a:close/>
                <a:moveTo>
                  <a:pt x="1872408" y="450081"/>
                </a:moveTo>
                <a:lnTo>
                  <a:pt x="1872408" y="463897"/>
                </a:lnTo>
                <a:lnTo>
                  <a:pt x="1864899" y="464803"/>
                </a:lnTo>
                <a:lnTo>
                  <a:pt x="1857846" y="465709"/>
                </a:lnTo>
                <a:lnTo>
                  <a:pt x="1851474" y="467068"/>
                </a:lnTo>
                <a:lnTo>
                  <a:pt x="1845558" y="468880"/>
                </a:lnTo>
                <a:lnTo>
                  <a:pt x="1839870" y="470691"/>
                </a:lnTo>
                <a:lnTo>
                  <a:pt x="1834864" y="472730"/>
                </a:lnTo>
                <a:lnTo>
                  <a:pt x="1830313" y="474995"/>
                </a:lnTo>
                <a:lnTo>
                  <a:pt x="1826218" y="477939"/>
                </a:lnTo>
                <a:lnTo>
                  <a:pt x="1822577" y="480657"/>
                </a:lnTo>
                <a:lnTo>
                  <a:pt x="1819391" y="483827"/>
                </a:lnTo>
                <a:lnTo>
                  <a:pt x="1816888" y="487451"/>
                </a:lnTo>
                <a:lnTo>
                  <a:pt x="1814840" y="491075"/>
                </a:lnTo>
                <a:lnTo>
                  <a:pt x="1813020" y="495152"/>
                </a:lnTo>
                <a:lnTo>
                  <a:pt x="1811882" y="499228"/>
                </a:lnTo>
                <a:lnTo>
                  <a:pt x="1811200" y="503984"/>
                </a:lnTo>
                <a:lnTo>
                  <a:pt x="1810745" y="508514"/>
                </a:lnTo>
                <a:lnTo>
                  <a:pt x="1810745" y="511911"/>
                </a:lnTo>
                <a:lnTo>
                  <a:pt x="1811427" y="515309"/>
                </a:lnTo>
                <a:lnTo>
                  <a:pt x="1811882" y="518253"/>
                </a:lnTo>
                <a:lnTo>
                  <a:pt x="1812565" y="521424"/>
                </a:lnTo>
                <a:lnTo>
                  <a:pt x="1813703" y="524594"/>
                </a:lnTo>
                <a:lnTo>
                  <a:pt x="1815068" y="527312"/>
                </a:lnTo>
                <a:lnTo>
                  <a:pt x="1816206" y="530257"/>
                </a:lnTo>
                <a:lnTo>
                  <a:pt x="1818026" y="532974"/>
                </a:lnTo>
                <a:lnTo>
                  <a:pt x="1819846" y="535692"/>
                </a:lnTo>
                <a:lnTo>
                  <a:pt x="1821894" y="537957"/>
                </a:lnTo>
                <a:lnTo>
                  <a:pt x="1823942" y="540222"/>
                </a:lnTo>
                <a:lnTo>
                  <a:pt x="1826218" y="542487"/>
                </a:lnTo>
                <a:lnTo>
                  <a:pt x="1828265" y="544298"/>
                </a:lnTo>
                <a:lnTo>
                  <a:pt x="1830541" y="546337"/>
                </a:lnTo>
                <a:lnTo>
                  <a:pt x="1832816" y="547922"/>
                </a:lnTo>
                <a:lnTo>
                  <a:pt x="1835547" y="549508"/>
                </a:lnTo>
                <a:lnTo>
                  <a:pt x="1841463" y="552905"/>
                </a:lnTo>
                <a:lnTo>
                  <a:pt x="1849654" y="557208"/>
                </a:lnTo>
                <a:lnTo>
                  <a:pt x="1860349" y="562191"/>
                </a:lnTo>
                <a:lnTo>
                  <a:pt x="1873319" y="568079"/>
                </a:lnTo>
                <a:lnTo>
                  <a:pt x="1877187" y="569891"/>
                </a:lnTo>
                <a:lnTo>
                  <a:pt x="1880827" y="571703"/>
                </a:lnTo>
                <a:lnTo>
                  <a:pt x="1883785" y="573515"/>
                </a:lnTo>
                <a:lnTo>
                  <a:pt x="1886516" y="575327"/>
                </a:lnTo>
                <a:lnTo>
                  <a:pt x="1888564" y="577139"/>
                </a:lnTo>
                <a:lnTo>
                  <a:pt x="1890384" y="578497"/>
                </a:lnTo>
                <a:lnTo>
                  <a:pt x="1891749" y="580083"/>
                </a:lnTo>
                <a:lnTo>
                  <a:pt x="1892660" y="581895"/>
                </a:lnTo>
                <a:lnTo>
                  <a:pt x="1893342" y="583480"/>
                </a:lnTo>
                <a:lnTo>
                  <a:pt x="1894025" y="585518"/>
                </a:lnTo>
                <a:lnTo>
                  <a:pt x="1894707" y="590501"/>
                </a:lnTo>
                <a:lnTo>
                  <a:pt x="1895390" y="596163"/>
                </a:lnTo>
                <a:lnTo>
                  <a:pt x="1895390" y="602958"/>
                </a:lnTo>
                <a:lnTo>
                  <a:pt x="1895390" y="605675"/>
                </a:lnTo>
                <a:lnTo>
                  <a:pt x="1894707" y="608167"/>
                </a:lnTo>
                <a:lnTo>
                  <a:pt x="1894025" y="610205"/>
                </a:lnTo>
                <a:lnTo>
                  <a:pt x="1892660" y="611791"/>
                </a:lnTo>
                <a:lnTo>
                  <a:pt x="1890839" y="613149"/>
                </a:lnTo>
                <a:lnTo>
                  <a:pt x="1888791" y="614055"/>
                </a:lnTo>
                <a:lnTo>
                  <a:pt x="1886061" y="614735"/>
                </a:lnTo>
                <a:lnTo>
                  <a:pt x="1883330" y="614961"/>
                </a:lnTo>
                <a:lnTo>
                  <a:pt x="1880145" y="614735"/>
                </a:lnTo>
                <a:lnTo>
                  <a:pt x="1878552" y="614055"/>
                </a:lnTo>
                <a:lnTo>
                  <a:pt x="1877414" y="613602"/>
                </a:lnTo>
                <a:lnTo>
                  <a:pt x="1876277" y="613149"/>
                </a:lnTo>
                <a:lnTo>
                  <a:pt x="1875594" y="612243"/>
                </a:lnTo>
                <a:lnTo>
                  <a:pt x="1874684" y="611564"/>
                </a:lnTo>
                <a:lnTo>
                  <a:pt x="1874229" y="610432"/>
                </a:lnTo>
                <a:lnTo>
                  <a:pt x="1873774" y="609299"/>
                </a:lnTo>
                <a:lnTo>
                  <a:pt x="1873546" y="607487"/>
                </a:lnTo>
                <a:lnTo>
                  <a:pt x="1872863" y="602731"/>
                </a:lnTo>
                <a:lnTo>
                  <a:pt x="1872408" y="596616"/>
                </a:lnTo>
                <a:lnTo>
                  <a:pt x="1872408" y="588689"/>
                </a:lnTo>
                <a:lnTo>
                  <a:pt x="1872408" y="577818"/>
                </a:lnTo>
                <a:lnTo>
                  <a:pt x="1811655" y="577818"/>
                </a:lnTo>
                <a:lnTo>
                  <a:pt x="1811655" y="586424"/>
                </a:lnTo>
                <a:lnTo>
                  <a:pt x="1811882" y="593445"/>
                </a:lnTo>
                <a:lnTo>
                  <a:pt x="1812338" y="596616"/>
                </a:lnTo>
                <a:lnTo>
                  <a:pt x="1813020" y="600013"/>
                </a:lnTo>
                <a:lnTo>
                  <a:pt x="1813475" y="602958"/>
                </a:lnTo>
                <a:lnTo>
                  <a:pt x="1814158" y="605902"/>
                </a:lnTo>
                <a:lnTo>
                  <a:pt x="1815296" y="608620"/>
                </a:lnTo>
                <a:lnTo>
                  <a:pt x="1816206" y="611338"/>
                </a:lnTo>
                <a:lnTo>
                  <a:pt x="1817343" y="613829"/>
                </a:lnTo>
                <a:lnTo>
                  <a:pt x="1818936" y="616094"/>
                </a:lnTo>
                <a:lnTo>
                  <a:pt x="1820074" y="618359"/>
                </a:lnTo>
                <a:lnTo>
                  <a:pt x="1821894" y="620623"/>
                </a:lnTo>
                <a:lnTo>
                  <a:pt x="1823715" y="622435"/>
                </a:lnTo>
                <a:lnTo>
                  <a:pt x="1825535" y="624247"/>
                </a:lnTo>
                <a:lnTo>
                  <a:pt x="1827583" y="626059"/>
                </a:lnTo>
                <a:lnTo>
                  <a:pt x="1829631" y="627418"/>
                </a:lnTo>
                <a:lnTo>
                  <a:pt x="1834409" y="630136"/>
                </a:lnTo>
                <a:lnTo>
                  <a:pt x="1839415" y="632627"/>
                </a:lnTo>
                <a:lnTo>
                  <a:pt x="1844193" y="634665"/>
                </a:lnTo>
                <a:lnTo>
                  <a:pt x="1849654" y="636704"/>
                </a:lnTo>
                <a:lnTo>
                  <a:pt x="1855115" y="638289"/>
                </a:lnTo>
                <a:lnTo>
                  <a:pt x="1860576" y="639421"/>
                </a:lnTo>
                <a:lnTo>
                  <a:pt x="1866492" y="640327"/>
                </a:lnTo>
                <a:lnTo>
                  <a:pt x="1872408" y="641007"/>
                </a:lnTo>
                <a:lnTo>
                  <a:pt x="1872408" y="657993"/>
                </a:lnTo>
                <a:lnTo>
                  <a:pt x="1900396" y="657993"/>
                </a:lnTo>
                <a:lnTo>
                  <a:pt x="1900396" y="641460"/>
                </a:lnTo>
                <a:lnTo>
                  <a:pt x="1907905" y="640554"/>
                </a:lnTo>
                <a:lnTo>
                  <a:pt x="1914959" y="639421"/>
                </a:lnTo>
                <a:lnTo>
                  <a:pt x="1921557" y="637610"/>
                </a:lnTo>
                <a:lnTo>
                  <a:pt x="1927474" y="635798"/>
                </a:lnTo>
                <a:lnTo>
                  <a:pt x="1933162" y="633533"/>
                </a:lnTo>
                <a:lnTo>
                  <a:pt x="1938396" y="631042"/>
                </a:lnTo>
                <a:lnTo>
                  <a:pt x="1943174" y="628324"/>
                </a:lnTo>
                <a:lnTo>
                  <a:pt x="1947270" y="624927"/>
                </a:lnTo>
                <a:lnTo>
                  <a:pt x="1950910" y="621529"/>
                </a:lnTo>
                <a:lnTo>
                  <a:pt x="1953868" y="617679"/>
                </a:lnTo>
                <a:lnTo>
                  <a:pt x="1956826" y="613602"/>
                </a:lnTo>
                <a:lnTo>
                  <a:pt x="1958874" y="609299"/>
                </a:lnTo>
                <a:lnTo>
                  <a:pt x="1960695" y="604317"/>
                </a:lnTo>
                <a:lnTo>
                  <a:pt x="1962060" y="599107"/>
                </a:lnTo>
                <a:lnTo>
                  <a:pt x="1962515" y="593672"/>
                </a:lnTo>
                <a:lnTo>
                  <a:pt x="1962743" y="588010"/>
                </a:lnTo>
                <a:lnTo>
                  <a:pt x="1962743" y="584613"/>
                </a:lnTo>
                <a:lnTo>
                  <a:pt x="1962515" y="581215"/>
                </a:lnTo>
                <a:lnTo>
                  <a:pt x="1962060" y="577818"/>
                </a:lnTo>
                <a:lnTo>
                  <a:pt x="1961377" y="574647"/>
                </a:lnTo>
                <a:lnTo>
                  <a:pt x="1960695" y="571929"/>
                </a:lnTo>
                <a:lnTo>
                  <a:pt x="1959557" y="568985"/>
                </a:lnTo>
                <a:lnTo>
                  <a:pt x="1958419" y="566267"/>
                </a:lnTo>
                <a:lnTo>
                  <a:pt x="1957054" y="563550"/>
                </a:lnTo>
                <a:lnTo>
                  <a:pt x="1953868" y="559020"/>
                </a:lnTo>
                <a:lnTo>
                  <a:pt x="1950683" y="555170"/>
                </a:lnTo>
                <a:lnTo>
                  <a:pt x="1948862" y="553358"/>
                </a:lnTo>
                <a:lnTo>
                  <a:pt x="1947042" y="551546"/>
                </a:lnTo>
                <a:lnTo>
                  <a:pt x="1944994" y="549961"/>
                </a:lnTo>
                <a:lnTo>
                  <a:pt x="1942719" y="548375"/>
                </a:lnTo>
                <a:lnTo>
                  <a:pt x="1937713" y="545657"/>
                </a:lnTo>
                <a:lnTo>
                  <a:pt x="1930659" y="542034"/>
                </a:lnTo>
                <a:lnTo>
                  <a:pt x="1921785" y="537957"/>
                </a:lnTo>
                <a:lnTo>
                  <a:pt x="1911318" y="532974"/>
                </a:lnTo>
                <a:lnTo>
                  <a:pt x="1899031" y="527539"/>
                </a:lnTo>
                <a:lnTo>
                  <a:pt x="1889474" y="523236"/>
                </a:lnTo>
                <a:lnTo>
                  <a:pt x="1882875" y="519612"/>
                </a:lnTo>
                <a:lnTo>
                  <a:pt x="1878552" y="517120"/>
                </a:lnTo>
                <a:lnTo>
                  <a:pt x="1877187" y="515988"/>
                </a:lnTo>
                <a:lnTo>
                  <a:pt x="1876049" y="514629"/>
                </a:lnTo>
                <a:lnTo>
                  <a:pt x="1875139" y="513270"/>
                </a:lnTo>
                <a:lnTo>
                  <a:pt x="1874229" y="511458"/>
                </a:lnTo>
                <a:lnTo>
                  <a:pt x="1873774" y="509647"/>
                </a:lnTo>
                <a:lnTo>
                  <a:pt x="1873319" y="507608"/>
                </a:lnTo>
                <a:lnTo>
                  <a:pt x="1872863" y="505117"/>
                </a:lnTo>
                <a:lnTo>
                  <a:pt x="1872863" y="502626"/>
                </a:lnTo>
                <a:lnTo>
                  <a:pt x="1872863" y="499681"/>
                </a:lnTo>
                <a:lnTo>
                  <a:pt x="1873546" y="497190"/>
                </a:lnTo>
                <a:lnTo>
                  <a:pt x="1874456" y="495152"/>
                </a:lnTo>
                <a:lnTo>
                  <a:pt x="1875594" y="493340"/>
                </a:lnTo>
                <a:lnTo>
                  <a:pt x="1877187" y="491981"/>
                </a:lnTo>
                <a:lnTo>
                  <a:pt x="1879235" y="491075"/>
                </a:lnTo>
                <a:lnTo>
                  <a:pt x="1881282" y="490622"/>
                </a:lnTo>
                <a:lnTo>
                  <a:pt x="1883785" y="490169"/>
                </a:lnTo>
                <a:lnTo>
                  <a:pt x="1887199" y="490622"/>
                </a:lnTo>
                <a:lnTo>
                  <a:pt x="1889702" y="491301"/>
                </a:lnTo>
                <a:lnTo>
                  <a:pt x="1890839" y="491528"/>
                </a:lnTo>
                <a:lnTo>
                  <a:pt x="1891522" y="492207"/>
                </a:lnTo>
                <a:lnTo>
                  <a:pt x="1892432" y="493113"/>
                </a:lnTo>
                <a:lnTo>
                  <a:pt x="1892887" y="493793"/>
                </a:lnTo>
                <a:lnTo>
                  <a:pt x="1894025" y="496284"/>
                </a:lnTo>
                <a:lnTo>
                  <a:pt x="1894480" y="499455"/>
                </a:lnTo>
                <a:lnTo>
                  <a:pt x="1894935" y="503758"/>
                </a:lnTo>
                <a:lnTo>
                  <a:pt x="1895163" y="508967"/>
                </a:lnTo>
                <a:lnTo>
                  <a:pt x="1895163" y="516215"/>
                </a:lnTo>
                <a:lnTo>
                  <a:pt x="1955689" y="516215"/>
                </a:lnTo>
                <a:lnTo>
                  <a:pt x="1956371" y="511458"/>
                </a:lnTo>
                <a:lnTo>
                  <a:pt x="1956371" y="508061"/>
                </a:lnTo>
                <a:lnTo>
                  <a:pt x="1955916" y="503305"/>
                </a:lnTo>
                <a:lnTo>
                  <a:pt x="1955461" y="498775"/>
                </a:lnTo>
                <a:lnTo>
                  <a:pt x="1954551" y="494699"/>
                </a:lnTo>
                <a:lnTo>
                  <a:pt x="1952958" y="490848"/>
                </a:lnTo>
                <a:lnTo>
                  <a:pt x="1950910" y="487225"/>
                </a:lnTo>
                <a:lnTo>
                  <a:pt x="1948635" y="483601"/>
                </a:lnTo>
                <a:lnTo>
                  <a:pt x="1945677" y="480430"/>
                </a:lnTo>
                <a:lnTo>
                  <a:pt x="1942264" y="477712"/>
                </a:lnTo>
                <a:lnTo>
                  <a:pt x="1938623" y="474995"/>
                </a:lnTo>
                <a:lnTo>
                  <a:pt x="1934527" y="472730"/>
                </a:lnTo>
                <a:lnTo>
                  <a:pt x="1929976" y="470465"/>
                </a:lnTo>
                <a:lnTo>
                  <a:pt x="1924971" y="468653"/>
                </a:lnTo>
                <a:lnTo>
                  <a:pt x="1919510" y="467068"/>
                </a:lnTo>
                <a:lnTo>
                  <a:pt x="1913593" y="465709"/>
                </a:lnTo>
                <a:lnTo>
                  <a:pt x="1907222" y="464803"/>
                </a:lnTo>
                <a:lnTo>
                  <a:pt x="1900396" y="463897"/>
                </a:lnTo>
                <a:lnTo>
                  <a:pt x="1900396" y="450081"/>
                </a:lnTo>
                <a:lnTo>
                  <a:pt x="1872408" y="450081"/>
                </a:lnTo>
                <a:close/>
                <a:moveTo>
                  <a:pt x="1886971" y="384175"/>
                </a:moveTo>
                <a:lnTo>
                  <a:pt x="1895390" y="384401"/>
                </a:lnTo>
                <a:lnTo>
                  <a:pt x="1904264" y="384854"/>
                </a:lnTo>
                <a:lnTo>
                  <a:pt x="1912911" y="385987"/>
                </a:lnTo>
                <a:lnTo>
                  <a:pt x="1921102" y="387572"/>
                </a:lnTo>
                <a:lnTo>
                  <a:pt x="1929294" y="389610"/>
                </a:lnTo>
                <a:lnTo>
                  <a:pt x="1937713" y="391649"/>
                </a:lnTo>
                <a:lnTo>
                  <a:pt x="1945449" y="394367"/>
                </a:lnTo>
                <a:lnTo>
                  <a:pt x="1953186" y="397537"/>
                </a:lnTo>
                <a:lnTo>
                  <a:pt x="1960922" y="400935"/>
                </a:lnTo>
                <a:lnTo>
                  <a:pt x="1968204" y="404558"/>
                </a:lnTo>
                <a:lnTo>
                  <a:pt x="1975485" y="408635"/>
                </a:lnTo>
                <a:lnTo>
                  <a:pt x="1982084" y="412938"/>
                </a:lnTo>
                <a:lnTo>
                  <a:pt x="1988910" y="417921"/>
                </a:lnTo>
                <a:lnTo>
                  <a:pt x="1995281" y="422677"/>
                </a:lnTo>
                <a:lnTo>
                  <a:pt x="2001652" y="428113"/>
                </a:lnTo>
                <a:lnTo>
                  <a:pt x="2007568" y="433775"/>
                </a:lnTo>
                <a:lnTo>
                  <a:pt x="2013257" y="439890"/>
                </a:lnTo>
                <a:lnTo>
                  <a:pt x="2018718" y="446005"/>
                </a:lnTo>
                <a:lnTo>
                  <a:pt x="2023496" y="452346"/>
                </a:lnTo>
                <a:lnTo>
                  <a:pt x="2028502" y="459141"/>
                </a:lnTo>
                <a:lnTo>
                  <a:pt x="2032825" y="465709"/>
                </a:lnTo>
                <a:lnTo>
                  <a:pt x="2036921" y="472956"/>
                </a:lnTo>
                <a:lnTo>
                  <a:pt x="2040562" y="480430"/>
                </a:lnTo>
                <a:lnTo>
                  <a:pt x="2043975" y="487904"/>
                </a:lnTo>
                <a:lnTo>
                  <a:pt x="2047161" y="495605"/>
                </a:lnTo>
                <a:lnTo>
                  <a:pt x="2049891" y="503305"/>
                </a:lnTo>
                <a:lnTo>
                  <a:pt x="2052394" y="511685"/>
                </a:lnTo>
                <a:lnTo>
                  <a:pt x="2054214" y="519838"/>
                </a:lnTo>
                <a:lnTo>
                  <a:pt x="2055580" y="528218"/>
                </a:lnTo>
                <a:lnTo>
                  <a:pt x="2056717" y="536598"/>
                </a:lnTo>
                <a:lnTo>
                  <a:pt x="2057172" y="545431"/>
                </a:lnTo>
                <a:lnTo>
                  <a:pt x="2057400" y="553811"/>
                </a:lnTo>
                <a:lnTo>
                  <a:pt x="2057172" y="562644"/>
                </a:lnTo>
                <a:lnTo>
                  <a:pt x="2056717" y="571476"/>
                </a:lnTo>
                <a:lnTo>
                  <a:pt x="2055580" y="579856"/>
                </a:lnTo>
                <a:lnTo>
                  <a:pt x="2054214" y="588010"/>
                </a:lnTo>
                <a:lnTo>
                  <a:pt x="2052394" y="596390"/>
                </a:lnTo>
                <a:lnTo>
                  <a:pt x="2049891" y="604543"/>
                </a:lnTo>
                <a:lnTo>
                  <a:pt x="2047161" y="612243"/>
                </a:lnTo>
                <a:lnTo>
                  <a:pt x="2043975" y="619944"/>
                </a:lnTo>
                <a:lnTo>
                  <a:pt x="2040562" y="627418"/>
                </a:lnTo>
                <a:lnTo>
                  <a:pt x="2036921" y="634892"/>
                </a:lnTo>
                <a:lnTo>
                  <a:pt x="2032825" y="642139"/>
                </a:lnTo>
                <a:lnTo>
                  <a:pt x="2028502" y="648934"/>
                </a:lnTo>
                <a:lnTo>
                  <a:pt x="2023496" y="655502"/>
                </a:lnTo>
                <a:lnTo>
                  <a:pt x="2018718" y="662070"/>
                </a:lnTo>
                <a:lnTo>
                  <a:pt x="2013257" y="668185"/>
                </a:lnTo>
                <a:lnTo>
                  <a:pt x="2007568" y="674073"/>
                </a:lnTo>
                <a:lnTo>
                  <a:pt x="2001652" y="679736"/>
                </a:lnTo>
                <a:lnTo>
                  <a:pt x="1995281" y="685171"/>
                </a:lnTo>
                <a:lnTo>
                  <a:pt x="1988910" y="690154"/>
                </a:lnTo>
                <a:lnTo>
                  <a:pt x="1982084" y="694683"/>
                </a:lnTo>
                <a:lnTo>
                  <a:pt x="1975485" y="699440"/>
                </a:lnTo>
                <a:lnTo>
                  <a:pt x="1968204" y="703516"/>
                </a:lnTo>
                <a:lnTo>
                  <a:pt x="1960922" y="707140"/>
                </a:lnTo>
                <a:lnTo>
                  <a:pt x="1953186" y="710537"/>
                </a:lnTo>
                <a:lnTo>
                  <a:pt x="1945449" y="713482"/>
                </a:lnTo>
                <a:lnTo>
                  <a:pt x="1937713" y="716199"/>
                </a:lnTo>
                <a:lnTo>
                  <a:pt x="1929294" y="718464"/>
                </a:lnTo>
                <a:lnTo>
                  <a:pt x="1921102" y="720503"/>
                </a:lnTo>
                <a:lnTo>
                  <a:pt x="1912911" y="722088"/>
                </a:lnTo>
                <a:lnTo>
                  <a:pt x="1904264" y="722994"/>
                </a:lnTo>
                <a:lnTo>
                  <a:pt x="1895390" y="723673"/>
                </a:lnTo>
                <a:lnTo>
                  <a:pt x="1886971" y="723900"/>
                </a:lnTo>
                <a:lnTo>
                  <a:pt x="1878097" y="723673"/>
                </a:lnTo>
                <a:lnTo>
                  <a:pt x="1869223" y="722994"/>
                </a:lnTo>
                <a:lnTo>
                  <a:pt x="1860804" y="722088"/>
                </a:lnTo>
                <a:lnTo>
                  <a:pt x="1852612" y="720503"/>
                </a:lnTo>
                <a:lnTo>
                  <a:pt x="1844193" y="718464"/>
                </a:lnTo>
                <a:lnTo>
                  <a:pt x="1836002" y="716199"/>
                </a:lnTo>
                <a:lnTo>
                  <a:pt x="1828265" y="713482"/>
                </a:lnTo>
                <a:lnTo>
                  <a:pt x="1820529" y="710537"/>
                </a:lnTo>
                <a:lnTo>
                  <a:pt x="1812565" y="707140"/>
                </a:lnTo>
                <a:lnTo>
                  <a:pt x="1805511" y="703516"/>
                </a:lnTo>
                <a:lnTo>
                  <a:pt x="1798230" y="699440"/>
                </a:lnTo>
                <a:lnTo>
                  <a:pt x="1791404" y="694683"/>
                </a:lnTo>
                <a:lnTo>
                  <a:pt x="1784805" y="690154"/>
                </a:lnTo>
                <a:lnTo>
                  <a:pt x="1778206" y="685171"/>
                </a:lnTo>
                <a:lnTo>
                  <a:pt x="1772063" y="679736"/>
                </a:lnTo>
                <a:lnTo>
                  <a:pt x="1766146" y="674073"/>
                </a:lnTo>
                <a:lnTo>
                  <a:pt x="1760458" y="668185"/>
                </a:lnTo>
                <a:lnTo>
                  <a:pt x="1754997" y="662070"/>
                </a:lnTo>
                <a:lnTo>
                  <a:pt x="1749991" y="655502"/>
                </a:lnTo>
                <a:lnTo>
                  <a:pt x="1745213" y="648934"/>
                </a:lnTo>
                <a:lnTo>
                  <a:pt x="1740662" y="642139"/>
                </a:lnTo>
                <a:lnTo>
                  <a:pt x="1736566" y="634892"/>
                </a:lnTo>
                <a:lnTo>
                  <a:pt x="1732925" y="627418"/>
                </a:lnTo>
                <a:lnTo>
                  <a:pt x="1729512" y="619944"/>
                </a:lnTo>
                <a:lnTo>
                  <a:pt x="1726554" y="612243"/>
                </a:lnTo>
                <a:lnTo>
                  <a:pt x="1723596" y="604543"/>
                </a:lnTo>
                <a:lnTo>
                  <a:pt x="1721548" y="596390"/>
                </a:lnTo>
                <a:lnTo>
                  <a:pt x="1719500" y="588010"/>
                </a:lnTo>
                <a:lnTo>
                  <a:pt x="1717908" y="579856"/>
                </a:lnTo>
                <a:lnTo>
                  <a:pt x="1716997" y="571476"/>
                </a:lnTo>
                <a:lnTo>
                  <a:pt x="1716315" y="562644"/>
                </a:lnTo>
                <a:lnTo>
                  <a:pt x="1716087" y="553811"/>
                </a:lnTo>
                <a:lnTo>
                  <a:pt x="1716315" y="545431"/>
                </a:lnTo>
                <a:lnTo>
                  <a:pt x="1716997" y="536598"/>
                </a:lnTo>
                <a:lnTo>
                  <a:pt x="1717908" y="528218"/>
                </a:lnTo>
                <a:lnTo>
                  <a:pt x="1719500" y="519838"/>
                </a:lnTo>
                <a:lnTo>
                  <a:pt x="1721548" y="511685"/>
                </a:lnTo>
                <a:lnTo>
                  <a:pt x="1723596" y="503305"/>
                </a:lnTo>
                <a:lnTo>
                  <a:pt x="1726554" y="495605"/>
                </a:lnTo>
                <a:lnTo>
                  <a:pt x="1729512" y="487904"/>
                </a:lnTo>
                <a:lnTo>
                  <a:pt x="1732925" y="480430"/>
                </a:lnTo>
                <a:lnTo>
                  <a:pt x="1736566" y="472956"/>
                </a:lnTo>
                <a:lnTo>
                  <a:pt x="1740662" y="465709"/>
                </a:lnTo>
                <a:lnTo>
                  <a:pt x="1745213" y="459141"/>
                </a:lnTo>
                <a:lnTo>
                  <a:pt x="1749991" y="452346"/>
                </a:lnTo>
                <a:lnTo>
                  <a:pt x="1754997" y="446005"/>
                </a:lnTo>
                <a:lnTo>
                  <a:pt x="1760458" y="439890"/>
                </a:lnTo>
                <a:lnTo>
                  <a:pt x="1766146" y="433775"/>
                </a:lnTo>
                <a:lnTo>
                  <a:pt x="1772063" y="428113"/>
                </a:lnTo>
                <a:lnTo>
                  <a:pt x="1778206" y="422677"/>
                </a:lnTo>
                <a:lnTo>
                  <a:pt x="1784805" y="417921"/>
                </a:lnTo>
                <a:lnTo>
                  <a:pt x="1791404" y="412938"/>
                </a:lnTo>
                <a:lnTo>
                  <a:pt x="1798230" y="408635"/>
                </a:lnTo>
                <a:lnTo>
                  <a:pt x="1805511" y="404558"/>
                </a:lnTo>
                <a:lnTo>
                  <a:pt x="1812565" y="400935"/>
                </a:lnTo>
                <a:lnTo>
                  <a:pt x="1820529" y="397537"/>
                </a:lnTo>
                <a:lnTo>
                  <a:pt x="1828265" y="394367"/>
                </a:lnTo>
                <a:lnTo>
                  <a:pt x="1836002" y="391649"/>
                </a:lnTo>
                <a:lnTo>
                  <a:pt x="1844193" y="389610"/>
                </a:lnTo>
                <a:lnTo>
                  <a:pt x="1852612" y="387572"/>
                </a:lnTo>
                <a:lnTo>
                  <a:pt x="1860804" y="385987"/>
                </a:lnTo>
                <a:lnTo>
                  <a:pt x="1869223" y="384854"/>
                </a:lnTo>
                <a:lnTo>
                  <a:pt x="1878097" y="384401"/>
                </a:lnTo>
                <a:lnTo>
                  <a:pt x="1886971" y="384175"/>
                </a:lnTo>
                <a:close/>
                <a:moveTo>
                  <a:pt x="1493053" y="58920"/>
                </a:moveTo>
                <a:lnTo>
                  <a:pt x="1493053" y="71384"/>
                </a:lnTo>
                <a:lnTo>
                  <a:pt x="1486255" y="72064"/>
                </a:lnTo>
                <a:lnTo>
                  <a:pt x="1480136" y="72970"/>
                </a:lnTo>
                <a:lnTo>
                  <a:pt x="1474471" y="74103"/>
                </a:lnTo>
                <a:lnTo>
                  <a:pt x="1469032" y="75463"/>
                </a:lnTo>
                <a:lnTo>
                  <a:pt x="1464046" y="77276"/>
                </a:lnTo>
                <a:lnTo>
                  <a:pt x="1459741" y="79089"/>
                </a:lnTo>
                <a:lnTo>
                  <a:pt x="1455661" y="81128"/>
                </a:lnTo>
                <a:lnTo>
                  <a:pt x="1452036" y="83621"/>
                </a:lnTo>
                <a:lnTo>
                  <a:pt x="1448863" y="86341"/>
                </a:lnTo>
                <a:lnTo>
                  <a:pt x="1446144" y="89060"/>
                </a:lnTo>
                <a:lnTo>
                  <a:pt x="1443877" y="92233"/>
                </a:lnTo>
                <a:lnTo>
                  <a:pt x="1441611" y="95632"/>
                </a:lnTo>
                <a:lnTo>
                  <a:pt x="1440252" y="99258"/>
                </a:lnTo>
                <a:lnTo>
                  <a:pt x="1439118" y="102657"/>
                </a:lnTo>
                <a:lnTo>
                  <a:pt x="1438665" y="106963"/>
                </a:lnTo>
                <a:lnTo>
                  <a:pt x="1438439" y="111042"/>
                </a:lnTo>
                <a:lnTo>
                  <a:pt x="1438439" y="113988"/>
                </a:lnTo>
                <a:lnTo>
                  <a:pt x="1438665" y="116934"/>
                </a:lnTo>
                <a:lnTo>
                  <a:pt x="1439118" y="119880"/>
                </a:lnTo>
                <a:lnTo>
                  <a:pt x="1439798" y="122599"/>
                </a:lnTo>
                <a:lnTo>
                  <a:pt x="1440931" y="125092"/>
                </a:lnTo>
                <a:lnTo>
                  <a:pt x="1442064" y="127812"/>
                </a:lnTo>
                <a:lnTo>
                  <a:pt x="1443198" y="130304"/>
                </a:lnTo>
                <a:lnTo>
                  <a:pt x="1444784" y="132797"/>
                </a:lnTo>
                <a:lnTo>
                  <a:pt x="1448183" y="137329"/>
                </a:lnTo>
                <a:lnTo>
                  <a:pt x="1451809" y="141409"/>
                </a:lnTo>
                <a:lnTo>
                  <a:pt x="1455888" y="144808"/>
                </a:lnTo>
                <a:lnTo>
                  <a:pt x="1460194" y="147527"/>
                </a:lnTo>
                <a:lnTo>
                  <a:pt x="1465633" y="150700"/>
                </a:lnTo>
                <a:lnTo>
                  <a:pt x="1472884" y="154552"/>
                </a:lnTo>
                <a:lnTo>
                  <a:pt x="1482402" y="158858"/>
                </a:lnTo>
                <a:lnTo>
                  <a:pt x="1493733" y="164070"/>
                </a:lnTo>
                <a:lnTo>
                  <a:pt x="1500532" y="167469"/>
                </a:lnTo>
                <a:lnTo>
                  <a:pt x="1503024" y="169056"/>
                </a:lnTo>
                <a:lnTo>
                  <a:pt x="1505291" y="170642"/>
                </a:lnTo>
                <a:lnTo>
                  <a:pt x="1507330" y="172002"/>
                </a:lnTo>
                <a:lnTo>
                  <a:pt x="1508916" y="173588"/>
                </a:lnTo>
                <a:lnTo>
                  <a:pt x="1510276" y="175174"/>
                </a:lnTo>
                <a:lnTo>
                  <a:pt x="1510956" y="176534"/>
                </a:lnTo>
                <a:lnTo>
                  <a:pt x="1512089" y="179707"/>
                </a:lnTo>
                <a:lnTo>
                  <a:pt x="1512769" y="184012"/>
                </a:lnTo>
                <a:lnTo>
                  <a:pt x="1513449" y="189451"/>
                </a:lnTo>
                <a:lnTo>
                  <a:pt x="1513675" y="195343"/>
                </a:lnTo>
                <a:lnTo>
                  <a:pt x="1513449" y="197836"/>
                </a:lnTo>
                <a:lnTo>
                  <a:pt x="1512769" y="199876"/>
                </a:lnTo>
                <a:lnTo>
                  <a:pt x="1512089" y="201689"/>
                </a:lnTo>
                <a:lnTo>
                  <a:pt x="1510956" y="203275"/>
                </a:lnTo>
                <a:lnTo>
                  <a:pt x="1509596" y="204181"/>
                </a:lnTo>
                <a:lnTo>
                  <a:pt x="1507783" y="205314"/>
                </a:lnTo>
                <a:lnTo>
                  <a:pt x="1505291" y="205768"/>
                </a:lnTo>
                <a:lnTo>
                  <a:pt x="1502798" y="205768"/>
                </a:lnTo>
                <a:lnTo>
                  <a:pt x="1499852" y="205541"/>
                </a:lnTo>
                <a:lnTo>
                  <a:pt x="1498719" y="205314"/>
                </a:lnTo>
                <a:lnTo>
                  <a:pt x="1497586" y="204861"/>
                </a:lnTo>
                <a:lnTo>
                  <a:pt x="1496679" y="204181"/>
                </a:lnTo>
                <a:lnTo>
                  <a:pt x="1495773" y="203728"/>
                </a:lnTo>
                <a:lnTo>
                  <a:pt x="1495319" y="203048"/>
                </a:lnTo>
                <a:lnTo>
                  <a:pt x="1494866" y="201915"/>
                </a:lnTo>
                <a:lnTo>
                  <a:pt x="1493960" y="199422"/>
                </a:lnTo>
                <a:lnTo>
                  <a:pt x="1493506" y="195343"/>
                </a:lnTo>
                <a:lnTo>
                  <a:pt x="1493280" y="189678"/>
                </a:lnTo>
                <a:lnTo>
                  <a:pt x="1493053" y="182426"/>
                </a:lnTo>
                <a:lnTo>
                  <a:pt x="1493053" y="172908"/>
                </a:lnTo>
                <a:lnTo>
                  <a:pt x="1439118" y="172908"/>
                </a:lnTo>
                <a:lnTo>
                  <a:pt x="1439118" y="180613"/>
                </a:lnTo>
                <a:lnTo>
                  <a:pt x="1439345" y="186732"/>
                </a:lnTo>
                <a:lnTo>
                  <a:pt x="1440252" y="192624"/>
                </a:lnTo>
                <a:lnTo>
                  <a:pt x="1441385" y="197836"/>
                </a:lnTo>
                <a:lnTo>
                  <a:pt x="1442291" y="200329"/>
                </a:lnTo>
                <a:lnTo>
                  <a:pt x="1443198" y="202822"/>
                </a:lnTo>
                <a:lnTo>
                  <a:pt x="1444331" y="205088"/>
                </a:lnTo>
                <a:lnTo>
                  <a:pt x="1445237" y="207127"/>
                </a:lnTo>
                <a:lnTo>
                  <a:pt x="1446823" y="209167"/>
                </a:lnTo>
                <a:lnTo>
                  <a:pt x="1448183" y="210980"/>
                </a:lnTo>
                <a:lnTo>
                  <a:pt x="1449769" y="212793"/>
                </a:lnTo>
                <a:lnTo>
                  <a:pt x="1451582" y="214379"/>
                </a:lnTo>
                <a:lnTo>
                  <a:pt x="1453395" y="215965"/>
                </a:lnTo>
                <a:lnTo>
                  <a:pt x="1455435" y="217098"/>
                </a:lnTo>
                <a:lnTo>
                  <a:pt x="1459514" y="219818"/>
                </a:lnTo>
                <a:lnTo>
                  <a:pt x="1463593" y="221857"/>
                </a:lnTo>
                <a:lnTo>
                  <a:pt x="1468352" y="223897"/>
                </a:lnTo>
                <a:lnTo>
                  <a:pt x="1472884" y="225483"/>
                </a:lnTo>
                <a:lnTo>
                  <a:pt x="1477643" y="226616"/>
                </a:lnTo>
                <a:lnTo>
                  <a:pt x="1482629" y="227976"/>
                </a:lnTo>
                <a:lnTo>
                  <a:pt x="1487841" y="228656"/>
                </a:lnTo>
                <a:lnTo>
                  <a:pt x="1493053" y="229336"/>
                </a:lnTo>
                <a:lnTo>
                  <a:pt x="1493053" y="244519"/>
                </a:lnTo>
                <a:lnTo>
                  <a:pt x="1517981" y="244519"/>
                </a:lnTo>
                <a:lnTo>
                  <a:pt x="1517981" y="229789"/>
                </a:lnTo>
                <a:lnTo>
                  <a:pt x="1524780" y="228656"/>
                </a:lnTo>
                <a:lnTo>
                  <a:pt x="1530898" y="227749"/>
                </a:lnTo>
                <a:lnTo>
                  <a:pt x="1536790" y="226163"/>
                </a:lnTo>
                <a:lnTo>
                  <a:pt x="1542229" y="224577"/>
                </a:lnTo>
                <a:lnTo>
                  <a:pt x="1547215" y="222537"/>
                </a:lnTo>
                <a:lnTo>
                  <a:pt x="1551747" y="220271"/>
                </a:lnTo>
                <a:lnTo>
                  <a:pt x="1555826" y="218005"/>
                </a:lnTo>
                <a:lnTo>
                  <a:pt x="1559452" y="215059"/>
                </a:lnTo>
                <a:lnTo>
                  <a:pt x="1562851" y="211660"/>
                </a:lnTo>
                <a:lnTo>
                  <a:pt x="1565571" y="208487"/>
                </a:lnTo>
                <a:lnTo>
                  <a:pt x="1568063" y="204861"/>
                </a:lnTo>
                <a:lnTo>
                  <a:pt x="1569876" y="201009"/>
                </a:lnTo>
                <a:lnTo>
                  <a:pt x="1571236" y="196476"/>
                </a:lnTo>
                <a:lnTo>
                  <a:pt x="1572596" y="192171"/>
                </a:lnTo>
                <a:lnTo>
                  <a:pt x="1573049" y="187185"/>
                </a:lnTo>
                <a:lnTo>
                  <a:pt x="1573502" y="182199"/>
                </a:lnTo>
                <a:lnTo>
                  <a:pt x="1573502" y="179027"/>
                </a:lnTo>
                <a:lnTo>
                  <a:pt x="1573049" y="175854"/>
                </a:lnTo>
                <a:lnTo>
                  <a:pt x="1572596" y="172908"/>
                </a:lnTo>
                <a:lnTo>
                  <a:pt x="1572142" y="170189"/>
                </a:lnTo>
                <a:lnTo>
                  <a:pt x="1571236" y="167469"/>
                </a:lnTo>
                <a:lnTo>
                  <a:pt x="1570556" y="164750"/>
                </a:lnTo>
                <a:lnTo>
                  <a:pt x="1569650" y="162484"/>
                </a:lnTo>
                <a:lnTo>
                  <a:pt x="1568290" y="160218"/>
                </a:lnTo>
                <a:lnTo>
                  <a:pt x="1565344" y="156139"/>
                </a:lnTo>
                <a:lnTo>
                  <a:pt x="1562625" y="152513"/>
                </a:lnTo>
                <a:lnTo>
                  <a:pt x="1559225" y="149340"/>
                </a:lnTo>
                <a:lnTo>
                  <a:pt x="1555599" y="146847"/>
                </a:lnTo>
                <a:lnTo>
                  <a:pt x="1551067" y="144355"/>
                </a:lnTo>
                <a:lnTo>
                  <a:pt x="1544722" y="140955"/>
                </a:lnTo>
                <a:lnTo>
                  <a:pt x="1537017" y="137329"/>
                </a:lnTo>
                <a:lnTo>
                  <a:pt x="1527499" y="132797"/>
                </a:lnTo>
                <a:lnTo>
                  <a:pt x="1516621" y="128038"/>
                </a:lnTo>
                <a:lnTo>
                  <a:pt x="1508237" y="124186"/>
                </a:lnTo>
                <a:lnTo>
                  <a:pt x="1502344" y="120786"/>
                </a:lnTo>
                <a:lnTo>
                  <a:pt x="1498719" y="118747"/>
                </a:lnTo>
                <a:lnTo>
                  <a:pt x="1497359" y="117614"/>
                </a:lnTo>
                <a:lnTo>
                  <a:pt x="1496452" y="116481"/>
                </a:lnTo>
                <a:lnTo>
                  <a:pt x="1495319" y="115121"/>
                </a:lnTo>
                <a:lnTo>
                  <a:pt x="1494866" y="113535"/>
                </a:lnTo>
                <a:lnTo>
                  <a:pt x="1493960" y="111948"/>
                </a:lnTo>
                <a:lnTo>
                  <a:pt x="1493733" y="109909"/>
                </a:lnTo>
                <a:lnTo>
                  <a:pt x="1493506" y="107869"/>
                </a:lnTo>
                <a:lnTo>
                  <a:pt x="1493506" y="105830"/>
                </a:lnTo>
                <a:lnTo>
                  <a:pt x="1493506" y="103337"/>
                </a:lnTo>
                <a:lnTo>
                  <a:pt x="1493960" y="100844"/>
                </a:lnTo>
                <a:lnTo>
                  <a:pt x="1494866" y="99258"/>
                </a:lnTo>
                <a:lnTo>
                  <a:pt x="1495773" y="97672"/>
                </a:lnTo>
                <a:lnTo>
                  <a:pt x="1497359" y="96312"/>
                </a:lnTo>
                <a:lnTo>
                  <a:pt x="1498945" y="95632"/>
                </a:lnTo>
                <a:lnTo>
                  <a:pt x="1500985" y="94952"/>
                </a:lnTo>
                <a:lnTo>
                  <a:pt x="1503251" y="94725"/>
                </a:lnTo>
                <a:lnTo>
                  <a:pt x="1506197" y="94952"/>
                </a:lnTo>
                <a:lnTo>
                  <a:pt x="1508463" y="95632"/>
                </a:lnTo>
                <a:lnTo>
                  <a:pt x="1510049" y="96538"/>
                </a:lnTo>
                <a:lnTo>
                  <a:pt x="1510729" y="96992"/>
                </a:lnTo>
                <a:lnTo>
                  <a:pt x="1511409" y="97898"/>
                </a:lnTo>
                <a:lnTo>
                  <a:pt x="1512089" y="99938"/>
                </a:lnTo>
                <a:lnTo>
                  <a:pt x="1512769" y="103110"/>
                </a:lnTo>
                <a:lnTo>
                  <a:pt x="1512995" y="106963"/>
                </a:lnTo>
                <a:lnTo>
                  <a:pt x="1512995" y="111495"/>
                </a:lnTo>
                <a:lnTo>
                  <a:pt x="1512995" y="118067"/>
                </a:lnTo>
                <a:lnTo>
                  <a:pt x="1567157" y="118067"/>
                </a:lnTo>
                <a:lnTo>
                  <a:pt x="1567383" y="113535"/>
                </a:lnTo>
                <a:lnTo>
                  <a:pt x="1567837" y="110815"/>
                </a:lnTo>
                <a:lnTo>
                  <a:pt x="1567383" y="106283"/>
                </a:lnTo>
                <a:lnTo>
                  <a:pt x="1566930" y="102430"/>
                </a:lnTo>
                <a:lnTo>
                  <a:pt x="1566024" y="98578"/>
                </a:lnTo>
                <a:lnTo>
                  <a:pt x="1564664" y="95179"/>
                </a:lnTo>
                <a:lnTo>
                  <a:pt x="1562851" y="92006"/>
                </a:lnTo>
                <a:lnTo>
                  <a:pt x="1560812" y="88833"/>
                </a:lnTo>
                <a:lnTo>
                  <a:pt x="1558092" y="86114"/>
                </a:lnTo>
                <a:lnTo>
                  <a:pt x="1555373" y="83395"/>
                </a:lnTo>
                <a:lnTo>
                  <a:pt x="1551974" y="81128"/>
                </a:lnTo>
                <a:lnTo>
                  <a:pt x="1548121" y="79089"/>
                </a:lnTo>
                <a:lnTo>
                  <a:pt x="1544269" y="77276"/>
                </a:lnTo>
                <a:lnTo>
                  <a:pt x="1539736" y="75463"/>
                </a:lnTo>
                <a:lnTo>
                  <a:pt x="1534751" y="74103"/>
                </a:lnTo>
                <a:lnTo>
                  <a:pt x="1529538" y="72970"/>
                </a:lnTo>
                <a:lnTo>
                  <a:pt x="1523873" y="72064"/>
                </a:lnTo>
                <a:lnTo>
                  <a:pt x="1517981" y="71384"/>
                </a:lnTo>
                <a:lnTo>
                  <a:pt x="1517981" y="58920"/>
                </a:lnTo>
                <a:lnTo>
                  <a:pt x="1493053" y="58920"/>
                </a:lnTo>
                <a:close/>
                <a:moveTo>
                  <a:pt x="1505970" y="0"/>
                </a:moveTo>
                <a:lnTo>
                  <a:pt x="1513675" y="226"/>
                </a:lnTo>
                <a:lnTo>
                  <a:pt x="1521380" y="680"/>
                </a:lnTo>
                <a:lnTo>
                  <a:pt x="1528859" y="1813"/>
                </a:lnTo>
                <a:lnTo>
                  <a:pt x="1536337" y="2946"/>
                </a:lnTo>
                <a:lnTo>
                  <a:pt x="1543815" y="4759"/>
                </a:lnTo>
                <a:lnTo>
                  <a:pt x="1551067" y="6798"/>
                </a:lnTo>
                <a:lnTo>
                  <a:pt x="1557866" y="9291"/>
                </a:lnTo>
                <a:lnTo>
                  <a:pt x="1564891" y="11784"/>
                </a:lnTo>
                <a:lnTo>
                  <a:pt x="1571689" y="14956"/>
                </a:lnTo>
                <a:lnTo>
                  <a:pt x="1578034" y="18129"/>
                </a:lnTo>
                <a:lnTo>
                  <a:pt x="1584380" y="21755"/>
                </a:lnTo>
                <a:lnTo>
                  <a:pt x="1590725" y="26061"/>
                </a:lnTo>
                <a:lnTo>
                  <a:pt x="1596617" y="30140"/>
                </a:lnTo>
                <a:lnTo>
                  <a:pt x="1602282" y="34445"/>
                </a:lnTo>
                <a:lnTo>
                  <a:pt x="1607948" y="39431"/>
                </a:lnTo>
                <a:lnTo>
                  <a:pt x="1613160" y="44190"/>
                </a:lnTo>
                <a:lnTo>
                  <a:pt x="1618146" y="49629"/>
                </a:lnTo>
                <a:lnTo>
                  <a:pt x="1622905" y="55068"/>
                </a:lnTo>
                <a:lnTo>
                  <a:pt x="1627437" y="60960"/>
                </a:lnTo>
                <a:lnTo>
                  <a:pt x="1631743" y="66852"/>
                </a:lnTo>
                <a:lnTo>
                  <a:pt x="1635595" y="72970"/>
                </a:lnTo>
                <a:lnTo>
                  <a:pt x="1639221" y="79316"/>
                </a:lnTo>
                <a:lnTo>
                  <a:pt x="1642394" y="85661"/>
                </a:lnTo>
                <a:lnTo>
                  <a:pt x="1645566" y="92686"/>
                </a:lnTo>
                <a:lnTo>
                  <a:pt x="1648512" y="99484"/>
                </a:lnTo>
                <a:lnTo>
                  <a:pt x="1650778" y="106736"/>
                </a:lnTo>
                <a:lnTo>
                  <a:pt x="1652818" y="113761"/>
                </a:lnTo>
                <a:lnTo>
                  <a:pt x="1654404" y="121013"/>
                </a:lnTo>
                <a:lnTo>
                  <a:pt x="1655991" y="128491"/>
                </a:lnTo>
                <a:lnTo>
                  <a:pt x="1656670" y="135970"/>
                </a:lnTo>
                <a:lnTo>
                  <a:pt x="1657350" y="143675"/>
                </a:lnTo>
                <a:lnTo>
                  <a:pt x="1657350" y="151833"/>
                </a:lnTo>
                <a:lnTo>
                  <a:pt x="1657350" y="159538"/>
                </a:lnTo>
                <a:lnTo>
                  <a:pt x="1656670" y="167243"/>
                </a:lnTo>
                <a:lnTo>
                  <a:pt x="1655991" y="174721"/>
                </a:lnTo>
                <a:lnTo>
                  <a:pt x="1654404" y="182199"/>
                </a:lnTo>
                <a:lnTo>
                  <a:pt x="1652818" y="189678"/>
                </a:lnTo>
                <a:lnTo>
                  <a:pt x="1650778" y="196703"/>
                </a:lnTo>
                <a:lnTo>
                  <a:pt x="1648512" y="203728"/>
                </a:lnTo>
                <a:lnTo>
                  <a:pt x="1645566" y="210753"/>
                </a:lnTo>
                <a:lnTo>
                  <a:pt x="1642394" y="217325"/>
                </a:lnTo>
                <a:lnTo>
                  <a:pt x="1639221" y="223897"/>
                </a:lnTo>
                <a:lnTo>
                  <a:pt x="1635595" y="230242"/>
                </a:lnTo>
                <a:lnTo>
                  <a:pt x="1631743" y="236587"/>
                </a:lnTo>
                <a:lnTo>
                  <a:pt x="1627437" y="242480"/>
                </a:lnTo>
                <a:lnTo>
                  <a:pt x="1622905" y="248145"/>
                </a:lnTo>
                <a:lnTo>
                  <a:pt x="1618146" y="253584"/>
                </a:lnTo>
                <a:lnTo>
                  <a:pt x="1613160" y="259023"/>
                </a:lnTo>
                <a:lnTo>
                  <a:pt x="1607948" y="263781"/>
                </a:lnTo>
                <a:lnTo>
                  <a:pt x="1602282" y="268767"/>
                </a:lnTo>
                <a:lnTo>
                  <a:pt x="1596617" y="273073"/>
                </a:lnTo>
                <a:lnTo>
                  <a:pt x="1590725" y="277378"/>
                </a:lnTo>
                <a:lnTo>
                  <a:pt x="1584380" y="281231"/>
                </a:lnTo>
                <a:lnTo>
                  <a:pt x="1578034" y="284857"/>
                </a:lnTo>
                <a:lnTo>
                  <a:pt x="1571689" y="288256"/>
                </a:lnTo>
                <a:lnTo>
                  <a:pt x="1564891" y="291429"/>
                </a:lnTo>
                <a:lnTo>
                  <a:pt x="1557866" y="293921"/>
                </a:lnTo>
                <a:lnTo>
                  <a:pt x="1551067" y="296641"/>
                </a:lnTo>
                <a:lnTo>
                  <a:pt x="1543815" y="298454"/>
                </a:lnTo>
                <a:lnTo>
                  <a:pt x="1536337" y="300040"/>
                </a:lnTo>
                <a:lnTo>
                  <a:pt x="1528859" y="301400"/>
                </a:lnTo>
                <a:lnTo>
                  <a:pt x="1521380" y="302533"/>
                </a:lnTo>
                <a:lnTo>
                  <a:pt x="1513675" y="302986"/>
                </a:lnTo>
                <a:lnTo>
                  <a:pt x="1505970" y="303213"/>
                </a:lnTo>
                <a:lnTo>
                  <a:pt x="1498265" y="302986"/>
                </a:lnTo>
                <a:lnTo>
                  <a:pt x="1490334" y="302533"/>
                </a:lnTo>
                <a:lnTo>
                  <a:pt x="1482629" y="301400"/>
                </a:lnTo>
                <a:lnTo>
                  <a:pt x="1475151" y="300040"/>
                </a:lnTo>
                <a:lnTo>
                  <a:pt x="1467899" y="298454"/>
                </a:lnTo>
                <a:lnTo>
                  <a:pt x="1460874" y="296641"/>
                </a:lnTo>
                <a:lnTo>
                  <a:pt x="1453849" y="293921"/>
                </a:lnTo>
                <a:lnTo>
                  <a:pt x="1446823" y="291429"/>
                </a:lnTo>
                <a:lnTo>
                  <a:pt x="1440252" y="288256"/>
                </a:lnTo>
                <a:lnTo>
                  <a:pt x="1433453" y="284857"/>
                </a:lnTo>
                <a:lnTo>
                  <a:pt x="1427334" y="281231"/>
                </a:lnTo>
                <a:lnTo>
                  <a:pt x="1420989" y="277378"/>
                </a:lnTo>
                <a:lnTo>
                  <a:pt x="1415097" y="273073"/>
                </a:lnTo>
                <a:lnTo>
                  <a:pt x="1409432" y="268767"/>
                </a:lnTo>
                <a:lnTo>
                  <a:pt x="1403766" y="263781"/>
                </a:lnTo>
                <a:lnTo>
                  <a:pt x="1398781" y="259023"/>
                </a:lnTo>
                <a:lnTo>
                  <a:pt x="1393569" y="253584"/>
                </a:lnTo>
                <a:lnTo>
                  <a:pt x="1388810" y="248145"/>
                </a:lnTo>
                <a:lnTo>
                  <a:pt x="1384277" y="242480"/>
                </a:lnTo>
                <a:lnTo>
                  <a:pt x="1380198" y="236587"/>
                </a:lnTo>
                <a:lnTo>
                  <a:pt x="1376346" y="230242"/>
                </a:lnTo>
                <a:lnTo>
                  <a:pt x="1372267" y="223897"/>
                </a:lnTo>
                <a:lnTo>
                  <a:pt x="1369094" y="217325"/>
                </a:lnTo>
                <a:lnTo>
                  <a:pt x="1366148" y="210753"/>
                </a:lnTo>
                <a:lnTo>
                  <a:pt x="1363429" y="203728"/>
                </a:lnTo>
                <a:lnTo>
                  <a:pt x="1360936" y="196703"/>
                </a:lnTo>
                <a:lnTo>
                  <a:pt x="1358896" y="189678"/>
                </a:lnTo>
                <a:lnTo>
                  <a:pt x="1357083" y="182199"/>
                </a:lnTo>
                <a:lnTo>
                  <a:pt x="1355950" y="174721"/>
                </a:lnTo>
                <a:lnTo>
                  <a:pt x="1354817" y="167243"/>
                </a:lnTo>
                <a:lnTo>
                  <a:pt x="1354364" y="159538"/>
                </a:lnTo>
                <a:lnTo>
                  <a:pt x="1354137" y="151833"/>
                </a:lnTo>
                <a:lnTo>
                  <a:pt x="1354364" y="143675"/>
                </a:lnTo>
                <a:lnTo>
                  <a:pt x="1354817" y="135970"/>
                </a:lnTo>
                <a:lnTo>
                  <a:pt x="1355950" y="128491"/>
                </a:lnTo>
                <a:lnTo>
                  <a:pt x="1357083" y="121013"/>
                </a:lnTo>
                <a:lnTo>
                  <a:pt x="1358896" y="113761"/>
                </a:lnTo>
                <a:lnTo>
                  <a:pt x="1360936" y="106736"/>
                </a:lnTo>
                <a:lnTo>
                  <a:pt x="1363429" y="99484"/>
                </a:lnTo>
                <a:lnTo>
                  <a:pt x="1366148" y="92686"/>
                </a:lnTo>
                <a:lnTo>
                  <a:pt x="1369094" y="85661"/>
                </a:lnTo>
                <a:lnTo>
                  <a:pt x="1372267" y="79316"/>
                </a:lnTo>
                <a:lnTo>
                  <a:pt x="1376346" y="72970"/>
                </a:lnTo>
                <a:lnTo>
                  <a:pt x="1380198" y="66852"/>
                </a:lnTo>
                <a:lnTo>
                  <a:pt x="1384277" y="60960"/>
                </a:lnTo>
                <a:lnTo>
                  <a:pt x="1388810" y="55068"/>
                </a:lnTo>
                <a:lnTo>
                  <a:pt x="1393569" y="49629"/>
                </a:lnTo>
                <a:lnTo>
                  <a:pt x="1398781" y="44190"/>
                </a:lnTo>
                <a:lnTo>
                  <a:pt x="1403766" y="39431"/>
                </a:lnTo>
                <a:lnTo>
                  <a:pt x="1409432" y="34445"/>
                </a:lnTo>
                <a:lnTo>
                  <a:pt x="1415097" y="30140"/>
                </a:lnTo>
                <a:lnTo>
                  <a:pt x="1420989" y="26061"/>
                </a:lnTo>
                <a:lnTo>
                  <a:pt x="1427334" y="21755"/>
                </a:lnTo>
                <a:lnTo>
                  <a:pt x="1433453" y="18129"/>
                </a:lnTo>
                <a:lnTo>
                  <a:pt x="1440252" y="14956"/>
                </a:lnTo>
                <a:lnTo>
                  <a:pt x="1446823" y="11784"/>
                </a:lnTo>
                <a:lnTo>
                  <a:pt x="1453849" y="9291"/>
                </a:lnTo>
                <a:lnTo>
                  <a:pt x="1460874" y="6798"/>
                </a:lnTo>
                <a:lnTo>
                  <a:pt x="1467899" y="4759"/>
                </a:lnTo>
                <a:lnTo>
                  <a:pt x="1475151" y="2946"/>
                </a:lnTo>
                <a:lnTo>
                  <a:pt x="1482629" y="1813"/>
                </a:lnTo>
                <a:lnTo>
                  <a:pt x="1490334" y="680"/>
                </a:lnTo>
                <a:lnTo>
                  <a:pt x="1498265" y="226"/>
                </a:lnTo>
                <a:lnTo>
                  <a:pt x="150597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25" name="TextBox 141"/>
          <p:cNvSpPr txBox="1"/>
          <p:nvPr/>
        </p:nvSpPr>
        <p:spPr>
          <a:xfrm>
            <a:off x="4045091" y="5031619"/>
            <a:ext cx="148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141"/>
          <p:cNvSpPr txBox="1"/>
          <p:nvPr/>
        </p:nvSpPr>
        <p:spPr>
          <a:xfrm>
            <a:off x="6762229" y="3264477"/>
            <a:ext cx="148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141"/>
          <p:cNvSpPr txBox="1"/>
          <p:nvPr/>
        </p:nvSpPr>
        <p:spPr>
          <a:xfrm>
            <a:off x="9448018" y="5031619"/>
            <a:ext cx="148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KSO_Shape"/>
          <p:cNvSpPr/>
          <p:nvPr/>
        </p:nvSpPr>
        <p:spPr bwMode="auto">
          <a:xfrm>
            <a:off x="1788174" y="2473698"/>
            <a:ext cx="685233" cy="579021"/>
          </a:xfrm>
          <a:custGeom>
            <a:avLst/>
            <a:gdLst>
              <a:gd name="T0" fmla="*/ 1817186 w 4816"/>
              <a:gd name="T1" fmla="*/ 940731 h 4070"/>
              <a:gd name="T2" fmla="*/ 1839733 w 4816"/>
              <a:gd name="T3" fmla="*/ 747446 h 4070"/>
              <a:gd name="T4" fmla="*/ 1819955 w 4816"/>
              <a:gd name="T5" fmla="*/ 619380 h 4070"/>
              <a:gd name="T6" fmla="*/ 1713551 w 4816"/>
              <a:gd name="T7" fmla="*/ 508311 h 4070"/>
              <a:gd name="T8" fmla="*/ 1686257 w 4816"/>
              <a:gd name="T9" fmla="*/ 424515 h 4070"/>
              <a:gd name="T10" fmla="*/ 1429937 w 4816"/>
              <a:gd name="T11" fmla="*/ 269571 h 4070"/>
              <a:gd name="T12" fmla="*/ 1321950 w 4816"/>
              <a:gd name="T13" fmla="*/ 255341 h 4070"/>
              <a:gd name="T14" fmla="*/ 1240465 w 4816"/>
              <a:gd name="T15" fmla="*/ 279057 h 4070"/>
              <a:gd name="T16" fmla="*/ 1218314 w 4816"/>
              <a:gd name="T17" fmla="*/ 344276 h 4070"/>
              <a:gd name="T18" fmla="*/ 1248376 w 4816"/>
              <a:gd name="T19" fmla="*/ 387360 h 4070"/>
              <a:gd name="T20" fmla="*/ 1335399 w 4816"/>
              <a:gd name="T21" fmla="*/ 418981 h 4070"/>
              <a:gd name="T22" fmla="*/ 1463559 w 4816"/>
              <a:gd name="T23" fmla="*/ 518588 h 4070"/>
              <a:gd name="T24" fmla="*/ 1537132 w 4816"/>
              <a:gd name="T25" fmla="*/ 584202 h 4070"/>
              <a:gd name="T26" fmla="*/ 1607937 w 4816"/>
              <a:gd name="T27" fmla="*/ 607127 h 4070"/>
              <a:gd name="T28" fmla="*/ 1687839 w 4816"/>
              <a:gd name="T29" fmla="*/ 658907 h 4070"/>
              <a:gd name="T30" fmla="*/ 1706826 w 4816"/>
              <a:gd name="T31" fmla="*/ 732031 h 4070"/>
              <a:gd name="T32" fmla="*/ 1683488 w 4816"/>
              <a:gd name="T33" fmla="*/ 924525 h 4070"/>
              <a:gd name="T34" fmla="*/ 1700893 w 4816"/>
              <a:gd name="T35" fmla="*/ 1084212 h 4070"/>
              <a:gd name="T36" fmla="*/ 1761809 w 4816"/>
              <a:gd name="T37" fmla="*/ 1251014 h 4070"/>
              <a:gd name="T38" fmla="*/ 1768533 w 4816"/>
              <a:gd name="T39" fmla="*/ 1352597 h 4070"/>
              <a:gd name="T40" fmla="*/ 1730164 w 4816"/>
              <a:gd name="T41" fmla="*/ 1424140 h 4070"/>
              <a:gd name="T42" fmla="*/ 1657382 w 4816"/>
              <a:gd name="T43" fmla="*/ 1465643 h 4070"/>
              <a:gd name="T44" fmla="*/ 1573524 w 4816"/>
              <a:gd name="T45" fmla="*/ 1464062 h 4070"/>
              <a:gd name="T46" fmla="*/ 1472657 w 4816"/>
              <a:gd name="T47" fmla="*/ 1409120 h 4070"/>
              <a:gd name="T48" fmla="*/ 1429937 w 4816"/>
              <a:gd name="T49" fmla="*/ 1322557 h 4070"/>
              <a:gd name="T50" fmla="*/ 1423608 w 4816"/>
              <a:gd name="T51" fmla="*/ 1115043 h 4070"/>
              <a:gd name="T52" fmla="*/ 1414114 w 4816"/>
              <a:gd name="T53" fmla="*/ 880651 h 4070"/>
              <a:gd name="T54" fmla="*/ 1342123 w 4816"/>
              <a:gd name="T55" fmla="*/ 747051 h 4070"/>
              <a:gd name="T56" fmla="*/ 1231367 w 4816"/>
              <a:gd name="T57" fmla="*/ 683018 h 4070"/>
              <a:gd name="T58" fmla="*/ 1073145 w 4816"/>
              <a:gd name="T59" fmla="*/ 60080 h 4070"/>
              <a:gd name="T60" fmla="*/ 1032402 w 4816"/>
              <a:gd name="T61" fmla="*/ 5534 h 4070"/>
              <a:gd name="T62" fmla="*/ 169694 w 4816"/>
              <a:gd name="T63" fmla="*/ 8301 h 4070"/>
              <a:gd name="T64" fmla="*/ 134489 w 4816"/>
              <a:gd name="T65" fmla="*/ 67195 h 4070"/>
              <a:gd name="T66" fmla="*/ 21360 w 4816"/>
              <a:gd name="T67" fmla="*/ 1490940 h 4070"/>
              <a:gd name="T68" fmla="*/ 396 w 4816"/>
              <a:gd name="T69" fmla="*/ 1535605 h 4070"/>
              <a:gd name="T70" fmla="*/ 1207634 w 4816"/>
              <a:gd name="T71" fmla="*/ 1541534 h 4070"/>
              <a:gd name="T72" fmla="*/ 1182714 w 4816"/>
              <a:gd name="T73" fmla="*/ 1487778 h 4070"/>
              <a:gd name="T74" fmla="*/ 1073540 w 4816"/>
              <a:gd name="T75" fmla="*/ 804365 h 4070"/>
              <a:gd name="T76" fmla="*/ 1223852 w 4816"/>
              <a:gd name="T77" fmla="*/ 824523 h 4070"/>
              <a:gd name="T78" fmla="*/ 1272110 w 4816"/>
              <a:gd name="T79" fmla="*/ 877884 h 4070"/>
              <a:gd name="T80" fmla="*/ 1292283 w 4816"/>
              <a:gd name="T81" fmla="*/ 990930 h 4070"/>
              <a:gd name="T82" fmla="*/ 1287141 w 4816"/>
              <a:gd name="T83" fmla="*/ 1258524 h 4070"/>
              <a:gd name="T84" fmla="*/ 1319181 w 4816"/>
              <a:gd name="T85" fmla="*/ 1416235 h 4070"/>
              <a:gd name="T86" fmla="*/ 1425586 w 4816"/>
              <a:gd name="T87" fmla="*/ 1543510 h 4070"/>
              <a:gd name="T88" fmla="*/ 1545044 w 4816"/>
              <a:gd name="T89" fmla="*/ 1595290 h 4070"/>
              <a:gd name="T90" fmla="*/ 1673995 w 4816"/>
              <a:gd name="T91" fmla="*/ 1598452 h 4070"/>
              <a:gd name="T92" fmla="*/ 1813231 w 4816"/>
              <a:gd name="T93" fmla="*/ 1530071 h 4070"/>
              <a:gd name="T94" fmla="*/ 1873751 w 4816"/>
              <a:gd name="T95" fmla="*/ 1454180 h 4070"/>
              <a:gd name="T96" fmla="*/ 1905000 w 4816"/>
              <a:gd name="T97" fmla="*/ 1319000 h 4070"/>
              <a:gd name="T98" fmla="*/ 1873751 w 4816"/>
              <a:gd name="T99" fmla="*/ 1155360 h 4070"/>
              <a:gd name="T100" fmla="*/ 1517750 w 4816"/>
              <a:gd name="T101" fmla="*/ 511473 h 4070"/>
              <a:gd name="T102" fmla="*/ 1500741 w 4816"/>
              <a:gd name="T103" fmla="*/ 481828 h 4070"/>
              <a:gd name="T104" fmla="*/ 1515377 w 4816"/>
              <a:gd name="T105" fmla="*/ 454160 h 4070"/>
              <a:gd name="T106" fmla="*/ 1547021 w 4816"/>
              <a:gd name="T107" fmla="*/ 450997 h 4070"/>
              <a:gd name="T108" fmla="*/ 1567195 w 4816"/>
              <a:gd name="T109" fmla="*/ 478666 h 4070"/>
              <a:gd name="T110" fmla="*/ 1555328 w 4816"/>
              <a:gd name="T111" fmla="*/ 507916 h 4070"/>
              <a:gd name="T112" fmla="*/ 270165 w 4816"/>
              <a:gd name="T113" fmla="*/ 187751 h 4070"/>
              <a:gd name="T114" fmla="*/ 315654 w 4816"/>
              <a:gd name="T115" fmla="*/ 137157 h 4070"/>
              <a:gd name="T116" fmla="*/ 909780 w 4816"/>
              <a:gd name="T117" fmla="*/ 145853 h 4070"/>
              <a:gd name="T118" fmla="*/ 939447 w 4816"/>
              <a:gd name="T119" fmla="*/ 603175 h 4070"/>
              <a:gd name="T120" fmla="*/ 909780 w 4816"/>
              <a:gd name="T121" fmla="*/ 658907 h 4070"/>
              <a:gd name="T122" fmla="*/ 315654 w 4816"/>
              <a:gd name="T123" fmla="*/ 667603 h 4070"/>
              <a:gd name="T124" fmla="*/ 270165 w 4816"/>
              <a:gd name="T125" fmla="*/ 616614 h 407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816" h="4070">
                <a:moveTo>
                  <a:pt x="4650" y="2711"/>
                </a:moveTo>
                <a:lnTo>
                  <a:pt x="4650" y="2711"/>
                </a:lnTo>
                <a:lnTo>
                  <a:pt x="4634" y="2673"/>
                </a:lnTo>
                <a:lnTo>
                  <a:pt x="4622" y="2637"/>
                </a:lnTo>
                <a:lnTo>
                  <a:pt x="4612" y="2601"/>
                </a:lnTo>
                <a:lnTo>
                  <a:pt x="4605" y="2565"/>
                </a:lnTo>
                <a:lnTo>
                  <a:pt x="4599" y="2527"/>
                </a:lnTo>
                <a:lnTo>
                  <a:pt x="4596" y="2491"/>
                </a:lnTo>
                <a:lnTo>
                  <a:pt x="4594" y="2454"/>
                </a:lnTo>
                <a:lnTo>
                  <a:pt x="4593" y="2417"/>
                </a:lnTo>
                <a:lnTo>
                  <a:pt x="4594" y="2380"/>
                </a:lnTo>
                <a:lnTo>
                  <a:pt x="4596" y="2343"/>
                </a:lnTo>
                <a:lnTo>
                  <a:pt x="4599" y="2306"/>
                </a:lnTo>
                <a:lnTo>
                  <a:pt x="4602" y="2270"/>
                </a:lnTo>
                <a:lnTo>
                  <a:pt x="4612" y="2196"/>
                </a:lnTo>
                <a:lnTo>
                  <a:pt x="4623" y="2124"/>
                </a:lnTo>
                <a:lnTo>
                  <a:pt x="4632" y="2067"/>
                </a:lnTo>
                <a:lnTo>
                  <a:pt x="4640" y="2010"/>
                </a:lnTo>
                <a:lnTo>
                  <a:pt x="4646" y="1950"/>
                </a:lnTo>
                <a:lnTo>
                  <a:pt x="4649" y="1921"/>
                </a:lnTo>
                <a:lnTo>
                  <a:pt x="4651" y="1891"/>
                </a:lnTo>
                <a:lnTo>
                  <a:pt x="4652" y="1861"/>
                </a:lnTo>
                <a:lnTo>
                  <a:pt x="4653" y="1830"/>
                </a:lnTo>
                <a:lnTo>
                  <a:pt x="4652" y="1801"/>
                </a:lnTo>
                <a:lnTo>
                  <a:pt x="4651" y="1771"/>
                </a:lnTo>
                <a:lnTo>
                  <a:pt x="4648" y="1741"/>
                </a:lnTo>
                <a:lnTo>
                  <a:pt x="4643" y="1712"/>
                </a:lnTo>
                <a:lnTo>
                  <a:pt x="4639" y="1682"/>
                </a:lnTo>
                <a:lnTo>
                  <a:pt x="4632" y="1652"/>
                </a:lnTo>
                <a:lnTo>
                  <a:pt x="4623" y="1624"/>
                </a:lnTo>
                <a:lnTo>
                  <a:pt x="4613" y="1595"/>
                </a:lnTo>
                <a:lnTo>
                  <a:pt x="4601" y="1567"/>
                </a:lnTo>
                <a:lnTo>
                  <a:pt x="4588" y="1538"/>
                </a:lnTo>
                <a:lnTo>
                  <a:pt x="4573" y="1511"/>
                </a:lnTo>
                <a:lnTo>
                  <a:pt x="4555" y="1483"/>
                </a:lnTo>
                <a:lnTo>
                  <a:pt x="4537" y="1457"/>
                </a:lnTo>
                <a:lnTo>
                  <a:pt x="4515" y="1430"/>
                </a:lnTo>
                <a:lnTo>
                  <a:pt x="4490" y="1405"/>
                </a:lnTo>
                <a:lnTo>
                  <a:pt x="4464" y="1380"/>
                </a:lnTo>
                <a:lnTo>
                  <a:pt x="4435" y="1356"/>
                </a:lnTo>
                <a:lnTo>
                  <a:pt x="4404" y="1333"/>
                </a:lnTo>
                <a:lnTo>
                  <a:pt x="4369" y="1309"/>
                </a:lnTo>
                <a:lnTo>
                  <a:pt x="4332" y="1286"/>
                </a:lnTo>
                <a:lnTo>
                  <a:pt x="4291" y="1265"/>
                </a:lnTo>
                <a:lnTo>
                  <a:pt x="4249" y="1245"/>
                </a:lnTo>
                <a:lnTo>
                  <a:pt x="4254" y="1224"/>
                </a:lnTo>
                <a:lnTo>
                  <a:pt x="4258" y="1202"/>
                </a:lnTo>
                <a:lnTo>
                  <a:pt x="4263" y="1180"/>
                </a:lnTo>
                <a:lnTo>
                  <a:pt x="4265" y="1158"/>
                </a:lnTo>
                <a:lnTo>
                  <a:pt x="4266" y="1137"/>
                </a:lnTo>
                <a:lnTo>
                  <a:pt x="4267" y="1115"/>
                </a:lnTo>
                <a:lnTo>
                  <a:pt x="4266" y="1094"/>
                </a:lnTo>
                <a:lnTo>
                  <a:pt x="4263" y="1074"/>
                </a:lnTo>
                <a:lnTo>
                  <a:pt x="4260" y="1054"/>
                </a:lnTo>
                <a:lnTo>
                  <a:pt x="4254" y="1037"/>
                </a:lnTo>
                <a:lnTo>
                  <a:pt x="4246" y="1019"/>
                </a:lnTo>
                <a:lnTo>
                  <a:pt x="4238" y="1003"/>
                </a:lnTo>
                <a:lnTo>
                  <a:pt x="4227" y="989"/>
                </a:lnTo>
                <a:lnTo>
                  <a:pt x="4213" y="975"/>
                </a:lnTo>
                <a:lnTo>
                  <a:pt x="4207" y="969"/>
                </a:lnTo>
                <a:lnTo>
                  <a:pt x="4199" y="963"/>
                </a:lnTo>
                <a:lnTo>
                  <a:pt x="4190" y="959"/>
                </a:lnTo>
                <a:lnTo>
                  <a:pt x="4182" y="954"/>
                </a:lnTo>
                <a:lnTo>
                  <a:pt x="3615" y="682"/>
                </a:lnTo>
                <a:lnTo>
                  <a:pt x="3603" y="676"/>
                </a:lnTo>
                <a:lnTo>
                  <a:pt x="3590" y="671"/>
                </a:lnTo>
                <a:lnTo>
                  <a:pt x="3576" y="666"/>
                </a:lnTo>
                <a:lnTo>
                  <a:pt x="3562" y="662"/>
                </a:lnTo>
                <a:lnTo>
                  <a:pt x="3529" y="655"/>
                </a:lnTo>
                <a:lnTo>
                  <a:pt x="3493" y="650"/>
                </a:lnTo>
                <a:lnTo>
                  <a:pt x="3456" y="647"/>
                </a:lnTo>
                <a:lnTo>
                  <a:pt x="3419" y="645"/>
                </a:lnTo>
                <a:lnTo>
                  <a:pt x="3380" y="645"/>
                </a:lnTo>
                <a:lnTo>
                  <a:pt x="3342" y="646"/>
                </a:lnTo>
                <a:lnTo>
                  <a:pt x="3304" y="649"/>
                </a:lnTo>
                <a:lnTo>
                  <a:pt x="3269" y="653"/>
                </a:lnTo>
                <a:lnTo>
                  <a:pt x="3236" y="659"/>
                </a:lnTo>
                <a:lnTo>
                  <a:pt x="3207" y="666"/>
                </a:lnTo>
                <a:lnTo>
                  <a:pt x="3192" y="671"/>
                </a:lnTo>
                <a:lnTo>
                  <a:pt x="3180" y="676"/>
                </a:lnTo>
                <a:lnTo>
                  <a:pt x="3168" y="681"/>
                </a:lnTo>
                <a:lnTo>
                  <a:pt x="3158" y="686"/>
                </a:lnTo>
                <a:lnTo>
                  <a:pt x="3149" y="693"/>
                </a:lnTo>
                <a:lnTo>
                  <a:pt x="3142" y="699"/>
                </a:lnTo>
                <a:lnTo>
                  <a:pt x="3136" y="706"/>
                </a:lnTo>
                <a:lnTo>
                  <a:pt x="3132" y="713"/>
                </a:lnTo>
                <a:lnTo>
                  <a:pt x="3115" y="746"/>
                </a:lnTo>
                <a:lnTo>
                  <a:pt x="3107" y="764"/>
                </a:lnTo>
                <a:lnTo>
                  <a:pt x="3098" y="785"/>
                </a:lnTo>
                <a:lnTo>
                  <a:pt x="3090" y="806"/>
                </a:lnTo>
                <a:lnTo>
                  <a:pt x="3085" y="827"/>
                </a:lnTo>
                <a:lnTo>
                  <a:pt x="3082" y="838"/>
                </a:lnTo>
                <a:lnTo>
                  <a:pt x="3081" y="849"/>
                </a:lnTo>
                <a:lnTo>
                  <a:pt x="3080" y="860"/>
                </a:lnTo>
                <a:lnTo>
                  <a:pt x="3080" y="871"/>
                </a:lnTo>
                <a:lnTo>
                  <a:pt x="3081" y="882"/>
                </a:lnTo>
                <a:lnTo>
                  <a:pt x="3082" y="893"/>
                </a:lnTo>
                <a:lnTo>
                  <a:pt x="3086" y="903"/>
                </a:lnTo>
                <a:lnTo>
                  <a:pt x="3090" y="914"/>
                </a:lnTo>
                <a:lnTo>
                  <a:pt x="3094" y="924"/>
                </a:lnTo>
                <a:lnTo>
                  <a:pt x="3101" y="934"/>
                </a:lnTo>
                <a:lnTo>
                  <a:pt x="3109" y="943"/>
                </a:lnTo>
                <a:lnTo>
                  <a:pt x="3119" y="953"/>
                </a:lnTo>
                <a:lnTo>
                  <a:pt x="3130" y="962"/>
                </a:lnTo>
                <a:lnTo>
                  <a:pt x="3142" y="972"/>
                </a:lnTo>
                <a:lnTo>
                  <a:pt x="3156" y="980"/>
                </a:lnTo>
                <a:lnTo>
                  <a:pt x="3171" y="989"/>
                </a:lnTo>
                <a:lnTo>
                  <a:pt x="3189" y="995"/>
                </a:lnTo>
                <a:lnTo>
                  <a:pt x="3209" y="1003"/>
                </a:lnTo>
                <a:lnTo>
                  <a:pt x="3231" y="1009"/>
                </a:lnTo>
                <a:lnTo>
                  <a:pt x="3254" y="1015"/>
                </a:lnTo>
                <a:lnTo>
                  <a:pt x="3279" y="1021"/>
                </a:lnTo>
                <a:lnTo>
                  <a:pt x="3303" y="1029"/>
                </a:lnTo>
                <a:lnTo>
                  <a:pt x="3327" y="1039"/>
                </a:lnTo>
                <a:lnTo>
                  <a:pt x="3352" y="1049"/>
                </a:lnTo>
                <a:lnTo>
                  <a:pt x="3376" y="1060"/>
                </a:lnTo>
                <a:lnTo>
                  <a:pt x="3400" y="1072"/>
                </a:lnTo>
                <a:lnTo>
                  <a:pt x="3423" y="1085"/>
                </a:lnTo>
                <a:lnTo>
                  <a:pt x="3445" y="1098"/>
                </a:lnTo>
                <a:lnTo>
                  <a:pt x="3468" y="1114"/>
                </a:lnTo>
                <a:lnTo>
                  <a:pt x="3490" y="1128"/>
                </a:lnTo>
                <a:lnTo>
                  <a:pt x="3532" y="1159"/>
                </a:lnTo>
                <a:lnTo>
                  <a:pt x="3571" y="1192"/>
                </a:lnTo>
                <a:lnTo>
                  <a:pt x="3609" y="1224"/>
                </a:lnTo>
                <a:lnTo>
                  <a:pt x="3643" y="1254"/>
                </a:lnTo>
                <a:lnTo>
                  <a:pt x="3673" y="1284"/>
                </a:lnTo>
                <a:lnTo>
                  <a:pt x="3700" y="1312"/>
                </a:lnTo>
                <a:lnTo>
                  <a:pt x="3722" y="1337"/>
                </a:lnTo>
                <a:lnTo>
                  <a:pt x="3754" y="1372"/>
                </a:lnTo>
                <a:lnTo>
                  <a:pt x="3765" y="1385"/>
                </a:lnTo>
                <a:lnTo>
                  <a:pt x="3781" y="1402"/>
                </a:lnTo>
                <a:lnTo>
                  <a:pt x="3799" y="1416"/>
                </a:lnTo>
                <a:lnTo>
                  <a:pt x="3817" y="1430"/>
                </a:lnTo>
                <a:lnTo>
                  <a:pt x="3833" y="1444"/>
                </a:lnTo>
                <a:lnTo>
                  <a:pt x="3851" y="1456"/>
                </a:lnTo>
                <a:lnTo>
                  <a:pt x="3868" y="1468"/>
                </a:lnTo>
                <a:lnTo>
                  <a:pt x="3886" y="1478"/>
                </a:lnTo>
                <a:lnTo>
                  <a:pt x="3903" y="1487"/>
                </a:lnTo>
                <a:lnTo>
                  <a:pt x="3921" y="1496"/>
                </a:lnTo>
                <a:lnTo>
                  <a:pt x="3939" y="1503"/>
                </a:lnTo>
                <a:lnTo>
                  <a:pt x="3955" y="1509"/>
                </a:lnTo>
                <a:lnTo>
                  <a:pt x="3973" y="1515"/>
                </a:lnTo>
                <a:lnTo>
                  <a:pt x="3989" y="1519"/>
                </a:lnTo>
                <a:lnTo>
                  <a:pt x="4005" y="1523"/>
                </a:lnTo>
                <a:lnTo>
                  <a:pt x="4020" y="1525"/>
                </a:lnTo>
                <a:lnTo>
                  <a:pt x="4035" y="1525"/>
                </a:lnTo>
                <a:lnTo>
                  <a:pt x="4065" y="1536"/>
                </a:lnTo>
                <a:lnTo>
                  <a:pt x="4091" y="1547"/>
                </a:lnTo>
                <a:lnTo>
                  <a:pt x="4117" y="1557"/>
                </a:lnTo>
                <a:lnTo>
                  <a:pt x="4140" y="1568"/>
                </a:lnTo>
                <a:lnTo>
                  <a:pt x="4161" y="1580"/>
                </a:lnTo>
                <a:lnTo>
                  <a:pt x="4180" y="1591"/>
                </a:lnTo>
                <a:lnTo>
                  <a:pt x="4199" y="1603"/>
                </a:lnTo>
                <a:lnTo>
                  <a:pt x="4216" y="1615"/>
                </a:lnTo>
                <a:lnTo>
                  <a:pt x="4231" y="1627"/>
                </a:lnTo>
                <a:lnTo>
                  <a:pt x="4244" y="1640"/>
                </a:lnTo>
                <a:lnTo>
                  <a:pt x="4256" y="1653"/>
                </a:lnTo>
                <a:lnTo>
                  <a:pt x="4267" y="1667"/>
                </a:lnTo>
                <a:lnTo>
                  <a:pt x="4277" y="1681"/>
                </a:lnTo>
                <a:lnTo>
                  <a:pt x="4285" y="1695"/>
                </a:lnTo>
                <a:lnTo>
                  <a:pt x="4293" y="1711"/>
                </a:lnTo>
                <a:lnTo>
                  <a:pt x="4298" y="1726"/>
                </a:lnTo>
                <a:lnTo>
                  <a:pt x="4304" y="1742"/>
                </a:lnTo>
                <a:lnTo>
                  <a:pt x="4308" y="1759"/>
                </a:lnTo>
                <a:lnTo>
                  <a:pt x="4310" y="1777"/>
                </a:lnTo>
                <a:lnTo>
                  <a:pt x="4312" y="1794"/>
                </a:lnTo>
                <a:lnTo>
                  <a:pt x="4313" y="1813"/>
                </a:lnTo>
                <a:lnTo>
                  <a:pt x="4315" y="1833"/>
                </a:lnTo>
                <a:lnTo>
                  <a:pt x="4315" y="1852"/>
                </a:lnTo>
                <a:lnTo>
                  <a:pt x="4313" y="1873"/>
                </a:lnTo>
                <a:lnTo>
                  <a:pt x="4309" y="1918"/>
                </a:lnTo>
                <a:lnTo>
                  <a:pt x="4304" y="1966"/>
                </a:lnTo>
                <a:lnTo>
                  <a:pt x="4297" y="2017"/>
                </a:lnTo>
                <a:lnTo>
                  <a:pt x="4288" y="2072"/>
                </a:lnTo>
                <a:lnTo>
                  <a:pt x="4275" y="2157"/>
                </a:lnTo>
                <a:lnTo>
                  <a:pt x="4269" y="2201"/>
                </a:lnTo>
                <a:lnTo>
                  <a:pt x="4264" y="2246"/>
                </a:lnTo>
                <a:lnTo>
                  <a:pt x="4260" y="2292"/>
                </a:lnTo>
                <a:lnTo>
                  <a:pt x="4256" y="2339"/>
                </a:lnTo>
                <a:lnTo>
                  <a:pt x="4254" y="2387"/>
                </a:lnTo>
                <a:lnTo>
                  <a:pt x="4254" y="2436"/>
                </a:lnTo>
                <a:lnTo>
                  <a:pt x="4255" y="2485"/>
                </a:lnTo>
                <a:lnTo>
                  <a:pt x="4258" y="2536"/>
                </a:lnTo>
                <a:lnTo>
                  <a:pt x="4265" y="2587"/>
                </a:lnTo>
                <a:lnTo>
                  <a:pt x="4268" y="2612"/>
                </a:lnTo>
                <a:lnTo>
                  <a:pt x="4274" y="2638"/>
                </a:lnTo>
                <a:lnTo>
                  <a:pt x="4279" y="2664"/>
                </a:lnTo>
                <a:lnTo>
                  <a:pt x="4285" y="2690"/>
                </a:lnTo>
                <a:lnTo>
                  <a:pt x="4293" y="2716"/>
                </a:lnTo>
                <a:lnTo>
                  <a:pt x="4300" y="2743"/>
                </a:lnTo>
                <a:lnTo>
                  <a:pt x="4309" y="2769"/>
                </a:lnTo>
                <a:lnTo>
                  <a:pt x="4318" y="2795"/>
                </a:lnTo>
                <a:lnTo>
                  <a:pt x="4329" y="2822"/>
                </a:lnTo>
                <a:lnTo>
                  <a:pt x="4340" y="2849"/>
                </a:lnTo>
                <a:lnTo>
                  <a:pt x="4371" y="2918"/>
                </a:lnTo>
                <a:lnTo>
                  <a:pt x="4397" y="2986"/>
                </a:lnTo>
                <a:lnTo>
                  <a:pt x="4420" y="3048"/>
                </a:lnTo>
                <a:lnTo>
                  <a:pt x="4439" y="3109"/>
                </a:lnTo>
                <a:lnTo>
                  <a:pt x="4446" y="3137"/>
                </a:lnTo>
                <a:lnTo>
                  <a:pt x="4454" y="3165"/>
                </a:lnTo>
                <a:lnTo>
                  <a:pt x="4460" y="3192"/>
                </a:lnTo>
                <a:lnTo>
                  <a:pt x="4465" y="3217"/>
                </a:lnTo>
                <a:lnTo>
                  <a:pt x="4469" y="3244"/>
                </a:lnTo>
                <a:lnTo>
                  <a:pt x="4473" y="3268"/>
                </a:lnTo>
                <a:lnTo>
                  <a:pt x="4475" y="3292"/>
                </a:lnTo>
                <a:lnTo>
                  <a:pt x="4477" y="3315"/>
                </a:lnTo>
                <a:lnTo>
                  <a:pt x="4477" y="3338"/>
                </a:lnTo>
                <a:lnTo>
                  <a:pt x="4477" y="3360"/>
                </a:lnTo>
                <a:lnTo>
                  <a:pt x="4476" y="3381"/>
                </a:lnTo>
                <a:lnTo>
                  <a:pt x="4474" y="3402"/>
                </a:lnTo>
                <a:lnTo>
                  <a:pt x="4471" y="3422"/>
                </a:lnTo>
                <a:lnTo>
                  <a:pt x="4466" y="3442"/>
                </a:lnTo>
                <a:lnTo>
                  <a:pt x="4462" y="3460"/>
                </a:lnTo>
                <a:lnTo>
                  <a:pt x="4455" y="3478"/>
                </a:lnTo>
                <a:lnTo>
                  <a:pt x="4449" y="3496"/>
                </a:lnTo>
                <a:lnTo>
                  <a:pt x="4441" y="3513"/>
                </a:lnTo>
                <a:lnTo>
                  <a:pt x="4432" y="3530"/>
                </a:lnTo>
                <a:lnTo>
                  <a:pt x="4422" y="3545"/>
                </a:lnTo>
                <a:lnTo>
                  <a:pt x="4411" y="3560"/>
                </a:lnTo>
                <a:lnTo>
                  <a:pt x="4400" y="3575"/>
                </a:lnTo>
                <a:lnTo>
                  <a:pt x="4387" y="3589"/>
                </a:lnTo>
                <a:lnTo>
                  <a:pt x="4374" y="3603"/>
                </a:lnTo>
                <a:lnTo>
                  <a:pt x="4357" y="3620"/>
                </a:lnTo>
                <a:lnTo>
                  <a:pt x="4340" y="3634"/>
                </a:lnTo>
                <a:lnTo>
                  <a:pt x="4321" y="3647"/>
                </a:lnTo>
                <a:lnTo>
                  <a:pt x="4304" y="3659"/>
                </a:lnTo>
                <a:lnTo>
                  <a:pt x="4285" y="3670"/>
                </a:lnTo>
                <a:lnTo>
                  <a:pt x="4266" y="3680"/>
                </a:lnTo>
                <a:lnTo>
                  <a:pt x="4247" y="3689"/>
                </a:lnTo>
                <a:lnTo>
                  <a:pt x="4229" y="3696"/>
                </a:lnTo>
                <a:lnTo>
                  <a:pt x="4209" y="3702"/>
                </a:lnTo>
                <a:lnTo>
                  <a:pt x="4190" y="3708"/>
                </a:lnTo>
                <a:lnTo>
                  <a:pt x="4171" y="3712"/>
                </a:lnTo>
                <a:lnTo>
                  <a:pt x="4151" y="3715"/>
                </a:lnTo>
                <a:lnTo>
                  <a:pt x="4131" y="3718"/>
                </a:lnTo>
                <a:lnTo>
                  <a:pt x="4112" y="3719"/>
                </a:lnTo>
                <a:lnTo>
                  <a:pt x="4092" y="3719"/>
                </a:lnTo>
                <a:lnTo>
                  <a:pt x="4073" y="3719"/>
                </a:lnTo>
                <a:lnTo>
                  <a:pt x="4054" y="3718"/>
                </a:lnTo>
                <a:lnTo>
                  <a:pt x="4034" y="3715"/>
                </a:lnTo>
                <a:lnTo>
                  <a:pt x="4016" y="3712"/>
                </a:lnTo>
                <a:lnTo>
                  <a:pt x="3997" y="3709"/>
                </a:lnTo>
                <a:lnTo>
                  <a:pt x="3978" y="3704"/>
                </a:lnTo>
                <a:lnTo>
                  <a:pt x="3959" y="3699"/>
                </a:lnTo>
                <a:lnTo>
                  <a:pt x="3923" y="3688"/>
                </a:lnTo>
                <a:lnTo>
                  <a:pt x="3888" y="3674"/>
                </a:lnTo>
                <a:lnTo>
                  <a:pt x="3854" y="3658"/>
                </a:lnTo>
                <a:lnTo>
                  <a:pt x="3822" y="3641"/>
                </a:lnTo>
                <a:lnTo>
                  <a:pt x="3792" y="3622"/>
                </a:lnTo>
                <a:lnTo>
                  <a:pt x="3774" y="3609"/>
                </a:lnTo>
                <a:lnTo>
                  <a:pt x="3755" y="3594"/>
                </a:lnTo>
                <a:lnTo>
                  <a:pt x="3739" y="3580"/>
                </a:lnTo>
                <a:lnTo>
                  <a:pt x="3723" y="3565"/>
                </a:lnTo>
                <a:lnTo>
                  <a:pt x="3709" y="3548"/>
                </a:lnTo>
                <a:lnTo>
                  <a:pt x="3696" y="3532"/>
                </a:lnTo>
                <a:lnTo>
                  <a:pt x="3683" y="3514"/>
                </a:lnTo>
                <a:lnTo>
                  <a:pt x="3672" y="3496"/>
                </a:lnTo>
                <a:lnTo>
                  <a:pt x="3661" y="3477"/>
                </a:lnTo>
                <a:lnTo>
                  <a:pt x="3651" y="3457"/>
                </a:lnTo>
                <a:lnTo>
                  <a:pt x="3642" y="3436"/>
                </a:lnTo>
                <a:lnTo>
                  <a:pt x="3634" y="3415"/>
                </a:lnTo>
                <a:lnTo>
                  <a:pt x="3628" y="3393"/>
                </a:lnTo>
                <a:lnTo>
                  <a:pt x="3621" y="3370"/>
                </a:lnTo>
                <a:lnTo>
                  <a:pt x="3615" y="3346"/>
                </a:lnTo>
                <a:lnTo>
                  <a:pt x="3610" y="3322"/>
                </a:lnTo>
                <a:lnTo>
                  <a:pt x="3606" y="3297"/>
                </a:lnTo>
                <a:lnTo>
                  <a:pt x="3602" y="3271"/>
                </a:lnTo>
                <a:lnTo>
                  <a:pt x="3597" y="3216"/>
                </a:lnTo>
                <a:lnTo>
                  <a:pt x="3593" y="3159"/>
                </a:lnTo>
                <a:lnTo>
                  <a:pt x="3591" y="3098"/>
                </a:lnTo>
                <a:lnTo>
                  <a:pt x="3591" y="3034"/>
                </a:lnTo>
                <a:lnTo>
                  <a:pt x="3593" y="2967"/>
                </a:lnTo>
                <a:lnTo>
                  <a:pt x="3596" y="2895"/>
                </a:lnTo>
                <a:lnTo>
                  <a:pt x="3599" y="2821"/>
                </a:lnTo>
                <a:lnTo>
                  <a:pt x="3602" y="2735"/>
                </a:lnTo>
                <a:lnTo>
                  <a:pt x="3606" y="2648"/>
                </a:lnTo>
                <a:lnTo>
                  <a:pt x="3607" y="2561"/>
                </a:lnTo>
                <a:lnTo>
                  <a:pt x="3607" y="2518"/>
                </a:lnTo>
                <a:lnTo>
                  <a:pt x="3606" y="2476"/>
                </a:lnTo>
                <a:lnTo>
                  <a:pt x="3603" y="2434"/>
                </a:lnTo>
                <a:lnTo>
                  <a:pt x="3600" y="2391"/>
                </a:lnTo>
                <a:lnTo>
                  <a:pt x="3596" y="2350"/>
                </a:lnTo>
                <a:lnTo>
                  <a:pt x="3590" y="2309"/>
                </a:lnTo>
                <a:lnTo>
                  <a:pt x="3584" y="2268"/>
                </a:lnTo>
                <a:lnTo>
                  <a:pt x="3575" y="2228"/>
                </a:lnTo>
                <a:lnTo>
                  <a:pt x="3565" y="2190"/>
                </a:lnTo>
                <a:lnTo>
                  <a:pt x="3553" y="2151"/>
                </a:lnTo>
                <a:lnTo>
                  <a:pt x="3537" y="2110"/>
                </a:lnTo>
                <a:lnTo>
                  <a:pt x="3521" y="2072"/>
                </a:lnTo>
                <a:lnTo>
                  <a:pt x="3503" y="2036"/>
                </a:lnTo>
                <a:lnTo>
                  <a:pt x="3484" y="2002"/>
                </a:lnTo>
                <a:lnTo>
                  <a:pt x="3463" y="1971"/>
                </a:lnTo>
                <a:lnTo>
                  <a:pt x="3441" y="1943"/>
                </a:lnTo>
                <a:lnTo>
                  <a:pt x="3418" y="1915"/>
                </a:lnTo>
                <a:lnTo>
                  <a:pt x="3393" y="1890"/>
                </a:lnTo>
                <a:lnTo>
                  <a:pt x="3368" y="1868"/>
                </a:lnTo>
                <a:lnTo>
                  <a:pt x="3343" y="1846"/>
                </a:lnTo>
                <a:lnTo>
                  <a:pt x="3318" y="1827"/>
                </a:lnTo>
                <a:lnTo>
                  <a:pt x="3291" y="1810"/>
                </a:lnTo>
                <a:lnTo>
                  <a:pt x="3266" y="1793"/>
                </a:lnTo>
                <a:lnTo>
                  <a:pt x="3240" y="1779"/>
                </a:lnTo>
                <a:lnTo>
                  <a:pt x="3213" y="1767"/>
                </a:lnTo>
                <a:lnTo>
                  <a:pt x="3188" y="1755"/>
                </a:lnTo>
                <a:lnTo>
                  <a:pt x="3162" y="1745"/>
                </a:lnTo>
                <a:lnTo>
                  <a:pt x="3137" y="1736"/>
                </a:lnTo>
                <a:lnTo>
                  <a:pt x="3113" y="1728"/>
                </a:lnTo>
                <a:lnTo>
                  <a:pt x="3089" y="1722"/>
                </a:lnTo>
                <a:lnTo>
                  <a:pt x="3067" y="1716"/>
                </a:lnTo>
                <a:lnTo>
                  <a:pt x="3045" y="1711"/>
                </a:lnTo>
                <a:lnTo>
                  <a:pt x="3005" y="1704"/>
                </a:lnTo>
                <a:lnTo>
                  <a:pt x="2972" y="1700"/>
                </a:lnTo>
                <a:lnTo>
                  <a:pt x="2946" y="1697"/>
                </a:lnTo>
                <a:lnTo>
                  <a:pt x="2920" y="1696"/>
                </a:lnTo>
                <a:lnTo>
                  <a:pt x="2714" y="1695"/>
                </a:lnTo>
                <a:lnTo>
                  <a:pt x="2714" y="170"/>
                </a:lnTo>
                <a:lnTo>
                  <a:pt x="2713" y="152"/>
                </a:lnTo>
                <a:lnTo>
                  <a:pt x="2710" y="136"/>
                </a:lnTo>
                <a:lnTo>
                  <a:pt x="2706" y="119"/>
                </a:lnTo>
                <a:lnTo>
                  <a:pt x="2700" y="104"/>
                </a:lnTo>
                <a:lnTo>
                  <a:pt x="2693" y="89"/>
                </a:lnTo>
                <a:lnTo>
                  <a:pt x="2684" y="75"/>
                </a:lnTo>
                <a:lnTo>
                  <a:pt x="2675" y="62"/>
                </a:lnTo>
                <a:lnTo>
                  <a:pt x="2664" y="50"/>
                </a:lnTo>
                <a:lnTo>
                  <a:pt x="2652" y="39"/>
                </a:lnTo>
                <a:lnTo>
                  <a:pt x="2638" y="29"/>
                </a:lnTo>
                <a:lnTo>
                  <a:pt x="2625" y="21"/>
                </a:lnTo>
                <a:lnTo>
                  <a:pt x="2610" y="14"/>
                </a:lnTo>
                <a:lnTo>
                  <a:pt x="2594" y="8"/>
                </a:lnTo>
                <a:lnTo>
                  <a:pt x="2578" y="4"/>
                </a:lnTo>
                <a:lnTo>
                  <a:pt x="2561" y="2"/>
                </a:lnTo>
                <a:lnTo>
                  <a:pt x="2544" y="0"/>
                </a:lnTo>
                <a:lnTo>
                  <a:pt x="509" y="0"/>
                </a:lnTo>
                <a:lnTo>
                  <a:pt x="492" y="2"/>
                </a:lnTo>
                <a:lnTo>
                  <a:pt x="475" y="4"/>
                </a:lnTo>
                <a:lnTo>
                  <a:pt x="459" y="8"/>
                </a:lnTo>
                <a:lnTo>
                  <a:pt x="443" y="14"/>
                </a:lnTo>
                <a:lnTo>
                  <a:pt x="429" y="21"/>
                </a:lnTo>
                <a:lnTo>
                  <a:pt x="415" y="29"/>
                </a:lnTo>
                <a:lnTo>
                  <a:pt x="402" y="39"/>
                </a:lnTo>
                <a:lnTo>
                  <a:pt x="389" y="50"/>
                </a:lnTo>
                <a:lnTo>
                  <a:pt x="378" y="62"/>
                </a:lnTo>
                <a:lnTo>
                  <a:pt x="369" y="75"/>
                </a:lnTo>
                <a:lnTo>
                  <a:pt x="360" y="89"/>
                </a:lnTo>
                <a:lnTo>
                  <a:pt x="353" y="104"/>
                </a:lnTo>
                <a:lnTo>
                  <a:pt x="348" y="119"/>
                </a:lnTo>
                <a:lnTo>
                  <a:pt x="343" y="136"/>
                </a:lnTo>
                <a:lnTo>
                  <a:pt x="341" y="152"/>
                </a:lnTo>
                <a:lnTo>
                  <a:pt x="340" y="170"/>
                </a:lnTo>
                <a:lnTo>
                  <a:pt x="340" y="3731"/>
                </a:lnTo>
                <a:lnTo>
                  <a:pt x="171" y="3731"/>
                </a:lnTo>
                <a:lnTo>
                  <a:pt x="163" y="3731"/>
                </a:lnTo>
                <a:lnTo>
                  <a:pt x="143" y="3733"/>
                </a:lnTo>
                <a:lnTo>
                  <a:pt x="131" y="3736"/>
                </a:lnTo>
                <a:lnTo>
                  <a:pt x="117" y="3740"/>
                </a:lnTo>
                <a:lnTo>
                  <a:pt x="102" y="3745"/>
                </a:lnTo>
                <a:lnTo>
                  <a:pt x="85" y="3752"/>
                </a:lnTo>
                <a:lnTo>
                  <a:pt x="70" y="3760"/>
                </a:lnTo>
                <a:lnTo>
                  <a:pt x="54" y="3772"/>
                </a:lnTo>
                <a:lnTo>
                  <a:pt x="47" y="3779"/>
                </a:lnTo>
                <a:lnTo>
                  <a:pt x="40" y="3786"/>
                </a:lnTo>
                <a:lnTo>
                  <a:pt x="33" y="3793"/>
                </a:lnTo>
                <a:lnTo>
                  <a:pt x="27" y="3802"/>
                </a:lnTo>
                <a:lnTo>
                  <a:pt x="21" y="3812"/>
                </a:lnTo>
                <a:lnTo>
                  <a:pt x="17" y="3822"/>
                </a:lnTo>
                <a:lnTo>
                  <a:pt x="11" y="3833"/>
                </a:lnTo>
                <a:lnTo>
                  <a:pt x="8" y="3844"/>
                </a:lnTo>
                <a:lnTo>
                  <a:pt x="5" y="3857"/>
                </a:lnTo>
                <a:lnTo>
                  <a:pt x="3" y="3870"/>
                </a:lnTo>
                <a:lnTo>
                  <a:pt x="1" y="3885"/>
                </a:lnTo>
                <a:lnTo>
                  <a:pt x="0" y="3900"/>
                </a:lnTo>
                <a:lnTo>
                  <a:pt x="0" y="4070"/>
                </a:lnTo>
                <a:lnTo>
                  <a:pt x="171" y="4070"/>
                </a:lnTo>
                <a:lnTo>
                  <a:pt x="340" y="4070"/>
                </a:lnTo>
                <a:lnTo>
                  <a:pt x="509" y="4070"/>
                </a:lnTo>
                <a:lnTo>
                  <a:pt x="2544" y="4070"/>
                </a:lnTo>
                <a:lnTo>
                  <a:pt x="2714" y="4070"/>
                </a:lnTo>
                <a:lnTo>
                  <a:pt x="2883" y="4070"/>
                </a:lnTo>
                <a:lnTo>
                  <a:pt x="3053" y="4070"/>
                </a:lnTo>
                <a:lnTo>
                  <a:pt x="3053" y="3900"/>
                </a:lnTo>
                <a:lnTo>
                  <a:pt x="3053" y="3893"/>
                </a:lnTo>
                <a:lnTo>
                  <a:pt x="3050" y="3874"/>
                </a:lnTo>
                <a:lnTo>
                  <a:pt x="3048" y="3860"/>
                </a:lnTo>
                <a:lnTo>
                  <a:pt x="3044" y="3846"/>
                </a:lnTo>
                <a:lnTo>
                  <a:pt x="3038" y="3832"/>
                </a:lnTo>
                <a:lnTo>
                  <a:pt x="3032" y="3815"/>
                </a:lnTo>
                <a:lnTo>
                  <a:pt x="3023" y="3800"/>
                </a:lnTo>
                <a:lnTo>
                  <a:pt x="3012" y="3785"/>
                </a:lnTo>
                <a:lnTo>
                  <a:pt x="3005" y="3777"/>
                </a:lnTo>
                <a:lnTo>
                  <a:pt x="2998" y="3770"/>
                </a:lnTo>
                <a:lnTo>
                  <a:pt x="2990" y="3764"/>
                </a:lnTo>
                <a:lnTo>
                  <a:pt x="2981" y="3757"/>
                </a:lnTo>
                <a:lnTo>
                  <a:pt x="2972" y="3752"/>
                </a:lnTo>
                <a:lnTo>
                  <a:pt x="2961" y="3746"/>
                </a:lnTo>
                <a:lnTo>
                  <a:pt x="2952" y="3742"/>
                </a:lnTo>
                <a:lnTo>
                  <a:pt x="2939" y="3738"/>
                </a:lnTo>
                <a:lnTo>
                  <a:pt x="2926" y="3735"/>
                </a:lnTo>
                <a:lnTo>
                  <a:pt x="2913" y="3733"/>
                </a:lnTo>
                <a:lnTo>
                  <a:pt x="2899" y="3731"/>
                </a:lnTo>
                <a:lnTo>
                  <a:pt x="2883" y="3731"/>
                </a:lnTo>
                <a:lnTo>
                  <a:pt x="2714" y="3731"/>
                </a:lnTo>
                <a:lnTo>
                  <a:pt x="2714" y="2035"/>
                </a:lnTo>
                <a:lnTo>
                  <a:pt x="2918" y="2035"/>
                </a:lnTo>
                <a:lnTo>
                  <a:pt x="2935" y="2036"/>
                </a:lnTo>
                <a:lnTo>
                  <a:pt x="2949" y="2038"/>
                </a:lnTo>
                <a:lnTo>
                  <a:pt x="2967" y="2040"/>
                </a:lnTo>
                <a:lnTo>
                  <a:pt x="2987" y="2045"/>
                </a:lnTo>
                <a:lnTo>
                  <a:pt x="3009" y="2050"/>
                </a:lnTo>
                <a:lnTo>
                  <a:pt x="3032" y="2058"/>
                </a:lnTo>
                <a:lnTo>
                  <a:pt x="3057" y="2067"/>
                </a:lnTo>
                <a:lnTo>
                  <a:pt x="3082" y="2080"/>
                </a:lnTo>
                <a:lnTo>
                  <a:pt x="3094" y="2086"/>
                </a:lnTo>
                <a:lnTo>
                  <a:pt x="3108" y="2094"/>
                </a:lnTo>
                <a:lnTo>
                  <a:pt x="3120" y="2103"/>
                </a:lnTo>
                <a:lnTo>
                  <a:pt x="3132" y="2113"/>
                </a:lnTo>
                <a:lnTo>
                  <a:pt x="3144" y="2123"/>
                </a:lnTo>
                <a:lnTo>
                  <a:pt x="3156" y="2134"/>
                </a:lnTo>
                <a:lnTo>
                  <a:pt x="3167" y="2146"/>
                </a:lnTo>
                <a:lnTo>
                  <a:pt x="3178" y="2159"/>
                </a:lnTo>
                <a:lnTo>
                  <a:pt x="3189" y="2173"/>
                </a:lnTo>
                <a:lnTo>
                  <a:pt x="3199" y="2188"/>
                </a:lnTo>
                <a:lnTo>
                  <a:pt x="3208" y="2204"/>
                </a:lnTo>
                <a:lnTo>
                  <a:pt x="3216" y="2221"/>
                </a:lnTo>
                <a:lnTo>
                  <a:pt x="3224" y="2239"/>
                </a:lnTo>
                <a:lnTo>
                  <a:pt x="3232" y="2259"/>
                </a:lnTo>
                <a:lnTo>
                  <a:pt x="3240" y="2287"/>
                </a:lnTo>
                <a:lnTo>
                  <a:pt x="3247" y="2315"/>
                </a:lnTo>
                <a:lnTo>
                  <a:pt x="3253" y="2345"/>
                </a:lnTo>
                <a:lnTo>
                  <a:pt x="3257" y="2376"/>
                </a:lnTo>
                <a:lnTo>
                  <a:pt x="3262" y="2406"/>
                </a:lnTo>
                <a:lnTo>
                  <a:pt x="3264" y="2439"/>
                </a:lnTo>
                <a:lnTo>
                  <a:pt x="3266" y="2473"/>
                </a:lnTo>
                <a:lnTo>
                  <a:pt x="3267" y="2507"/>
                </a:lnTo>
                <a:lnTo>
                  <a:pt x="3268" y="2579"/>
                </a:lnTo>
                <a:lnTo>
                  <a:pt x="3266" y="2653"/>
                </a:lnTo>
                <a:lnTo>
                  <a:pt x="3264" y="2728"/>
                </a:lnTo>
                <a:lnTo>
                  <a:pt x="3260" y="2805"/>
                </a:lnTo>
                <a:lnTo>
                  <a:pt x="3257" y="2880"/>
                </a:lnTo>
                <a:lnTo>
                  <a:pt x="3254" y="2956"/>
                </a:lnTo>
                <a:lnTo>
                  <a:pt x="3252" y="3032"/>
                </a:lnTo>
                <a:lnTo>
                  <a:pt x="3252" y="3109"/>
                </a:lnTo>
                <a:lnTo>
                  <a:pt x="3253" y="3146"/>
                </a:lnTo>
                <a:lnTo>
                  <a:pt x="3254" y="3184"/>
                </a:lnTo>
                <a:lnTo>
                  <a:pt x="3256" y="3222"/>
                </a:lnTo>
                <a:lnTo>
                  <a:pt x="3259" y="3260"/>
                </a:lnTo>
                <a:lnTo>
                  <a:pt x="3264" y="3298"/>
                </a:lnTo>
                <a:lnTo>
                  <a:pt x="3268" y="3335"/>
                </a:lnTo>
                <a:lnTo>
                  <a:pt x="3274" y="3371"/>
                </a:lnTo>
                <a:lnTo>
                  <a:pt x="3281" y="3408"/>
                </a:lnTo>
                <a:lnTo>
                  <a:pt x="3289" y="3444"/>
                </a:lnTo>
                <a:lnTo>
                  <a:pt x="3299" y="3480"/>
                </a:lnTo>
                <a:lnTo>
                  <a:pt x="3310" y="3515"/>
                </a:lnTo>
                <a:lnTo>
                  <a:pt x="3322" y="3549"/>
                </a:lnTo>
                <a:lnTo>
                  <a:pt x="3335" y="3583"/>
                </a:lnTo>
                <a:lnTo>
                  <a:pt x="3351" y="3616"/>
                </a:lnTo>
                <a:lnTo>
                  <a:pt x="3367" y="3649"/>
                </a:lnTo>
                <a:lnTo>
                  <a:pt x="3386" y="3681"/>
                </a:lnTo>
                <a:lnTo>
                  <a:pt x="3407" y="3712"/>
                </a:lnTo>
                <a:lnTo>
                  <a:pt x="3429" y="3743"/>
                </a:lnTo>
                <a:lnTo>
                  <a:pt x="3453" y="3772"/>
                </a:lnTo>
                <a:lnTo>
                  <a:pt x="3479" y="3801"/>
                </a:lnTo>
                <a:lnTo>
                  <a:pt x="3507" y="3829"/>
                </a:lnTo>
                <a:lnTo>
                  <a:pt x="3537" y="3855"/>
                </a:lnTo>
                <a:lnTo>
                  <a:pt x="3569" y="3880"/>
                </a:lnTo>
                <a:lnTo>
                  <a:pt x="3604" y="3905"/>
                </a:lnTo>
                <a:lnTo>
                  <a:pt x="3634" y="3923"/>
                </a:lnTo>
                <a:lnTo>
                  <a:pt x="3663" y="3941"/>
                </a:lnTo>
                <a:lnTo>
                  <a:pt x="3692" y="3957"/>
                </a:lnTo>
                <a:lnTo>
                  <a:pt x="3722" y="3973"/>
                </a:lnTo>
                <a:lnTo>
                  <a:pt x="3753" y="3986"/>
                </a:lnTo>
                <a:lnTo>
                  <a:pt x="3783" y="3998"/>
                </a:lnTo>
                <a:lnTo>
                  <a:pt x="3813" y="4010"/>
                </a:lnTo>
                <a:lnTo>
                  <a:pt x="3844" y="4020"/>
                </a:lnTo>
                <a:lnTo>
                  <a:pt x="3875" y="4029"/>
                </a:lnTo>
                <a:lnTo>
                  <a:pt x="3906" y="4036"/>
                </a:lnTo>
                <a:lnTo>
                  <a:pt x="3936" y="4043"/>
                </a:lnTo>
                <a:lnTo>
                  <a:pt x="3967" y="4048"/>
                </a:lnTo>
                <a:lnTo>
                  <a:pt x="3998" y="4053"/>
                </a:lnTo>
                <a:lnTo>
                  <a:pt x="4029" y="4055"/>
                </a:lnTo>
                <a:lnTo>
                  <a:pt x="4060" y="4057"/>
                </a:lnTo>
                <a:lnTo>
                  <a:pt x="4089" y="4058"/>
                </a:lnTo>
                <a:lnTo>
                  <a:pt x="4125" y="4057"/>
                </a:lnTo>
                <a:lnTo>
                  <a:pt x="4162" y="4055"/>
                </a:lnTo>
                <a:lnTo>
                  <a:pt x="4197" y="4051"/>
                </a:lnTo>
                <a:lnTo>
                  <a:pt x="4232" y="4044"/>
                </a:lnTo>
                <a:lnTo>
                  <a:pt x="4267" y="4037"/>
                </a:lnTo>
                <a:lnTo>
                  <a:pt x="4301" y="4027"/>
                </a:lnTo>
                <a:lnTo>
                  <a:pt x="4335" y="4016"/>
                </a:lnTo>
                <a:lnTo>
                  <a:pt x="4369" y="4004"/>
                </a:lnTo>
                <a:lnTo>
                  <a:pt x="4402" y="3990"/>
                </a:lnTo>
                <a:lnTo>
                  <a:pt x="4434" y="3975"/>
                </a:lnTo>
                <a:lnTo>
                  <a:pt x="4466" y="3957"/>
                </a:lnTo>
                <a:lnTo>
                  <a:pt x="4497" y="3938"/>
                </a:lnTo>
                <a:lnTo>
                  <a:pt x="4527" y="3918"/>
                </a:lnTo>
                <a:lnTo>
                  <a:pt x="4556" y="3894"/>
                </a:lnTo>
                <a:lnTo>
                  <a:pt x="4584" y="3871"/>
                </a:lnTo>
                <a:lnTo>
                  <a:pt x="4611" y="3845"/>
                </a:lnTo>
                <a:lnTo>
                  <a:pt x="4629" y="3827"/>
                </a:lnTo>
                <a:lnTo>
                  <a:pt x="4645" y="3810"/>
                </a:lnTo>
                <a:lnTo>
                  <a:pt x="4661" y="3792"/>
                </a:lnTo>
                <a:lnTo>
                  <a:pt x="4676" y="3774"/>
                </a:lnTo>
                <a:lnTo>
                  <a:pt x="4689" y="3755"/>
                </a:lnTo>
                <a:lnTo>
                  <a:pt x="4703" y="3736"/>
                </a:lnTo>
                <a:lnTo>
                  <a:pt x="4715" y="3718"/>
                </a:lnTo>
                <a:lnTo>
                  <a:pt x="4726" y="3698"/>
                </a:lnTo>
                <a:lnTo>
                  <a:pt x="4737" y="3679"/>
                </a:lnTo>
                <a:lnTo>
                  <a:pt x="4746" y="3659"/>
                </a:lnTo>
                <a:lnTo>
                  <a:pt x="4755" y="3639"/>
                </a:lnTo>
                <a:lnTo>
                  <a:pt x="4764" y="3621"/>
                </a:lnTo>
                <a:lnTo>
                  <a:pt x="4772" y="3600"/>
                </a:lnTo>
                <a:lnTo>
                  <a:pt x="4778" y="3580"/>
                </a:lnTo>
                <a:lnTo>
                  <a:pt x="4790" y="3541"/>
                </a:lnTo>
                <a:lnTo>
                  <a:pt x="4800" y="3500"/>
                </a:lnTo>
                <a:lnTo>
                  <a:pt x="4808" y="3459"/>
                </a:lnTo>
                <a:lnTo>
                  <a:pt x="4812" y="3419"/>
                </a:lnTo>
                <a:lnTo>
                  <a:pt x="4816" y="3378"/>
                </a:lnTo>
                <a:lnTo>
                  <a:pt x="4816" y="3337"/>
                </a:lnTo>
                <a:lnTo>
                  <a:pt x="4815" y="3297"/>
                </a:lnTo>
                <a:lnTo>
                  <a:pt x="4812" y="3256"/>
                </a:lnTo>
                <a:lnTo>
                  <a:pt x="4808" y="3216"/>
                </a:lnTo>
                <a:lnTo>
                  <a:pt x="4803" y="3177"/>
                </a:lnTo>
                <a:lnTo>
                  <a:pt x="4796" y="3138"/>
                </a:lnTo>
                <a:lnTo>
                  <a:pt x="4788" y="3100"/>
                </a:lnTo>
                <a:lnTo>
                  <a:pt x="4778" y="3062"/>
                </a:lnTo>
                <a:lnTo>
                  <a:pt x="4770" y="3026"/>
                </a:lnTo>
                <a:lnTo>
                  <a:pt x="4759" y="2991"/>
                </a:lnTo>
                <a:lnTo>
                  <a:pt x="4748" y="2957"/>
                </a:lnTo>
                <a:lnTo>
                  <a:pt x="4737" y="2923"/>
                </a:lnTo>
                <a:lnTo>
                  <a:pt x="4713" y="2860"/>
                </a:lnTo>
                <a:lnTo>
                  <a:pt x="4690" y="2804"/>
                </a:lnTo>
                <a:lnTo>
                  <a:pt x="4668" y="2754"/>
                </a:lnTo>
                <a:lnTo>
                  <a:pt x="4650" y="2711"/>
                </a:lnTo>
                <a:close/>
                <a:moveTo>
                  <a:pt x="3878" y="1304"/>
                </a:moveTo>
                <a:lnTo>
                  <a:pt x="3878" y="1304"/>
                </a:lnTo>
                <a:lnTo>
                  <a:pt x="3869" y="1304"/>
                </a:lnTo>
                <a:lnTo>
                  <a:pt x="3861" y="1303"/>
                </a:lnTo>
                <a:lnTo>
                  <a:pt x="3853" y="1301"/>
                </a:lnTo>
                <a:lnTo>
                  <a:pt x="3845" y="1297"/>
                </a:lnTo>
                <a:lnTo>
                  <a:pt x="3837" y="1294"/>
                </a:lnTo>
                <a:lnTo>
                  <a:pt x="3831" y="1290"/>
                </a:lnTo>
                <a:lnTo>
                  <a:pt x="3824" y="1285"/>
                </a:lnTo>
                <a:lnTo>
                  <a:pt x="3818" y="1280"/>
                </a:lnTo>
                <a:lnTo>
                  <a:pt x="3812" y="1273"/>
                </a:lnTo>
                <a:lnTo>
                  <a:pt x="3808" y="1267"/>
                </a:lnTo>
                <a:lnTo>
                  <a:pt x="3803" y="1260"/>
                </a:lnTo>
                <a:lnTo>
                  <a:pt x="3800" y="1252"/>
                </a:lnTo>
                <a:lnTo>
                  <a:pt x="3797" y="1245"/>
                </a:lnTo>
                <a:lnTo>
                  <a:pt x="3795" y="1237"/>
                </a:lnTo>
                <a:lnTo>
                  <a:pt x="3794" y="1228"/>
                </a:lnTo>
                <a:lnTo>
                  <a:pt x="3794" y="1219"/>
                </a:lnTo>
                <a:lnTo>
                  <a:pt x="3794" y="1211"/>
                </a:lnTo>
                <a:lnTo>
                  <a:pt x="3795" y="1202"/>
                </a:lnTo>
                <a:lnTo>
                  <a:pt x="3797" y="1194"/>
                </a:lnTo>
                <a:lnTo>
                  <a:pt x="3800" y="1186"/>
                </a:lnTo>
                <a:lnTo>
                  <a:pt x="3803" y="1179"/>
                </a:lnTo>
                <a:lnTo>
                  <a:pt x="3808" y="1172"/>
                </a:lnTo>
                <a:lnTo>
                  <a:pt x="3812" y="1165"/>
                </a:lnTo>
                <a:lnTo>
                  <a:pt x="3818" y="1159"/>
                </a:lnTo>
                <a:lnTo>
                  <a:pt x="3824" y="1153"/>
                </a:lnTo>
                <a:lnTo>
                  <a:pt x="3831" y="1149"/>
                </a:lnTo>
                <a:lnTo>
                  <a:pt x="3837" y="1145"/>
                </a:lnTo>
                <a:lnTo>
                  <a:pt x="3845" y="1141"/>
                </a:lnTo>
                <a:lnTo>
                  <a:pt x="3853" y="1138"/>
                </a:lnTo>
                <a:lnTo>
                  <a:pt x="3861" y="1136"/>
                </a:lnTo>
                <a:lnTo>
                  <a:pt x="3869" y="1135"/>
                </a:lnTo>
                <a:lnTo>
                  <a:pt x="3878" y="1135"/>
                </a:lnTo>
                <a:lnTo>
                  <a:pt x="3887" y="1135"/>
                </a:lnTo>
                <a:lnTo>
                  <a:pt x="3895" y="1136"/>
                </a:lnTo>
                <a:lnTo>
                  <a:pt x="3903" y="1138"/>
                </a:lnTo>
                <a:lnTo>
                  <a:pt x="3911" y="1141"/>
                </a:lnTo>
                <a:lnTo>
                  <a:pt x="3919" y="1145"/>
                </a:lnTo>
                <a:lnTo>
                  <a:pt x="3925" y="1149"/>
                </a:lnTo>
                <a:lnTo>
                  <a:pt x="3932" y="1153"/>
                </a:lnTo>
                <a:lnTo>
                  <a:pt x="3938" y="1159"/>
                </a:lnTo>
                <a:lnTo>
                  <a:pt x="3943" y="1165"/>
                </a:lnTo>
                <a:lnTo>
                  <a:pt x="3948" y="1172"/>
                </a:lnTo>
                <a:lnTo>
                  <a:pt x="3953" y="1179"/>
                </a:lnTo>
                <a:lnTo>
                  <a:pt x="3956" y="1186"/>
                </a:lnTo>
                <a:lnTo>
                  <a:pt x="3958" y="1194"/>
                </a:lnTo>
                <a:lnTo>
                  <a:pt x="3961" y="1202"/>
                </a:lnTo>
                <a:lnTo>
                  <a:pt x="3962" y="1211"/>
                </a:lnTo>
                <a:lnTo>
                  <a:pt x="3963" y="1219"/>
                </a:lnTo>
                <a:lnTo>
                  <a:pt x="3962" y="1228"/>
                </a:lnTo>
                <a:lnTo>
                  <a:pt x="3961" y="1237"/>
                </a:lnTo>
                <a:lnTo>
                  <a:pt x="3958" y="1245"/>
                </a:lnTo>
                <a:lnTo>
                  <a:pt x="3956" y="1252"/>
                </a:lnTo>
                <a:lnTo>
                  <a:pt x="3953" y="1260"/>
                </a:lnTo>
                <a:lnTo>
                  <a:pt x="3948" y="1267"/>
                </a:lnTo>
                <a:lnTo>
                  <a:pt x="3943" y="1273"/>
                </a:lnTo>
                <a:lnTo>
                  <a:pt x="3938" y="1280"/>
                </a:lnTo>
                <a:lnTo>
                  <a:pt x="3932" y="1285"/>
                </a:lnTo>
                <a:lnTo>
                  <a:pt x="3925" y="1290"/>
                </a:lnTo>
                <a:lnTo>
                  <a:pt x="3919" y="1294"/>
                </a:lnTo>
                <a:lnTo>
                  <a:pt x="3911" y="1297"/>
                </a:lnTo>
                <a:lnTo>
                  <a:pt x="3903" y="1301"/>
                </a:lnTo>
                <a:lnTo>
                  <a:pt x="3895" y="1303"/>
                </a:lnTo>
                <a:lnTo>
                  <a:pt x="3887" y="1304"/>
                </a:lnTo>
                <a:lnTo>
                  <a:pt x="3878" y="1304"/>
                </a:lnTo>
                <a:close/>
                <a:moveTo>
                  <a:pt x="679" y="509"/>
                </a:moveTo>
                <a:lnTo>
                  <a:pt x="679" y="509"/>
                </a:lnTo>
                <a:lnTo>
                  <a:pt x="680" y="492"/>
                </a:lnTo>
                <a:lnTo>
                  <a:pt x="683" y="475"/>
                </a:lnTo>
                <a:lnTo>
                  <a:pt x="686" y="459"/>
                </a:lnTo>
                <a:lnTo>
                  <a:pt x="693" y="443"/>
                </a:lnTo>
                <a:lnTo>
                  <a:pt x="699" y="428"/>
                </a:lnTo>
                <a:lnTo>
                  <a:pt x="708" y="415"/>
                </a:lnTo>
                <a:lnTo>
                  <a:pt x="718" y="402"/>
                </a:lnTo>
                <a:lnTo>
                  <a:pt x="729" y="390"/>
                </a:lnTo>
                <a:lnTo>
                  <a:pt x="741" y="379"/>
                </a:lnTo>
                <a:lnTo>
                  <a:pt x="753" y="369"/>
                </a:lnTo>
                <a:lnTo>
                  <a:pt x="768" y="360"/>
                </a:lnTo>
                <a:lnTo>
                  <a:pt x="783" y="353"/>
                </a:lnTo>
                <a:lnTo>
                  <a:pt x="798" y="347"/>
                </a:lnTo>
                <a:lnTo>
                  <a:pt x="815" y="343"/>
                </a:lnTo>
                <a:lnTo>
                  <a:pt x="831" y="340"/>
                </a:lnTo>
                <a:lnTo>
                  <a:pt x="849" y="339"/>
                </a:lnTo>
                <a:lnTo>
                  <a:pt x="2205" y="339"/>
                </a:lnTo>
                <a:lnTo>
                  <a:pt x="2223" y="340"/>
                </a:lnTo>
                <a:lnTo>
                  <a:pt x="2239" y="343"/>
                </a:lnTo>
                <a:lnTo>
                  <a:pt x="2256" y="347"/>
                </a:lnTo>
                <a:lnTo>
                  <a:pt x="2271" y="353"/>
                </a:lnTo>
                <a:lnTo>
                  <a:pt x="2285" y="360"/>
                </a:lnTo>
                <a:lnTo>
                  <a:pt x="2300" y="369"/>
                </a:lnTo>
                <a:lnTo>
                  <a:pt x="2313" y="379"/>
                </a:lnTo>
                <a:lnTo>
                  <a:pt x="2325" y="390"/>
                </a:lnTo>
                <a:lnTo>
                  <a:pt x="2336" y="402"/>
                </a:lnTo>
                <a:lnTo>
                  <a:pt x="2346" y="415"/>
                </a:lnTo>
                <a:lnTo>
                  <a:pt x="2354" y="428"/>
                </a:lnTo>
                <a:lnTo>
                  <a:pt x="2361" y="443"/>
                </a:lnTo>
                <a:lnTo>
                  <a:pt x="2367" y="459"/>
                </a:lnTo>
                <a:lnTo>
                  <a:pt x="2371" y="475"/>
                </a:lnTo>
                <a:lnTo>
                  <a:pt x="2373" y="492"/>
                </a:lnTo>
                <a:lnTo>
                  <a:pt x="2375" y="509"/>
                </a:lnTo>
                <a:lnTo>
                  <a:pt x="2375" y="1526"/>
                </a:lnTo>
                <a:lnTo>
                  <a:pt x="2373" y="1544"/>
                </a:lnTo>
                <a:lnTo>
                  <a:pt x="2371" y="1560"/>
                </a:lnTo>
                <a:lnTo>
                  <a:pt x="2367" y="1577"/>
                </a:lnTo>
                <a:lnTo>
                  <a:pt x="2361" y="1592"/>
                </a:lnTo>
                <a:lnTo>
                  <a:pt x="2354" y="1607"/>
                </a:lnTo>
                <a:lnTo>
                  <a:pt x="2346" y="1620"/>
                </a:lnTo>
                <a:lnTo>
                  <a:pt x="2336" y="1634"/>
                </a:lnTo>
                <a:lnTo>
                  <a:pt x="2325" y="1646"/>
                </a:lnTo>
                <a:lnTo>
                  <a:pt x="2313" y="1657"/>
                </a:lnTo>
                <a:lnTo>
                  <a:pt x="2300" y="1667"/>
                </a:lnTo>
                <a:lnTo>
                  <a:pt x="2285" y="1675"/>
                </a:lnTo>
                <a:lnTo>
                  <a:pt x="2271" y="1682"/>
                </a:lnTo>
                <a:lnTo>
                  <a:pt x="2256" y="1689"/>
                </a:lnTo>
                <a:lnTo>
                  <a:pt x="2239" y="1693"/>
                </a:lnTo>
                <a:lnTo>
                  <a:pt x="2223" y="1695"/>
                </a:lnTo>
                <a:lnTo>
                  <a:pt x="2205" y="1696"/>
                </a:lnTo>
                <a:lnTo>
                  <a:pt x="849" y="1696"/>
                </a:lnTo>
                <a:lnTo>
                  <a:pt x="831" y="1695"/>
                </a:lnTo>
                <a:lnTo>
                  <a:pt x="815" y="1693"/>
                </a:lnTo>
                <a:lnTo>
                  <a:pt x="798" y="1689"/>
                </a:lnTo>
                <a:lnTo>
                  <a:pt x="783" y="1682"/>
                </a:lnTo>
                <a:lnTo>
                  <a:pt x="768" y="1675"/>
                </a:lnTo>
                <a:lnTo>
                  <a:pt x="753" y="1667"/>
                </a:lnTo>
                <a:lnTo>
                  <a:pt x="741" y="1657"/>
                </a:lnTo>
                <a:lnTo>
                  <a:pt x="729" y="1646"/>
                </a:lnTo>
                <a:lnTo>
                  <a:pt x="718" y="1634"/>
                </a:lnTo>
                <a:lnTo>
                  <a:pt x="708" y="1620"/>
                </a:lnTo>
                <a:lnTo>
                  <a:pt x="699" y="1607"/>
                </a:lnTo>
                <a:lnTo>
                  <a:pt x="693" y="1592"/>
                </a:lnTo>
                <a:lnTo>
                  <a:pt x="686" y="1577"/>
                </a:lnTo>
                <a:lnTo>
                  <a:pt x="683" y="1560"/>
                </a:lnTo>
                <a:lnTo>
                  <a:pt x="680" y="1544"/>
                </a:lnTo>
                <a:lnTo>
                  <a:pt x="679" y="1526"/>
                </a:lnTo>
                <a:lnTo>
                  <a:pt x="679" y="5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29" name="TextBox 76"/>
          <p:cNvSpPr txBox="1"/>
          <p:nvPr/>
        </p:nvSpPr>
        <p:spPr>
          <a:xfrm>
            <a:off x="1426036" y="4386403"/>
            <a:ext cx="13681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b="1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84080" y="4776773"/>
            <a:ext cx="245206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。请在此添加文字说明，稻壳儿春秋广告模板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76"/>
          <p:cNvSpPr txBox="1"/>
          <p:nvPr/>
        </p:nvSpPr>
        <p:spPr>
          <a:xfrm>
            <a:off x="4093821" y="2069359"/>
            <a:ext cx="13681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b="1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551865" y="2459729"/>
            <a:ext cx="245206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。请在此添加文字说明，稻壳儿春秋广告模板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76"/>
          <p:cNvSpPr txBox="1"/>
          <p:nvPr/>
        </p:nvSpPr>
        <p:spPr>
          <a:xfrm>
            <a:off x="6761606" y="4376511"/>
            <a:ext cx="13681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b="1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219650" y="4766881"/>
            <a:ext cx="245206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。请在此添加文字说明，稻壳儿春秋广告模板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76"/>
          <p:cNvSpPr txBox="1"/>
          <p:nvPr/>
        </p:nvSpPr>
        <p:spPr>
          <a:xfrm>
            <a:off x="9429391" y="2069359"/>
            <a:ext cx="13681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b="1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887435" y="2459729"/>
            <a:ext cx="245206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。请在此添加文字说明，稻壳儿春秋广告模板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5" t="5611"/>
          <a:stretch>
            <a:fillRect/>
          </a:stretch>
        </p:blipFill>
        <p:spPr>
          <a:xfrm flipH="1">
            <a:off x="10393113" y="-503887"/>
            <a:ext cx="2374175" cy="16926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47" b="40370"/>
          <a:stretch>
            <a:fillRect/>
          </a:stretch>
        </p:blipFill>
        <p:spPr>
          <a:xfrm flipH="1">
            <a:off x="-1" y="5090160"/>
            <a:ext cx="1074711" cy="17678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5" t="5611"/>
          <a:stretch>
            <a:fillRect/>
          </a:stretch>
        </p:blipFill>
        <p:spPr>
          <a:xfrm rot="14238184">
            <a:off x="-729168" y="5954010"/>
            <a:ext cx="1458338" cy="1039685"/>
          </a:xfrm>
          <a:prstGeom prst="rect">
            <a:avLst/>
          </a:prstGeom>
        </p:spPr>
      </p:pic>
      <p:sp>
        <p:nvSpPr>
          <p:cNvPr id="7" name="TextBox 76"/>
          <p:cNvSpPr txBox="1"/>
          <p:nvPr/>
        </p:nvSpPr>
        <p:spPr>
          <a:xfrm>
            <a:off x="5234226" y="23294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97383" y="567085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advertisement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945234" y="858062"/>
            <a:ext cx="301533" cy="51177"/>
            <a:chOff x="5937294" y="1101902"/>
            <a:chExt cx="440507" cy="74764"/>
          </a:xfrm>
          <a:solidFill>
            <a:srgbClr val="75A031"/>
          </a:solidFill>
        </p:grpSpPr>
        <p:sp>
          <p:nvSpPr>
            <p:cNvPr id="15" name="椭圆 14"/>
            <p:cNvSpPr/>
            <p:nvPr/>
          </p:nvSpPr>
          <p:spPr>
            <a:xfrm>
              <a:off x="5937294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6059208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6181122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6303037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任意多边形 23"/>
          <p:cNvSpPr/>
          <p:nvPr/>
        </p:nvSpPr>
        <p:spPr>
          <a:xfrm>
            <a:off x="2348975" y="1570627"/>
            <a:ext cx="833002" cy="960618"/>
          </a:xfrm>
          <a:custGeom>
            <a:avLst/>
            <a:gdLst>
              <a:gd name="connsiteX0" fmla="*/ 0 w 833002"/>
              <a:gd name="connsiteY0" fmla="*/ 0 h 960618"/>
              <a:gd name="connsiteX1" fmla="*/ 833002 w 833002"/>
              <a:gd name="connsiteY1" fmla="*/ 960618 h 960618"/>
              <a:gd name="connsiteX2" fmla="*/ 0 w 833002"/>
              <a:gd name="connsiteY2" fmla="*/ 960618 h 960618"/>
              <a:gd name="connsiteX3" fmla="*/ 0 w 833002"/>
              <a:gd name="connsiteY3" fmla="*/ 0 h 960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3002" h="960618">
                <a:moveTo>
                  <a:pt x="0" y="0"/>
                </a:moveTo>
                <a:lnTo>
                  <a:pt x="833002" y="960618"/>
                </a:lnTo>
                <a:lnTo>
                  <a:pt x="0" y="960618"/>
                </a:lnTo>
                <a:lnTo>
                  <a:pt x="0" y="0"/>
                </a:lnTo>
                <a:close/>
              </a:path>
            </a:pathLst>
          </a:custGeom>
          <a:solidFill>
            <a:srgbClr val="649C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2348975" y="2694271"/>
            <a:ext cx="2015398" cy="970301"/>
          </a:xfrm>
          <a:custGeom>
            <a:avLst/>
            <a:gdLst>
              <a:gd name="connsiteX0" fmla="*/ 0 w 2015398"/>
              <a:gd name="connsiteY0" fmla="*/ 0 h 970301"/>
              <a:gd name="connsiteX1" fmla="*/ 1175054 w 2015398"/>
              <a:gd name="connsiteY1" fmla="*/ 0 h 970301"/>
              <a:gd name="connsiteX2" fmla="*/ 2015398 w 2015398"/>
              <a:gd name="connsiteY2" fmla="*/ 970301 h 970301"/>
              <a:gd name="connsiteX3" fmla="*/ 0 w 2015398"/>
              <a:gd name="connsiteY3" fmla="*/ 970301 h 970301"/>
              <a:gd name="connsiteX4" fmla="*/ 0 w 2015398"/>
              <a:gd name="connsiteY4" fmla="*/ 0 h 970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5398" h="970301">
                <a:moveTo>
                  <a:pt x="0" y="0"/>
                </a:moveTo>
                <a:lnTo>
                  <a:pt x="1175054" y="0"/>
                </a:lnTo>
                <a:lnTo>
                  <a:pt x="2015398" y="970301"/>
                </a:lnTo>
                <a:lnTo>
                  <a:pt x="0" y="970301"/>
                </a:lnTo>
                <a:lnTo>
                  <a:pt x="0" y="0"/>
                </a:lnTo>
                <a:close/>
              </a:path>
            </a:pathLst>
          </a:custGeom>
          <a:solidFill>
            <a:srgbClr val="649C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2348976" y="3827239"/>
            <a:ext cx="3193261" cy="968154"/>
          </a:xfrm>
          <a:custGeom>
            <a:avLst/>
            <a:gdLst>
              <a:gd name="connsiteX0" fmla="*/ 0 w 3193261"/>
              <a:gd name="connsiteY0" fmla="*/ 0 h 968154"/>
              <a:gd name="connsiteX1" fmla="*/ 2353723 w 3193261"/>
              <a:gd name="connsiteY1" fmla="*/ 0 h 968154"/>
              <a:gd name="connsiteX2" fmla="*/ 3193261 w 3193261"/>
              <a:gd name="connsiteY2" fmla="*/ 968154 h 968154"/>
              <a:gd name="connsiteX3" fmla="*/ 0 w 3193261"/>
              <a:gd name="connsiteY3" fmla="*/ 968154 h 968154"/>
              <a:gd name="connsiteX4" fmla="*/ 0 w 3193261"/>
              <a:gd name="connsiteY4" fmla="*/ 0 h 968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3261" h="968154">
                <a:moveTo>
                  <a:pt x="0" y="0"/>
                </a:moveTo>
                <a:lnTo>
                  <a:pt x="2353723" y="0"/>
                </a:lnTo>
                <a:lnTo>
                  <a:pt x="3193261" y="968154"/>
                </a:lnTo>
                <a:lnTo>
                  <a:pt x="0" y="968154"/>
                </a:lnTo>
                <a:lnTo>
                  <a:pt x="0" y="0"/>
                </a:lnTo>
                <a:close/>
              </a:path>
            </a:pathLst>
          </a:custGeom>
          <a:solidFill>
            <a:srgbClr val="649C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2348975" y="4958419"/>
            <a:ext cx="4375654" cy="970301"/>
          </a:xfrm>
          <a:custGeom>
            <a:avLst/>
            <a:gdLst>
              <a:gd name="connsiteX0" fmla="*/ 0 w 4375654"/>
              <a:gd name="connsiteY0" fmla="*/ 0 h 970301"/>
              <a:gd name="connsiteX1" fmla="*/ 3535714 w 4375654"/>
              <a:gd name="connsiteY1" fmla="*/ 0 h 970301"/>
              <a:gd name="connsiteX2" fmla="*/ 4375654 w 4375654"/>
              <a:gd name="connsiteY2" fmla="*/ 970301 h 970301"/>
              <a:gd name="connsiteX3" fmla="*/ 0 w 4375654"/>
              <a:gd name="connsiteY3" fmla="*/ 970301 h 970301"/>
              <a:gd name="connsiteX4" fmla="*/ 0 w 4375654"/>
              <a:gd name="connsiteY4" fmla="*/ 0 h 970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75654" h="970301">
                <a:moveTo>
                  <a:pt x="0" y="0"/>
                </a:moveTo>
                <a:lnTo>
                  <a:pt x="3535714" y="0"/>
                </a:lnTo>
                <a:lnTo>
                  <a:pt x="4375654" y="970301"/>
                </a:lnTo>
                <a:lnTo>
                  <a:pt x="0" y="970301"/>
                </a:lnTo>
                <a:lnTo>
                  <a:pt x="0" y="0"/>
                </a:lnTo>
                <a:close/>
              </a:path>
            </a:pathLst>
          </a:custGeom>
          <a:solidFill>
            <a:srgbClr val="649C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76"/>
          <p:cNvSpPr txBox="1"/>
          <p:nvPr/>
        </p:nvSpPr>
        <p:spPr>
          <a:xfrm flipH="1">
            <a:off x="6806857" y="3989799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 flipH="1">
            <a:off x="6806857" y="4389909"/>
            <a:ext cx="3501609" cy="51103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76"/>
          <p:cNvSpPr txBox="1"/>
          <p:nvPr/>
        </p:nvSpPr>
        <p:spPr>
          <a:xfrm flipH="1">
            <a:off x="4856760" y="1910180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 flipH="1">
            <a:off x="4856760" y="2310290"/>
            <a:ext cx="3501609" cy="51103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76"/>
          <p:cNvSpPr txBox="1"/>
          <p:nvPr/>
        </p:nvSpPr>
        <p:spPr>
          <a:xfrm flipH="1">
            <a:off x="1297648" y="5243514"/>
            <a:ext cx="1027917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第四季度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76"/>
          <p:cNvSpPr txBox="1"/>
          <p:nvPr/>
        </p:nvSpPr>
        <p:spPr>
          <a:xfrm flipH="1">
            <a:off x="1297648" y="4110187"/>
            <a:ext cx="1027917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第三季度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76"/>
          <p:cNvSpPr txBox="1"/>
          <p:nvPr/>
        </p:nvSpPr>
        <p:spPr>
          <a:xfrm flipH="1">
            <a:off x="1297648" y="2976860"/>
            <a:ext cx="1027917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第二季度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76"/>
          <p:cNvSpPr txBox="1"/>
          <p:nvPr/>
        </p:nvSpPr>
        <p:spPr>
          <a:xfrm flipH="1">
            <a:off x="1297648" y="1973078"/>
            <a:ext cx="1027917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第一季度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5" t="5611"/>
          <a:stretch>
            <a:fillRect/>
          </a:stretch>
        </p:blipFill>
        <p:spPr>
          <a:xfrm flipH="1">
            <a:off x="10393113" y="-503887"/>
            <a:ext cx="2374175" cy="16926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47" b="40370"/>
          <a:stretch>
            <a:fillRect/>
          </a:stretch>
        </p:blipFill>
        <p:spPr>
          <a:xfrm flipH="1">
            <a:off x="-1" y="5090160"/>
            <a:ext cx="1074711" cy="17678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5" t="5611"/>
          <a:stretch>
            <a:fillRect/>
          </a:stretch>
        </p:blipFill>
        <p:spPr>
          <a:xfrm rot="14238184">
            <a:off x="-729168" y="5954010"/>
            <a:ext cx="1458338" cy="1039685"/>
          </a:xfrm>
          <a:prstGeom prst="rect">
            <a:avLst/>
          </a:prstGeom>
        </p:spPr>
      </p:pic>
      <p:sp>
        <p:nvSpPr>
          <p:cNvPr id="7" name="TextBox 76"/>
          <p:cNvSpPr txBox="1"/>
          <p:nvPr/>
        </p:nvSpPr>
        <p:spPr>
          <a:xfrm>
            <a:off x="5234226" y="23294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97383" y="567085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advertisement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945234" y="858062"/>
            <a:ext cx="301533" cy="51177"/>
            <a:chOff x="5937294" y="1101902"/>
            <a:chExt cx="440507" cy="74764"/>
          </a:xfrm>
          <a:solidFill>
            <a:srgbClr val="75A031"/>
          </a:solidFill>
        </p:grpSpPr>
        <p:sp>
          <p:nvSpPr>
            <p:cNvPr id="15" name="椭圆 14"/>
            <p:cNvSpPr/>
            <p:nvPr/>
          </p:nvSpPr>
          <p:spPr>
            <a:xfrm>
              <a:off x="5937294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6059208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6181122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6303037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2" name="图表 11"/>
          <p:cNvGraphicFramePr/>
          <p:nvPr/>
        </p:nvGraphicFramePr>
        <p:xfrm>
          <a:off x="1264157" y="1168400"/>
          <a:ext cx="968669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5" t="5611"/>
          <a:stretch>
            <a:fillRect/>
          </a:stretch>
        </p:blipFill>
        <p:spPr>
          <a:xfrm>
            <a:off x="-1097608" y="3755746"/>
            <a:ext cx="4795738" cy="341899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5" t="5611"/>
          <a:stretch>
            <a:fillRect/>
          </a:stretch>
        </p:blipFill>
        <p:spPr>
          <a:xfrm flipH="1" flipV="1">
            <a:off x="8369927" y="-965202"/>
            <a:ext cx="4139460" cy="295112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01" b="15562"/>
          <a:stretch>
            <a:fillRect/>
          </a:stretch>
        </p:blipFill>
        <p:spPr>
          <a:xfrm rot="16200000" flipV="1">
            <a:off x="-99542" y="-2357188"/>
            <a:ext cx="4093411" cy="63564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9634668" y="1795157"/>
            <a:ext cx="3234133" cy="8161885"/>
          </a:xfrm>
          <a:prstGeom prst="rect">
            <a:avLst/>
          </a:prstGeom>
        </p:spPr>
      </p:pic>
      <p:sp>
        <p:nvSpPr>
          <p:cNvPr id="39" name="TextBox 76"/>
          <p:cNvSpPr txBox="1"/>
          <p:nvPr/>
        </p:nvSpPr>
        <p:spPr>
          <a:xfrm>
            <a:off x="4807597" y="2589115"/>
            <a:ext cx="2584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4800" dirty="0" smtClean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4800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043372" y="4056719"/>
            <a:ext cx="4113195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9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template</a:t>
            </a:r>
            <a:endParaRPr lang="en-US" altLang="zh-CN" sz="9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zh-CN" sz="9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 report, sales marketing, chart </a:t>
            </a:r>
            <a:r>
              <a:rPr lang="en-US" altLang="zh-CN" sz="9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9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76"/>
          <p:cNvSpPr txBox="1"/>
          <p:nvPr/>
        </p:nvSpPr>
        <p:spPr>
          <a:xfrm>
            <a:off x="4327019" y="3353851"/>
            <a:ext cx="35459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  <a:endParaRPr lang="zh-CN" altLang="en-US" sz="2800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785706" y="3945008"/>
            <a:ext cx="620588" cy="105328"/>
            <a:chOff x="5937294" y="1101902"/>
            <a:chExt cx="440507" cy="74764"/>
          </a:xfrm>
          <a:solidFill>
            <a:srgbClr val="649C4B"/>
          </a:solidFill>
        </p:grpSpPr>
        <p:sp>
          <p:nvSpPr>
            <p:cNvPr id="43" name="椭圆 42"/>
            <p:cNvSpPr/>
            <p:nvPr/>
          </p:nvSpPr>
          <p:spPr>
            <a:xfrm>
              <a:off x="5937294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6059208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6181122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6303037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870928" y="1474237"/>
            <a:ext cx="3151415" cy="4785844"/>
          </a:xfrm>
          <a:prstGeom prst="rect">
            <a:avLst/>
          </a:prstGeom>
          <a:blipFill dpi="0" rotWithShape="1">
            <a:blip r:embed="rId1"/>
            <a:srcRect/>
            <a:stretch>
              <a:fillRect r="-8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5" t="5611"/>
          <a:stretch>
            <a:fillRect/>
          </a:stretch>
        </p:blipFill>
        <p:spPr>
          <a:xfrm flipH="1">
            <a:off x="10393113" y="-503887"/>
            <a:ext cx="2374175" cy="16926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47" b="40370"/>
          <a:stretch>
            <a:fillRect/>
          </a:stretch>
        </p:blipFill>
        <p:spPr>
          <a:xfrm flipH="1">
            <a:off x="-1" y="5090160"/>
            <a:ext cx="1074711" cy="17678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5" t="5611"/>
          <a:stretch>
            <a:fillRect/>
          </a:stretch>
        </p:blipFill>
        <p:spPr>
          <a:xfrm rot="14238184">
            <a:off x="-729168" y="5954010"/>
            <a:ext cx="1458338" cy="1039685"/>
          </a:xfrm>
          <a:prstGeom prst="rect">
            <a:avLst/>
          </a:prstGeom>
        </p:spPr>
      </p:pic>
      <p:sp>
        <p:nvSpPr>
          <p:cNvPr id="7" name="TextBox 76"/>
          <p:cNvSpPr txBox="1"/>
          <p:nvPr/>
        </p:nvSpPr>
        <p:spPr>
          <a:xfrm>
            <a:off x="5234226" y="23294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97383" y="567085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advertisement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945234" y="858062"/>
            <a:ext cx="301533" cy="51177"/>
            <a:chOff x="5937294" y="1101902"/>
            <a:chExt cx="440507" cy="74764"/>
          </a:xfrm>
          <a:solidFill>
            <a:srgbClr val="75A031"/>
          </a:solidFill>
        </p:grpSpPr>
        <p:sp>
          <p:nvSpPr>
            <p:cNvPr id="15" name="椭圆 14"/>
            <p:cNvSpPr/>
            <p:nvPr/>
          </p:nvSpPr>
          <p:spPr>
            <a:xfrm>
              <a:off x="5937294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6059208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6181122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6303037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4144426" y="4459273"/>
            <a:ext cx="1800808" cy="1800808"/>
          </a:xfrm>
          <a:prstGeom prst="rect">
            <a:avLst/>
          </a:prstGeom>
          <a:solidFill>
            <a:srgbClr val="649C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080369" y="4459273"/>
            <a:ext cx="5227649" cy="1800808"/>
          </a:xfrm>
          <a:prstGeom prst="rect">
            <a:avLst/>
          </a:prstGeom>
          <a:solidFill>
            <a:srgbClr val="649C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76"/>
          <p:cNvSpPr txBox="1"/>
          <p:nvPr/>
        </p:nvSpPr>
        <p:spPr>
          <a:xfrm>
            <a:off x="6416291" y="4635581"/>
            <a:ext cx="15829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416291" y="5035691"/>
            <a:ext cx="459944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。请在此添加文字说明，稻壳儿春秋广告模板。请在此添加文字说明，稻壳儿春秋广告模板。请在此添加文字说明，稻壳儿春秋广告模板。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Group 23"/>
          <p:cNvGrpSpPr/>
          <p:nvPr/>
        </p:nvGrpSpPr>
        <p:grpSpPr>
          <a:xfrm>
            <a:off x="4514869" y="4959904"/>
            <a:ext cx="1059922" cy="782899"/>
            <a:chOff x="2563427" y="3717902"/>
            <a:chExt cx="439257" cy="324452"/>
          </a:xfrm>
          <a:solidFill>
            <a:schemeClr val="bg1"/>
          </a:solidFill>
        </p:grpSpPr>
        <p:sp>
          <p:nvSpPr>
            <p:cNvPr id="23" name="Freeform 92"/>
            <p:cNvSpPr/>
            <p:nvPr/>
          </p:nvSpPr>
          <p:spPr bwMode="auto">
            <a:xfrm>
              <a:off x="2720660" y="3942523"/>
              <a:ext cx="127286" cy="99831"/>
            </a:xfrm>
            <a:custGeom>
              <a:avLst/>
              <a:gdLst>
                <a:gd name="T0" fmla="*/ 37 w 38"/>
                <a:gd name="T1" fmla="*/ 10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7 w 38"/>
                <a:gd name="T11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0">
                  <a:moveTo>
                    <a:pt x="37" y="10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1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1"/>
                    <a:pt x="37" y="11"/>
                    <a:pt x="3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" name="Freeform 93"/>
            <p:cNvSpPr/>
            <p:nvPr/>
          </p:nvSpPr>
          <p:spPr bwMode="auto">
            <a:xfrm>
              <a:off x="2638300" y="3830213"/>
              <a:ext cx="292007" cy="129781"/>
            </a:xfrm>
            <a:custGeom>
              <a:avLst/>
              <a:gdLst>
                <a:gd name="T0" fmla="*/ 87 w 88"/>
                <a:gd name="T1" fmla="*/ 23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8 w 88"/>
                <a:gd name="T15" fmla="*/ 26 h 39"/>
                <a:gd name="T16" fmla="*/ 88 w 88"/>
                <a:gd name="T17" fmla="*/ 26 h 39"/>
                <a:gd name="T18" fmla="*/ 88 w 88"/>
                <a:gd name="T19" fmla="*/ 24 h 39"/>
                <a:gd name="T20" fmla="*/ 87 w 88"/>
                <a:gd name="T21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39">
                  <a:moveTo>
                    <a:pt x="87" y="23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4" y="39"/>
                    <a:pt x="75" y="39"/>
                    <a:pt x="75" y="38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5"/>
                    <a:pt x="88" y="24"/>
                    <a:pt x="88" y="24"/>
                  </a:cubicBezTo>
                  <a:lnTo>
                    <a:pt x="87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5" name="Freeform 94"/>
            <p:cNvSpPr/>
            <p:nvPr/>
          </p:nvSpPr>
          <p:spPr bwMode="auto">
            <a:xfrm>
              <a:off x="2563427" y="3717902"/>
              <a:ext cx="439257" cy="169713"/>
            </a:xfrm>
            <a:custGeom>
              <a:avLst/>
              <a:gdLst>
                <a:gd name="T0" fmla="*/ 131 w 132"/>
                <a:gd name="T1" fmla="*/ 36 h 51"/>
                <a:gd name="T2" fmla="*/ 131 w 132"/>
                <a:gd name="T3" fmla="*/ 36 h 51"/>
                <a:gd name="T4" fmla="*/ 1 w 132"/>
                <a:gd name="T5" fmla="*/ 36 h 51"/>
                <a:gd name="T6" fmla="*/ 1 w 132"/>
                <a:gd name="T7" fmla="*/ 38 h 51"/>
                <a:gd name="T8" fmla="*/ 14 w 132"/>
                <a:gd name="T9" fmla="*/ 51 h 51"/>
                <a:gd name="T10" fmla="*/ 16 w 132"/>
                <a:gd name="T11" fmla="*/ 51 h 51"/>
                <a:gd name="T12" fmla="*/ 116 w 132"/>
                <a:gd name="T13" fmla="*/ 51 h 51"/>
                <a:gd name="T14" fmla="*/ 118 w 132"/>
                <a:gd name="T15" fmla="*/ 51 h 51"/>
                <a:gd name="T16" fmla="*/ 131 w 132"/>
                <a:gd name="T17" fmla="*/ 38 h 51"/>
                <a:gd name="T18" fmla="*/ 131 w 132"/>
                <a:gd name="T19" fmla="*/ 38 h 51"/>
                <a:gd name="T20" fmla="*/ 131 w 132"/>
                <a:gd name="T21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51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7" y="0"/>
                    <a:pt x="1" y="36"/>
                  </a:cubicBezTo>
                  <a:cubicBezTo>
                    <a:pt x="0" y="37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5" y="51"/>
                    <a:pt x="16" y="51"/>
                  </a:cubicBezTo>
                  <a:cubicBezTo>
                    <a:pt x="43" y="23"/>
                    <a:pt x="89" y="23"/>
                    <a:pt x="116" y="51"/>
                  </a:cubicBezTo>
                  <a:cubicBezTo>
                    <a:pt x="117" y="51"/>
                    <a:pt x="118" y="51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7"/>
                    <a:pt x="132" y="36"/>
                    <a:pt x="1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4433472" y="2208479"/>
            <a:ext cx="6651935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请在此添加文字说明，稻壳儿春秋广告模板。请在此添加文字说明，稻壳儿春秋广告模板。请在此添加文字说明，稻壳儿春秋广告模板。请在此添加文字说明，稻壳儿春秋广告模板。请在此添加文字说明，稻壳儿春秋广告模板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76"/>
          <p:cNvSpPr txBox="1"/>
          <p:nvPr/>
        </p:nvSpPr>
        <p:spPr>
          <a:xfrm>
            <a:off x="4433473" y="1699524"/>
            <a:ext cx="3049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5" t="5611"/>
          <a:stretch>
            <a:fillRect/>
          </a:stretch>
        </p:blipFill>
        <p:spPr>
          <a:xfrm flipV="1">
            <a:off x="-609599" y="4884084"/>
            <a:ext cx="3908574" cy="278651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5" t="5611"/>
          <a:stretch>
            <a:fillRect/>
          </a:stretch>
        </p:blipFill>
        <p:spPr>
          <a:xfrm flipH="1" flipV="1">
            <a:off x="10485119" y="5548314"/>
            <a:ext cx="2239541" cy="159662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01" b="15562"/>
          <a:stretch>
            <a:fillRect/>
          </a:stretch>
        </p:blipFill>
        <p:spPr>
          <a:xfrm rot="5400000">
            <a:off x="56765" y="-2355091"/>
            <a:ext cx="4093411" cy="63564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 flipV="1">
            <a:off x="9634668" y="-3394636"/>
            <a:ext cx="3234133" cy="8161885"/>
          </a:xfrm>
          <a:prstGeom prst="rect">
            <a:avLst/>
          </a:prstGeom>
        </p:spPr>
      </p:pic>
      <p:sp>
        <p:nvSpPr>
          <p:cNvPr id="17" name="椭圆 1"/>
          <p:cNvSpPr>
            <a:spLocks noChangeArrowheads="1"/>
          </p:cNvSpPr>
          <p:nvPr/>
        </p:nvSpPr>
        <p:spPr bwMode="auto">
          <a:xfrm>
            <a:off x="2103744" y="3169633"/>
            <a:ext cx="727831" cy="727831"/>
          </a:xfrm>
          <a:prstGeom prst="roundRect">
            <a:avLst/>
          </a:prstGeom>
          <a:solidFill>
            <a:srgbClr val="649C4B"/>
          </a:solidFill>
          <a:ln w="19050"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18" name="TextBox 32"/>
          <p:cNvSpPr txBox="1">
            <a:spLocks noChangeArrowheads="1"/>
          </p:cNvSpPr>
          <p:nvPr/>
        </p:nvSpPr>
        <p:spPr bwMode="auto">
          <a:xfrm>
            <a:off x="2166936" y="3247808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927787" y="3589255"/>
            <a:ext cx="195861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76"/>
          <p:cNvSpPr txBox="1"/>
          <p:nvPr/>
        </p:nvSpPr>
        <p:spPr>
          <a:xfrm>
            <a:off x="2927786" y="3196081"/>
            <a:ext cx="24573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  <a:endParaRPr lang="zh-CN" altLang="en-US" sz="2400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1"/>
          <p:cNvSpPr>
            <a:spLocks noChangeArrowheads="1"/>
          </p:cNvSpPr>
          <p:nvPr/>
        </p:nvSpPr>
        <p:spPr bwMode="auto">
          <a:xfrm>
            <a:off x="2103744" y="4395971"/>
            <a:ext cx="727831" cy="727831"/>
          </a:xfrm>
          <a:prstGeom prst="roundRect">
            <a:avLst/>
          </a:prstGeom>
          <a:solidFill>
            <a:srgbClr val="649C4B"/>
          </a:solidFill>
          <a:ln w="19050"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22" name="TextBox 32"/>
          <p:cNvSpPr txBox="1">
            <a:spLocks noChangeArrowheads="1"/>
          </p:cNvSpPr>
          <p:nvPr/>
        </p:nvSpPr>
        <p:spPr bwMode="auto">
          <a:xfrm>
            <a:off x="2166936" y="4474146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927787" y="4815593"/>
            <a:ext cx="195861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76"/>
          <p:cNvSpPr txBox="1"/>
          <p:nvPr/>
        </p:nvSpPr>
        <p:spPr>
          <a:xfrm>
            <a:off x="2927786" y="4422419"/>
            <a:ext cx="24573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  <a:endParaRPr lang="zh-CN" altLang="en-US" sz="2400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椭圆 1"/>
          <p:cNvSpPr>
            <a:spLocks noChangeArrowheads="1"/>
          </p:cNvSpPr>
          <p:nvPr/>
        </p:nvSpPr>
        <p:spPr bwMode="auto">
          <a:xfrm>
            <a:off x="6806877" y="3169633"/>
            <a:ext cx="727831" cy="727831"/>
          </a:xfrm>
          <a:prstGeom prst="roundRect">
            <a:avLst/>
          </a:prstGeom>
          <a:solidFill>
            <a:srgbClr val="649C4B"/>
          </a:solidFill>
          <a:ln w="19050"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26" name="TextBox 32"/>
          <p:cNvSpPr txBox="1">
            <a:spLocks noChangeArrowheads="1"/>
          </p:cNvSpPr>
          <p:nvPr/>
        </p:nvSpPr>
        <p:spPr bwMode="auto">
          <a:xfrm>
            <a:off x="6870069" y="3247808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02</a:t>
            </a:r>
            <a:endParaRPr lang="zh-CN" altLang="en-US" sz="32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630920" y="3589255"/>
            <a:ext cx="195861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76"/>
          <p:cNvSpPr txBox="1"/>
          <p:nvPr/>
        </p:nvSpPr>
        <p:spPr>
          <a:xfrm>
            <a:off x="7630919" y="3196081"/>
            <a:ext cx="24573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  <a:endParaRPr lang="zh-CN" altLang="en-US" sz="2400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1"/>
          <p:cNvSpPr>
            <a:spLocks noChangeArrowheads="1"/>
          </p:cNvSpPr>
          <p:nvPr/>
        </p:nvSpPr>
        <p:spPr bwMode="auto">
          <a:xfrm>
            <a:off x="6806877" y="4395971"/>
            <a:ext cx="727831" cy="727831"/>
          </a:xfrm>
          <a:prstGeom prst="roundRect">
            <a:avLst/>
          </a:prstGeom>
          <a:solidFill>
            <a:srgbClr val="649C4B"/>
          </a:solidFill>
          <a:ln w="19050"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30" name="TextBox 32"/>
          <p:cNvSpPr txBox="1">
            <a:spLocks noChangeArrowheads="1"/>
          </p:cNvSpPr>
          <p:nvPr/>
        </p:nvSpPr>
        <p:spPr bwMode="auto">
          <a:xfrm>
            <a:off x="6870069" y="4474146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04</a:t>
            </a:r>
            <a:endParaRPr lang="zh-CN" altLang="en-US" sz="32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630920" y="4815593"/>
            <a:ext cx="195861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76"/>
          <p:cNvSpPr txBox="1"/>
          <p:nvPr/>
        </p:nvSpPr>
        <p:spPr>
          <a:xfrm>
            <a:off x="7630919" y="4422419"/>
            <a:ext cx="24573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  <a:endParaRPr lang="zh-CN" altLang="en-US" sz="2400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 Box 3"/>
          <p:cNvSpPr>
            <a:spLocks noChangeArrowheads="1"/>
          </p:cNvSpPr>
          <p:nvPr/>
        </p:nvSpPr>
        <p:spPr bwMode="auto">
          <a:xfrm>
            <a:off x="5449685" y="771722"/>
            <a:ext cx="1313180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3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目  录</a:t>
            </a:r>
            <a:endParaRPr lang="en-US" altLang="zh-CN" sz="3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algn="ctr">
              <a:spcBef>
                <a:spcPct val="0"/>
              </a:spcBef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COMPANY</a:t>
            </a:r>
            <a:endParaRPr lang="zh-CN" altLang="en-US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785706" y="1633496"/>
            <a:ext cx="620588" cy="105328"/>
            <a:chOff x="5937294" y="1101902"/>
            <a:chExt cx="440507" cy="74764"/>
          </a:xfrm>
          <a:solidFill>
            <a:srgbClr val="649C4B"/>
          </a:solidFill>
        </p:grpSpPr>
        <p:sp>
          <p:nvSpPr>
            <p:cNvPr id="35" name="椭圆 34"/>
            <p:cNvSpPr/>
            <p:nvPr/>
          </p:nvSpPr>
          <p:spPr>
            <a:xfrm>
              <a:off x="5937294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6059208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6181122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6303037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5" t="5611"/>
          <a:stretch>
            <a:fillRect/>
          </a:stretch>
        </p:blipFill>
        <p:spPr>
          <a:xfrm flipH="1">
            <a:off x="10393113" y="-503887"/>
            <a:ext cx="2374175" cy="16926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47" b="40370"/>
          <a:stretch>
            <a:fillRect/>
          </a:stretch>
        </p:blipFill>
        <p:spPr>
          <a:xfrm flipH="1">
            <a:off x="-1" y="5090160"/>
            <a:ext cx="1074711" cy="17678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5" t="5611"/>
          <a:stretch>
            <a:fillRect/>
          </a:stretch>
        </p:blipFill>
        <p:spPr>
          <a:xfrm rot="14238184">
            <a:off x="-729168" y="5954010"/>
            <a:ext cx="1458338" cy="1039685"/>
          </a:xfrm>
          <a:prstGeom prst="rect">
            <a:avLst/>
          </a:prstGeom>
        </p:spPr>
      </p:pic>
      <p:sp>
        <p:nvSpPr>
          <p:cNvPr id="7" name="TextBox 76"/>
          <p:cNvSpPr txBox="1"/>
          <p:nvPr/>
        </p:nvSpPr>
        <p:spPr>
          <a:xfrm>
            <a:off x="5234226" y="23294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97383" y="567085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advertisement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945234" y="858062"/>
            <a:ext cx="301533" cy="51177"/>
            <a:chOff x="5937294" y="1101902"/>
            <a:chExt cx="440507" cy="74764"/>
          </a:xfrm>
          <a:solidFill>
            <a:srgbClr val="75A031"/>
          </a:solidFill>
        </p:grpSpPr>
        <p:sp>
          <p:nvSpPr>
            <p:cNvPr id="15" name="椭圆 14"/>
            <p:cNvSpPr/>
            <p:nvPr/>
          </p:nvSpPr>
          <p:spPr>
            <a:xfrm>
              <a:off x="5937294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6059208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6181122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6303037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Oval 21"/>
          <p:cNvSpPr>
            <a:spLocks noChangeArrowheads="1"/>
          </p:cNvSpPr>
          <p:nvPr/>
        </p:nvSpPr>
        <p:spPr bwMode="auto">
          <a:xfrm>
            <a:off x="1164282" y="4463363"/>
            <a:ext cx="742314" cy="742314"/>
          </a:xfrm>
          <a:prstGeom prst="rect">
            <a:avLst/>
          </a:prstGeom>
          <a:solidFill>
            <a:srgbClr val="649C4B"/>
          </a:solidFill>
          <a:ln>
            <a:noFill/>
          </a:ln>
          <a:effectLst/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3" name="Freeform 12"/>
          <p:cNvSpPr>
            <a:spLocks noEditPoints="1"/>
          </p:cNvSpPr>
          <p:nvPr/>
        </p:nvSpPr>
        <p:spPr bwMode="auto">
          <a:xfrm>
            <a:off x="1275173" y="4648443"/>
            <a:ext cx="506453" cy="309023"/>
          </a:xfrm>
          <a:custGeom>
            <a:avLst/>
            <a:gdLst>
              <a:gd name="T0" fmla="*/ 152 w 400"/>
              <a:gd name="T1" fmla="*/ 7 h 244"/>
              <a:gd name="T2" fmla="*/ 127 w 400"/>
              <a:gd name="T3" fmla="*/ 7 h 244"/>
              <a:gd name="T4" fmla="*/ 0 w 400"/>
              <a:gd name="T5" fmla="*/ 122 h 244"/>
              <a:gd name="T6" fmla="*/ 127 w 400"/>
              <a:gd name="T7" fmla="*/ 237 h 244"/>
              <a:gd name="T8" fmla="*/ 152 w 400"/>
              <a:gd name="T9" fmla="*/ 237 h 244"/>
              <a:gd name="T10" fmla="*/ 152 w 400"/>
              <a:gd name="T11" fmla="*/ 212 h 244"/>
              <a:gd name="T12" fmla="*/ 53 w 400"/>
              <a:gd name="T13" fmla="*/ 122 h 244"/>
              <a:gd name="T14" fmla="*/ 152 w 400"/>
              <a:gd name="T15" fmla="*/ 32 h 244"/>
              <a:gd name="T16" fmla="*/ 152 w 400"/>
              <a:gd name="T17" fmla="*/ 7 h 244"/>
              <a:gd name="T18" fmla="*/ 272 w 400"/>
              <a:gd name="T19" fmla="*/ 7 h 244"/>
              <a:gd name="T20" fmla="*/ 248 w 400"/>
              <a:gd name="T21" fmla="*/ 7 h 244"/>
              <a:gd name="T22" fmla="*/ 248 w 400"/>
              <a:gd name="T23" fmla="*/ 32 h 244"/>
              <a:gd name="T24" fmla="*/ 347 w 400"/>
              <a:gd name="T25" fmla="*/ 122 h 244"/>
              <a:gd name="T26" fmla="*/ 248 w 400"/>
              <a:gd name="T27" fmla="*/ 212 h 244"/>
              <a:gd name="T28" fmla="*/ 248 w 400"/>
              <a:gd name="T29" fmla="*/ 237 h 244"/>
              <a:gd name="T30" fmla="*/ 272 w 400"/>
              <a:gd name="T31" fmla="*/ 237 h 244"/>
              <a:gd name="T32" fmla="*/ 400 w 400"/>
              <a:gd name="T33" fmla="*/ 122 h 244"/>
              <a:gd name="T34" fmla="*/ 272 w 400"/>
              <a:gd name="T35" fmla="*/ 7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0" h="244">
                <a:moveTo>
                  <a:pt x="152" y="7"/>
                </a:moveTo>
                <a:cubicBezTo>
                  <a:pt x="145" y="0"/>
                  <a:pt x="135" y="0"/>
                  <a:pt x="127" y="7"/>
                </a:cubicBezTo>
                <a:cubicBezTo>
                  <a:pt x="0" y="122"/>
                  <a:pt x="0" y="122"/>
                  <a:pt x="0" y="122"/>
                </a:cubicBezTo>
                <a:cubicBezTo>
                  <a:pt x="127" y="237"/>
                  <a:pt x="127" y="237"/>
                  <a:pt x="127" y="237"/>
                </a:cubicBezTo>
                <a:cubicBezTo>
                  <a:pt x="135" y="244"/>
                  <a:pt x="145" y="244"/>
                  <a:pt x="152" y="237"/>
                </a:cubicBezTo>
                <a:cubicBezTo>
                  <a:pt x="159" y="230"/>
                  <a:pt x="159" y="219"/>
                  <a:pt x="152" y="212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59" y="25"/>
                  <a:pt x="159" y="14"/>
                  <a:pt x="152" y="7"/>
                </a:cubicBezTo>
                <a:close/>
                <a:moveTo>
                  <a:pt x="272" y="7"/>
                </a:moveTo>
                <a:cubicBezTo>
                  <a:pt x="265" y="0"/>
                  <a:pt x="255" y="0"/>
                  <a:pt x="248" y="7"/>
                </a:cubicBezTo>
                <a:cubicBezTo>
                  <a:pt x="240" y="14"/>
                  <a:pt x="241" y="25"/>
                  <a:pt x="248" y="32"/>
                </a:cubicBezTo>
                <a:cubicBezTo>
                  <a:pt x="347" y="122"/>
                  <a:pt x="347" y="122"/>
                  <a:pt x="347" y="122"/>
                </a:cubicBezTo>
                <a:cubicBezTo>
                  <a:pt x="248" y="212"/>
                  <a:pt x="248" y="212"/>
                  <a:pt x="248" y="212"/>
                </a:cubicBezTo>
                <a:cubicBezTo>
                  <a:pt x="241" y="219"/>
                  <a:pt x="240" y="230"/>
                  <a:pt x="248" y="237"/>
                </a:cubicBezTo>
                <a:cubicBezTo>
                  <a:pt x="255" y="244"/>
                  <a:pt x="265" y="244"/>
                  <a:pt x="272" y="237"/>
                </a:cubicBezTo>
                <a:cubicBezTo>
                  <a:pt x="400" y="122"/>
                  <a:pt x="400" y="122"/>
                  <a:pt x="400" y="122"/>
                </a:cubicBezTo>
                <a:lnTo>
                  <a:pt x="272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21682" tIns="60841" rIns="121682" bIns="60841"/>
          <a:lstStyle/>
          <a:p>
            <a:endParaRPr lang="zh-CN" altLang="en-US" sz="120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9" name="Oval 24"/>
          <p:cNvSpPr>
            <a:spLocks noChangeArrowheads="1"/>
          </p:cNvSpPr>
          <p:nvPr/>
        </p:nvSpPr>
        <p:spPr bwMode="auto">
          <a:xfrm>
            <a:off x="4746173" y="4461077"/>
            <a:ext cx="742314" cy="740796"/>
          </a:xfrm>
          <a:prstGeom prst="rect">
            <a:avLst/>
          </a:prstGeom>
          <a:solidFill>
            <a:srgbClr val="649C4B"/>
          </a:solidFill>
          <a:ln>
            <a:noFill/>
          </a:ln>
          <a:effectLst/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0" name="Freeform 22"/>
          <p:cNvSpPr>
            <a:spLocks noEditPoints="1"/>
          </p:cNvSpPr>
          <p:nvPr/>
        </p:nvSpPr>
        <p:spPr bwMode="auto">
          <a:xfrm>
            <a:off x="4943331" y="4659144"/>
            <a:ext cx="354598" cy="353399"/>
          </a:xfrm>
          <a:custGeom>
            <a:avLst/>
            <a:gdLst>
              <a:gd name="T0" fmla="*/ 287 w 316"/>
              <a:gd name="T1" fmla="*/ 29 h 316"/>
              <a:gd name="T2" fmla="*/ 236 w 316"/>
              <a:gd name="T3" fmla="*/ 4 h 316"/>
              <a:gd name="T4" fmla="*/ 135 w 316"/>
              <a:gd name="T5" fmla="*/ 105 h 316"/>
              <a:gd name="T6" fmla="*/ 20 w 316"/>
              <a:gd name="T7" fmla="*/ 221 h 316"/>
              <a:gd name="T8" fmla="*/ 0 w 316"/>
              <a:gd name="T9" fmla="*/ 316 h 316"/>
              <a:gd name="T10" fmla="*/ 95 w 316"/>
              <a:gd name="T11" fmla="*/ 296 h 316"/>
              <a:gd name="T12" fmla="*/ 210 w 316"/>
              <a:gd name="T13" fmla="*/ 180 h 316"/>
              <a:gd name="T14" fmla="*/ 312 w 316"/>
              <a:gd name="T15" fmla="*/ 79 h 316"/>
              <a:gd name="T16" fmla="*/ 287 w 316"/>
              <a:gd name="T17" fmla="*/ 29 h 316"/>
              <a:gd name="T18" fmla="*/ 89 w 316"/>
              <a:gd name="T19" fmla="*/ 284 h 316"/>
              <a:gd name="T20" fmla="*/ 57 w 316"/>
              <a:gd name="T21" fmla="*/ 291 h 316"/>
              <a:gd name="T22" fmla="*/ 43 w 316"/>
              <a:gd name="T23" fmla="*/ 273 h 316"/>
              <a:gd name="T24" fmla="*/ 24 w 316"/>
              <a:gd name="T25" fmla="*/ 259 h 316"/>
              <a:gd name="T26" fmla="*/ 31 w 316"/>
              <a:gd name="T27" fmla="*/ 226 h 316"/>
              <a:gd name="T28" fmla="*/ 41 w 316"/>
              <a:gd name="T29" fmla="*/ 217 h 316"/>
              <a:gd name="T30" fmla="*/ 78 w 316"/>
              <a:gd name="T31" fmla="*/ 237 h 316"/>
              <a:gd name="T32" fmla="*/ 99 w 316"/>
              <a:gd name="T33" fmla="*/ 275 h 316"/>
              <a:gd name="T34" fmla="*/ 89 w 316"/>
              <a:gd name="T35" fmla="*/ 28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6" h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21682" tIns="60841" rIns="121682" bIns="60841"/>
          <a:lstStyle/>
          <a:p>
            <a:endParaRPr lang="zh-CN" altLang="en-US" sz="120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2103258" y="4390368"/>
            <a:ext cx="742314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100" b="1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103258" y="4585332"/>
            <a:ext cx="1852921" cy="63248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76"/>
          <p:cNvSpPr txBox="1"/>
          <p:nvPr/>
        </p:nvSpPr>
        <p:spPr>
          <a:xfrm>
            <a:off x="5673836" y="4390367"/>
            <a:ext cx="742314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100" b="1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673836" y="4585332"/>
            <a:ext cx="1852921" cy="63248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8316751" y="4461077"/>
            <a:ext cx="742314" cy="740796"/>
          </a:xfrm>
          <a:prstGeom prst="rect">
            <a:avLst/>
          </a:prstGeom>
          <a:solidFill>
            <a:srgbClr val="649C4B"/>
          </a:solidFill>
          <a:ln>
            <a:noFill/>
          </a:ln>
          <a:effectLst/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6" name="TextBox 76"/>
          <p:cNvSpPr txBox="1"/>
          <p:nvPr/>
        </p:nvSpPr>
        <p:spPr>
          <a:xfrm>
            <a:off x="9244414" y="4390367"/>
            <a:ext cx="742314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100" b="1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244414" y="4585332"/>
            <a:ext cx="1852921" cy="63248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reeform 6"/>
          <p:cNvSpPr>
            <a:spLocks noEditPoints="1" noChangeArrowheads="1"/>
          </p:cNvSpPr>
          <p:nvPr/>
        </p:nvSpPr>
        <p:spPr bwMode="auto">
          <a:xfrm>
            <a:off x="8416450" y="4652961"/>
            <a:ext cx="542916" cy="357029"/>
          </a:xfrm>
          <a:custGeom>
            <a:avLst/>
            <a:gdLst>
              <a:gd name="T0" fmla="*/ 2147483647 w 176"/>
              <a:gd name="T1" fmla="*/ 2147483647 h 117"/>
              <a:gd name="T2" fmla="*/ 2147483647 w 176"/>
              <a:gd name="T3" fmla="*/ 2147483647 h 117"/>
              <a:gd name="T4" fmla="*/ 2147483647 w 176"/>
              <a:gd name="T5" fmla="*/ 2147483647 h 117"/>
              <a:gd name="T6" fmla="*/ 2147483647 w 176"/>
              <a:gd name="T7" fmla="*/ 2147483647 h 117"/>
              <a:gd name="T8" fmla="*/ 0 w 176"/>
              <a:gd name="T9" fmla="*/ 2147483647 h 117"/>
              <a:gd name="T10" fmla="*/ 0 w 176"/>
              <a:gd name="T11" fmla="*/ 2147483647 h 117"/>
              <a:gd name="T12" fmla="*/ 2147483647 w 176"/>
              <a:gd name="T13" fmla="*/ 2147483647 h 117"/>
              <a:gd name="T14" fmla="*/ 2147483647 w 176"/>
              <a:gd name="T15" fmla="*/ 2147483647 h 117"/>
              <a:gd name="T16" fmla="*/ 2147483647 w 176"/>
              <a:gd name="T17" fmla="*/ 2147483647 h 117"/>
              <a:gd name="T18" fmla="*/ 2147483647 w 176"/>
              <a:gd name="T19" fmla="*/ 2147483647 h 117"/>
              <a:gd name="T20" fmla="*/ 2147483647 w 176"/>
              <a:gd name="T21" fmla="*/ 2147483647 h 117"/>
              <a:gd name="T22" fmla="*/ 2147483647 w 176"/>
              <a:gd name="T23" fmla="*/ 0 h 117"/>
              <a:gd name="T24" fmla="*/ 2147483647 w 176"/>
              <a:gd name="T25" fmla="*/ 0 h 117"/>
              <a:gd name="T26" fmla="*/ 2147483647 w 176"/>
              <a:gd name="T27" fmla="*/ 2147483647 h 117"/>
              <a:gd name="T28" fmla="*/ 2147483647 w 176"/>
              <a:gd name="T29" fmla="*/ 2147483647 h 117"/>
              <a:gd name="T30" fmla="*/ 2147483647 w 176"/>
              <a:gd name="T31" fmla="*/ 2147483647 h 117"/>
              <a:gd name="T32" fmla="*/ 2147483647 w 176"/>
              <a:gd name="T33" fmla="*/ 2147483647 h 117"/>
              <a:gd name="T34" fmla="*/ 2147483647 w 176"/>
              <a:gd name="T35" fmla="*/ 2147483647 h 117"/>
              <a:gd name="T36" fmla="*/ 2147483647 w 176"/>
              <a:gd name="T37" fmla="*/ 2147483647 h 117"/>
              <a:gd name="T38" fmla="*/ 2147483647 w 176"/>
              <a:gd name="T39" fmla="*/ 2147483647 h 117"/>
              <a:gd name="T40" fmla="*/ 2147483647 w 176"/>
              <a:gd name="T41" fmla="*/ 2147483647 h 117"/>
              <a:gd name="T42" fmla="*/ 2147483647 w 176"/>
              <a:gd name="T43" fmla="*/ 2147483647 h 117"/>
              <a:gd name="T44" fmla="*/ 2147483647 w 176"/>
              <a:gd name="T45" fmla="*/ 2147483647 h 117"/>
              <a:gd name="T46" fmla="*/ 2147483647 w 176"/>
              <a:gd name="T47" fmla="*/ 2147483647 h 117"/>
              <a:gd name="T48" fmla="*/ 2147483647 w 176"/>
              <a:gd name="T49" fmla="*/ 2147483647 h 117"/>
              <a:gd name="T50" fmla="*/ 2147483647 w 176"/>
              <a:gd name="T51" fmla="*/ 2147483647 h 117"/>
              <a:gd name="T52" fmla="*/ 2147483647 w 176"/>
              <a:gd name="T53" fmla="*/ 2147483647 h 117"/>
              <a:gd name="T54" fmla="*/ 2147483647 w 176"/>
              <a:gd name="T55" fmla="*/ 2147483647 h 117"/>
              <a:gd name="T56" fmla="*/ 2147483647 w 176"/>
              <a:gd name="T57" fmla="*/ 2147483647 h 117"/>
              <a:gd name="T58" fmla="*/ 2147483647 w 176"/>
              <a:gd name="T59" fmla="*/ 2147483647 h 117"/>
              <a:gd name="T60" fmla="*/ 2147483647 w 176"/>
              <a:gd name="T61" fmla="*/ 2147483647 h 117"/>
              <a:gd name="T62" fmla="*/ 2147483647 w 176"/>
              <a:gd name="T63" fmla="*/ 2147483647 h 117"/>
              <a:gd name="T64" fmla="*/ 2147483647 w 176"/>
              <a:gd name="T65" fmla="*/ 2147483647 h 117"/>
              <a:gd name="T66" fmla="*/ 2147483647 w 176"/>
              <a:gd name="T67" fmla="*/ 2147483647 h 11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76"/>
              <a:gd name="T103" fmla="*/ 0 h 117"/>
              <a:gd name="T104" fmla="*/ 176 w 176"/>
              <a:gd name="T105" fmla="*/ 117 h 117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76" h="117">
                <a:moveTo>
                  <a:pt x="176" y="99"/>
                </a:moveTo>
                <a:cubicBezTo>
                  <a:pt x="176" y="108"/>
                  <a:pt x="176" y="108"/>
                  <a:pt x="176" y="108"/>
                </a:cubicBezTo>
                <a:cubicBezTo>
                  <a:pt x="176" y="113"/>
                  <a:pt x="169" y="117"/>
                  <a:pt x="161" y="117"/>
                </a:cubicBezTo>
                <a:cubicBezTo>
                  <a:pt x="15" y="117"/>
                  <a:pt x="15" y="117"/>
                  <a:pt x="15" y="117"/>
                </a:cubicBezTo>
                <a:cubicBezTo>
                  <a:pt x="7" y="117"/>
                  <a:pt x="0" y="113"/>
                  <a:pt x="0" y="108"/>
                </a:cubicBezTo>
                <a:cubicBezTo>
                  <a:pt x="0" y="99"/>
                  <a:pt x="0" y="99"/>
                  <a:pt x="0" y="99"/>
                </a:cubicBezTo>
                <a:cubicBezTo>
                  <a:pt x="15" y="99"/>
                  <a:pt x="15" y="99"/>
                  <a:pt x="15" y="99"/>
                </a:cubicBezTo>
                <a:cubicBezTo>
                  <a:pt x="161" y="99"/>
                  <a:pt x="161" y="99"/>
                  <a:pt x="161" y="99"/>
                </a:cubicBezTo>
                <a:lnTo>
                  <a:pt x="176" y="99"/>
                </a:lnTo>
                <a:close/>
                <a:moveTo>
                  <a:pt x="24" y="79"/>
                </a:moveTo>
                <a:cubicBezTo>
                  <a:pt x="24" y="14"/>
                  <a:pt x="24" y="14"/>
                  <a:pt x="24" y="14"/>
                </a:cubicBezTo>
                <a:cubicBezTo>
                  <a:pt x="24" y="6"/>
                  <a:pt x="30" y="0"/>
                  <a:pt x="38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46" y="0"/>
                  <a:pt x="152" y="6"/>
                  <a:pt x="152" y="14"/>
                </a:cubicBezTo>
                <a:cubicBezTo>
                  <a:pt x="152" y="79"/>
                  <a:pt x="152" y="79"/>
                  <a:pt x="152" y="79"/>
                </a:cubicBezTo>
                <a:cubicBezTo>
                  <a:pt x="152" y="87"/>
                  <a:pt x="146" y="93"/>
                  <a:pt x="138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0" y="93"/>
                  <a:pt x="24" y="87"/>
                  <a:pt x="24" y="79"/>
                </a:cubicBezTo>
                <a:close/>
                <a:moveTo>
                  <a:pt x="35" y="79"/>
                </a:moveTo>
                <a:cubicBezTo>
                  <a:pt x="35" y="80"/>
                  <a:pt x="37" y="82"/>
                  <a:pt x="38" y="82"/>
                </a:cubicBezTo>
                <a:cubicBezTo>
                  <a:pt x="138" y="82"/>
                  <a:pt x="138" y="82"/>
                  <a:pt x="138" y="82"/>
                </a:cubicBezTo>
                <a:cubicBezTo>
                  <a:pt x="139" y="82"/>
                  <a:pt x="141" y="80"/>
                  <a:pt x="141" y="79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3"/>
                  <a:pt x="139" y="11"/>
                  <a:pt x="138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37" y="11"/>
                  <a:pt x="35" y="13"/>
                  <a:pt x="35" y="14"/>
                </a:cubicBezTo>
                <a:lnTo>
                  <a:pt x="35" y="79"/>
                </a:lnTo>
                <a:close/>
                <a:moveTo>
                  <a:pt x="97" y="107"/>
                </a:moveTo>
                <a:cubicBezTo>
                  <a:pt x="97" y="106"/>
                  <a:pt x="96" y="105"/>
                  <a:pt x="95" y="105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0" y="105"/>
                  <a:pt x="79" y="106"/>
                  <a:pt x="79" y="107"/>
                </a:cubicBezTo>
                <a:cubicBezTo>
                  <a:pt x="79" y="107"/>
                  <a:pt x="80" y="108"/>
                  <a:pt x="81" y="108"/>
                </a:cubicBezTo>
                <a:cubicBezTo>
                  <a:pt x="95" y="108"/>
                  <a:pt x="95" y="108"/>
                  <a:pt x="95" y="108"/>
                </a:cubicBezTo>
                <a:cubicBezTo>
                  <a:pt x="96" y="108"/>
                  <a:pt x="97" y="107"/>
                  <a:pt x="97" y="107"/>
                </a:cubicBezTo>
                <a:close/>
              </a:path>
            </a:pathLst>
          </a:custGeom>
          <a:solidFill>
            <a:srgbClr val="F4F5F7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1" name="Oval 21"/>
          <p:cNvSpPr>
            <a:spLocks noChangeArrowheads="1"/>
          </p:cNvSpPr>
          <p:nvPr/>
        </p:nvSpPr>
        <p:spPr bwMode="auto">
          <a:xfrm>
            <a:off x="1164282" y="2401263"/>
            <a:ext cx="742314" cy="742314"/>
          </a:xfrm>
          <a:prstGeom prst="rect">
            <a:avLst/>
          </a:prstGeom>
          <a:solidFill>
            <a:srgbClr val="649C4B"/>
          </a:solidFill>
          <a:ln>
            <a:noFill/>
          </a:ln>
          <a:effectLst/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3" name="Oval 24"/>
          <p:cNvSpPr>
            <a:spLocks noChangeArrowheads="1"/>
          </p:cNvSpPr>
          <p:nvPr/>
        </p:nvSpPr>
        <p:spPr bwMode="auto">
          <a:xfrm>
            <a:off x="4746173" y="2398977"/>
            <a:ext cx="742314" cy="740796"/>
          </a:xfrm>
          <a:prstGeom prst="rect">
            <a:avLst/>
          </a:prstGeom>
          <a:solidFill>
            <a:srgbClr val="649C4B"/>
          </a:solidFill>
          <a:ln>
            <a:noFill/>
          </a:ln>
          <a:effectLst/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5" name="TextBox 76"/>
          <p:cNvSpPr txBox="1"/>
          <p:nvPr/>
        </p:nvSpPr>
        <p:spPr>
          <a:xfrm>
            <a:off x="2103258" y="2328268"/>
            <a:ext cx="742314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100" b="1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103258" y="2523232"/>
            <a:ext cx="1852921" cy="63248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76"/>
          <p:cNvSpPr txBox="1"/>
          <p:nvPr/>
        </p:nvSpPr>
        <p:spPr>
          <a:xfrm>
            <a:off x="5673836" y="2328267"/>
            <a:ext cx="742314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100" b="1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673836" y="2523232"/>
            <a:ext cx="1852921" cy="63248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Oval 24"/>
          <p:cNvSpPr>
            <a:spLocks noChangeArrowheads="1"/>
          </p:cNvSpPr>
          <p:nvPr/>
        </p:nvSpPr>
        <p:spPr bwMode="auto">
          <a:xfrm>
            <a:off x="8316751" y="2398977"/>
            <a:ext cx="742314" cy="740796"/>
          </a:xfrm>
          <a:prstGeom prst="rect">
            <a:avLst/>
          </a:prstGeom>
          <a:solidFill>
            <a:srgbClr val="649C4B"/>
          </a:solidFill>
          <a:ln>
            <a:noFill/>
          </a:ln>
          <a:effectLst/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50" name="TextBox 76"/>
          <p:cNvSpPr txBox="1"/>
          <p:nvPr/>
        </p:nvSpPr>
        <p:spPr>
          <a:xfrm>
            <a:off x="9244414" y="2328267"/>
            <a:ext cx="742314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100" b="1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9244414" y="2523232"/>
            <a:ext cx="1852921" cy="63248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Freeform 27"/>
          <p:cNvSpPr/>
          <p:nvPr/>
        </p:nvSpPr>
        <p:spPr bwMode="auto">
          <a:xfrm>
            <a:off x="1428796" y="2669485"/>
            <a:ext cx="333282" cy="283290"/>
          </a:xfrm>
          <a:custGeom>
            <a:avLst/>
            <a:gdLst>
              <a:gd name="T0" fmla="*/ 73 w 76"/>
              <a:gd name="T1" fmla="*/ 40 h 64"/>
              <a:gd name="T2" fmla="*/ 73 w 76"/>
              <a:gd name="T3" fmla="*/ 34 h 64"/>
              <a:gd name="T4" fmla="*/ 71 w 76"/>
              <a:gd name="T5" fmla="*/ 32 h 64"/>
              <a:gd name="T6" fmla="*/ 44 w 76"/>
              <a:gd name="T7" fmla="*/ 10 h 64"/>
              <a:gd name="T8" fmla="*/ 36 w 76"/>
              <a:gd name="T9" fmla="*/ 12 h 64"/>
              <a:gd name="T10" fmla="*/ 36 w 76"/>
              <a:gd name="T11" fmla="*/ 12 h 64"/>
              <a:gd name="T12" fmla="*/ 28 w 76"/>
              <a:gd name="T13" fmla="*/ 14 h 64"/>
              <a:gd name="T14" fmla="*/ 23 w 76"/>
              <a:gd name="T15" fmla="*/ 12 h 64"/>
              <a:gd name="T16" fmla="*/ 20 w 76"/>
              <a:gd name="T17" fmla="*/ 8 h 64"/>
              <a:gd name="T18" fmla="*/ 24 w 76"/>
              <a:gd name="T19" fmla="*/ 3 h 64"/>
              <a:gd name="T20" fmla="*/ 2 w 76"/>
              <a:gd name="T21" fmla="*/ 0 h 64"/>
              <a:gd name="T22" fmla="*/ 0 w 76"/>
              <a:gd name="T23" fmla="*/ 31 h 64"/>
              <a:gd name="T24" fmla="*/ 4 w 76"/>
              <a:gd name="T25" fmla="*/ 29 h 64"/>
              <a:gd name="T26" fmla="*/ 9 w 76"/>
              <a:gd name="T27" fmla="*/ 31 h 64"/>
              <a:gd name="T28" fmla="*/ 11 w 76"/>
              <a:gd name="T29" fmla="*/ 37 h 64"/>
              <a:gd name="T30" fmla="*/ 17 w 76"/>
              <a:gd name="T31" fmla="*/ 39 h 64"/>
              <a:gd name="T32" fmla="*/ 19 w 76"/>
              <a:gd name="T33" fmla="*/ 45 h 64"/>
              <a:gd name="T34" fmla="*/ 25 w 76"/>
              <a:gd name="T35" fmla="*/ 47 h 64"/>
              <a:gd name="T36" fmla="*/ 27 w 76"/>
              <a:gd name="T37" fmla="*/ 52 h 64"/>
              <a:gd name="T38" fmla="*/ 33 w 76"/>
              <a:gd name="T39" fmla="*/ 54 h 64"/>
              <a:gd name="T40" fmla="*/ 36 w 76"/>
              <a:gd name="T41" fmla="*/ 61 h 64"/>
              <a:gd name="T42" fmla="*/ 38 w 76"/>
              <a:gd name="T43" fmla="*/ 63 h 64"/>
              <a:gd name="T44" fmla="*/ 38 w 76"/>
              <a:gd name="T45" fmla="*/ 63 h 64"/>
              <a:gd name="T46" fmla="*/ 38 w 76"/>
              <a:gd name="T47" fmla="*/ 63 h 64"/>
              <a:gd name="T48" fmla="*/ 40 w 76"/>
              <a:gd name="T49" fmla="*/ 64 h 64"/>
              <a:gd name="T50" fmla="*/ 43 w 76"/>
              <a:gd name="T51" fmla="*/ 62 h 64"/>
              <a:gd name="T52" fmla="*/ 44 w 76"/>
              <a:gd name="T53" fmla="*/ 58 h 64"/>
              <a:gd name="T54" fmla="*/ 44 w 76"/>
              <a:gd name="T55" fmla="*/ 58 h 64"/>
              <a:gd name="T56" fmla="*/ 34 w 76"/>
              <a:gd name="T57" fmla="*/ 49 h 64"/>
              <a:gd name="T58" fmla="*/ 33 w 76"/>
              <a:gd name="T59" fmla="*/ 48 h 64"/>
              <a:gd name="T60" fmla="*/ 34 w 76"/>
              <a:gd name="T61" fmla="*/ 47 h 64"/>
              <a:gd name="T62" fmla="*/ 36 w 76"/>
              <a:gd name="T63" fmla="*/ 47 h 64"/>
              <a:gd name="T64" fmla="*/ 49 w 76"/>
              <a:gd name="T65" fmla="*/ 58 h 64"/>
              <a:gd name="T66" fmla="*/ 51 w 76"/>
              <a:gd name="T67" fmla="*/ 58 h 64"/>
              <a:gd name="T68" fmla="*/ 54 w 76"/>
              <a:gd name="T69" fmla="*/ 57 h 64"/>
              <a:gd name="T70" fmla="*/ 55 w 76"/>
              <a:gd name="T71" fmla="*/ 54 h 64"/>
              <a:gd name="T72" fmla="*/ 54 w 76"/>
              <a:gd name="T73" fmla="*/ 50 h 64"/>
              <a:gd name="T74" fmla="*/ 52 w 76"/>
              <a:gd name="T75" fmla="*/ 49 h 64"/>
              <a:gd name="T76" fmla="*/ 52 w 76"/>
              <a:gd name="T77" fmla="*/ 49 h 64"/>
              <a:gd name="T78" fmla="*/ 45 w 76"/>
              <a:gd name="T79" fmla="*/ 43 h 64"/>
              <a:gd name="T80" fmla="*/ 44 w 76"/>
              <a:gd name="T81" fmla="*/ 42 h 64"/>
              <a:gd name="T82" fmla="*/ 45 w 76"/>
              <a:gd name="T83" fmla="*/ 41 h 64"/>
              <a:gd name="T84" fmla="*/ 47 w 76"/>
              <a:gd name="T85" fmla="*/ 41 h 64"/>
              <a:gd name="T86" fmla="*/ 59 w 76"/>
              <a:gd name="T87" fmla="*/ 50 h 64"/>
              <a:gd name="T88" fmla="*/ 61 w 76"/>
              <a:gd name="T89" fmla="*/ 52 h 64"/>
              <a:gd name="T90" fmla="*/ 65 w 76"/>
              <a:gd name="T91" fmla="*/ 49 h 64"/>
              <a:gd name="T92" fmla="*/ 66 w 76"/>
              <a:gd name="T93" fmla="*/ 46 h 64"/>
              <a:gd name="T94" fmla="*/ 65 w 76"/>
              <a:gd name="T95" fmla="*/ 43 h 64"/>
              <a:gd name="T96" fmla="*/ 61 w 76"/>
              <a:gd name="T97" fmla="*/ 40 h 64"/>
              <a:gd name="T98" fmla="*/ 61 w 76"/>
              <a:gd name="T99" fmla="*/ 40 h 64"/>
              <a:gd name="T100" fmla="*/ 55 w 76"/>
              <a:gd name="T101" fmla="*/ 36 h 64"/>
              <a:gd name="T102" fmla="*/ 55 w 76"/>
              <a:gd name="T103" fmla="*/ 33 h 64"/>
              <a:gd name="T104" fmla="*/ 57 w 76"/>
              <a:gd name="T105" fmla="*/ 33 h 64"/>
              <a:gd name="T106" fmla="*/ 67 w 76"/>
              <a:gd name="T107" fmla="*/ 41 h 64"/>
              <a:gd name="T108" fmla="*/ 73 w 76"/>
              <a:gd name="T109" fmla="*/ 4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6" h="64">
                <a:moveTo>
                  <a:pt x="73" y="40"/>
                </a:moveTo>
                <a:cubicBezTo>
                  <a:pt x="75" y="38"/>
                  <a:pt x="76" y="36"/>
                  <a:pt x="73" y="34"/>
                </a:cubicBezTo>
                <a:cubicBezTo>
                  <a:pt x="71" y="32"/>
                  <a:pt x="71" y="32"/>
                  <a:pt x="71" y="32"/>
                </a:cubicBezTo>
                <a:cubicBezTo>
                  <a:pt x="60" y="22"/>
                  <a:pt x="47" y="12"/>
                  <a:pt x="44" y="10"/>
                </a:cubicBezTo>
                <a:cubicBezTo>
                  <a:pt x="43" y="10"/>
                  <a:pt x="39" y="11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2" y="14"/>
                  <a:pt x="28" y="14"/>
                </a:cubicBezTo>
                <a:cubicBezTo>
                  <a:pt x="26" y="14"/>
                  <a:pt x="24" y="13"/>
                  <a:pt x="23" y="12"/>
                </a:cubicBezTo>
                <a:cubicBezTo>
                  <a:pt x="20" y="11"/>
                  <a:pt x="20" y="9"/>
                  <a:pt x="20" y="8"/>
                </a:cubicBezTo>
                <a:cubicBezTo>
                  <a:pt x="20" y="6"/>
                  <a:pt x="22" y="4"/>
                  <a:pt x="24" y="3"/>
                </a:cubicBezTo>
                <a:cubicBezTo>
                  <a:pt x="2" y="0"/>
                  <a:pt x="2" y="0"/>
                  <a:pt x="2" y="0"/>
                </a:cubicBezTo>
                <a:cubicBezTo>
                  <a:pt x="0" y="31"/>
                  <a:pt x="0" y="31"/>
                  <a:pt x="0" y="31"/>
                </a:cubicBezTo>
                <a:cubicBezTo>
                  <a:pt x="1" y="30"/>
                  <a:pt x="3" y="29"/>
                  <a:pt x="4" y="29"/>
                </a:cubicBezTo>
                <a:cubicBezTo>
                  <a:pt x="6" y="29"/>
                  <a:pt x="7" y="30"/>
                  <a:pt x="9" y="31"/>
                </a:cubicBezTo>
                <a:cubicBezTo>
                  <a:pt x="11" y="33"/>
                  <a:pt x="12" y="35"/>
                  <a:pt x="11" y="37"/>
                </a:cubicBezTo>
                <a:cubicBezTo>
                  <a:pt x="13" y="37"/>
                  <a:pt x="15" y="37"/>
                  <a:pt x="17" y="39"/>
                </a:cubicBezTo>
                <a:cubicBezTo>
                  <a:pt x="19" y="41"/>
                  <a:pt x="20" y="43"/>
                  <a:pt x="19" y="45"/>
                </a:cubicBezTo>
                <a:cubicBezTo>
                  <a:pt x="21" y="45"/>
                  <a:pt x="23" y="45"/>
                  <a:pt x="25" y="47"/>
                </a:cubicBezTo>
                <a:cubicBezTo>
                  <a:pt x="26" y="48"/>
                  <a:pt x="27" y="50"/>
                  <a:pt x="27" y="52"/>
                </a:cubicBezTo>
                <a:cubicBezTo>
                  <a:pt x="29" y="52"/>
                  <a:pt x="32" y="52"/>
                  <a:pt x="33" y="54"/>
                </a:cubicBezTo>
                <a:cubicBezTo>
                  <a:pt x="36" y="56"/>
                  <a:pt x="37" y="59"/>
                  <a:pt x="36" y="61"/>
                </a:cubicBezTo>
                <a:cubicBezTo>
                  <a:pt x="38" y="63"/>
                  <a:pt x="38" y="63"/>
                  <a:pt x="38" y="63"/>
                </a:cubicBezTo>
                <a:cubicBezTo>
                  <a:pt x="38" y="63"/>
                  <a:pt x="38" y="63"/>
                  <a:pt x="38" y="63"/>
                </a:cubicBezTo>
                <a:cubicBezTo>
                  <a:pt x="38" y="63"/>
                  <a:pt x="38" y="63"/>
                  <a:pt x="38" y="63"/>
                </a:cubicBezTo>
                <a:cubicBezTo>
                  <a:pt x="39" y="64"/>
                  <a:pt x="40" y="64"/>
                  <a:pt x="40" y="64"/>
                </a:cubicBezTo>
                <a:cubicBezTo>
                  <a:pt x="42" y="64"/>
                  <a:pt x="43" y="63"/>
                  <a:pt x="43" y="62"/>
                </a:cubicBezTo>
                <a:cubicBezTo>
                  <a:pt x="45" y="61"/>
                  <a:pt x="46" y="60"/>
                  <a:pt x="44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3" y="48"/>
                </a:cubicBezTo>
                <a:cubicBezTo>
                  <a:pt x="33" y="48"/>
                  <a:pt x="34" y="48"/>
                  <a:pt x="34" y="47"/>
                </a:cubicBezTo>
                <a:cubicBezTo>
                  <a:pt x="34" y="47"/>
                  <a:pt x="35" y="47"/>
                  <a:pt x="36" y="47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50" y="58"/>
                  <a:pt x="51" y="58"/>
                </a:cubicBezTo>
                <a:cubicBezTo>
                  <a:pt x="52" y="58"/>
                  <a:pt x="53" y="58"/>
                  <a:pt x="54" y="57"/>
                </a:cubicBezTo>
                <a:cubicBezTo>
                  <a:pt x="55" y="56"/>
                  <a:pt x="56" y="55"/>
                  <a:pt x="55" y="54"/>
                </a:cubicBezTo>
                <a:cubicBezTo>
                  <a:pt x="55" y="52"/>
                  <a:pt x="55" y="51"/>
                  <a:pt x="54" y="50"/>
                </a:cubicBezTo>
                <a:cubicBezTo>
                  <a:pt x="52" y="49"/>
                  <a:pt x="52" y="49"/>
                  <a:pt x="52" y="49"/>
                </a:cubicBezTo>
                <a:cubicBezTo>
                  <a:pt x="52" y="49"/>
                  <a:pt x="52" y="49"/>
                  <a:pt x="52" y="49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4" y="43"/>
                  <a:pt x="44" y="42"/>
                </a:cubicBezTo>
                <a:cubicBezTo>
                  <a:pt x="44" y="42"/>
                  <a:pt x="45" y="42"/>
                  <a:pt x="45" y="41"/>
                </a:cubicBezTo>
                <a:cubicBezTo>
                  <a:pt x="45" y="41"/>
                  <a:pt x="46" y="41"/>
                  <a:pt x="47" y="41"/>
                </a:cubicBezTo>
                <a:cubicBezTo>
                  <a:pt x="59" y="50"/>
                  <a:pt x="59" y="50"/>
                  <a:pt x="59" y="50"/>
                </a:cubicBezTo>
                <a:cubicBezTo>
                  <a:pt x="59" y="51"/>
                  <a:pt x="60" y="52"/>
                  <a:pt x="61" y="52"/>
                </a:cubicBezTo>
                <a:cubicBezTo>
                  <a:pt x="63" y="52"/>
                  <a:pt x="64" y="51"/>
                  <a:pt x="65" y="49"/>
                </a:cubicBezTo>
                <a:cubicBezTo>
                  <a:pt x="66" y="48"/>
                  <a:pt x="66" y="47"/>
                  <a:pt x="66" y="46"/>
                </a:cubicBezTo>
                <a:cubicBezTo>
                  <a:pt x="66" y="45"/>
                  <a:pt x="66" y="44"/>
                  <a:pt x="65" y="43"/>
                </a:cubicBezTo>
                <a:cubicBezTo>
                  <a:pt x="61" y="40"/>
                  <a:pt x="61" y="40"/>
                  <a:pt x="61" y="40"/>
                </a:cubicBezTo>
                <a:cubicBezTo>
                  <a:pt x="61" y="40"/>
                  <a:pt x="61" y="40"/>
                  <a:pt x="61" y="40"/>
                </a:cubicBezTo>
                <a:cubicBezTo>
                  <a:pt x="55" y="36"/>
                  <a:pt x="55" y="36"/>
                  <a:pt x="55" y="36"/>
                </a:cubicBezTo>
                <a:cubicBezTo>
                  <a:pt x="54" y="35"/>
                  <a:pt x="54" y="34"/>
                  <a:pt x="55" y="33"/>
                </a:cubicBezTo>
                <a:cubicBezTo>
                  <a:pt x="55" y="33"/>
                  <a:pt x="56" y="33"/>
                  <a:pt x="57" y="33"/>
                </a:cubicBezTo>
                <a:cubicBezTo>
                  <a:pt x="67" y="41"/>
                  <a:pt x="67" y="41"/>
                  <a:pt x="67" y="41"/>
                </a:cubicBezTo>
                <a:cubicBezTo>
                  <a:pt x="69" y="43"/>
                  <a:pt x="71" y="42"/>
                  <a:pt x="73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4" name="Freeform 28"/>
          <p:cNvSpPr>
            <a:spLocks noEditPoints="1"/>
          </p:cNvSpPr>
          <p:nvPr/>
        </p:nvSpPr>
        <p:spPr bwMode="auto">
          <a:xfrm>
            <a:off x="4898845" y="2589877"/>
            <a:ext cx="436969" cy="396235"/>
          </a:xfrm>
          <a:custGeom>
            <a:avLst/>
            <a:gdLst>
              <a:gd name="T0" fmla="*/ 62 w 100"/>
              <a:gd name="T1" fmla="*/ 12 h 90"/>
              <a:gd name="T2" fmla="*/ 44 w 100"/>
              <a:gd name="T3" fmla="*/ 6 h 90"/>
              <a:gd name="T4" fmla="*/ 32 w 100"/>
              <a:gd name="T5" fmla="*/ 12 h 90"/>
              <a:gd name="T6" fmla="*/ 57 w 100"/>
              <a:gd name="T7" fmla="*/ 0 h 90"/>
              <a:gd name="T8" fmla="*/ 15 w 100"/>
              <a:gd name="T9" fmla="*/ 50 h 90"/>
              <a:gd name="T10" fmla="*/ 40 w 100"/>
              <a:gd name="T11" fmla="*/ 46 h 90"/>
              <a:gd name="T12" fmla="*/ 55 w 100"/>
              <a:gd name="T13" fmla="*/ 41 h 90"/>
              <a:gd name="T14" fmla="*/ 60 w 100"/>
              <a:gd name="T15" fmla="*/ 50 h 90"/>
              <a:gd name="T16" fmla="*/ 100 w 100"/>
              <a:gd name="T17" fmla="*/ 36 h 90"/>
              <a:gd name="T18" fmla="*/ 88 w 100"/>
              <a:gd name="T19" fmla="*/ 15 h 90"/>
              <a:gd name="T20" fmla="*/ 80 w 100"/>
              <a:gd name="T21" fmla="*/ 15 h 90"/>
              <a:gd name="T22" fmla="*/ 71 w 100"/>
              <a:gd name="T23" fmla="*/ 15 h 90"/>
              <a:gd name="T24" fmla="*/ 61 w 100"/>
              <a:gd name="T25" fmla="*/ 15 h 90"/>
              <a:gd name="T26" fmla="*/ 31 w 100"/>
              <a:gd name="T27" fmla="*/ 15 h 90"/>
              <a:gd name="T28" fmla="*/ 19 w 100"/>
              <a:gd name="T29" fmla="*/ 15 h 90"/>
              <a:gd name="T30" fmla="*/ 12 w 100"/>
              <a:gd name="T31" fmla="*/ 15 h 90"/>
              <a:gd name="T32" fmla="*/ 0 w 100"/>
              <a:gd name="T33" fmla="*/ 36 h 90"/>
              <a:gd name="T34" fmla="*/ 85 w 100"/>
              <a:gd name="T35" fmla="*/ 54 h 90"/>
              <a:gd name="T36" fmla="*/ 60 w 100"/>
              <a:gd name="T37" fmla="*/ 58 h 90"/>
              <a:gd name="T38" fmla="*/ 45 w 100"/>
              <a:gd name="T39" fmla="*/ 62 h 90"/>
              <a:gd name="T40" fmla="*/ 40 w 100"/>
              <a:gd name="T41" fmla="*/ 54 h 90"/>
              <a:gd name="T42" fmla="*/ 0 w 100"/>
              <a:gd name="T43" fmla="*/ 45 h 90"/>
              <a:gd name="T44" fmla="*/ 12 w 100"/>
              <a:gd name="T45" fmla="*/ 90 h 90"/>
              <a:gd name="T46" fmla="*/ 19 w 100"/>
              <a:gd name="T47" fmla="*/ 90 h 90"/>
              <a:gd name="T48" fmla="*/ 76 w 100"/>
              <a:gd name="T49" fmla="*/ 90 h 90"/>
              <a:gd name="T50" fmla="*/ 82 w 100"/>
              <a:gd name="T51" fmla="*/ 90 h 90"/>
              <a:gd name="T52" fmla="*/ 100 w 100"/>
              <a:gd name="T53" fmla="*/ 76 h 90"/>
              <a:gd name="T54" fmla="*/ 85 w 100"/>
              <a:gd name="T55" fmla="*/ 54 h 90"/>
              <a:gd name="T56" fmla="*/ 45 w 100"/>
              <a:gd name="T57" fmla="*/ 45 h 90"/>
              <a:gd name="T58" fmla="*/ 44 w 100"/>
              <a:gd name="T59" fmla="*/ 49 h 90"/>
              <a:gd name="T60" fmla="*/ 44 w 100"/>
              <a:gd name="T61" fmla="*/ 54 h 90"/>
              <a:gd name="T62" fmla="*/ 44 w 100"/>
              <a:gd name="T63" fmla="*/ 57 h 90"/>
              <a:gd name="T64" fmla="*/ 55 w 100"/>
              <a:gd name="T65" fmla="*/ 59 h 90"/>
              <a:gd name="T66" fmla="*/ 56 w 100"/>
              <a:gd name="T67" fmla="*/ 55 h 90"/>
              <a:gd name="T68" fmla="*/ 56 w 100"/>
              <a:gd name="T69" fmla="*/ 51 h 90"/>
              <a:gd name="T70" fmla="*/ 56 w 100"/>
              <a:gd name="T71" fmla="*/ 47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0" h="90">
                <a:moveTo>
                  <a:pt x="68" y="12"/>
                </a:moveTo>
                <a:cubicBezTo>
                  <a:pt x="62" y="12"/>
                  <a:pt x="62" y="12"/>
                  <a:pt x="62" y="12"/>
                </a:cubicBezTo>
                <a:cubicBezTo>
                  <a:pt x="62" y="8"/>
                  <a:pt x="59" y="6"/>
                  <a:pt x="56" y="6"/>
                </a:cubicBezTo>
                <a:cubicBezTo>
                  <a:pt x="44" y="6"/>
                  <a:pt x="44" y="6"/>
                  <a:pt x="44" y="6"/>
                </a:cubicBezTo>
                <a:cubicBezTo>
                  <a:pt x="41" y="6"/>
                  <a:pt x="38" y="8"/>
                  <a:pt x="38" y="12"/>
                </a:cubicBezTo>
                <a:cubicBezTo>
                  <a:pt x="32" y="12"/>
                  <a:pt x="32" y="12"/>
                  <a:pt x="32" y="12"/>
                </a:cubicBezTo>
                <a:cubicBezTo>
                  <a:pt x="32" y="5"/>
                  <a:pt x="37" y="0"/>
                  <a:pt x="4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2"/>
                </a:cubicBezTo>
                <a:close/>
                <a:moveTo>
                  <a:pt x="15" y="50"/>
                </a:moveTo>
                <a:cubicBezTo>
                  <a:pt x="40" y="50"/>
                  <a:pt x="40" y="50"/>
                  <a:pt x="40" y="50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4"/>
                  <a:pt x="42" y="41"/>
                  <a:pt x="45" y="41"/>
                </a:cubicBezTo>
                <a:cubicBezTo>
                  <a:pt x="55" y="41"/>
                  <a:pt x="55" y="41"/>
                  <a:pt x="55" y="41"/>
                </a:cubicBezTo>
                <a:cubicBezTo>
                  <a:pt x="57" y="41"/>
                  <a:pt x="60" y="44"/>
                  <a:pt x="60" y="46"/>
                </a:cubicBezTo>
                <a:cubicBezTo>
                  <a:pt x="60" y="50"/>
                  <a:pt x="60" y="50"/>
                  <a:pt x="60" y="50"/>
                </a:cubicBezTo>
                <a:cubicBezTo>
                  <a:pt x="85" y="50"/>
                  <a:pt x="85" y="50"/>
                  <a:pt x="85" y="50"/>
                </a:cubicBezTo>
                <a:cubicBezTo>
                  <a:pt x="92" y="50"/>
                  <a:pt x="98" y="44"/>
                  <a:pt x="100" y="36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0" y="21"/>
                  <a:pt x="95" y="15"/>
                  <a:pt x="88" y="15"/>
                </a:cubicBezTo>
                <a:cubicBezTo>
                  <a:pt x="82" y="15"/>
                  <a:pt x="82" y="15"/>
                  <a:pt x="82" y="15"/>
                </a:cubicBezTo>
                <a:cubicBezTo>
                  <a:pt x="80" y="15"/>
                  <a:pt x="80" y="15"/>
                  <a:pt x="80" y="15"/>
                </a:cubicBezTo>
                <a:cubicBezTo>
                  <a:pt x="76" y="15"/>
                  <a:pt x="76" y="15"/>
                  <a:pt x="76" y="15"/>
                </a:cubicBezTo>
                <a:cubicBezTo>
                  <a:pt x="71" y="15"/>
                  <a:pt x="71" y="15"/>
                  <a:pt x="71" y="15"/>
                </a:cubicBezTo>
                <a:cubicBezTo>
                  <a:pt x="68" y="15"/>
                  <a:pt x="68" y="15"/>
                  <a:pt x="68" y="15"/>
                </a:cubicBezTo>
                <a:cubicBezTo>
                  <a:pt x="61" y="15"/>
                  <a:pt x="61" y="15"/>
                  <a:pt x="61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19" y="15"/>
                  <a:pt x="19" y="15"/>
                  <a:pt x="19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5" y="15"/>
                  <a:pt x="0" y="21"/>
                  <a:pt x="0" y="28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44"/>
                  <a:pt x="8" y="50"/>
                  <a:pt x="15" y="50"/>
                </a:cubicBezTo>
                <a:close/>
                <a:moveTo>
                  <a:pt x="85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60" y="58"/>
                  <a:pt x="60" y="58"/>
                  <a:pt x="60" y="58"/>
                </a:cubicBezTo>
                <a:cubicBezTo>
                  <a:pt x="60" y="60"/>
                  <a:pt x="57" y="62"/>
                  <a:pt x="55" y="62"/>
                </a:cubicBezTo>
                <a:cubicBezTo>
                  <a:pt x="45" y="62"/>
                  <a:pt x="45" y="62"/>
                  <a:pt x="45" y="62"/>
                </a:cubicBezTo>
                <a:cubicBezTo>
                  <a:pt x="42" y="62"/>
                  <a:pt x="40" y="60"/>
                  <a:pt x="40" y="58"/>
                </a:cubicBezTo>
                <a:cubicBezTo>
                  <a:pt x="40" y="54"/>
                  <a:pt x="40" y="54"/>
                  <a:pt x="40" y="54"/>
                </a:cubicBezTo>
                <a:cubicBezTo>
                  <a:pt x="15" y="54"/>
                  <a:pt x="15" y="54"/>
                  <a:pt x="15" y="54"/>
                </a:cubicBezTo>
                <a:cubicBezTo>
                  <a:pt x="9" y="54"/>
                  <a:pt x="3" y="51"/>
                  <a:pt x="0" y="45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84"/>
                  <a:pt x="5" y="90"/>
                  <a:pt x="12" y="90"/>
                </a:cubicBezTo>
                <a:cubicBezTo>
                  <a:pt x="16" y="90"/>
                  <a:pt x="16" y="90"/>
                  <a:pt x="16" y="90"/>
                </a:cubicBezTo>
                <a:cubicBezTo>
                  <a:pt x="19" y="90"/>
                  <a:pt x="19" y="90"/>
                  <a:pt x="19" y="90"/>
                </a:cubicBezTo>
                <a:cubicBezTo>
                  <a:pt x="23" y="90"/>
                  <a:pt x="23" y="90"/>
                  <a:pt x="23" y="90"/>
                </a:cubicBezTo>
                <a:cubicBezTo>
                  <a:pt x="76" y="90"/>
                  <a:pt x="76" y="90"/>
                  <a:pt x="76" y="90"/>
                </a:cubicBezTo>
                <a:cubicBezTo>
                  <a:pt x="80" y="90"/>
                  <a:pt x="80" y="90"/>
                  <a:pt x="80" y="90"/>
                </a:cubicBezTo>
                <a:cubicBezTo>
                  <a:pt x="82" y="90"/>
                  <a:pt x="82" y="90"/>
                  <a:pt x="82" y="90"/>
                </a:cubicBezTo>
                <a:cubicBezTo>
                  <a:pt x="88" y="90"/>
                  <a:pt x="88" y="90"/>
                  <a:pt x="88" y="90"/>
                </a:cubicBezTo>
                <a:cubicBezTo>
                  <a:pt x="95" y="90"/>
                  <a:pt x="100" y="84"/>
                  <a:pt x="100" y="76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96" y="51"/>
                  <a:pt x="91" y="54"/>
                  <a:pt x="85" y="54"/>
                </a:cubicBezTo>
                <a:close/>
                <a:moveTo>
                  <a:pt x="55" y="45"/>
                </a:moveTo>
                <a:cubicBezTo>
                  <a:pt x="45" y="45"/>
                  <a:pt x="45" y="45"/>
                  <a:pt x="45" y="45"/>
                </a:cubicBezTo>
                <a:cubicBezTo>
                  <a:pt x="44" y="45"/>
                  <a:pt x="44" y="46"/>
                  <a:pt x="44" y="47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51"/>
                  <a:pt x="44" y="51"/>
                  <a:pt x="44" y="51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5"/>
                  <a:pt x="44" y="55"/>
                  <a:pt x="44" y="55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8"/>
                  <a:pt x="44" y="59"/>
                  <a:pt x="45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5" y="59"/>
                  <a:pt x="56" y="58"/>
                  <a:pt x="56" y="57"/>
                </a:cubicBezTo>
                <a:cubicBezTo>
                  <a:pt x="56" y="55"/>
                  <a:pt x="56" y="55"/>
                  <a:pt x="56" y="55"/>
                </a:cubicBezTo>
                <a:cubicBezTo>
                  <a:pt x="56" y="54"/>
                  <a:pt x="56" y="54"/>
                  <a:pt x="56" y="54"/>
                </a:cubicBezTo>
                <a:cubicBezTo>
                  <a:pt x="56" y="51"/>
                  <a:pt x="56" y="51"/>
                  <a:pt x="56" y="51"/>
                </a:cubicBezTo>
                <a:cubicBezTo>
                  <a:pt x="56" y="49"/>
                  <a:pt x="56" y="49"/>
                  <a:pt x="56" y="49"/>
                </a:cubicBezTo>
                <a:cubicBezTo>
                  <a:pt x="56" y="47"/>
                  <a:pt x="56" y="47"/>
                  <a:pt x="56" y="47"/>
                </a:cubicBezTo>
                <a:cubicBezTo>
                  <a:pt x="56" y="46"/>
                  <a:pt x="55" y="45"/>
                  <a:pt x="55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5" name="Freeform 29"/>
          <p:cNvSpPr>
            <a:spLocks noEditPoints="1"/>
          </p:cNvSpPr>
          <p:nvPr/>
        </p:nvSpPr>
        <p:spPr bwMode="auto">
          <a:xfrm>
            <a:off x="8469423" y="2555760"/>
            <a:ext cx="436970" cy="446228"/>
          </a:xfrm>
          <a:custGeom>
            <a:avLst/>
            <a:gdLst>
              <a:gd name="T0" fmla="*/ 99 w 100"/>
              <a:gd name="T1" fmla="*/ 43 h 101"/>
              <a:gd name="T2" fmla="*/ 86 w 100"/>
              <a:gd name="T3" fmla="*/ 41 h 101"/>
              <a:gd name="T4" fmla="*/ 82 w 100"/>
              <a:gd name="T5" fmla="*/ 32 h 101"/>
              <a:gd name="T6" fmla="*/ 90 w 100"/>
              <a:gd name="T7" fmla="*/ 22 h 101"/>
              <a:gd name="T8" fmla="*/ 89 w 100"/>
              <a:gd name="T9" fmla="*/ 19 h 101"/>
              <a:gd name="T10" fmla="*/ 82 w 100"/>
              <a:gd name="T11" fmla="*/ 11 h 101"/>
              <a:gd name="T12" fmla="*/ 79 w 100"/>
              <a:gd name="T13" fmla="*/ 11 h 101"/>
              <a:gd name="T14" fmla="*/ 69 w 100"/>
              <a:gd name="T15" fmla="*/ 19 h 101"/>
              <a:gd name="T16" fmla="*/ 59 w 100"/>
              <a:gd name="T17" fmla="*/ 15 h 101"/>
              <a:gd name="T18" fmla="*/ 58 w 100"/>
              <a:gd name="T19" fmla="*/ 2 h 101"/>
              <a:gd name="T20" fmla="*/ 55 w 100"/>
              <a:gd name="T21" fmla="*/ 0 h 101"/>
              <a:gd name="T22" fmla="*/ 45 w 100"/>
              <a:gd name="T23" fmla="*/ 0 h 101"/>
              <a:gd name="T24" fmla="*/ 43 w 100"/>
              <a:gd name="T25" fmla="*/ 2 h 101"/>
              <a:gd name="T26" fmla="*/ 41 w 100"/>
              <a:gd name="T27" fmla="*/ 15 h 101"/>
              <a:gd name="T28" fmla="*/ 31 w 100"/>
              <a:gd name="T29" fmla="*/ 19 h 101"/>
              <a:gd name="T30" fmla="*/ 21 w 100"/>
              <a:gd name="T31" fmla="*/ 11 h 101"/>
              <a:gd name="T32" fmla="*/ 18 w 100"/>
              <a:gd name="T33" fmla="*/ 11 h 101"/>
              <a:gd name="T34" fmla="*/ 11 w 100"/>
              <a:gd name="T35" fmla="*/ 19 h 101"/>
              <a:gd name="T36" fmla="*/ 11 w 100"/>
              <a:gd name="T37" fmla="*/ 22 h 101"/>
              <a:gd name="T38" fmla="*/ 18 w 100"/>
              <a:gd name="T39" fmla="*/ 32 h 101"/>
              <a:gd name="T40" fmla="*/ 14 w 100"/>
              <a:gd name="T41" fmla="*/ 41 h 101"/>
              <a:gd name="T42" fmla="*/ 2 w 100"/>
              <a:gd name="T43" fmla="*/ 43 h 101"/>
              <a:gd name="T44" fmla="*/ 0 w 100"/>
              <a:gd name="T45" fmla="*/ 45 h 101"/>
              <a:gd name="T46" fmla="*/ 0 w 100"/>
              <a:gd name="T47" fmla="*/ 56 h 101"/>
              <a:gd name="T48" fmla="*/ 2 w 100"/>
              <a:gd name="T49" fmla="*/ 58 h 101"/>
              <a:gd name="T50" fmla="*/ 14 w 100"/>
              <a:gd name="T51" fmla="*/ 60 h 101"/>
              <a:gd name="T52" fmla="*/ 18 w 100"/>
              <a:gd name="T53" fmla="*/ 69 h 101"/>
              <a:gd name="T54" fmla="*/ 11 w 100"/>
              <a:gd name="T55" fmla="*/ 80 h 101"/>
              <a:gd name="T56" fmla="*/ 11 w 100"/>
              <a:gd name="T57" fmla="*/ 82 h 101"/>
              <a:gd name="T58" fmla="*/ 18 w 100"/>
              <a:gd name="T59" fmla="*/ 90 h 101"/>
              <a:gd name="T60" fmla="*/ 21 w 100"/>
              <a:gd name="T61" fmla="*/ 90 h 101"/>
              <a:gd name="T62" fmla="*/ 31 w 100"/>
              <a:gd name="T63" fmla="*/ 82 h 101"/>
              <a:gd name="T64" fmla="*/ 41 w 100"/>
              <a:gd name="T65" fmla="*/ 86 h 101"/>
              <a:gd name="T66" fmla="*/ 43 w 100"/>
              <a:gd name="T67" fmla="*/ 99 h 101"/>
              <a:gd name="T68" fmla="*/ 45 w 100"/>
              <a:gd name="T69" fmla="*/ 101 h 101"/>
              <a:gd name="T70" fmla="*/ 55 w 100"/>
              <a:gd name="T71" fmla="*/ 101 h 101"/>
              <a:gd name="T72" fmla="*/ 58 w 100"/>
              <a:gd name="T73" fmla="*/ 99 h 101"/>
              <a:gd name="T74" fmla="*/ 59 w 100"/>
              <a:gd name="T75" fmla="*/ 86 h 101"/>
              <a:gd name="T76" fmla="*/ 69 w 100"/>
              <a:gd name="T77" fmla="*/ 82 h 101"/>
              <a:gd name="T78" fmla="*/ 79 w 100"/>
              <a:gd name="T79" fmla="*/ 90 h 101"/>
              <a:gd name="T80" fmla="*/ 82 w 100"/>
              <a:gd name="T81" fmla="*/ 90 h 101"/>
              <a:gd name="T82" fmla="*/ 89 w 100"/>
              <a:gd name="T83" fmla="*/ 82 h 101"/>
              <a:gd name="T84" fmla="*/ 90 w 100"/>
              <a:gd name="T85" fmla="*/ 80 h 101"/>
              <a:gd name="T86" fmla="*/ 82 w 100"/>
              <a:gd name="T87" fmla="*/ 69 h 101"/>
              <a:gd name="T88" fmla="*/ 86 w 100"/>
              <a:gd name="T89" fmla="*/ 60 h 101"/>
              <a:gd name="T90" fmla="*/ 99 w 100"/>
              <a:gd name="T91" fmla="*/ 58 h 101"/>
              <a:gd name="T92" fmla="*/ 100 w 100"/>
              <a:gd name="T93" fmla="*/ 56 h 101"/>
              <a:gd name="T94" fmla="*/ 100 w 100"/>
              <a:gd name="T95" fmla="*/ 45 h 101"/>
              <a:gd name="T96" fmla="*/ 99 w 100"/>
              <a:gd name="T97" fmla="*/ 43 h 101"/>
              <a:gd name="T98" fmla="*/ 50 w 100"/>
              <a:gd name="T99" fmla="*/ 69 h 101"/>
              <a:gd name="T100" fmla="*/ 32 w 100"/>
              <a:gd name="T101" fmla="*/ 51 h 101"/>
              <a:gd name="T102" fmla="*/ 50 w 100"/>
              <a:gd name="T103" fmla="*/ 32 h 101"/>
              <a:gd name="T104" fmla="*/ 69 w 100"/>
              <a:gd name="T105" fmla="*/ 51 h 101"/>
              <a:gd name="T106" fmla="*/ 50 w 100"/>
              <a:gd name="T107" fmla="*/ 6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0" h="101">
                <a:moveTo>
                  <a:pt x="99" y="43"/>
                </a:moveTo>
                <a:cubicBezTo>
                  <a:pt x="86" y="41"/>
                  <a:pt x="86" y="41"/>
                  <a:pt x="86" y="41"/>
                </a:cubicBezTo>
                <a:cubicBezTo>
                  <a:pt x="85" y="38"/>
                  <a:pt x="84" y="35"/>
                  <a:pt x="82" y="32"/>
                </a:cubicBezTo>
                <a:cubicBezTo>
                  <a:pt x="90" y="22"/>
                  <a:pt x="90" y="22"/>
                  <a:pt x="90" y="22"/>
                </a:cubicBezTo>
                <a:cubicBezTo>
                  <a:pt x="90" y="21"/>
                  <a:pt x="90" y="19"/>
                  <a:pt x="89" y="19"/>
                </a:cubicBezTo>
                <a:cubicBezTo>
                  <a:pt x="82" y="11"/>
                  <a:pt x="82" y="11"/>
                  <a:pt x="82" y="11"/>
                </a:cubicBezTo>
                <a:cubicBezTo>
                  <a:pt x="81" y="11"/>
                  <a:pt x="80" y="11"/>
                  <a:pt x="79" y="11"/>
                </a:cubicBezTo>
                <a:cubicBezTo>
                  <a:pt x="69" y="19"/>
                  <a:pt x="69" y="19"/>
                  <a:pt x="69" y="19"/>
                </a:cubicBezTo>
                <a:cubicBezTo>
                  <a:pt x="66" y="17"/>
                  <a:pt x="63" y="16"/>
                  <a:pt x="59" y="15"/>
                </a:cubicBezTo>
                <a:cubicBezTo>
                  <a:pt x="58" y="2"/>
                  <a:pt x="58" y="2"/>
                  <a:pt x="58" y="2"/>
                </a:cubicBezTo>
                <a:cubicBezTo>
                  <a:pt x="57" y="1"/>
                  <a:pt x="56" y="0"/>
                  <a:pt x="5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4" y="0"/>
                  <a:pt x="43" y="1"/>
                  <a:pt x="43" y="2"/>
                </a:cubicBezTo>
                <a:cubicBezTo>
                  <a:pt x="41" y="15"/>
                  <a:pt x="41" y="15"/>
                  <a:pt x="41" y="15"/>
                </a:cubicBezTo>
                <a:cubicBezTo>
                  <a:pt x="38" y="16"/>
                  <a:pt x="34" y="17"/>
                  <a:pt x="31" y="19"/>
                </a:cubicBezTo>
                <a:cubicBezTo>
                  <a:pt x="21" y="11"/>
                  <a:pt x="21" y="11"/>
                  <a:pt x="21" y="11"/>
                </a:cubicBezTo>
                <a:cubicBezTo>
                  <a:pt x="20" y="11"/>
                  <a:pt x="19" y="11"/>
                  <a:pt x="18" y="11"/>
                </a:cubicBezTo>
                <a:cubicBezTo>
                  <a:pt x="11" y="19"/>
                  <a:pt x="11" y="19"/>
                  <a:pt x="11" y="19"/>
                </a:cubicBezTo>
                <a:cubicBezTo>
                  <a:pt x="10" y="19"/>
                  <a:pt x="10" y="21"/>
                  <a:pt x="11" y="22"/>
                </a:cubicBezTo>
                <a:cubicBezTo>
                  <a:pt x="18" y="32"/>
                  <a:pt x="18" y="32"/>
                  <a:pt x="18" y="32"/>
                </a:cubicBezTo>
                <a:cubicBezTo>
                  <a:pt x="17" y="35"/>
                  <a:pt x="15" y="38"/>
                  <a:pt x="14" y="41"/>
                </a:cubicBezTo>
                <a:cubicBezTo>
                  <a:pt x="2" y="43"/>
                  <a:pt x="2" y="43"/>
                  <a:pt x="2" y="43"/>
                </a:cubicBezTo>
                <a:cubicBezTo>
                  <a:pt x="1" y="43"/>
                  <a:pt x="0" y="44"/>
                  <a:pt x="0" y="45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7"/>
                  <a:pt x="1" y="58"/>
                  <a:pt x="2" y="58"/>
                </a:cubicBezTo>
                <a:cubicBezTo>
                  <a:pt x="14" y="60"/>
                  <a:pt x="14" y="60"/>
                  <a:pt x="14" y="60"/>
                </a:cubicBezTo>
                <a:cubicBezTo>
                  <a:pt x="15" y="63"/>
                  <a:pt x="17" y="66"/>
                  <a:pt x="18" y="69"/>
                </a:cubicBezTo>
                <a:cubicBezTo>
                  <a:pt x="11" y="80"/>
                  <a:pt x="11" y="80"/>
                  <a:pt x="11" y="80"/>
                </a:cubicBezTo>
                <a:cubicBezTo>
                  <a:pt x="10" y="80"/>
                  <a:pt x="10" y="82"/>
                  <a:pt x="11" y="82"/>
                </a:cubicBezTo>
                <a:cubicBezTo>
                  <a:pt x="18" y="90"/>
                  <a:pt x="18" y="90"/>
                  <a:pt x="18" y="90"/>
                </a:cubicBezTo>
                <a:cubicBezTo>
                  <a:pt x="19" y="90"/>
                  <a:pt x="20" y="90"/>
                  <a:pt x="21" y="90"/>
                </a:cubicBezTo>
                <a:cubicBezTo>
                  <a:pt x="31" y="82"/>
                  <a:pt x="31" y="82"/>
                  <a:pt x="31" y="82"/>
                </a:cubicBezTo>
                <a:cubicBezTo>
                  <a:pt x="34" y="84"/>
                  <a:pt x="38" y="86"/>
                  <a:pt x="41" y="86"/>
                </a:cubicBezTo>
                <a:cubicBezTo>
                  <a:pt x="43" y="99"/>
                  <a:pt x="43" y="99"/>
                  <a:pt x="43" y="99"/>
                </a:cubicBezTo>
                <a:cubicBezTo>
                  <a:pt x="43" y="100"/>
                  <a:pt x="44" y="101"/>
                  <a:pt x="45" y="101"/>
                </a:cubicBezTo>
                <a:cubicBezTo>
                  <a:pt x="55" y="101"/>
                  <a:pt x="55" y="101"/>
                  <a:pt x="55" y="101"/>
                </a:cubicBezTo>
                <a:cubicBezTo>
                  <a:pt x="56" y="101"/>
                  <a:pt x="57" y="100"/>
                  <a:pt x="58" y="99"/>
                </a:cubicBezTo>
                <a:cubicBezTo>
                  <a:pt x="59" y="86"/>
                  <a:pt x="59" y="86"/>
                  <a:pt x="59" y="86"/>
                </a:cubicBezTo>
                <a:cubicBezTo>
                  <a:pt x="63" y="86"/>
                  <a:pt x="66" y="84"/>
                  <a:pt x="69" y="82"/>
                </a:cubicBezTo>
                <a:cubicBezTo>
                  <a:pt x="79" y="90"/>
                  <a:pt x="79" y="90"/>
                  <a:pt x="79" y="90"/>
                </a:cubicBezTo>
                <a:cubicBezTo>
                  <a:pt x="80" y="90"/>
                  <a:pt x="81" y="90"/>
                  <a:pt x="82" y="90"/>
                </a:cubicBezTo>
                <a:cubicBezTo>
                  <a:pt x="89" y="82"/>
                  <a:pt x="89" y="82"/>
                  <a:pt x="89" y="82"/>
                </a:cubicBezTo>
                <a:cubicBezTo>
                  <a:pt x="90" y="82"/>
                  <a:pt x="90" y="80"/>
                  <a:pt x="90" y="80"/>
                </a:cubicBezTo>
                <a:cubicBezTo>
                  <a:pt x="82" y="69"/>
                  <a:pt x="82" y="69"/>
                  <a:pt x="82" y="69"/>
                </a:cubicBezTo>
                <a:cubicBezTo>
                  <a:pt x="84" y="66"/>
                  <a:pt x="85" y="63"/>
                  <a:pt x="86" y="60"/>
                </a:cubicBezTo>
                <a:cubicBezTo>
                  <a:pt x="99" y="58"/>
                  <a:pt x="99" y="58"/>
                  <a:pt x="99" y="58"/>
                </a:cubicBezTo>
                <a:cubicBezTo>
                  <a:pt x="100" y="58"/>
                  <a:pt x="100" y="57"/>
                  <a:pt x="100" y="56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100" y="44"/>
                  <a:pt x="100" y="43"/>
                  <a:pt x="99" y="43"/>
                </a:cubicBezTo>
                <a:close/>
                <a:moveTo>
                  <a:pt x="50" y="69"/>
                </a:moveTo>
                <a:cubicBezTo>
                  <a:pt x="40" y="69"/>
                  <a:pt x="32" y="61"/>
                  <a:pt x="32" y="51"/>
                </a:cubicBezTo>
                <a:cubicBezTo>
                  <a:pt x="32" y="40"/>
                  <a:pt x="40" y="32"/>
                  <a:pt x="50" y="32"/>
                </a:cubicBezTo>
                <a:cubicBezTo>
                  <a:pt x="61" y="32"/>
                  <a:pt x="69" y="40"/>
                  <a:pt x="69" y="51"/>
                </a:cubicBezTo>
                <a:cubicBezTo>
                  <a:pt x="69" y="61"/>
                  <a:pt x="61" y="69"/>
                  <a:pt x="50" y="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5" t="5611"/>
          <a:stretch>
            <a:fillRect/>
          </a:stretch>
        </p:blipFill>
        <p:spPr>
          <a:xfrm>
            <a:off x="0" y="-219407"/>
            <a:ext cx="4354809" cy="310464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01" b="15562"/>
          <a:stretch>
            <a:fillRect/>
          </a:stretch>
        </p:blipFill>
        <p:spPr>
          <a:xfrm rot="16200000" flipH="1">
            <a:off x="8459523" y="-2324112"/>
            <a:ext cx="4093411" cy="63564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210606" y="1227657"/>
            <a:ext cx="3696547" cy="932886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875747" y="3763526"/>
            <a:ext cx="440507" cy="74764"/>
            <a:chOff x="5937294" y="1101902"/>
            <a:chExt cx="440507" cy="74764"/>
          </a:xfrm>
          <a:solidFill>
            <a:srgbClr val="75A031"/>
          </a:solidFill>
        </p:grpSpPr>
        <p:sp>
          <p:nvSpPr>
            <p:cNvPr id="13" name="椭圆 12"/>
            <p:cNvSpPr/>
            <p:nvPr/>
          </p:nvSpPr>
          <p:spPr>
            <a:xfrm>
              <a:off x="5937294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6059208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6181122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6303037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7" name="TextBox 76"/>
          <p:cNvSpPr txBox="1"/>
          <p:nvPr/>
        </p:nvSpPr>
        <p:spPr>
          <a:xfrm>
            <a:off x="4238921" y="2794182"/>
            <a:ext cx="37141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</a:t>
            </a:r>
            <a:endParaRPr lang="zh-CN" altLang="en-US" sz="6000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605449" y="4187341"/>
            <a:ext cx="498110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/>
              </a:rPr>
              <a:t>http://chn.docer.com/works?userid=199329941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 panose="020B0502040204020203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118536" y="3905483"/>
            <a:ext cx="395492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/>
              </a:rPr>
              <a:t>定制或更多作品请关注稻壳儿网春秋广告首页：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 panose="020B0502040204020203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605449" y="4469199"/>
            <a:ext cx="498110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/>
              </a:rPr>
              <a:t>定制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/>
              </a:rPr>
              <a:t>QQ:2850856404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 panose="020B0502040204020203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47" b="40370"/>
          <a:stretch>
            <a:fillRect/>
          </a:stretch>
        </p:blipFill>
        <p:spPr>
          <a:xfrm>
            <a:off x="10336863" y="3730390"/>
            <a:ext cx="1903905" cy="313181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5" t="5611"/>
          <a:stretch>
            <a:fillRect/>
          </a:stretch>
        </p:blipFill>
        <p:spPr>
          <a:xfrm rot="20936120" flipH="1" flipV="1">
            <a:off x="9378664" y="5461162"/>
            <a:ext cx="3152954" cy="22478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6"/>
          <p:cNvSpPr txBox="1"/>
          <p:nvPr/>
        </p:nvSpPr>
        <p:spPr>
          <a:xfrm>
            <a:off x="1672090" y="5025738"/>
            <a:ext cx="8847819" cy="959045"/>
          </a:xfrm>
          <a:prstGeom prst="rect">
            <a:avLst/>
          </a:prstGeom>
          <a:solidFill>
            <a:srgbClr val="649C4B"/>
          </a:solidFill>
        </p:spPr>
        <p:txBody>
          <a:bodyPr wrap="square" rtlCol="0" anchor="ctr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版权所有     盗版必究</a:t>
            </a:r>
            <a:endParaRPr lang="zh-CN" altLang="en-US" sz="4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1672090" y="954481"/>
            <a:ext cx="8847819" cy="2733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注意：</a:t>
            </a:r>
            <a:endParaRPr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中文字体：微软雅黑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英文字体：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图片来源：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-------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免费可商用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母        版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未使用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29582" y="356398"/>
            <a:ext cx="9732835" cy="3642836"/>
            <a:chOff x="0" y="0"/>
            <a:chExt cx="12192000" cy="456326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3" name="Picture 2" descr="http://img2.template.cache.wps.cn/wps/cdnwps/upload/partner/previews/e/6/c/a/d/30663935-6161-3930-2d39-6131332d3232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11645" y="2330861"/>
              <a:ext cx="3968708" cy="223239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Picture 4" descr="http://img2.template.cache.wps.cn/wps/cdnwps/upload/partner/previews/f/f/4/d/4/31613966-6264-3834-2d37-3030352d646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11645" y="0"/>
              <a:ext cx="3968708" cy="223239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8" descr="http://img2.template.cache.wps.cn/wps/cdnwps/upload/partner/previews/c/c/d/4/f/37663465-3963-6664-2d66-3230362d6535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23291" y="0"/>
              <a:ext cx="3968708" cy="223239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10" descr="http://img1.template.cache.wps.cn/wps/cdnwps/upload/partner/previews/e/c/f/b/d/32396236-3231-6132-2d32-3831312d3333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23293" y="2330861"/>
              <a:ext cx="3968707" cy="2232399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2" descr="http://img2.template.cache.wps.cn/wps/cdnwps/upload/partner/previews/4/3/5/9/e/65636362-6631-3331-2d31-3430312d6336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968708" cy="223239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14" descr="http://img1.template.cache.wps.cn/wps/cdnwps/upload/partner/previews/b/3/6/1/c/35393034-3832-6263-2d33-6162612d6666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330861"/>
              <a:ext cx="3968706" cy="223239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TextBox 76"/>
          <p:cNvSpPr txBox="1"/>
          <p:nvPr/>
        </p:nvSpPr>
        <p:spPr>
          <a:xfrm>
            <a:off x="1229582" y="4122224"/>
            <a:ext cx="9416647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感谢您的购买，更多优质</a:t>
            </a:r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en-US" altLang="zh-CN" sz="4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请复制网址访问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稻壳儿春秋广告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76"/>
          <p:cNvSpPr txBox="1"/>
          <p:nvPr/>
        </p:nvSpPr>
        <p:spPr>
          <a:xfrm>
            <a:off x="1229582" y="5731136"/>
            <a:ext cx="884781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稻壳儿网址：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/>
              </a:rPr>
              <a:t>http://chn.docer.com/works?userid=199329941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/>
              </a:rPr>
              <a:t>定制企业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/>
              </a:rPr>
              <a:t>QQ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/>
              </a:rPr>
              <a:t>：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/>
              </a:rPr>
              <a:t>2850856404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 panose="020B0502040204020203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1"/>
          <p:cNvSpPr>
            <a:spLocks noEditPoints="1"/>
          </p:cNvSpPr>
          <p:nvPr/>
        </p:nvSpPr>
        <p:spPr bwMode="auto">
          <a:xfrm>
            <a:off x="1417638" y="5065411"/>
            <a:ext cx="417512" cy="417513"/>
          </a:xfrm>
          <a:custGeom>
            <a:avLst/>
            <a:gdLst/>
            <a:ahLst/>
            <a:cxnLst>
              <a:cxn ang="0">
                <a:pos x="263" y="275"/>
              </a:cxn>
              <a:cxn ang="0">
                <a:pos x="234" y="270"/>
              </a:cxn>
              <a:cxn ang="0">
                <a:pos x="172" y="232"/>
              </a:cxn>
              <a:cxn ang="0">
                <a:pos x="121" y="243"/>
              </a:cxn>
              <a:cxn ang="0">
                <a:pos x="98" y="241"/>
              </a:cxn>
              <a:cxn ang="0">
                <a:pos x="63" y="228"/>
              </a:cxn>
              <a:cxn ang="0">
                <a:pos x="36" y="208"/>
              </a:cxn>
              <a:cxn ang="0">
                <a:pos x="15" y="179"/>
              </a:cxn>
              <a:cxn ang="0">
                <a:pos x="2" y="147"/>
              </a:cxn>
              <a:cxn ang="0">
                <a:pos x="0" y="121"/>
              </a:cxn>
              <a:cxn ang="0">
                <a:pos x="5" y="85"/>
              </a:cxn>
              <a:cxn ang="0">
                <a:pos x="22" y="52"/>
              </a:cxn>
              <a:cxn ang="0">
                <a:pos x="45" y="27"/>
              </a:cxn>
              <a:cxn ang="0">
                <a:pos x="74" y="9"/>
              </a:cxn>
              <a:cxn ang="0">
                <a:pos x="111" y="0"/>
              </a:cxn>
              <a:cxn ang="0">
                <a:pos x="134" y="0"/>
              </a:cxn>
              <a:cxn ang="0">
                <a:pos x="170" y="9"/>
              </a:cxn>
              <a:cxn ang="0">
                <a:pos x="199" y="27"/>
              </a:cxn>
              <a:cxn ang="0">
                <a:pos x="223" y="52"/>
              </a:cxn>
              <a:cxn ang="0">
                <a:pos x="239" y="85"/>
              </a:cxn>
              <a:cxn ang="0">
                <a:pos x="245" y="121"/>
              </a:cxn>
              <a:cxn ang="0">
                <a:pos x="239" y="156"/>
              </a:cxn>
              <a:cxn ang="0">
                <a:pos x="272" y="234"/>
              </a:cxn>
              <a:cxn ang="0">
                <a:pos x="279" y="252"/>
              </a:cxn>
              <a:cxn ang="0">
                <a:pos x="272" y="270"/>
              </a:cxn>
              <a:cxn ang="0">
                <a:pos x="105" y="36"/>
              </a:cxn>
              <a:cxn ang="0">
                <a:pos x="60" y="60"/>
              </a:cxn>
              <a:cxn ang="0">
                <a:pos x="36" y="103"/>
              </a:cxn>
              <a:cxn ang="0">
                <a:pos x="36" y="139"/>
              </a:cxn>
              <a:cxn ang="0">
                <a:pos x="60" y="183"/>
              </a:cxn>
              <a:cxn ang="0">
                <a:pos x="105" y="206"/>
              </a:cxn>
              <a:cxn ang="0">
                <a:pos x="140" y="206"/>
              </a:cxn>
              <a:cxn ang="0">
                <a:pos x="183" y="183"/>
              </a:cxn>
              <a:cxn ang="0">
                <a:pos x="208" y="139"/>
              </a:cxn>
              <a:cxn ang="0">
                <a:pos x="208" y="103"/>
              </a:cxn>
              <a:cxn ang="0">
                <a:pos x="183" y="60"/>
              </a:cxn>
              <a:cxn ang="0">
                <a:pos x="140" y="36"/>
              </a:cxn>
              <a:cxn ang="0">
                <a:pos x="158" y="139"/>
              </a:cxn>
              <a:cxn ang="0">
                <a:pos x="80" y="138"/>
              </a:cxn>
              <a:cxn ang="0">
                <a:pos x="71" y="121"/>
              </a:cxn>
              <a:cxn ang="0">
                <a:pos x="74" y="109"/>
              </a:cxn>
              <a:cxn ang="0">
                <a:pos x="158" y="103"/>
              </a:cxn>
              <a:cxn ang="0">
                <a:pos x="170" y="109"/>
              </a:cxn>
              <a:cxn ang="0">
                <a:pos x="174" y="121"/>
              </a:cxn>
              <a:cxn ang="0">
                <a:pos x="163" y="138"/>
              </a:cxn>
            </a:cxnLst>
            <a:rect l="0" t="0" r="r" b="b"/>
            <a:pathLst>
              <a:path w="279" h="277">
                <a:moveTo>
                  <a:pt x="272" y="270"/>
                </a:moveTo>
                <a:lnTo>
                  <a:pt x="272" y="270"/>
                </a:lnTo>
                <a:lnTo>
                  <a:pt x="263" y="275"/>
                </a:lnTo>
                <a:lnTo>
                  <a:pt x="252" y="277"/>
                </a:lnTo>
                <a:lnTo>
                  <a:pt x="243" y="275"/>
                </a:lnTo>
                <a:lnTo>
                  <a:pt x="234" y="270"/>
                </a:lnTo>
                <a:lnTo>
                  <a:pt x="189" y="225"/>
                </a:lnTo>
                <a:lnTo>
                  <a:pt x="189" y="225"/>
                </a:lnTo>
                <a:lnTo>
                  <a:pt x="172" y="232"/>
                </a:lnTo>
                <a:lnTo>
                  <a:pt x="158" y="239"/>
                </a:lnTo>
                <a:lnTo>
                  <a:pt x="140" y="243"/>
                </a:lnTo>
                <a:lnTo>
                  <a:pt x="121" y="243"/>
                </a:lnTo>
                <a:lnTo>
                  <a:pt x="121" y="243"/>
                </a:lnTo>
                <a:lnTo>
                  <a:pt x="111" y="243"/>
                </a:lnTo>
                <a:lnTo>
                  <a:pt x="98" y="241"/>
                </a:lnTo>
                <a:lnTo>
                  <a:pt x="85" y="237"/>
                </a:lnTo>
                <a:lnTo>
                  <a:pt x="74" y="234"/>
                </a:lnTo>
                <a:lnTo>
                  <a:pt x="63" y="228"/>
                </a:lnTo>
                <a:lnTo>
                  <a:pt x="54" y="223"/>
                </a:lnTo>
                <a:lnTo>
                  <a:pt x="45" y="216"/>
                </a:lnTo>
                <a:lnTo>
                  <a:pt x="36" y="208"/>
                </a:lnTo>
                <a:lnTo>
                  <a:pt x="27" y="199"/>
                </a:lnTo>
                <a:lnTo>
                  <a:pt x="22" y="190"/>
                </a:lnTo>
                <a:lnTo>
                  <a:pt x="15" y="179"/>
                </a:lnTo>
                <a:lnTo>
                  <a:pt x="9" y="168"/>
                </a:lnTo>
                <a:lnTo>
                  <a:pt x="5" y="157"/>
                </a:lnTo>
                <a:lnTo>
                  <a:pt x="2" y="147"/>
                </a:lnTo>
                <a:lnTo>
                  <a:pt x="0" y="134"/>
                </a:lnTo>
                <a:lnTo>
                  <a:pt x="0" y="121"/>
                </a:lnTo>
                <a:lnTo>
                  <a:pt x="0" y="121"/>
                </a:lnTo>
                <a:lnTo>
                  <a:pt x="0" y="109"/>
                </a:lnTo>
                <a:lnTo>
                  <a:pt x="2" y="96"/>
                </a:lnTo>
                <a:lnTo>
                  <a:pt x="5" y="85"/>
                </a:lnTo>
                <a:lnTo>
                  <a:pt x="9" y="74"/>
                </a:lnTo>
                <a:lnTo>
                  <a:pt x="15" y="63"/>
                </a:lnTo>
                <a:lnTo>
                  <a:pt x="22" y="52"/>
                </a:lnTo>
                <a:lnTo>
                  <a:pt x="27" y="43"/>
                </a:lnTo>
                <a:lnTo>
                  <a:pt x="36" y="34"/>
                </a:lnTo>
                <a:lnTo>
                  <a:pt x="45" y="27"/>
                </a:lnTo>
                <a:lnTo>
                  <a:pt x="54" y="20"/>
                </a:lnTo>
                <a:lnTo>
                  <a:pt x="63" y="14"/>
                </a:lnTo>
                <a:lnTo>
                  <a:pt x="74" y="9"/>
                </a:lnTo>
                <a:lnTo>
                  <a:pt x="85" y="5"/>
                </a:lnTo>
                <a:lnTo>
                  <a:pt x="98" y="2"/>
                </a:lnTo>
                <a:lnTo>
                  <a:pt x="111" y="0"/>
                </a:lnTo>
                <a:lnTo>
                  <a:pt x="121" y="0"/>
                </a:lnTo>
                <a:lnTo>
                  <a:pt x="121" y="0"/>
                </a:lnTo>
                <a:lnTo>
                  <a:pt x="134" y="0"/>
                </a:lnTo>
                <a:lnTo>
                  <a:pt x="147" y="2"/>
                </a:lnTo>
                <a:lnTo>
                  <a:pt x="158" y="5"/>
                </a:lnTo>
                <a:lnTo>
                  <a:pt x="170" y="9"/>
                </a:lnTo>
                <a:lnTo>
                  <a:pt x="181" y="14"/>
                </a:lnTo>
                <a:lnTo>
                  <a:pt x="190" y="20"/>
                </a:lnTo>
                <a:lnTo>
                  <a:pt x="199" y="27"/>
                </a:lnTo>
                <a:lnTo>
                  <a:pt x="208" y="34"/>
                </a:lnTo>
                <a:lnTo>
                  <a:pt x="216" y="43"/>
                </a:lnTo>
                <a:lnTo>
                  <a:pt x="223" y="52"/>
                </a:lnTo>
                <a:lnTo>
                  <a:pt x="230" y="63"/>
                </a:lnTo>
                <a:lnTo>
                  <a:pt x="236" y="74"/>
                </a:lnTo>
                <a:lnTo>
                  <a:pt x="239" y="85"/>
                </a:lnTo>
                <a:lnTo>
                  <a:pt x="241" y="96"/>
                </a:lnTo>
                <a:lnTo>
                  <a:pt x="243" y="109"/>
                </a:lnTo>
                <a:lnTo>
                  <a:pt x="245" y="121"/>
                </a:lnTo>
                <a:lnTo>
                  <a:pt x="245" y="121"/>
                </a:lnTo>
                <a:lnTo>
                  <a:pt x="243" y="139"/>
                </a:lnTo>
                <a:lnTo>
                  <a:pt x="239" y="156"/>
                </a:lnTo>
                <a:lnTo>
                  <a:pt x="234" y="172"/>
                </a:lnTo>
                <a:lnTo>
                  <a:pt x="225" y="187"/>
                </a:lnTo>
                <a:lnTo>
                  <a:pt x="272" y="234"/>
                </a:lnTo>
                <a:lnTo>
                  <a:pt x="272" y="234"/>
                </a:lnTo>
                <a:lnTo>
                  <a:pt x="277" y="243"/>
                </a:lnTo>
                <a:lnTo>
                  <a:pt x="279" y="252"/>
                </a:lnTo>
                <a:lnTo>
                  <a:pt x="277" y="261"/>
                </a:lnTo>
                <a:lnTo>
                  <a:pt x="272" y="270"/>
                </a:lnTo>
                <a:lnTo>
                  <a:pt x="272" y="270"/>
                </a:lnTo>
                <a:close/>
                <a:moveTo>
                  <a:pt x="121" y="34"/>
                </a:moveTo>
                <a:lnTo>
                  <a:pt x="121" y="34"/>
                </a:lnTo>
                <a:lnTo>
                  <a:pt x="105" y="36"/>
                </a:lnTo>
                <a:lnTo>
                  <a:pt x="89" y="41"/>
                </a:lnTo>
                <a:lnTo>
                  <a:pt x="74" y="49"/>
                </a:lnTo>
                <a:lnTo>
                  <a:pt x="60" y="60"/>
                </a:lnTo>
                <a:lnTo>
                  <a:pt x="51" y="72"/>
                </a:lnTo>
                <a:lnTo>
                  <a:pt x="42" y="87"/>
                </a:lnTo>
                <a:lnTo>
                  <a:pt x="36" y="103"/>
                </a:lnTo>
                <a:lnTo>
                  <a:pt x="34" y="121"/>
                </a:lnTo>
                <a:lnTo>
                  <a:pt x="34" y="121"/>
                </a:lnTo>
                <a:lnTo>
                  <a:pt x="36" y="139"/>
                </a:lnTo>
                <a:lnTo>
                  <a:pt x="42" y="156"/>
                </a:lnTo>
                <a:lnTo>
                  <a:pt x="51" y="170"/>
                </a:lnTo>
                <a:lnTo>
                  <a:pt x="60" y="183"/>
                </a:lnTo>
                <a:lnTo>
                  <a:pt x="74" y="194"/>
                </a:lnTo>
                <a:lnTo>
                  <a:pt x="89" y="201"/>
                </a:lnTo>
                <a:lnTo>
                  <a:pt x="105" y="206"/>
                </a:lnTo>
                <a:lnTo>
                  <a:pt x="121" y="208"/>
                </a:lnTo>
                <a:lnTo>
                  <a:pt x="121" y="208"/>
                </a:lnTo>
                <a:lnTo>
                  <a:pt x="140" y="206"/>
                </a:lnTo>
                <a:lnTo>
                  <a:pt x="156" y="201"/>
                </a:lnTo>
                <a:lnTo>
                  <a:pt x="170" y="194"/>
                </a:lnTo>
                <a:lnTo>
                  <a:pt x="183" y="183"/>
                </a:lnTo>
                <a:lnTo>
                  <a:pt x="194" y="170"/>
                </a:lnTo>
                <a:lnTo>
                  <a:pt x="203" y="156"/>
                </a:lnTo>
                <a:lnTo>
                  <a:pt x="208" y="139"/>
                </a:lnTo>
                <a:lnTo>
                  <a:pt x="210" y="121"/>
                </a:lnTo>
                <a:lnTo>
                  <a:pt x="210" y="121"/>
                </a:lnTo>
                <a:lnTo>
                  <a:pt x="208" y="103"/>
                </a:lnTo>
                <a:lnTo>
                  <a:pt x="203" y="87"/>
                </a:lnTo>
                <a:lnTo>
                  <a:pt x="194" y="72"/>
                </a:lnTo>
                <a:lnTo>
                  <a:pt x="183" y="60"/>
                </a:lnTo>
                <a:lnTo>
                  <a:pt x="170" y="49"/>
                </a:lnTo>
                <a:lnTo>
                  <a:pt x="156" y="41"/>
                </a:lnTo>
                <a:lnTo>
                  <a:pt x="140" y="36"/>
                </a:lnTo>
                <a:lnTo>
                  <a:pt x="121" y="34"/>
                </a:lnTo>
                <a:lnTo>
                  <a:pt x="121" y="34"/>
                </a:lnTo>
                <a:close/>
                <a:moveTo>
                  <a:pt x="158" y="139"/>
                </a:moveTo>
                <a:lnTo>
                  <a:pt x="87" y="139"/>
                </a:lnTo>
                <a:lnTo>
                  <a:pt x="87" y="139"/>
                </a:lnTo>
                <a:lnTo>
                  <a:pt x="80" y="138"/>
                </a:lnTo>
                <a:lnTo>
                  <a:pt x="74" y="134"/>
                </a:lnTo>
                <a:lnTo>
                  <a:pt x="71" y="128"/>
                </a:lnTo>
                <a:lnTo>
                  <a:pt x="71" y="121"/>
                </a:lnTo>
                <a:lnTo>
                  <a:pt x="71" y="121"/>
                </a:lnTo>
                <a:lnTo>
                  <a:pt x="71" y="114"/>
                </a:lnTo>
                <a:lnTo>
                  <a:pt x="74" y="109"/>
                </a:lnTo>
                <a:lnTo>
                  <a:pt x="80" y="105"/>
                </a:lnTo>
                <a:lnTo>
                  <a:pt x="87" y="103"/>
                </a:lnTo>
                <a:lnTo>
                  <a:pt x="158" y="103"/>
                </a:lnTo>
                <a:lnTo>
                  <a:pt x="158" y="103"/>
                </a:lnTo>
                <a:lnTo>
                  <a:pt x="163" y="105"/>
                </a:lnTo>
                <a:lnTo>
                  <a:pt x="170" y="109"/>
                </a:lnTo>
                <a:lnTo>
                  <a:pt x="174" y="114"/>
                </a:lnTo>
                <a:lnTo>
                  <a:pt x="174" y="121"/>
                </a:lnTo>
                <a:lnTo>
                  <a:pt x="174" y="121"/>
                </a:lnTo>
                <a:lnTo>
                  <a:pt x="174" y="128"/>
                </a:lnTo>
                <a:lnTo>
                  <a:pt x="170" y="134"/>
                </a:lnTo>
                <a:lnTo>
                  <a:pt x="163" y="138"/>
                </a:lnTo>
                <a:lnTo>
                  <a:pt x="158" y="139"/>
                </a:lnTo>
                <a:lnTo>
                  <a:pt x="158" y="139"/>
                </a:lnTo>
                <a:close/>
              </a:path>
            </a:pathLst>
          </a:custGeom>
          <a:solidFill>
            <a:srgbClr val="649C4B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grpSp>
        <p:nvGrpSpPr>
          <p:cNvPr id="3" name="Group 83"/>
          <p:cNvGrpSpPr/>
          <p:nvPr/>
        </p:nvGrpSpPr>
        <p:grpSpPr>
          <a:xfrm>
            <a:off x="2616303" y="5060066"/>
            <a:ext cx="429624" cy="429624"/>
            <a:chOff x="1787872" y="3796481"/>
            <a:chExt cx="296916" cy="296916"/>
          </a:xfrm>
          <a:solidFill>
            <a:srgbClr val="649C4B"/>
          </a:solidFill>
        </p:grpSpPr>
        <p:sp>
          <p:nvSpPr>
            <p:cNvPr id="4" name="Freeform 12"/>
            <p:cNvSpPr>
              <a:spLocks noEditPoints="1"/>
            </p:cNvSpPr>
            <p:nvPr/>
          </p:nvSpPr>
          <p:spPr bwMode="auto">
            <a:xfrm>
              <a:off x="1787872" y="3796481"/>
              <a:ext cx="296916" cy="296916"/>
            </a:xfrm>
            <a:custGeom>
              <a:avLst/>
              <a:gdLst/>
              <a:ahLst/>
              <a:cxnLst>
                <a:cxn ang="0">
                  <a:pos x="221" y="189"/>
                </a:cxn>
                <a:cxn ang="0">
                  <a:pos x="241" y="140"/>
                </a:cxn>
                <a:cxn ang="0">
                  <a:pos x="243" y="109"/>
                </a:cxn>
                <a:cxn ang="0">
                  <a:pos x="234" y="73"/>
                </a:cxn>
                <a:cxn ang="0">
                  <a:pos x="221" y="53"/>
                </a:cxn>
                <a:cxn ang="0">
                  <a:pos x="207" y="35"/>
                </a:cxn>
                <a:cxn ang="0">
                  <a:pos x="179" y="15"/>
                </a:cxn>
                <a:cxn ang="0">
                  <a:pos x="158" y="6"/>
                </a:cxn>
                <a:cxn ang="0">
                  <a:pos x="121" y="0"/>
                </a:cxn>
                <a:cxn ang="0">
                  <a:pos x="98" y="2"/>
                </a:cxn>
                <a:cxn ang="0">
                  <a:pos x="74" y="9"/>
                </a:cxn>
                <a:cxn ang="0">
                  <a:pos x="44" y="27"/>
                </a:cxn>
                <a:cxn ang="0">
                  <a:pos x="27" y="44"/>
                </a:cxn>
                <a:cxn ang="0">
                  <a:pos x="9" y="73"/>
                </a:cxn>
                <a:cxn ang="0">
                  <a:pos x="2" y="96"/>
                </a:cxn>
                <a:cxn ang="0">
                  <a:pos x="0" y="120"/>
                </a:cxn>
                <a:cxn ang="0">
                  <a:pos x="5" y="156"/>
                </a:cxn>
                <a:cxn ang="0">
                  <a:pos x="15" y="178"/>
                </a:cxn>
                <a:cxn ang="0">
                  <a:pos x="36" y="207"/>
                </a:cxn>
                <a:cxn ang="0">
                  <a:pos x="53" y="221"/>
                </a:cxn>
                <a:cxn ang="0">
                  <a:pos x="74" y="232"/>
                </a:cxn>
                <a:cxn ang="0">
                  <a:pos x="109" y="241"/>
                </a:cxn>
                <a:cxn ang="0">
                  <a:pos x="140" y="241"/>
                </a:cxn>
                <a:cxn ang="0">
                  <a:pos x="190" y="220"/>
                </a:cxn>
                <a:cxn ang="0">
                  <a:pos x="256" y="285"/>
                </a:cxn>
                <a:cxn ang="0">
                  <a:pos x="274" y="285"/>
                </a:cxn>
                <a:cxn ang="0">
                  <a:pos x="285" y="272"/>
                </a:cxn>
                <a:cxn ang="0">
                  <a:pos x="285" y="256"/>
                </a:cxn>
                <a:cxn ang="0">
                  <a:pos x="176" y="174"/>
                </a:cxn>
                <a:cxn ang="0">
                  <a:pos x="150" y="192"/>
                </a:cxn>
                <a:cxn ang="0">
                  <a:pos x="121" y="198"/>
                </a:cxn>
                <a:cxn ang="0">
                  <a:pos x="80" y="185"/>
                </a:cxn>
                <a:cxn ang="0">
                  <a:pos x="56" y="163"/>
                </a:cxn>
                <a:cxn ang="0">
                  <a:pos x="44" y="120"/>
                </a:cxn>
                <a:cxn ang="0">
                  <a:pos x="51" y="91"/>
                </a:cxn>
                <a:cxn ang="0">
                  <a:pos x="67" y="65"/>
                </a:cxn>
                <a:cxn ang="0">
                  <a:pos x="107" y="45"/>
                </a:cxn>
                <a:cxn ang="0">
                  <a:pos x="136" y="45"/>
                </a:cxn>
                <a:cxn ang="0">
                  <a:pos x="176" y="65"/>
                </a:cxn>
                <a:cxn ang="0">
                  <a:pos x="192" y="91"/>
                </a:cxn>
                <a:cxn ang="0">
                  <a:pos x="199" y="120"/>
                </a:cxn>
                <a:cxn ang="0">
                  <a:pos x="187" y="163"/>
                </a:cxn>
              </a:cxnLst>
              <a:rect l="0" t="0" r="r" b="b"/>
              <a:pathLst>
                <a:path w="286" h="287">
                  <a:moveTo>
                    <a:pt x="281" y="249"/>
                  </a:moveTo>
                  <a:lnTo>
                    <a:pt x="221" y="189"/>
                  </a:lnTo>
                  <a:lnTo>
                    <a:pt x="221" y="189"/>
                  </a:lnTo>
                  <a:lnTo>
                    <a:pt x="230" y="174"/>
                  </a:lnTo>
                  <a:lnTo>
                    <a:pt x="237" y="156"/>
                  </a:lnTo>
                  <a:lnTo>
                    <a:pt x="241" y="140"/>
                  </a:lnTo>
                  <a:lnTo>
                    <a:pt x="243" y="120"/>
                  </a:lnTo>
                  <a:lnTo>
                    <a:pt x="243" y="120"/>
                  </a:lnTo>
                  <a:lnTo>
                    <a:pt x="243" y="109"/>
                  </a:lnTo>
                  <a:lnTo>
                    <a:pt x="241" y="96"/>
                  </a:lnTo>
                  <a:lnTo>
                    <a:pt x="237" y="85"/>
                  </a:lnTo>
                  <a:lnTo>
                    <a:pt x="234" y="73"/>
                  </a:lnTo>
                  <a:lnTo>
                    <a:pt x="234" y="73"/>
                  </a:lnTo>
                  <a:lnTo>
                    <a:pt x="228" y="62"/>
                  </a:lnTo>
                  <a:lnTo>
                    <a:pt x="221" y="53"/>
                  </a:lnTo>
                  <a:lnTo>
                    <a:pt x="216" y="44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199" y="27"/>
                  </a:lnTo>
                  <a:lnTo>
                    <a:pt x="190" y="20"/>
                  </a:lnTo>
                  <a:lnTo>
                    <a:pt x="179" y="15"/>
                  </a:lnTo>
                  <a:lnTo>
                    <a:pt x="169" y="9"/>
                  </a:lnTo>
                  <a:lnTo>
                    <a:pt x="169" y="9"/>
                  </a:lnTo>
                  <a:lnTo>
                    <a:pt x="158" y="6"/>
                  </a:lnTo>
                  <a:lnTo>
                    <a:pt x="145" y="2"/>
                  </a:lnTo>
                  <a:lnTo>
                    <a:pt x="134" y="0"/>
                  </a:lnTo>
                  <a:lnTo>
                    <a:pt x="121" y="0"/>
                  </a:lnTo>
                  <a:lnTo>
                    <a:pt x="121" y="0"/>
                  </a:lnTo>
                  <a:lnTo>
                    <a:pt x="109" y="0"/>
                  </a:lnTo>
                  <a:lnTo>
                    <a:pt x="98" y="2"/>
                  </a:lnTo>
                  <a:lnTo>
                    <a:pt x="85" y="6"/>
                  </a:lnTo>
                  <a:lnTo>
                    <a:pt x="74" y="9"/>
                  </a:lnTo>
                  <a:lnTo>
                    <a:pt x="74" y="9"/>
                  </a:lnTo>
                  <a:lnTo>
                    <a:pt x="63" y="15"/>
                  </a:lnTo>
                  <a:lnTo>
                    <a:pt x="53" y="20"/>
                  </a:lnTo>
                  <a:lnTo>
                    <a:pt x="44" y="27"/>
                  </a:lnTo>
                  <a:lnTo>
                    <a:pt x="36" y="35"/>
                  </a:lnTo>
                  <a:lnTo>
                    <a:pt x="36" y="35"/>
                  </a:lnTo>
                  <a:lnTo>
                    <a:pt x="27" y="44"/>
                  </a:lnTo>
                  <a:lnTo>
                    <a:pt x="22" y="53"/>
                  </a:lnTo>
                  <a:lnTo>
                    <a:pt x="15" y="62"/>
                  </a:lnTo>
                  <a:lnTo>
                    <a:pt x="9" y="73"/>
                  </a:lnTo>
                  <a:lnTo>
                    <a:pt x="9" y="73"/>
                  </a:lnTo>
                  <a:lnTo>
                    <a:pt x="5" y="85"/>
                  </a:lnTo>
                  <a:lnTo>
                    <a:pt x="2" y="96"/>
                  </a:lnTo>
                  <a:lnTo>
                    <a:pt x="0" y="109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0" y="132"/>
                  </a:lnTo>
                  <a:lnTo>
                    <a:pt x="2" y="145"/>
                  </a:lnTo>
                  <a:lnTo>
                    <a:pt x="5" y="156"/>
                  </a:lnTo>
                  <a:lnTo>
                    <a:pt x="9" y="167"/>
                  </a:lnTo>
                  <a:lnTo>
                    <a:pt x="9" y="167"/>
                  </a:lnTo>
                  <a:lnTo>
                    <a:pt x="15" y="178"/>
                  </a:lnTo>
                  <a:lnTo>
                    <a:pt x="22" y="189"/>
                  </a:lnTo>
                  <a:lnTo>
                    <a:pt x="27" y="198"/>
                  </a:lnTo>
                  <a:lnTo>
                    <a:pt x="36" y="207"/>
                  </a:lnTo>
                  <a:lnTo>
                    <a:pt x="36" y="207"/>
                  </a:lnTo>
                  <a:lnTo>
                    <a:pt x="44" y="214"/>
                  </a:lnTo>
                  <a:lnTo>
                    <a:pt x="53" y="221"/>
                  </a:lnTo>
                  <a:lnTo>
                    <a:pt x="63" y="227"/>
                  </a:lnTo>
                  <a:lnTo>
                    <a:pt x="74" y="232"/>
                  </a:lnTo>
                  <a:lnTo>
                    <a:pt x="74" y="232"/>
                  </a:lnTo>
                  <a:lnTo>
                    <a:pt x="85" y="236"/>
                  </a:lnTo>
                  <a:lnTo>
                    <a:pt x="98" y="239"/>
                  </a:lnTo>
                  <a:lnTo>
                    <a:pt x="109" y="241"/>
                  </a:lnTo>
                  <a:lnTo>
                    <a:pt x="121" y="241"/>
                  </a:lnTo>
                  <a:lnTo>
                    <a:pt x="121" y="241"/>
                  </a:lnTo>
                  <a:lnTo>
                    <a:pt x="140" y="241"/>
                  </a:lnTo>
                  <a:lnTo>
                    <a:pt x="158" y="236"/>
                  </a:lnTo>
                  <a:lnTo>
                    <a:pt x="174" y="230"/>
                  </a:lnTo>
                  <a:lnTo>
                    <a:pt x="190" y="220"/>
                  </a:lnTo>
                  <a:lnTo>
                    <a:pt x="248" y="279"/>
                  </a:lnTo>
                  <a:lnTo>
                    <a:pt x="248" y="279"/>
                  </a:lnTo>
                  <a:lnTo>
                    <a:pt x="256" y="285"/>
                  </a:lnTo>
                  <a:lnTo>
                    <a:pt x="265" y="287"/>
                  </a:lnTo>
                  <a:lnTo>
                    <a:pt x="265" y="287"/>
                  </a:lnTo>
                  <a:lnTo>
                    <a:pt x="274" y="285"/>
                  </a:lnTo>
                  <a:lnTo>
                    <a:pt x="281" y="279"/>
                  </a:lnTo>
                  <a:lnTo>
                    <a:pt x="281" y="279"/>
                  </a:lnTo>
                  <a:lnTo>
                    <a:pt x="285" y="272"/>
                  </a:lnTo>
                  <a:lnTo>
                    <a:pt x="286" y="263"/>
                  </a:lnTo>
                  <a:lnTo>
                    <a:pt x="286" y="263"/>
                  </a:lnTo>
                  <a:lnTo>
                    <a:pt x="285" y="256"/>
                  </a:lnTo>
                  <a:lnTo>
                    <a:pt x="281" y="249"/>
                  </a:lnTo>
                  <a:lnTo>
                    <a:pt x="281" y="249"/>
                  </a:lnTo>
                  <a:close/>
                  <a:moveTo>
                    <a:pt x="176" y="174"/>
                  </a:moveTo>
                  <a:lnTo>
                    <a:pt x="176" y="174"/>
                  </a:lnTo>
                  <a:lnTo>
                    <a:pt x="163" y="185"/>
                  </a:lnTo>
                  <a:lnTo>
                    <a:pt x="150" y="192"/>
                  </a:lnTo>
                  <a:lnTo>
                    <a:pt x="136" y="196"/>
                  </a:lnTo>
                  <a:lnTo>
                    <a:pt x="121" y="198"/>
                  </a:lnTo>
                  <a:lnTo>
                    <a:pt x="121" y="198"/>
                  </a:lnTo>
                  <a:lnTo>
                    <a:pt x="107" y="196"/>
                  </a:lnTo>
                  <a:lnTo>
                    <a:pt x="92" y="192"/>
                  </a:lnTo>
                  <a:lnTo>
                    <a:pt x="80" y="185"/>
                  </a:lnTo>
                  <a:lnTo>
                    <a:pt x="67" y="174"/>
                  </a:lnTo>
                  <a:lnTo>
                    <a:pt x="67" y="174"/>
                  </a:lnTo>
                  <a:lnTo>
                    <a:pt x="56" y="163"/>
                  </a:lnTo>
                  <a:lnTo>
                    <a:pt x="51" y="151"/>
                  </a:lnTo>
                  <a:lnTo>
                    <a:pt x="45" y="136"/>
                  </a:lnTo>
                  <a:lnTo>
                    <a:pt x="44" y="120"/>
                  </a:lnTo>
                  <a:lnTo>
                    <a:pt x="44" y="120"/>
                  </a:lnTo>
                  <a:lnTo>
                    <a:pt x="45" y="105"/>
                  </a:lnTo>
                  <a:lnTo>
                    <a:pt x="51" y="91"/>
                  </a:lnTo>
                  <a:lnTo>
                    <a:pt x="56" y="78"/>
                  </a:lnTo>
                  <a:lnTo>
                    <a:pt x="67" y="65"/>
                  </a:lnTo>
                  <a:lnTo>
                    <a:pt x="67" y="65"/>
                  </a:lnTo>
                  <a:lnTo>
                    <a:pt x="80" y="56"/>
                  </a:lnTo>
                  <a:lnTo>
                    <a:pt x="92" y="49"/>
                  </a:lnTo>
                  <a:lnTo>
                    <a:pt x="107" y="45"/>
                  </a:lnTo>
                  <a:lnTo>
                    <a:pt x="121" y="44"/>
                  </a:lnTo>
                  <a:lnTo>
                    <a:pt x="121" y="44"/>
                  </a:lnTo>
                  <a:lnTo>
                    <a:pt x="136" y="45"/>
                  </a:lnTo>
                  <a:lnTo>
                    <a:pt x="150" y="49"/>
                  </a:lnTo>
                  <a:lnTo>
                    <a:pt x="163" y="56"/>
                  </a:lnTo>
                  <a:lnTo>
                    <a:pt x="176" y="65"/>
                  </a:lnTo>
                  <a:lnTo>
                    <a:pt x="176" y="65"/>
                  </a:lnTo>
                  <a:lnTo>
                    <a:pt x="187" y="78"/>
                  </a:lnTo>
                  <a:lnTo>
                    <a:pt x="192" y="91"/>
                  </a:lnTo>
                  <a:lnTo>
                    <a:pt x="198" y="105"/>
                  </a:lnTo>
                  <a:lnTo>
                    <a:pt x="199" y="120"/>
                  </a:lnTo>
                  <a:lnTo>
                    <a:pt x="199" y="120"/>
                  </a:lnTo>
                  <a:lnTo>
                    <a:pt x="198" y="136"/>
                  </a:lnTo>
                  <a:lnTo>
                    <a:pt x="192" y="151"/>
                  </a:lnTo>
                  <a:lnTo>
                    <a:pt x="187" y="163"/>
                  </a:lnTo>
                  <a:lnTo>
                    <a:pt x="176" y="174"/>
                  </a:lnTo>
                  <a:lnTo>
                    <a:pt x="176" y="17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5" name="Freeform 13"/>
            <p:cNvSpPr/>
            <p:nvPr/>
          </p:nvSpPr>
          <p:spPr bwMode="auto">
            <a:xfrm>
              <a:off x="1858467" y="3864999"/>
              <a:ext cx="112122" cy="114199"/>
            </a:xfrm>
            <a:custGeom>
              <a:avLst/>
              <a:gdLst/>
              <a:ahLst/>
              <a:cxnLst>
                <a:cxn ang="0">
                  <a:pos x="103" y="44"/>
                </a:cxn>
                <a:cxn ang="0">
                  <a:pos x="65" y="44"/>
                </a:cxn>
                <a:cxn ang="0">
                  <a:pos x="65" y="6"/>
                </a:cxn>
                <a:cxn ang="0">
                  <a:pos x="65" y="6"/>
                </a:cxn>
                <a:cxn ang="0">
                  <a:pos x="64" y="2"/>
                </a:cxn>
                <a:cxn ang="0">
                  <a:pos x="64" y="2"/>
                </a:cxn>
                <a:cxn ang="0">
                  <a:pos x="60" y="0"/>
                </a:cxn>
                <a:cxn ang="0">
                  <a:pos x="49" y="0"/>
                </a:cxn>
                <a:cxn ang="0">
                  <a:pos x="49" y="0"/>
                </a:cxn>
                <a:cxn ang="0">
                  <a:pos x="45" y="2"/>
                </a:cxn>
                <a:cxn ang="0">
                  <a:pos x="45" y="2"/>
                </a:cxn>
                <a:cxn ang="0">
                  <a:pos x="44" y="6"/>
                </a:cxn>
                <a:cxn ang="0">
                  <a:pos x="44" y="44"/>
                </a:cxn>
                <a:cxn ang="0">
                  <a:pos x="6" y="44"/>
                </a:cxn>
                <a:cxn ang="0">
                  <a:pos x="6" y="44"/>
                </a:cxn>
                <a:cxn ang="0">
                  <a:pos x="2" y="46"/>
                </a:cxn>
                <a:cxn ang="0">
                  <a:pos x="2" y="46"/>
                </a:cxn>
                <a:cxn ang="0">
                  <a:pos x="0" y="49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66"/>
                </a:cxn>
                <a:cxn ang="0">
                  <a:pos x="2" y="66"/>
                </a:cxn>
                <a:cxn ang="0">
                  <a:pos x="6" y="66"/>
                </a:cxn>
                <a:cxn ang="0">
                  <a:pos x="44" y="66"/>
                </a:cxn>
                <a:cxn ang="0">
                  <a:pos x="44" y="106"/>
                </a:cxn>
                <a:cxn ang="0">
                  <a:pos x="44" y="106"/>
                </a:cxn>
                <a:cxn ang="0">
                  <a:pos x="45" y="109"/>
                </a:cxn>
                <a:cxn ang="0">
                  <a:pos x="45" y="109"/>
                </a:cxn>
                <a:cxn ang="0">
                  <a:pos x="49" y="111"/>
                </a:cxn>
                <a:cxn ang="0">
                  <a:pos x="60" y="111"/>
                </a:cxn>
                <a:cxn ang="0">
                  <a:pos x="60" y="111"/>
                </a:cxn>
                <a:cxn ang="0">
                  <a:pos x="64" y="109"/>
                </a:cxn>
                <a:cxn ang="0">
                  <a:pos x="64" y="109"/>
                </a:cxn>
                <a:cxn ang="0">
                  <a:pos x="65" y="106"/>
                </a:cxn>
                <a:cxn ang="0">
                  <a:pos x="65" y="66"/>
                </a:cxn>
                <a:cxn ang="0">
                  <a:pos x="103" y="66"/>
                </a:cxn>
                <a:cxn ang="0">
                  <a:pos x="103" y="66"/>
                </a:cxn>
                <a:cxn ang="0">
                  <a:pos x="107" y="66"/>
                </a:cxn>
                <a:cxn ang="0">
                  <a:pos x="107" y="66"/>
                </a:cxn>
                <a:cxn ang="0">
                  <a:pos x="109" y="60"/>
                </a:cxn>
                <a:cxn ang="0">
                  <a:pos x="109" y="49"/>
                </a:cxn>
                <a:cxn ang="0">
                  <a:pos x="109" y="49"/>
                </a:cxn>
                <a:cxn ang="0">
                  <a:pos x="107" y="46"/>
                </a:cxn>
                <a:cxn ang="0">
                  <a:pos x="107" y="46"/>
                </a:cxn>
                <a:cxn ang="0">
                  <a:pos x="103" y="44"/>
                </a:cxn>
                <a:cxn ang="0">
                  <a:pos x="103" y="44"/>
                </a:cxn>
              </a:cxnLst>
              <a:rect l="0" t="0" r="r" b="b"/>
              <a:pathLst>
                <a:path w="109" h="111">
                  <a:moveTo>
                    <a:pt x="103" y="44"/>
                  </a:moveTo>
                  <a:lnTo>
                    <a:pt x="65" y="44"/>
                  </a:lnTo>
                  <a:lnTo>
                    <a:pt x="65" y="6"/>
                  </a:lnTo>
                  <a:lnTo>
                    <a:pt x="65" y="6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0" y="0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45" y="2"/>
                  </a:lnTo>
                  <a:lnTo>
                    <a:pt x="45" y="2"/>
                  </a:lnTo>
                  <a:lnTo>
                    <a:pt x="44" y="6"/>
                  </a:lnTo>
                  <a:lnTo>
                    <a:pt x="44" y="44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49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6" y="66"/>
                  </a:lnTo>
                  <a:lnTo>
                    <a:pt x="44" y="66"/>
                  </a:lnTo>
                  <a:lnTo>
                    <a:pt x="44" y="106"/>
                  </a:lnTo>
                  <a:lnTo>
                    <a:pt x="44" y="106"/>
                  </a:lnTo>
                  <a:lnTo>
                    <a:pt x="45" y="109"/>
                  </a:lnTo>
                  <a:lnTo>
                    <a:pt x="45" y="109"/>
                  </a:lnTo>
                  <a:lnTo>
                    <a:pt x="49" y="111"/>
                  </a:lnTo>
                  <a:lnTo>
                    <a:pt x="60" y="111"/>
                  </a:lnTo>
                  <a:lnTo>
                    <a:pt x="60" y="111"/>
                  </a:lnTo>
                  <a:lnTo>
                    <a:pt x="64" y="109"/>
                  </a:lnTo>
                  <a:lnTo>
                    <a:pt x="64" y="109"/>
                  </a:lnTo>
                  <a:lnTo>
                    <a:pt x="65" y="106"/>
                  </a:lnTo>
                  <a:lnTo>
                    <a:pt x="65" y="66"/>
                  </a:lnTo>
                  <a:lnTo>
                    <a:pt x="103" y="66"/>
                  </a:lnTo>
                  <a:lnTo>
                    <a:pt x="103" y="66"/>
                  </a:lnTo>
                  <a:lnTo>
                    <a:pt x="107" y="66"/>
                  </a:lnTo>
                  <a:lnTo>
                    <a:pt x="107" y="66"/>
                  </a:lnTo>
                  <a:lnTo>
                    <a:pt x="109" y="60"/>
                  </a:lnTo>
                  <a:lnTo>
                    <a:pt x="109" y="49"/>
                  </a:lnTo>
                  <a:lnTo>
                    <a:pt x="109" y="49"/>
                  </a:lnTo>
                  <a:lnTo>
                    <a:pt x="107" y="46"/>
                  </a:lnTo>
                  <a:lnTo>
                    <a:pt x="107" y="46"/>
                  </a:lnTo>
                  <a:lnTo>
                    <a:pt x="103" y="44"/>
                  </a:lnTo>
                  <a:lnTo>
                    <a:pt x="103" y="4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Group 84"/>
          <p:cNvGrpSpPr/>
          <p:nvPr/>
        </p:nvGrpSpPr>
        <p:grpSpPr>
          <a:xfrm>
            <a:off x="3854561" y="5072084"/>
            <a:ext cx="429624" cy="405589"/>
            <a:chOff x="2578955" y="3804786"/>
            <a:chExt cx="296915" cy="280306"/>
          </a:xfrm>
          <a:solidFill>
            <a:srgbClr val="649C4B"/>
          </a:solidFill>
        </p:grpSpPr>
        <p:sp>
          <p:nvSpPr>
            <p:cNvPr id="7" name="Freeform 14"/>
            <p:cNvSpPr>
              <a:spLocks noEditPoints="1"/>
            </p:cNvSpPr>
            <p:nvPr/>
          </p:nvSpPr>
          <p:spPr bwMode="auto">
            <a:xfrm>
              <a:off x="2578955" y="3914831"/>
              <a:ext cx="85130" cy="170259"/>
            </a:xfrm>
            <a:custGeom>
              <a:avLst/>
              <a:gdLst/>
              <a:ahLst/>
              <a:cxnLst>
                <a:cxn ang="0">
                  <a:pos x="64" y="20"/>
                </a:cxn>
                <a:cxn ang="0">
                  <a:pos x="64" y="71"/>
                </a:cxn>
                <a:cxn ang="0">
                  <a:pos x="20" y="71"/>
                </a:cxn>
                <a:cxn ang="0">
                  <a:pos x="20" y="20"/>
                </a:cxn>
                <a:cxn ang="0">
                  <a:pos x="64" y="20"/>
                </a:cxn>
                <a:cxn ang="0">
                  <a:pos x="76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2"/>
                </a:cxn>
                <a:cxn ang="0">
                  <a:pos x="0" y="8"/>
                </a:cxn>
                <a:cxn ang="0">
                  <a:pos x="0" y="158"/>
                </a:cxn>
                <a:cxn ang="0">
                  <a:pos x="0" y="158"/>
                </a:cxn>
                <a:cxn ang="0">
                  <a:pos x="2" y="162"/>
                </a:cxn>
                <a:cxn ang="0">
                  <a:pos x="8" y="164"/>
                </a:cxn>
                <a:cxn ang="0">
                  <a:pos x="76" y="164"/>
                </a:cxn>
                <a:cxn ang="0">
                  <a:pos x="76" y="164"/>
                </a:cxn>
                <a:cxn ang="0">
                  <a:pos x="82" y="162"/>
                </a:cxn>
                <a:cxn ang="0">
                  <a:pos x="84" y="158"/>
                </a:cxn>
                <a:cxn ang="0">
                  <a:pos x="84" y="8"/>
                </a:cxn>
                <a:cxn ang="0">
                  <a:pos x="84" y="8"/>
                </a:cxn>
                <a:cxn ang="0">
                  <a:pos x="82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4" h="164">
                  <a:moveTo>
                    <a:pt x="64" y="20"/>
                  </a:moveTo>
                  <a:lnTo>
                    <a:pt x="64" y="71"/>
                  </a:lnTo>
                  <a:lnTo>
                    <a:pt x="20" y="71"/>
                  </a:lnTo>
                  <a:lnTo>
                    <a:pt x="20" y="20"/>
                  </a:lnTo>
                  <a:lnTo>
                    <a:pt x="64" y="20"/>
                  </a:lnTo>
                  <a:close/>
                  <a:moveTo>
                    <a:pt x="76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0" y="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2" y="162"/>
                  </a:lnTo>
                  <a:lnTo>
                    <a:pt x="8" y="164"/>
                  </a:lnTo>
                  <a:lnTo>
                    <a:pt x="76" y="164"/>
                  </a:lnTo>
                  <a:lnTo>
                    <a:pt x="76" y="164"/>
                  </a:lnTo>
                  <a:lnTo>
                    <a:pt x="82" y="162"/>
                  </a:lnTo>
                  <a:lnTo>
                    <a:pt x="84" y="158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2" y="2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8" name="Rectangle 15"/>
            <p:cNvSpPr>
              <a:spLocks noChangeArrowheads="1"/>
            </p:cNvSpPr>
            <p:nvPr/>
          </p:nvSpPr>
          <p:spPr bwMode="auto">
            <a:xfrm>
              <a:off x="2599718" y="3935595"/>
              <a:ext cx="43604" cy="5398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9" name="Freeform 16"/>
            <p:cNvSpPr/>
            <p:nvPr/>
          </p:nvSpPr>
          <p:spPr bwMode="auto">
            <a:xfrm>
              <a:off x="2578955" y="3914831"/>
              <a:ext cx="85130" cy="170259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2"/>
                </a:cxn>
                <a:cxn ang="0">
                  <a:pos x="0" y="8"/>
                </a:cxn>
                <a:cxn ang="0">
                  <a:pos x="0" y="158"/>
                </a:cxn>
                <a:cxn ang="0">
                  <a:pos x="0" y="158"/>
                </a:cxn>
                <a:cxn ang="0">
                  <a:pos x="2" y="162"/>
                </a:cxn>
                <a:cxn ang="0">
                  <a:pos x="8" y="164"/>
                </a:cxn>
                <a:cxn ang="0">
                  <a:pos x="76" y="164"/>
                </a:cxn>
                <a:cxn ang="0">
                  <a:pos x="76" y="164"/>
                </a:cxn>
                <a:cxn ang="0">
                  <a:pos x="82" y="162"/>
                </a:cxn>
                <a:cxn ang="0">
                  <a:pos x="84" y="158"/>
                </a:cxn>
                <a:cxn ang="0">
                  <a:pos x="84" y="8"/>
                </a:cxn>
                <a:cxn ang="0">
                  <a:pos x="84" y="8"/>
                </a:cxn>
                <a:cxn ang="0">
                  <a:pos x="82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4" h="164">
                  <a:moveTo>
                    <a:pt x="76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0" y="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2" y="162"/>
                  </a:lnTo>
                  <a:lnTo>
                    <a:pt x="8" y="164"/>
                  </a:lnTo>
                  <a:lnTo>
                    <a:pt x="76" y="164"/>
                  </a:lnTo>
                  <a:lnTo>
                    <a:pt x="76" y="164"/>
                  </a:lnTo>
                  <a:lnTo>
                    <a:pt x="82" y="162"/>
                  </a:lnTo>
                  <a:lnTo>
                    <a:pt x="84" y="158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2" y="2"/>
                  </a:lnTo>
                  <a:lnTo>
                    <a:pt x="76" y="0"/>
                  </a:lnTo>
                  <a:lnTo>
                    <a:pt x="7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10" name="Freeform 17"/>
            <p:cNvSpPr>
              <a:spLocks noEditPoints="1"/>
            </p:cNvSpPr>
            <p:nvPr/>
          </p:nvSpPr>
          <p:spPr bwMode="auto">
            <a:xfrm>
              <a:off x="2682771" y="3875382"/>
              <a:ext cx="87206" cy="209710"/>
            </a:xfrm>
            <a:custGeom>
              <a:avLst/>
              <a:gdLst/>
              <a:ahLst/>
              <a:cxnLst>
                <a:cxn ang="0">
                  <a:pos x="63" y="18"/>
                </a:cxn>
                <a:cxn ang="0">
                  <a:pos x="63" y="120"/>
                </a:cxn>
                <a:cxn ang="0">
                  <a:pos x="20" y="120"/>
                </a:cxn>
                <a:cxn ang="0">
                  <a:pos x="20" y="18"/>
                </a:cxn>
                <a:cxn ang="0">
                  <a:pos x="63" y="18"/>
                </a:cxn>
                <a:cxn ang="0">
                  <a:pos x="7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196"/>
                </a:cxn>
                <a:cxn ang="0">
                  <a:pos x="0" y="196"/>
                </a:cxn>
                <a:cxn ang="0">
                  <a:pos x="2" y="200"/>
                </a:cxn>
                <a:cxn ang="0">
                  <a:pos x="7" y="202"/>
                </a:cxn>
                <a:cxn ang="0">
                  <a:pos x="76" y="202"/>
                </a:cxn>
                <a:cxn ang="0">
                  <a:pos x="76" y="202"/>
                </a:cxn>
                <a:cxn ang="0">
                  <a:pos x="81" y="200"/>
                </a:cxn>
                <a:cxn ang="0">
                  <a:pos x="83" y="196"/>
                </a:cxn>
                <a:cxn ang="0">
                  <a:pos x="83" y="6"/>
                </a:cxn>
                <a:cxn ang="0">
                  <a:pos x="83" y="6"/>
                </a:cxn>
                <a:cxn ang="0">
                  <a:pos x="81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3" h="202">
                  <a:moveTo>
                    <a:pt x="63" y="18"/>
                  </a:moveTo>
                  <a:lnTo>
                    <a:pt x="63" y="120"/>
                  </a:lnTo>
                  <a:lnTo>
                    <a:pt x="20" y="120"/>
                  </a:lnTo>
                  <a:lnTo>
                    <a:pt x="20" y="18"/>
                  </a:lnTo>
                  <a:lnTo>
                    <a:pt x="63" y="18"/>
                  </a:lnTo>
                  <a:close/>
                  <a:moveTo>
                    <a:pt x="76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2" y="200"/>
                  </a:lnTo>
                  <a:lnTo>
                    <a:pt x="7" y="202"/>
                  </a:lnTo>
                  <a:lnTo>
                    <a:pt x="76" y="202"/>
                  </a:lnTo>
                  <a:lnTo>
                    <a:pt x="76" y="202"/>
                  </a:lnTo>
                  <a:lnTo>
                    <a:pt x="81" y="200"/>
                  </a:lnTo>
                  <a:lnTo>
                    <a:pt x="83" y="196"/>
                  </a:lnTo>
                  <a:lnTo>
                    <a:pt x="83" y="6"/>
                  </a:lnTo>
                  <a:lnTo>
                    <a:pt x="83" y="6"/>
                  </a:lnTo>
                  <a:lnTo>
                    <a:pt x="81" y="2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11" name="Rectangle 18"/>
            <p:cNvSpPr>
              <a:spLocks noChangeArrowheads="1"/>
            </p:cNvSpPr>
            <p:nvPr/>
          </p:nvSpPr>
          <p:spPr bwMode="auto">
            <a:xfrm>
              <a:off x="2703534" y="3894068"/>
              <a:ext cx="45679" cy="10589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12" name="Freeform 19"/>
            <p:cNvSpPr/>
            <p:nvPr/>
          </p:nvSpPr>
          <p:spPr bwMode="auto">
            <a:xfrm>
              <a:off x="2682771" y="3875382"/>
              <a:ext cx="87206" cy="209710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196"/>
                </a:cxn>
                <a:cxn ang="0">
                  <a:pos x="0" y="196"/>
                </a:cxn>
                <a:cxn ang="0">
                  <a:pos x="2" y="200"/>
                </a:cxn>
                <a:cxn ang="0">
                  <a:pos x="7" y="202"/>
                </a:cxn>
                <a:cxn ang="0">
                  <a:pos x="76" y="202"/>
                </a:cxn>
                <a:cxn ang="0">
                  <a:pos x="76" y="202"/>
                </a:cxn>
                <a:cxn ang="0">
                  <a:pos x="81" y="200"/>
                </a:cxn>
                <a:cxn ang="0">
                  <a:pos x="83" y="196"/>
                </a:cxn>
                <a:cxn ang="0">
                  <a:pos x="83" y="6"/>
                </a:cxn>
                <a:cxn ang="0">
                  <a:pos x="83" y="6"/>
                </a:cxn>
                <a:cxn ang="0">
                  <a:pos x="81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3" h="202">
                  <a:moveTo>
                    <a:pt x="76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2" y="200"/>
                  </a:lnTo>
                  <a:lnTo>
                    <a:pt x="7" y="202"/>
                  </a:lnTo>
                  <a:lnTo>
                    <a:pt x="76" y="202"/>
                  </a:lnTo>
                  <a:lnTo>
                    <a:pt x="76" y="202"/>
                  </a:lnTo>
                  <a:lnTo>
                    <a:pt x="81" y="200"/>
                  </a:lnTo>
                  <a:lnTo>
                    <a:pt x="83" y="196"/>
                  </a:lnTo>
                  <a:lnTo>
                    <a:pt x="83" y="6"/>
                  </a:lnTo>
                  <a:lnTo>
                    <a:pt x="83" y="6"/>
                  </a:lnTo>
                  <a:lnTo>
                    <a:pt x="81" y="2"/>
                  </a:lnTo>
                  <a:lnTo>
                    <a:pt x="76" y="0"/>
                  </a:lnTo>
                  <a:lnTo>
                    <a:pt x="7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13" name="Freeform 20"/>
            <p:cNvSpPr>
              <a:spLocks noEditPoints="1"/>
            </p:cNvSpPr>
            <p:nvPr/>
          </p:nvSpPr>
          <p:spPr bwMode="auto">
            <a:xfrm>
              <a:off x="2790740" y="3804786"/>
              <a:ext cx="85130" cy="280305"/>
            </a:xfrm>
            <a:custGeom>
              <a:avLst/>
              <a:gdLst/>
              <a:ahLst/>
              <a:cxnLst>
                <a:cxn ang="0">
                  <a:pos x="64" y="20"/>
                </a:cxn>
                <a:cxn ang="0">
                  <a:pos x="64" y="145"/>
                </a:cxn>
                <a:cxn ang="0">
                  <a:pos x="20" y="145"/>
                </a:cxn>
                <a:cxn ang="0">
                  <a:pos x="20" y="20"/>
                </a:cxn>
                <a:cxn ang="0">
                  <a:pos x="64" y="20"/>
                </a:cxn>
                <a:cxn ang="0">
                  <a:pos x="7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265"/>
                </a:cxn>
                <a:cxn ang="0">
                  <a:pos x="0" y="265"/>
                </a:cxn>
                <a:cxn ang="0">
                  <a:pos x="2" y="269"/>
                </a:cxn>
                <a:cxn ang="0">
                  <a:pos x="7" y="271"/>
                </a:cxn>
                <a:cxn ang="0">
                  <a:pos x="76" y="271"/>
                </a:cxn>
                <a:cxn ang="0">
                  <a:pos x="76" y="271"/>
                </a:cxn>
                <a:cxn ang="0">
                  <a:pos x="80" y="269"/>
                </a:cxn>
                <a:cxn ang="0">
                  <a:pos x="82" y="265"/>
                </a:cxn>
                <a:cxn ang="0">
                  <a:pos x="82" y="6"/>
                </a:cxn>
                <a:cxn ang="0">
                  <a:pos x="82" y="6"/>
                </a:cxn>
                <a:cxn ang="0">
                  <a:pos x="80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2" h="271">
                  <a:moveTo>
                    <a:pt x="64" y="20"/>
                  </a:moveTo>
                  <a:lnTo>
                    <a:pt x="64" y="145"/>
                  </a:lnTo>
                  <a:lnTo>
                    <a:pt x="20" y="145"/>
                  </a:lnTo>
                  <a:lnTo>
                    <a:pt x="20" y="20"/>
                  </a:lnTo>
                  <a:lnTo>
                    <a:pt x="64" y="20"/>
                  </a:lnTo>
                  <a:close/>
                  <a:moveTo>
                    <a:pt x="76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265"/>
                  </a:lnTo>
                  <a:lnTo>
                    <a:pt x="0" y="265"/>
                  </a:lnTo>
                  <a:lnTo>
                    <a:pt x="2" y="269"/>
                  </a:lnTo>
                  <a:lnTo>
                    <a:pt x="7" y="271"/>
                  </a:lnTo>
                  <a:lnTo>
                    <a:pt x="76" y="271"/>
                  </a:lnTo>
                  <a:lnTo>
                    <a:pt x="76" y="271"/>
                  </a:lnTo>
                  <a:lnTo>
                    <a:pt x="80" y="269"/>
                  </a:lnTo>
                  <a:lnTo>
                    <a:pt x="82" y="265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80" y="2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14" name="Rectangle 21"/>
            <p:cNvSpPr>
              <a:spLocks noChangeArrowheads="1"/>
            </p:cNvSpPr>
            <p:nvPr/>
          </p:nvSpPr>
          <p:spPr bwMode="auto">
            <a:xfrm>
              <a:off x="2811504" y="3825550"/>
              <a:ext cx="45679" cy="12873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15" name="Freeform 22"/>
            <p:cNvSpPr/>
            <p:nvPr/>
          </p:nvSpPr>
          <p:spPr bwMode="auto">
            <a:xfrm>
              <a:off x="2790740" y="3804786"/>
              <a:ext cx="85130" cy="280305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265"/>
                </a:cxn>
                <a:cxn ang="0">
                  <a:pos x="0" y="265"/>
                </a:cxn>
                <a:cxn ang="0">
                  <a:pos x="2" y="269"/>
                </a:cxn>
                <a:cxn ang="0">
                  <a:pos x="7" y="271"/>
                </a:cxn>
                <a:cxn ang="0">
                  <a:pos x="76" y="271"/>
                </a:cxn>
                <a:cxn ang="0">
                  <a:pos x="76" y="271"/>
                </a:cxn>
                <a:cxn ang="0">
                  <a:pos x="80" y="269"/>
                </a:cxn>
                <a:cxn ang="0">
                  <a:pos x="82" y="265"/>
                </a:cxn>
                <a:cxn ang="0">
                  <a:pos x="82" y="6"/>
                </a:cxn>
                <a:cxn ang="0">
                  <a:pos x="82" y="6"/>
                </a:cxn>
                <a:cxn ang="0">
                  <a:pos x="80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2" h="271">
                  <a:moveTo>
                    <a:pt x="76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265"/>
                  </a:lnTo>
                  <a:lnTo>
                    <a:pt x="0" y="265"/>
                  </a:lnTo>
                  <a:lnTo>
                    <a:pt x="2" y="269"/>
                  </a:lnTo>
                  <a:lnTo>
                    <a:pt x="7" y="271"/>
                  </a:lnTo>
                  <a:lnTo>
                    <a:pt x="76" y="271"/>
                  </a:lnTo>
                  <a:lnTo>
                    <a:pt x="76" y="271"/>
                  </a:lnTo>
                  <a:lnTo>
                    <a:pt x="80" y="269"/>
                  </a:lnTo>
                  <a:lnTo>
                    <a:pt x="82" y="265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80" y="2"/>
                  </a:lnTo>
                  <a:lnTo>
                    <a:pt x="76" y="0"/>
                  </a:lnTo>
                  <a:lnTo>
                    <a:pt x="7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</p:grpSp>
      <p:sp>
        <p:nvSpPr>
          <p:cNvPr id="16" name="Freeform 23"/>
          <p:cNvSpPr>
            <a:spLocks noEditPoints="1"/>
          </p:cNvSpPr>
          <p:nvPr/>
        </p:nvSpPr>
        <p:spPr bwMode="auto">
          <a:xfrm>
            <a:off x="5010150" y="5047949"/>
            <a:ext cx="546100" cy="454025"/>
          </a:xfrm>
          <a:custGeom>
            <a:avLst/>
            <a:gdLst/>
            <a:ahLst/>
            <a:cxnLst>
              <a:cxn ang="0">
                <a:pos x="312" y="110"/>
              </a:cxn>
              <a:cxn ang="0">
                <a:pos x="323" y="138"/>
              </a:cxn>
              <a:cxn ang="0">
                <a:pos x="350" y="127"/>
              </a:cxn>
              <a:cxn ang="0">
                <a:pos x="339" y="100"/>
              </a:cxn>
              <a:cxn ang="0">
                <a:pos x="25" y="100"/>
              </a:cxn>
              <a:cxn ang="0">
                <a:pos x="15" y="127"/>
              </a:cxn>
              <a:cxn ang="0">
                <a:pos x="42" y="138"/>
              </a:cxn>
              <a:cxn ang="0">
                <a:pos x="53" y="110"/>
              </a:cxn>
              <a:cxn ang="0">
                <a:pos x="270" y="60"/>
              </a:cxn>
              <a:cxn ang="0">
                <a:pos x="248" y="69"/>
              </a:cxn>
              <a:cxn ang="0">
                <a:pos x="239" y="91"/>
              </a:cxn>
              <a:cxn ang="0">
                <a:pos x="252" y="116"/>
              </a:cxn>
              <a:cxn ang="0">
                <a:pos x="276" y="121"/>
              </a:cxn>
              <a:cxn ang="0">
                <a:pos x="297" y="103"/>
              </a:cxn>
              <a:cxn ang="0">
                <a:pos x="297" y="80"/>
              </a:cxn>
              <a:cxn ang="0">
                <a:pos x="276" y="62"/>
              </a:cxn>
              <a:cxn ang="0">
                <a:pos x="330" y="183"/>
              </a:cxn>
              <a:cxn ang="0">
                <a:pos x="321" y="152"/>
              </a:cxn>
              <a:cxn ang="0">
                <a:pos x="350" y="158"/>
              </a:cxn>
              <a:cxn ang="0">
                <a:pos x="364" y="185"/>
              </a:cxn>
              <a:cxn ang="0">
                <a:pos x="83" y="63"/>
              </a:cxn>
              <a:cxn ang="0">
                <a:pos x="65" y="85"/>
              </a:cxn>
              <a:cxn ang="0">
                <a:pos x="71" y="109"/>
              </a:cxn>
              <a:cxn ang="0">
                <a:pos x="96" y="121"/>
              </a:cxn>
              <a:cxn ang="0">
                <a:pos x="118" y="112"/>
              </a:cxn>
              <a:cxn ang="0">
                <a:pos x="127" y="91"/>
              </a:cxn>
              <a:cxn ang="0">
                <a:pos x="112" y="65"/>
              </a:cxn>
              <a:cxn ang="0">
                <a:pos x="35" y="150"/>
              </a:cxn>
              <a:cxn ang="0">
                <a:pos x="36" y="176"/>
              </a:cxn>
              <a:cxn ang="0">
                <a:pos x="0" y="185"/>
              </a:cxn>
              <a:cxn ang="0">
                <a:pos x="15" y="158"/>
              </a:cxn>
              <a:cxn ang="0">
                <a:pos x="183" y="0"/>
              </a:cxn>
              <a:cxn ang="0">
                <a:pos x="151" y="13"/>
              </a:cxn>
              <a:cxn ang="0">
                <a:pos x="138" y="45"/>
              </a:cxn>
              <a:cxn ang="0">
                <a:pos x="158" y="81"/>
              </a:cxn>
              <a:cxn ang="0">
                <a:pos x="192" y="89"/>
              </a:cxn>
              <a:cxn ang="0">
                <a:pos x="225" y="62"/>
              </a:cxn>
              <a:cxn ang="0">
                <a:pos x="225" y="27"/>
              </a:cxn>
              <a:cxn ang="0">
                <a:pos x="192" y="0"/>
              </a:cxn>
              <a:cxn ang="0">
                <a:pos x="265" y="174"/>
              </a:cxn>
              <a:cxn ang="0">
                <a:pos x="256" y="136"/>
              </a:cxn>
              <a:cxn ang="0">
                <a:pos x="279" y="136"/>
              </a:cxn>
              <a:cxn ang="0">
                <a:pos x="316" y="165"/>
              </a:cxn>
              <a:cxn ang="0">
                <a:pos x="100" y="272"/>
              </a:cxn>
              <a:cxn ang="0">
                <a:pos x="51" y="165"/>
              </a:cxn>
              <a:cxn ang="0">
                <a:pos x="85" y="136"/>
              </a:cxn>
              <a:cxn ang="0">
                <a:pos x="109" y="136"/>
              </a:cxn>
              <a:cxn ang="0">
                <a:pos x="100" y="174"/>
              </a:cxn>
              <a:cxn ang="0">
                <a:pos x="252" y="159"/>
              </a:cxn>
              <a:cxn ang="0">
                <a:pos x="210" y="109"/>
              </a:cxn>
              <a:cxn ang="0">
                <a:pos x="154" y="109"/>
              </a:cxn>
              <a:cxn ang="0">
                <a:pos x="112" y="159"/>
              </a:cxn>
            </a:cxnLst>
            <a:rect l="0" t="0" r="r" b="b"/>
            <a:pathLst>
              <a:path w="364" h="301">
                <a:moveTo>
                  <a:pt x="332" y="98"/>
                </a:moveTo>
                <a:lnTo>
                  <a:pt x="332" y="98"/>
                </a:lnTo>
                <a:lnTo>
                  <a:pt x="323" y="100"/>
                </a:lnTo>
                <a:lnTo>
                  <a:pt x="317" y="105"/>
                </a:lnTo>
                <a:lnTo>
                  <a:pt x="312" y="110"/>
                </a:lnTo>
                <a:lnTo>
                  <a:pt x="310" y="120"/>
                </a:lnTo>
                <a:lnTo>
                  <a:pt x="310" y="120"/>
                </a:lnTo>
                <a:lnTo>
                  <a:pt x="312" y="127"/>
                </a:lnTo>
                <a:lnTo>
                  <a:pt x="317" y="134"/>
                </a:lnTo>
                <a:lnTo>
                  <a:pt x="323" y="138"/>
                </a:lnTo>
                <a:lnTo>
                  <a:pt x="332" y="139"/>
                </a:lnTo>
                <a:lnTo>
                  <a:pt x="332" y="139"/>
                </a:lnTo>
                <a:lnTo>
                  <a:pt x="339" y="138"/>
                </a:lnTo>
                <a:lnTo>
                  <a:pt x="346" y="134"/>
                </a:lnTo>
                <a:lnTo>
                  <a:pt x="350" y="127"/>
                </a:lnTo>
                <a:lnTo>
                  <a:pt x="352" y="120"/>
                </a:lnTo>
                <a:lnTo>
                  <a:pt x="352" y="120"/>
                </a:lnTo>
                <a:lnTo>
                  <a:pt x="350" y="110"/>
                </a:lnTo>
                <a:lnTo>
                  <a:pt x="346" y="105"/>
                </a:lnTo>
                <a:lnTo>
                  <a:pt x="339" y="100"/>
                </a:lnTo>
                <a:lnTo>
                  <a:pt x="332" y="98"/>
                </a:lnTo>
                <a:lnTo>
                  <a:pt x="332" y="98"/>
                </a:lnTo>
                <a:close/>
                <a:moveTo>
                  <a:pt x="35" y="98"/>
                </a:moveTo>
                <a:lnTo>
                  <a:pt x="35" y="98"/>
                </a:lnTo>
                <a:lnTo>
                  <a:pt x="25" y="100"/>
                </a:lnTo>
                <a:lnTo>
                  <a:pt x="20" y="105"/>
                </a:lnTo>
                <a:lnTo>
                  <a:pt x="15" y="110"/>
                </a:lnTo>
                <a:lnTo>
                  <a:pt x="13" y="120"/>
                </a:lnTo>
                <a:lnTo>
                  <a:pt x="13" y="120"/>
                </a:lnTo>
                <a:lnTo>
                  <a:pt x="15" y="127"/>
                </a:lnTo>
                <a:lnTo>
                  <a:pt x="20" y="134"/>
                </a:lnTo>
                <a:lnTo>
                  <a:pt x="25" y="138"/>
                </a:lnTo>
                <a:lnTo>
                  <a:pt x="35" y="139"/>
                </a:lnTo>
                <a:lnTo>
                  <a:pt x="35" y="139"/>
                </a:lnTo>
                <a:lnTo>
                  <a:pt x="42" y="138"/>
                </a:lnTo>
                <a:lnTo>
                  <a:pt x="49" y="134"/>
                </a:lnTo>
                <a:lnTo>
                  <a:pt x="53" y="127"/>
                </a:lnTo>
                <a:lnTo>
                  <a:pt x="54" y="120"/>
                </a:lnTo>
                <a:lnTo>
                  <a:pt x="54" y="120"/>
                </a:lnTo>
                <a:lnTo>
                  <a:pt x="53" y="110"/>
                </a:lnTo>
                <a:lnTo>
                  <a:pt x="49" y="105"/>
                </a:lnTo>
                <a:lnTo>
                  <a:pt x="42" y="100"/>
                </a:lnTo>
                <a:lnTo>
                  <a:pt x="35" y="98"/>
                </a:lnTo>
                <a:lnTo>
                  <a:pt x="35" y="98"/>
                </a:lnTo>
                <a:close/>
                <a:moveTo>
                  <a:pt x="270" y="60"/>
                </a:moveTo>
                <a:lnTo>
                  <a:pt x="270" y="60"/>
                </a:lnTo>
                <a:lnTo>
                  <a:pt x="263" y="62"/>
                </a:lnTo>
                <a:lnTo>
                  <a:pt x="258" y="63"/>
                </a:lnTo>
                <a:lnTo>
                  <a:pt x="252" y="65"/>
                </a:lnTo>
                <a:lnTo>
                  <a:pt x="248" y="69"/>
                </a:lnTo>
                <a:lnTo>
                  <a:pt x="245" y="74"/>
                </a:lnTo>
                <a:lnTo>
                  <a:pt x="241" y="80"/>
                </a:lnTo>
                <a:lnTo>
                  <a:pt x="239" y="85"/>
                </a:lnTo>
                <a:lnTo>
                  <a:pt x="239" y="91"/>
                </a:lnTo>
                <a:lnTo>
                  <a:pt x="239" y="91"/>
                </a:lnTo>
                <a:lnTo>
                  <a:pt x="239" y="98"/>
                </a:lnTo>
                <a:lnTo>
                  <a:pt x="241" y="103"/>
                </a:lnTo>
                <a:lnTo>
                  <a:pt x="245" y="109"/>
                </a:lnTo>
                <a:lnTo>
                  <a:pt x="248" y="112"/>
                </a:lnTo>
                <a:lnTo>
                  <a:pt x="252" y="116"/>
                </a:lnTo>
                <a:lnTo>
                  <a:pt x="258" y="120"/>
                </a:lnTo>
                <a:lnTo>
                  <a:pt x="263" y="121"/>
                </a:lnTo>
                <a:lnTo>
                  <a:pt x="270" y="121"/>
                </a:lnTo>
                <a:lnTo>
                  <a:pt x="270" y="121"/>
                </a:lnTo>
                <a:lnTo>
                  <a:pt x="276" y="121"/>
                </a:lnTo>
                <a:lnTo>
                  <a:pt x="281" y="120"/>
                </a:lnTo>
                <a:lnTo>
                  <a:pt x="287" y="116"/>
                </a:lnTo>
                <a:lnTo>
                  <a:pt x="292" y="112"/>
                </a:lnTo>
                <a:lnTo>
                  <a:pt x="296" y="109"/>
                </a:lnTo>
                <a:lnTo>
                  <a:pt x="297" y="103"/>
                </a:lnTo>
                <a:lnTo>
                  <a:pt x="299" y="98"/>
                </a:lnTo>
                <a:lnTo>
                  <a:pt x="301" y="91"/>
                </a:lnTo>
                <a:lnTo>
                  <a:pt x="301" y="91"/>
                </a:lnTo>
                <a:lnTo>
                  <a:pt x="299" y="85"/>
                </a:lnTo>
                <a:lnTo>
                  <a:pt x="297" y="80"/>
                </a:lnTo>
                <a:lnTo>
                  <a:pt x="296" y="74"/>
                </a:lnTo>
                <a:lnTo>
                  <a:pt x="292" y="69"/>
                </a:lnTo>
                <a:lnTo>
                  <a:pt x="287" y="65"/>
                </a:lnTo>
                <a:lnTo>
                  <a:pt x="281" y="63"/>
                </a:lnTo>
                <a:lnTo>
                  <a:pt x="276" y="62"/>
                </a:lnTo>
                <a:lnTo>
                  <a:pt x="270" y="60"/>
                </a:lnTo>
                <a:lnTo>
                  <a:pt x="270" y="60"/>
                </a:lnTo>
                <a:close/>
                <a:moveTo>
                  <a:pt x="364" y="248"/>
                </a:moveTo>
                <a:lnTo>
                  <a:pt x="330" y="248"/>
                </a:lnTo>
                <a:lnTo>
                  <a:pt x="330" y="183"/>
                </a:lnTo>
                <a:lnTo>
                  <a:pt x="330" y="183"/>
                </a:lnTo>
                <a:lnTo>
                  <a:pt x="330" y="176"/>
                </a:lnTo>
                <a:lnTo>
                  <a:pt x="328" y="167"/>
                </a:lnTo>
                <a:lnTo>
                  <a:pt x="321" y="152"/>
                </a:lnTo>
                <a:lnTo>
                  <a:pt x="321" y="152"/>
                </a:lnTo>
                <a:lnTo>
                  <a:pt x="332" y="150"/>
                </a:lnTo>
                <a:lnTo>
                  <a:pt x="332" y="150"/>
                </a:lnTo>
                <a:lnTo>
                  <a:pt x="337" y="152"/>
                </a:lnTo>
                <a:lnTo>
                  <a:pt x="345" y="154"/>
                </a:lnTo>
                <a:lnTo>
                  <a:pt x="350" y="158"/>
                </a:lnTo>
                <a:lnTo>
                  <a:pt x="355" y="161"/>
                </a:lnTo>
                <a:lnTo>
                  <a:pt x="359" y="167"/>
                </a:lnTo>
                <a:lnTo>
                  <a:pt x="363" y="172"/>
                </a:lnTo>
                <a:lnTo>
                  <a:pt x="364" y="178"/>
                </a:lnTo>
                <a:lnTo>
                  <a:pt x="364" y="185"/>
                </a:lnTo>
                <a:lnTo>
                  <a:pt x="364" y="248"/>
                </a:lnTo>
                <a:close/>
                <a:moveTo>
                  <a:pt x="96" y="60"/>
                </a:moveTo>
                <a:lnTo>
                  <a:pt x="96" y="60"/>
                </a:lnTo>
                <a:lnTo>
                  <a:pt x="89" y="62"/>
                </a:lnTo>
                <a:lnTo>
                  <a:pt x="83" y="63"/>
                </a:lnTo>
                <a:lnTo>
                  <a:pt x="78" y="65"/>
                </a:lnTo>
                <a:lnTo>
                  <a:pt x="74" y="69"/>
                </a:lnTo>
                <a:lnTo>
                  <a:pt x="71" y="74"/>
                </a:lnTo>
                <a:lnTo>
                  <a:pt x="67" y="80"/>
                </a:lnTo>
                <a:lnTo>
                  <a:pt x="65" y="85"/>
                </a:lnTo>
                <a:lnTo>
                  <a:pt x="65" y="91"/>
                </a:lnTo>
                <a:lnTo>
                  <a:pt x="65" y="91"/>
                </a:lnTo>
                <a:lnTo>
                  <a:pt x="65" y="98"/>
                </a:lnTo>
                <a:lnTo>
                  <a:pt x="67" y="103"/>
                </a:lnTo>
                <a:lnTo>
                  <a:pt x="71" y="109"/>
                </a:lnTo>
                <a:lnTo>
                  <a:pt x="74" y="112"/>
                </a:lnTo>
                <a:lnTo>
                  <a:pt x="78" y="116"/>
                </a:lnTo>
                <a:lnTo>
                  <a:pt x="83" y="120"/>
                </a:lnTo>
                <a:lnTo>
                  <a:pt x="89" y="121"/>
                </a:lnTo>
                <a:lnTo>
                  <a:pt x="96" y="121"/>
                </a:lnTo>
                <a:lnTo>
                  <a:pt x="96" y="121"/>
                </a:lnTo>
                <a:lnTo>
                  <a:pt x="102" y="121"/>
                </a:lnTo>
                <a:lnTo>
                  <a:pt x="107" y="120"/>
                </a:lnTo>
                <a:lnTo>
                  <a:pt x="112" y="116"/>
                </a:lnTo>
                <a:lnTo>
                  <a:pt x="118" y="112"/>
                </a:lnTo>
                <a:lnTo>
                  <a:pt x="122" y="109"/>
                </a:lnTo>
                <a:lnTo>
                  <a:pt x="123" y="103"/>
                </a:lnTo>
                <a:lnTo>
                  <a:pt x="125" y="98"/>
                </a:lnTo>
                <a:lnTo>
                  <a:pt x="127" y="91"/>
                </a:lnTo>
                <a:lnTo>
                  <a:pt x="127" y="91"/>
                </a:lnTo>
                <a:lnTo>
                  <a:pt x="125" y="85"/>
                </a:lnTo>
                <a:lnTo>
                  <a:pt x="123" y="80"/>
                </a:lnTo>
                <a:lnTo>
                  <a:pt x="122" y="74"/>
                </a:lnTo>
                <a:lnTo>
                  <a:pt x="118" y="69"/>
                </a:lnTo>
                <a:lnTo>
                  <a:pt x="112" y="65"/>
                </a:lnTo>
                <a:lnTo>
                  <a:pt x="107" y="63"/>
                </a:lnTo>
                <a:lnTo>
                  <a:pt x="102" y="62"/>
                </a:lnTo>
                <a:lnTo>
                  <a:pt x="96" y="60"/>
                </a:lnTo>
                <a:lnTo>
                  <a:pt x="96" y="60"/>
                </a:lnTo>
                <a:close/>
                <a:moveTo>
                  <a:pt x="35" y="150"/>
                </a:moveTo>
                <a:lnTo>
                  <a:pt x="35" y="150"/>
                </a:lnTo>
                <a:lnTo>
                  <a:pt x="44" y="152"/>
                </a:lnTo>
                <a:lnTo>
                  <a:pt x="44" y="152"/>
                </a:lnTo>
                <a:lnTo>
                  <a:pt x="38" y="167"/>
                </a:lnTo>
                <a:lnTo>
                  <a:pt x="36" y="176"/>
                </a:lnTo>
                <a:lnTo>
                  <a:pt x="35" y="183"/>
                </a:lnTo>
                <a:lnTo>
                  <a:pt x="35" y="248"/>
                </a:lnTo>
                <a:lnTo>
                  <a:pt x="0" y="248"/>
                </a:lnTo>
                <a:lnTo>
                  <a:pt x="0" y="185"/>
                </a:lnTo>
                <a:lnTo>
                  <a:pt x="0" y="185"/>
                </a:lnTo>
                <a:lnTo>
                  <a:pt x="0" y="178"/>
                </a:lnTo>
                <a:lnTo>
                  <a:pt x="2" y="172"/>
                </a:lnTo>
                <a:lnTo>
                  <a:pt x="6" y="167"/>
                </a:lnTo>
                <a:lnTo>
                  <a:pt x="9" y="161"/>
                </a:lnTo>
                <a:lnTo>
                  <a:pt x="15" y="158"/>
                </a:lnTo>
                <a:lnTo>
                  <a:pt x="20" y="154"/>
                </a:lnTo>
                <a:lnTo>
                  <a:pt x="27" y="152"/>
                </a:lnTo>
                <a:lnTo>
                  <a:pt x="35" y="150"/>
                </a:lnTo>
                <a:lnTo>
                  <a:pt x="35" y="150"/>
                </a:lnTo>
                <a:close/>
                <a:moveTo>
                  <a:pt x="183" y="0"/>
                </a:moveTo>
                <a:lnTo>
                  <a:pt x="183" y="0"/>
                </a:lnTo>
                <a:lnTo>
                  <a:pt x="174" y="0"/>
                </a:lnTo>
                <a:lnTo>
                  <a:pt x="165" y="4"/>
                </a:lnTo>
                <a:lnTo>
                  <a:pt x="158" y="7"/>
                </a:lnTo>
                <a:lnTo>
                  <a:pt x="151" y="13"/>
                </a:lnTo>
                <a:lnTo>
                  <a:pt x="145" y="20"/>
                </a:lnTo>
                <a:lnTo>
                  <a:pt x="141" y="27"/>
                </a:lnTo>
                <a:lnTo>
                  <a:pt x="138" y="36"/>
                </a:lnTo>
                <a:lnTo>
                  <a:pt x="138" y="45"/>
                </a:lnTo>
                <a:lnTo>
                  <a:pt x="138" y="45"/>
                </a:lnTo>
                <a:lnTo>
                  <a:pt x="138" y="54"/>
                </a:lnTo>
                <a:lnTo>
                  <a:pt x="141" y="62"/>
                </a:lnTo>
                <a:lnTo>
                  <a:pt x="145" y="71"/>
                </a:lnTo>
                <a:lnTo>
                  <a:pt x="151" y="76"/>
                </a:lnTo>
                <a:lnTo>
                  <a:pt x="158" y="81"/>
                </a:lnTo>
                <a:lnTo>
                  <a:pt x="165" y="87"/>
                </a:lnTo>
                <a:lnTo>
                  <a:pt x="174" y="89"/>
                </a:lnTo>
                <a:lnTo>
                  <a:pt x="183" y="91"/>
                </a:lnTo>
                <a:lnTo>
                  <a:pt x="183" y="91"/>
                </a:lnTo>
                <a:lnTo>
                  <a:pt x="192" y="89"/>
                </a:lnTo>
                <a:lnTo>
                  <a:pt x="200" y="87"/>
                </a:lnTo>
                <a:lnTo>
                  <a:pt x="209" y="81"/>
                </a:lnTo>
                <a:lnTo>
                  <a:pt x="214" y="76"/>
                </a:lnTo>
                <a:lnTo>
                  <a:pt x="219" y="71"/>
                </a:lnTo>
                <a:lnTo>
                  <a:pt x="225" y="62"/>
                </a:lnTo>
                <a:lnTo>
                  <a:pt x="227" y="54"/>
                </a:lnTo>
                <a:lnTo>
                  <a:pt x="229" y="45"/>
                </a:lnTo>
                <a:lnTo>
                  <a:pt x="229" y="45"/>
                </a:lnTo>
                <a:lnTo>
                  <a:pt x="227" y="36"/>
                </a:lnTo>
                <a:lnTo>
                  <a:pt x="225" y="27"/>
                </a:lnTo>
                <a:lnTo>
                  <a:pt x="219" y="20"/>
                </a:lnTo>
                <a:lnTo>
                  <a:pt x="214" y="13"/>
                </a:lnTo>
                <a:lnTo>
                  <a:pt x="209" y="7"/>
                </a:lnTo>
                <a:lnTo>
                  <a:pt x="200" y="4"/>
                </a:lnTo>
                <a:lnTo>
                  <a:pt x="192" y="0"/>
                </a:lnTo>
                <a:lnTo>
                  <a:pt x="183" y="0"/>
                </a:lnTo>
                <a:lnTo>
                  <a:pt x="183" y="0"/>
                </a:lnTo>
                <a:close/>
                <a:moveTo>
                  <a:pt x="319" y="272"/>
                </a:moveTo>
                <a:lnTo>
                  <a:pt x="265" y="272"/>
                </a:lnTo>
                <a:lnTo>
                  <a:pt x="265" y="174"/>
                </a:lnTo>
                <a:lnTo>
                  <a:pt x="265" y="174"/>
                </a:lnTo>
                <a:lnTo>
                  <a:pt x="265" y="163"/>
                </a:lnTo>
                <a:lnTo>
                  <a:pt x="263" y="154"/>
                </a:lnTo>
                <a:lnTo>
                  <a:pt x="259" y="145"/>
                </a:lnTo>
                <a:lnTo>
                  <a:pt x="256" y="136"/>
                </a:lnTo>
                <a:lnTo>
                  <a:pt x="256" y="136"/>
                </a:lnTo>
                <a:lnTo>
                  <a:pt x="263" y="134"/>
                </a:lnTo>
                <a:lnTo>
                  <a:pt x="270" y="134"/>
                </a:lnTo>
                <a:lnTo>
                  <a:pt x="270" y="134"/>
                </a:lnTo>
                <a:lnTo>
                  <a:pt x="279" y="136"/>
                </a:lnTo>
                <a:lnTo>
                  <a:pt x="288" y="138"/>
                </a:lnTo>
                <a:lnTo>
                  <a:pt x="297" y="143"/>
                </a:lnTo>
                <a:lnTo>
                  <a:pt x="305" y="149"/>
                </a:lnTo>
                <a:lnTo>
                  <a:pt x="310" y="156"/>
                </a:lnTo>
                <a:lnTo>
                  <a:pt x="316" y="165"/>
                </a:lnTo>
                <a:lnTo>
                  <a:pt x="317" y="174"/>
                </a:lnTo>
                <a:lnTo>
                  <a:pt x="319" y="183"/>
                </a:lnTo>
                <a:lnTo>
                  <a:pt x="319" y="272"/>
                </a:lnTo>
                <a:close/>
                <a:moveTo>
                  <a:pt x="100" y="174"/>
                </a:moveTo>
                <a:lnTo>
                  <a:pt x="100" y="272"/>
                </a:lnTo>
                <a:lnTo>
                  <a:pt x="45" y="272"/>
                </a:lnTo>
                <a:lnTo>
                  <a:pt x="45" y="183"/>
                </a:lnTo>
                <a:lnTo>
                  <a:pt x="45" y="183"/>
                </a:lnTo>
                <a:lnTo>
                  <a:pt x="47" y="174"/>
                </a:lnTo>
                <a:lnTo>
                  <a:pt x="51" y="165"/>
                </a:lnTo>
                <a:lnTo>
                  <a:pt x="54" y="156"/>
                </a:lnTo>
                <a:lnTo>
                  <a:pt x="60" y="149"/>
                </a:lnTo>
                <a:lnTo>
                  <a:pt x="67" y="143"/>
                </a:lnTo>
                <a:lnTo>
                  <a:pt x="76" y="138"/>
                </a:lnTo>
                <a:lnTo>
                  <a:pt x="85" y="136"/>
                </a:lnTo>
                <a:lnTo>
                  <a:pt x="96" y="134"/>
                </a:lnTo>
                <a:lnTo>
                  <a:pt x="96" y="134"/>
                </a:lnTo>
                <a:lnTo>
                  <a:pt x="103" y="134"/>
                </a:lnTo>
                <a:lnTo>
                  <a:pt x="109" y="136"/>
                </a:lnTo>
                <a:lnTo>
                  <a:pt x="109" y="136"/>
                </a:lnTo>
                <a:lnTo>
                  <a:pt x="105" y="145"/>
                </a:lnTo>
                <a:lnTo>
                  <a:pt x="102" y="154"/>
                </a:lnTo>
                <a:lnTo>
                  <a:pt x="100" y="163"/>
                </a:lnTo>
                <a:lnTo>
                  <a:pt x="100" y="174"/>
                </a:lnTo>
                <a:lnTo>
                  <a:pt x="100" y="174"/>
                </a:lnTo>
                <a:close/>
                <a:moveTo>
                  <a:pt x="111" y="301"/>
                </a:moveTo>
                <a:lnTo>
                  <a:pt x="254" y="301"/>
                </a:lnTo>
                <a:lnTo>
                  <a:pt x="254" y="174"/>
                </a:lnTo>
                <a:lnTo>
                  <a:pt x="254" y="174"/>
                </a:lnTo>
                <a:lnTo>
                  <a:pt x="252" y="159"/>
                </a:lnTo>
                <a:lnTo>
                  <a:pt x="248" y="145"/>
                </a:lnTo>
                <a:lnTo>
                  <a:pt x="241" y="134"/>
                </a:lnTo>
                <a:lnTo>
                  <a:pt x="232" y="123"/>
                </a:lnTo>
                <a:lnTo>
                  <a:pt x="223" y="114"/>
                </a:lnTo>
                <a:lnTo>
                  <a:pt x="210" y="109"/>
                </a:lnTo>
                <a:lnTo>
                  <a:pt x="198" y="103"/>
                </a:lnTo>
                <a:lnTo>
                  <a:pt x="183" y="101"/>
                </a:lnTo>
                <a:lnTo>
                  <a:pt x="183" y="101"/>
                </a:lnTo>
                <a:lnTo>
                  <a:pt x="169" y="103"/>
                </a:lnTo>
                <a:lnTo>
                  <a:pt x="154" y="109"/>
                </a:lnTo>
                <a:lnTo>
                  <a:pt x="143" y="114"/>
                </a:lnTo>
                <a:lnTo>
                  <a:pt x="132" y="123"/>
                </a:lnTo>
                <a:lnTo>
                  <a:pt x="123" y="134"/>
                </a:lnTo>
                <a:lnTo>
                  <a:pt x="116" y="145"/>
                </a:lnTo>
                <a:lnTo>
                  <a:pt x="112" y="159"/>
                </a:lnTo>
                <a:lnTo>
                  <a:pt x="111" y="174"/>
                </a:lnTo>
                <a:lnTo>
                  <a:pt x="111" y="301"/>
                </a:lnTo>
                <a:close/>
              </a:path>
            </a:pathLst>
          </a:custGeom>
          <a:solidFill>
            <a:srgbClr val="649C4B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17" name="Freeform 24"/>
          <p:cNvSpPr>
            <a:spLocks noEditPoints="1"/>
          </p:cNvSpPr>
          <p:nvPr/>
        </p:nvSpPr>
        <p:spPr bwMode="auto">
          <a:xfrm>
            <a:off x="6330950" y="5122561"/>
            <a:ext cx="430213" cy="369888"/>
          </a:xfrm>
          <a:custGeom>
            <a:avLst/>
            <a:gdLst/>
            <a:ahLst/>
            <a:cxnLst>
              <a:cxn ang="0">
                <a:pos x="13" y="1"/>
              </a:cxn>
              <a:cxn ang="0">
                <a:pos x="0" y="3"/>
              </a:cxn>
              <a:cxn ang="0">
                <a:pos x="0" y="54"/>
              </a:cxn>
              <a:cxn ang="0">
                <a:pos x="8" y="63"/>
              </a:cxn>
              <a:cxn ang="0">
                <a:pos x="48" y="40"/>
              </a:cxn>
              <a:cxn ang="0">
                <a:pos x="51" y="29"/>
              </a:cxn>
              <a:cxn ang="0">
                <a:pos x="272" y="9"/>
              </a:cxn>
              <a:cxn ang="0">
                <a:pos x="86" y="11"/>
              </a:cxn>
              <a:cxn ang="0">
                <a:pos x="75" y="25"/>
              </a:cxn>
              <a:cxn ang="0">
                <a:pos x="77" y="45"/>
              </a:cxn>
              <a:cxn ang="0">
                <a:pos x="91" y="54"/>
              </a:cxn>
              <a:cxn ang="0">
                <a:pos x="278" y="54"/>
              </a:cxn>
              <a:cxn ang="0">
                <a:pos x="287" y="40"/>
              </a:cxn>
              <a:cxn ang="0">
                <a:pos x="287" y="18"/>
              </a:cxn>
              <a:cxn ang="0">
                <a:pos x="272" y="9"/>
              </a:cxn>
              <a:cxn ang="0">
                <a:pos x="48" y="130"/>
              </a:cxn>
              <a:cxn ang="0">
                <a:pos x="53" y="123"/>
              </a:cxn>
              <a:cxn ang="0">
                <a:pos x="13" y="99"/>
              </a:cxn>
              <a:cxn ang="0">
                <a:pos x="4" y="99"/>
              </a:cxn>
              <a:cxn ang="0">
                <a:pos x="0" y="147"/>
              </a:cxn>
              <a:cxn ang="0">
                <a:pos x="4" y="154"/>
              </a:cxn>
              <a:cxn ang="0">
                <a:pos x="13" y="154"/>
              </a:cxn>
              <a:cxn ang="0">
                <a:pos x="91" y="99"/>
              </a:cxn>
              <a:cxn ang="0">
                <a:pos x="77" y="110"/>
              </a:cxn>
              <a:cxn ang="0">
                <a:pos x="75" y="130"/>
              </a:cxn>
              <a:cxn ang="0">
                <a:pos x="86" y="145"/>
              </a:cxn>
              <a:cxn ang="0">
                <a:pos x="272" y="147"/>
              </a:cxn>
              <a:cxn ang="0">
                <a:pos x="287" y="136"/>
              </a:cxn>
              <a:cxn ang="0">
                <a:pos x="287" y="116"/>
              </a:cxn>
              <a:cxn ang="0">
                <a:pos x="278" y="101"/>
              </a:cxn>
              <a:cxn ang="0">
                <a:pos x="48" y="206"/>
              </a:cxn>
              <a:cxn ang="0">
                <a:pos x="8" y="183"/>
              </a:cxn>
              <a:cxn ang="0">
                <a:pos x="0" y="192"/>
              </a:cxn>
              <a:cxn ang="0">
                <a:pos x="0" y="243"/>
              </a:cxn>
              <a:cxn ang="0">
                <a:pos x="13" y="244"/>
              </a:cxn>
              <a:cxn ang="0">
                <a:pos x="51" y="219"/>
              </a:cxn>
              <a:cxn ang="0">
                <a:pos x="48" y="206"/>
              </a:cxn>
              <a:cxn ang="0">
                <a:pos x="91" y="192"/>
              </a:cxn>
              <a:cxn ang="0">
                <a:pos x="80" y="195"/>
              </a:cxn>
              <a:cxn ang="0">
                <a:pos x="75" y="221"/>
              </a:cxn>
              <a:cxn ang="0">
                <a:pos x="80" y="232"/>
              </a:cxn>
              <a:cxn ang="0">
                <a:pos x="272" y="237"/>
              </a:cxn>
              <a:cxn ang="0">
                <a:pos x="283" y="232"/>
              </a:cxn>
              <a:cxn ang="0">
                <a:pos x="287" y="206"/>
              </a:cxn>
              <a:cxn ang="0">
                <a:pos x="283" y="195"/>
              </a:cxn>
              <a:cxn ang="0">
                <a:pos x="272" y="192"/>
              </a:cxn>
            </a:cxnLst>
            <a:rect l="0" t="0" r="r" b="b"/>
            <a:pathLst>
              <a:path w="287" h="246">
                <a:moveTo>
                  <a:pt x="48" y="23"/>
                </a:moveTo>
                <a:lnTo>
                  <a:pt x="13" y="1"/>
                </a:lnTo>
                <a:lnTo>
                  <a:pt x="13" y="1"/>
                </a:lnTo>
                <a:lnTo>
                  <a:pt x="8" y="0"/>
                </a:lnTo>
                <a:lnTo>
                  <a:pt x="4" y="1"/>
                </a:lnTo>
                <a:lnTo>
                  <a:pt x="0" y="3"/>
                </a:lnTo>
                <a:lnTo>
                  <a:pt x="0" y="9"/>
                </a:lnTo>
                <a:lnTo>
                  <a:pt x="0" y="54"/>
                </a:lnTo>
                <a:lnTo>
                  <a:pt x="0" y="54"/>
                </a:lnTo>
                <a:lnTo>
                  <a:pt x="0" y="59"/>
                </a:lnTo>
                <a:lnTo>
                  <a:pt x="4" y="63"/>
                </a:lnTo>
                <a:lnTo>
                  <a:pt x="8" y="63"/>
                </a:lnTo>
                <a:lnTo>
                  <a:pt x="13" y="61"/>
                </a:lnTo>
                <a:lnTo>
                  <a:pt x="48" y="40"/>
                </a:lnTo>
                <a:lnTo>
                  <a:pt x="48" y="40"/>
                </a:lnTo>
                <a:lnTo>
                  <a:pt x="51" y="36"/>
                </a:lnTo>
                <a:lnTo>
                  <a:pt x="53" y="32"/>
                </a:lnTo>
                <a:lnTo>
                  <a:pt x="51" y="29"/>
                </a:lnTo>
                <a:lnTo>
                  <a:pt x="48" y="23"/>
                </a:lnTo>
                <a:lnTo>
                  <a:pt x="48" y="23"/>
                </a:lnTo>
                <a:close/>
                <a:moveTo>
                  <a:pt x="272" y="9"/>
                </a:moveTo>
                <a:lnTo>
                  <a:pt x="91" y="9"/>
                </a:lnTo>
                <a:lnTo>
                  <a:pt x="91" y="9"/>
                </a:lnTo>
                <a:lnTo>
                  <a:pt x="86" y="11"/>
                </a:lnTo>
                <a:lnTo>
                  <a:pt x="80" y="14"/>
                </a:lnTo>
                <a:lnTo>
                  <a:pt x="77" y="18"/>
                </a:lnTo>
                <a:lnTo>
                  <a:pt x="75" y="25"/>
                </a:lnTo>
                <a:lnTo>
                  <a:pt x="75" y="40"/>
                </a:lnTo>
                <a:lnTo>
                  <a:pt x="75" y="40"/>
                </a:lnTo>
                <a:lnTo>
                  <a:pt x="77" y="45"/>
                </a:lnTo>
                <a:lnTo>
                  <a:pt x="80" y="50"/>
                </a:lnTo>
                <a:lnTo>
                  <a:pt x="86" y="54"/>
                </a:lnTo>
                <a:lnTo>
                  <a:pt x="91" y="54"/>
                </a:lnTo>
                <a:lnTo>
                  <a:pt x="272" y="54"/>
                </a:lnTo>
                <a:lnTo>
                  <a:pt x="272" y="54"/>
                </a:lnTo>
                <a:lnTo>
                  <a:pt x="278" y="54"/>
                </a:lnTo>
                <a:lnTo>
                  <a:pt x="283" y="50"/>
                </a:lnTo>
                <a:lnTo>
                  <a:pt x="287" y="45"/>
                </a:lnTo>
                <a:lnTo>
                  <a:pt x="287" y="40"/>
                </a:lnTo>
                <a:lnTo>
                  <a:pt x="287" y="25"/>
                </a:lnTo>
                <a:lnTo>
                  <a:pt x="287" y="25"/>
                </a:lnTo>
                <a:lnTo>
                  <a:pt x="287" y="18"/>
                </a:lnTo>
                <a:lnTo>
                  <a:pt x="283" y="14"/>
                </a:lnTo>
                <a:lnTo>
                  <a:pt x="278" y="11"/>
                </a:lnTo>
                <a:lnTo>
                  <a:pt x="272" y="9"/>
                </a:lnTo>
                <a:lnTo>
                  <a:pt x="272" y="9"/>
                </a:lnTo>
                <a:close/>
                <a:moveTo>
                  <a:pt x="13" y="154"/>
                </a:moveTo>
                <a:lnTo>
                  <a:pt x="48" y="130"/>
                </a:lnTo>
                <a:lnTo>
                  <a:pt x="48" y="130"/>
                </a:lnTo>
                <a:lnTo>
                  <a:pt x="51" y="127"/>
                </a:lnTo>
                <a:lnTo>
                  <a:pt x="53" y="123"/>
                </a:lnTo>
                <a:lnTo>
                  <a:pt x="51" y="119"/>
                </a:lnTo>
                <a:lnTo>
                  <a:pt x="48" y="116"/>
                </a:lnTo>
                <a:lnTo>
                  <a:pt x="13" y="99"/>
                </a:lnTo>
                <a:lnTo>
                  <a:pt x="13" y="99"/>
                </a:lnTo>
                <a:lnTo>
                  <a:pt x="8" y="98"/>
                </a:lnTo>
                <a:lnTo>
                  <a:pt x="4" y="99"/>
                </a:lnTo>
                <a:lnTo>
                  <a:pt x="0" y="103"/>
                </a:lnTo>
                <a:lnTo>
                  <a:pt x="0" y="108"/>
                </a:lnTo>
                <a:lnTo>
                  <a:pt x="0" y="147"/>
                </a:lnTo>
                <a:lnTo>
                  <a:pt x="0" y="147"/>
                </a:lnTo>
                <a:lnTo>
                  <a:pt x="0" y="150"/>
                </a:lnTo>
                <a:lnTo>
                  <a:pt x="4" y="154"/>
                </a:lnTo>
                <a:lnTo>
                  <a:pt x="8" y="156"/>
                </a:lnTo>
                <a:lnTo>
                  <a:pt x="13" y="154"/>
                </a:lnTo>
                <a:lnTo>
                  <a:pt x="13" y="154"/>
                </a:lnTo>
                <a:close/>
                <a:moveTo>
                  <a:pt x="272" y="99"/>
                </a:moveTo>
                <a:lnTo>
                  <a:pt x="91" y="99"/>
                </a:lnTo>
                <a:lnTo>
                  <a:pt x="91" y="99"/>
                </a:lnTo>
                <a:lnTo>
                  <a:pt x="86" y="101"/>
                </a:lnTo>
                <a:lnTo>
                  <a:pt x="80" y="105"/>
                </a:lnTo>
                <a:lnTo>
                  <a:pt x="77" y="110"/>
                </a:lnTo>
                <a:lnTo>
                  <a:pt x="75" y="116"/>
                </a:lnTo>
                <a:lnTo>
                  <a:pt x="75" y="130"/>
                </a:lnTo>
                <a:lnTo>
                  <a:pt x="75" y="130"/>
                </a:lnTo>
                <a:lnTo>
                  <a:pt x="77" y="136"/>
                </a:lnTo>
                <a:lnTo>
                  <a:pt x="80" y="141"/>
                </a:lnTo>
                <a:lnTo>
                  <a:pt x="86" y="145"/>
                </a:lnTo>
                <a:lnTo>
                  <a:pt x="91" y="147"/>
                </a:lnTo>
                <a:lnTo>
                  <a:pt x="272" y="147"/>
                </a:lnTo>
                <a:lnTo>
                  <a:pt x="272" y="147"/>
                </a:lnTo>
                <a:lnTo>
                  <a:pt x="278" y="145"/>
                </a:lnTo>
                <a:lnTo>
                  <a:pt x="283" y="141"/>
                </a:lnTo>
                <a:lnTo>
                  <a:pt x="287" y="136"/>
                </a:lnTo>
                <a:lnTo>
                  <a:pt x="287" y="130"/>
                </a:lnTo>
                <a:lnTo>
                  <a:pt x="287" y="116"/>
                </a:lnTo>
                <a:lnTo>
                  <a:pt x="287" y="116"/>
                </a:lnTo>
                <a:lnTo>
                  <a:pt x="287" y="110"/>
                </a:lnTo>
                <a:lnTo>
                  <a:pt x="283" y="105"/>
                </a:lnTo>
                <a:lnTo>
                  <a:pt x="278" y="101"/>
                </a:lnTo>
                <a:lnTo>
                  <a:pt x="272" y="99"/>
                </a:lnTo>
                <a:lnTo>
                  <a:pt x="272" y="99"/>
                </a:lnTo>
                <a:close/>
                <a:moveTo>
                  <a:pt x="48" y="206"/>
                </a:moveTo>
                <a:lnTo>
                  <a:pt x="13" y="185"/>
                </a:lnTo>
                <a:lnTo>
                  <a:pt x="13" y="185"/>
                </a:lnTo>
                <a:lnTo>
                  <a:pt x="8" y="183"/>
                </a:lnTo>
                <a:lnTo>
                  <a:pt x="4" y="183"/>
                </a:lnTo>
                <a:lnTo>
                  <a:pt x="0" y="186"/>
                </a:lnTo>
                <a:lnTo>
                  <a:pt x="0" y="192"/>
                </a:lnTo>
                <a:lnTo>
                  <a:pt x="0" y="237"/>
                </a:lnTo>
                <a:lnTo>
                  <a:pt x="0" y="237"/>
                </a:lnTo>
                <a:lnTo>
                  <a:pt x="0" y="243"/>
                </a:lnTo>
                <a:lnTo>
                  <a:pt x="4" y="244"/>
                </a:lnTo>
                <a:lnTo>
                  <a:pt x="8" y="246"/>
                </a:lnTo>
                <a:lnTo>
                  <a:pt x="13" y="244"/>
                </a:lnTo>
                <a:lnTo>
                  <a:pt x="48" y="223"/>
                </a:lnTo>
                <a:lnTo>
                  <a:pt x="48" y="223"/>
                </a:lnTo>
                <a:lnTo>
                  <a:pt x="51" y="219"/>
                </a:lnTo>
                <a:lnTo>
                  <a:pt x="53" y="214"/>
                </a:lnTo>
                <a:lnTo>
                  <a:pt x="51" y="210"/>
                </a:lnTo>
                <a:lnTo>
                  <a:pt x="48" y="206"/>
                </a:lnTo>
                <a:lnTo>
                  <a:pt x="48" y="206"/>
                </a:lnTo>
                <a:close/>
                <a:moveTo>
                  <a:pt x="272" y="192"/>
                </a:moveTo>
                <a:lnTo>
                  <a:pt x="91" y="192"/>
                </a:lnTo>
                <a:lnTo>
                  <a:pt x="91" y="192"/>
                </a:lnTo>
                <a:lnTo>
                  <a:pt x="86" y="192"/>
                </a:lnTo>
                <a:lnTo>
                  <a:pt x="80" y="195"/>
                </a:lnTo>
                <a:lnTo>
                  <a:pt x="77" y="201"/>
                </a:lnTo>
                <a:lnTo>
                  <a:pt x="75" y="206"/>
                </a:lnTo>
                <a:lnTo>
                  <a:pt x="75" y="221"/>
                </a:lnTo>
                <a:lnTo>
                  <a:pt x="75" y="221"/>
                </a:lnTo>
                <a:lnTo>
                  <a:pt x="77" y="228"/>
                </a:lnTo>
                <a:lnTo>
                  <a:pt x="80" y="232"/>
                </a:lnTo>
                <a:lnTo>
                  <a:pt x="86" y="235"/>
                </a:lnTo>
                <a:lnTo>
                  <a:pt x="91" y="237"/>
                </a:lnTo>
                <a:lnTo>
                  <a:pt x="272" y="237"/>
                </a:lnTo>
                <a:lnTo>
                  <a:pt x="272" y="237"/>
                </a:lnTo>
                <a:lnTo>
                  <a:pt x="278" y="235"/>
                </a:lnTo>
                <a:lnTo>
                  <a:pt x="283" y="232"/>
                </a:lnTo>
                <a:lnTo>
                  <a:pt x="287" y="228"/>
                </a:lnTo>
                <a:lnTo>
                  <a:pt x="287" y="221"/>
                </a:lnTo>
                <a:lnTo>
                  <a:pt x="287" y="206"/>
                </a:lnTo>
                <a:lnTo>
                  <a:pt x="287" y="206"/>
                </a:lnTo>
                <a:lnTo>
                  <a:pt x="287" y="201"/>
                </a:lnTo>
                <a:lnTo>
                  <a:pt x="283" y="195"/>
                </a:lnTo>
                <a:lnTo>
                  <a:pt x="278" y="192"/>
                </a:lnTo>
                <a:lnTo>
                  <a:pt x="272" y="192"/>
                </a:lnTo>
                <a:lnTo>
                  <a:pt x="272" y="192"/>
                </a:lnTo>
                <a:close/>
              </a:path>
            </a:pathLst>
          </a:custGeom>
          <a:solidFill>
            <a:srgbClr val="649C4B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18" name="Freeform 30"/>
          <p:cNvSpPr/>
          <p:nvPr/>
        </p:nvSpPr>
        <p:spPr bwMode="auto">
          <a:xfrm>
            <a:off x="1427163" y="4087511"/>
            <a:ext cx="396875" cy="433388"/>
          </a:xfrm>
          <a:custGeom>
            <a:avLst/>
            <a:gdLst/>
            <a:ahLst/>
            <a:cxnLst>
              <a:cxn ang="0">
                <a:pos x="111" y="39"/>
              </a:cxn>
              <a:cxn ang="0">
                <a:pos x="100" y="45"/>
              </a:cxn>
              <a:cxn ang="0">
                <a:pos x="85" y="63"/>
              </a:cxn>
              <a:cxn ang="0">
                <a:pos x="84" y="204"/>
              </a:cxn>
              <a:cxn ang="0">
                <a:pos x="84" y="206"/>
              </a:cxn>
              <a:cxn ang="0">
                <a:pos x="67" y="203"/>
              </a:cxn>
              <a:cxn ang="0">
                <a:pos x="55" y="203"/>
              </a:cxn>
              <a:cxn ang="0">
                <a:pos x="35" y="210"/>
              </a:cxn>
              <a:cxn ang="0">
                <a:pos x="17" y="221"/>
              </a:cxn>
              <a:cxn ang="0">
                <a:pos x="6" y="237"/>
              </a:cxn>
              <a:cxn ang="0">
                <a:pos x="0" y="253"/>
              </a:cxn>
              <a:cxn ang="0">
                <a:pos x="2" y="262"/>
              </a:cxn>
              <a:cxn ang="0">
                <a:pos x="11" y="277"/>
              </a:cxn>
              <a:cxn ang="0">
                <a:pos x="26" y="286"/>
              </a:cxn>
              <a:cxn ang="0">
                <a:pos x="44" y="288"/>
              </a:cxn>
              <a:cxn ang="0">
                <a:pos x="55" y="288"/>
              </a:cxn>
              <a:cxn ang="0">
                <a:pos x="75" y="282"/>
              </a:cxn>
              <a:cxn ang="0">
                <a:pos x="91" y="270"/>
              </a:cxn>
              <a:cxn ang="0">
                <a:pos x="102" y="255"/>
              </a:cxn>
              <a:cxn ang="0">
                <a:pos x="105" y="237"/>
              </a:cxn>
              <a:cxn ang="0">
                <a:pos x="105" y="125"/>
              </a:cxn>
              <a:cxn ang="0">
                <a:pos x="107" y="121"/>
              </a:cxn>
              <a:cxn ang="0">
                <a:pos x="113" y="114"/>
              </a:cxn>
              <a:cxn ang="0">
                <a:pos x="229" y="76"/>
              </a:cxn>
              <a:cxn ang="0">
                <a:pos x="236" y="76"/>
              </a:cxn>
              <a:cxn ang="0">
                <a:pos x="241" y="79"/>
              </a:cxn>
              <a:cxn ang="0">
                <a:pos x="241" y="83"/>
              </a:cxn>
              <a:cxn ang="0">
                <a:pos x="241" y="174"/>
              </a:cxn>
              <a:cxn ang="0">
                <a:pos x="234" y="170"/>
              </a:cxn>
              <a:cxn ang="0">
                <a:pos x="211" y="170"/>
              </a:cxn>
              <a:cxn ang="0">
                <a:pos x="200" y="172"/>
              </a:cxn>
              <a:cxn ang="0">
                <a:pos x="180" y="181"/>
              </a:cxn>
              <a:cxn ang="0">
                <a:pos x="165" y="194"/>
              </a:cxn>
              <a:cxn ang="0">
                <a:pos x="158" y="210"/>
              </a:cxn>
              <a:cxn ang="0">
                <a:pos x="156" y="219"/>
              </a:cxn>
              <a:cxn ang="0">
                <a:pos x="162" y="235"/>
              </a:cxn>
              <a:cxn ang="0">
                <a:pos x="172" y="246"/>
              </a:cxn>
              <a:cxn ang="0">
                <a:pos x="189" y="253"/>
              </a:cxn>
              <a:cxn ang="0">
                <a:pos x="211" y="253"/>
              </a:cxn>
              <a:cxn ang="0">
                <a:pos x="221" y="252"/>
              </a:cxn>
              <a:cxn ang="0">
                <a:pos x="240" y="242"/>
              </a:cxn>
              <a:cxn ang="0">
                <a:pos x="254" y="230"/>
              </a:cxn>
              <a:cxn ang="0">
                <a:pos x="263" y="213"/>
              </a:cxn>
              <a:cxn ang="0">
                <a:pos x="263" y="19"/>
              </a:cxn>
              <a:cxn ang="0">
                <a:pos x="263" y="16"/>
              </a:cxn>
              <a:cxn ang="0">
                <a:pos x="259" y="7"/>
              </a:cxn>
              <a:cxn ang="0">
                <a:pos x="252" y="1"/>
              </a:cxn>
              <a:cxn ang="0">
                <a:pos x="241" y="0"/>
              </a:cxn>
              <a:cxn ang="0">
                <a:pos x="236" y="1"/>
              </a:cxn>
            </a:cxnLst>
            <a:rect l="0" t="0" r="r" b="b"/>
            <a:pathLst>
              <a:path w="263" h="288">
                <a:moveTo>
                  <a:pt x="236" y="1"/>
                </a:moveTo>
                <a:lnTo>
                  <a:pt x="111" y="39"/>
                </a:lnTo>
                <a:lnTo>
                  <a:pt x="111" y="39"/>
                </a:lnTo>
                <a:lnTo>
                  <a:pt x="100" y="45"/>
                </a:lnTo>
                <a:lnTo>
                  <a:pt x="93" y="52"/>
                </a:lnTo>
                <a:lnTo>
                  <a:pt x="85" y="63"/>
                </a:lnTo>
                <a:lnTo>
                  <a:pt x="84" y="74"/>
                </a:lnTo>
                <a:lnTo>
                  <a:pt x="84" y="204"/>
                </a:lnTo>
                <a:lnTo>
                  <a:pt x="84" y="206"/>
                </a:lnTo>
                <a:lnTo>
                  <a:pt x="84" y="206"/>
                </a:lnTo>
                <a:lnTo>
                  <a:pt x="76" y="203"/>
                </a:lnTo>
                <a:lnTo>
                  <a:pt x="67" y="203"/>
                </a:lnTo>
                <a:lnTo>
                  <a:pt x="55" y="203"/>
                </a:lnTo>
                <a:lnTo>
                  <a:pt x="55" y="203"/>
                </a:lnTo>
                <a:lnTo>
                  <a:pt x="44" y="204"/>
                </a:lnTo>
                <a:lnTo>
                  <a:pt x="35" y="210"/>
                </a:lnTo>
                <a:lnTo>
                  <a:pt x="26" y="215"/>
                </a:lnTo>
                <a:lnTo>
                  <a:pt x="17" y="221"/>
                </a:lnTo>
                <a:lnTo>
                  <a:pt x="11" y="228"/>
                </a:lnTo>
                <a:lnTo>
                  <a:pt x="6" y="237"/>
                </a:lnTo>
                <a:lnTo>
                  <a:pt x="2" y="244"/>
                </a:lnTo>
                <a:lnTo>
                  <a:pt x="0" y="253"/>
                </a:lnTo>
                <a:lnTo>
                  <a:pt x="0" y="253"/>
                </a:lnTo>
                <a:lnTo>
                  <a:pt x="2" y="262"/>
                </a:lnTo>
                <a:lnTo>
                  <a:pt x="6" y="270"/>
                </a:lnTo>
                <a:lnTo>
                  <a:pt x="11" y="277"/>
                </a:lnTo>
                <a:lnTo>
                  <a:pt x="17" y="281"/>
                </a:lnTo>
                <a:lnTo>
                  <a:pt x="26" y="286"/>
                </a:lnTo>
                <a:lnTo>
                  <a:pt x="35" y="288"/>
                </a:lnTo>
                <a:lnTo>
                  <a:pt x="44" y="288"/>
                </a:lnTo>
                <a:lnTo>
                  <a:pt x="55" y="288"/>
                </a:lnTo>
                <a:lnTo>
                  <a:pt x="55" y="288"/>
                </a:lnTo>
                <a:lnTo>
                  <a:pt x="66" y="286"/>
                </a:lnTo>
                <a:lnTo>
                  <a:pt x="75" y="282"/>
                </a:lnTo>
                <a:lnTo>
                  <a:pt x="84" y="277"/>
                </a:lnTo>
                <a:lnTo>
                  <a:pt x="91" y="270"/>
                </a:lnTo>
                <a:lnTo>
                  <a:pt x="98" y="262"/>
                </a:lnTo>
                <a:lnTo>
                  <a:pt x="102" y="255"/>
                </a:lnTo>
                <a:lnTo>
                  <a:pt x="105" y="246"/>
                </a:lnTo>
                <a:lnTo>
                  <a:pt x="105" y="237"/>
                </a:lnTo>
                <a:lnTo>
                  <a:pt x="105" y="237"/>
                </a:lnTo>
                <a:lnTo>
                  <a:pt x="105" y="125"/>
                </a:lnTo>
                <a:lnTo>
                  <a:pt x="105" y="125"/>
                </a:lnTo>
                <a:lnTo>
                  <a:pt x="107" y="121"/>
                </a:lnTo>
                <a:lnTo>
                  <a:pt x="109" y="119"/>
                </a:lnTo>
                <a:lnTo>
                  <a:pt x="113" y="114"/>
                </a:lnTo>
                <a:lnTo>
                  <a:pt x="118" y="110"/>
                </a:lnTo>
                <a:lnTo>
                  <a:pt x="229" y="76"/>
                </a:lnTo>
                <a:lnTo>
                  <a:pt x="229" y="76"/>
                </a:lnTo>
                <a:lnTo>
                  <a:pt x="236" y="76"/>
                </a:lnTo>
                <a:lnTo>
                  <a:pt x="240" y="77"/>
                </a:lnTo>
                <a:lnTo>
                  <a:pt x="241" y="79"/>
                </a:lnTo>
                <a:lnTo>
                  <a:pt x="241" y="83"/>
                </a:lnTo>
                <a:lnTo>
                  <a:pt x="241" y="83"/>
                </a:lnTo>
                <a:lnTo>
                  <a:pt x="241" y="174"/>
                </a:lnTo>
                <a:lnTo>
                  <a:pt x="241" y="174"/>
                </a:lnTo>
                <a:lnTo>
                  <a:pt x="241" y="174"/>
                </a:lnTo>
                <a:lnTo>
                  <a:pt x="234" y="170"/>
                </a:lnTo>
                <a:lnTo>
                  <a:pt x="223" y="168"/>
                </a:lnTo>
                <a:lnTo>
                  <a:pt x="211" y="170"/>
                </a:lnTo>
                <a:lnTo>
                  <a:pt x="211" y="170"/>
                </a:lnTo>
                <a:lnTo>
                  <a:pt x="200" y="172"/>
                </a:lnTo>
                <a:lnTo>
                  <a:pt x="189" y="175"/>
                </a:lnTo>
                <a:lnTo>
                  <a:pt x="180" y="181"/>
                </a:lnTo>
                <a:lnTo>
                  <a:pt x="172" y="186"/>
                </a:lnTo>
                <a:lnTo>
                  <a:pt x="165" y="194"/>
                </a:lnTo>
                <a:lnTo>
                  <a:pt x="162" y="201"/>
                </a:lnTo>
                <a:lnTo>
                  <a:pt x="158" y="210"/>
                </a:lnTo>
                <a:lnTo>
                  <a:pt x="156" y="219"/>
                </a:lnTo>
                <a:lnTo>
                  <a:pt x="156" y="219"/>
                </a:lnTo>
                <a:lnTo>
                  <a:pt x="158" y="228"/>
                </a:lnTo>
                <a:lnTo>
                  <a:pt x="162" y="235"/>
                </a:lnTo>
                <a:lnTo>
                  <a:pt x="165" y="241"/>
                </a:lnTo>
                <a:lnTo>
                  <a:pt x="172" y="246"/>
                </a:lnTo>
                <a:lnTo>
                  <a:pt x="180" y="252"/>
                </a:lnTo>
                <a:lnTo>
                  <a:pt x="189" y="253"/>
                </a:lnTo>
                <a:lnTo>
                  <a:pt x="200" y="255"/>
                </a:lnTo>
                <a:lnTo>
                  <a:pt x="211" y="253"/>
                </a:lnTo>
                <a:lnTo>
                  <a:pt x="211" y="253"/>
                </a:lnTo>
                <a:lnTo>
                  <a:pt x="221" y="252"/>
                </a:lnTo>
                <a:lnTo>
                  <a:pt x="230" y="248"/>
                </a:lnTo>
                <a:lnTo>
                  <a:pt x="240" y="242"/>
                </a:lnTo>
                <a:lnTo>
                  <a:pt x="249" y="237"/>
                </a:lnTo>
                <a:lnTo>
                  <a:pt x="254" y="230"/>
                </a:lnTo>
                <a:lnTo>
                  <a:pt x="259" y="223"/>
                </a:lnTo>
                <a:lnTo>
                  <a:pt x="263" y="213"/>
                </a:lnTo>
                <a:lnTo>
                  <a:pt x="263" y="204"/>
                </a:lnTo>
                <a:lnTo>
                  <a:pt x="263" y="19"/>
                </a:lnTo>
                <a:lnTo>
                  <a:pt x="263" y="19"/>
                </a:lnTo>
                <a:lnTo>
                  <a:pt x="263" y="16"/>
                </a:lnTo>
                <a:lnTo>
                  <a:pt x="261" y="10"/>
                </a:lnTo>
                <a:lnTo>
                  <a:pt x="259" y="7"/>
                </a:lnTo>
                <a:lnTo>
                  <a:pt x="256" y="3"/>
                </a:lnTo>
                <a:lnTo>
                  <a:pt x="252" y="1"/>
                </a:lnTo>
                <a:lnTo>
                  <a:pt x="247" y="0"/>
                </a:lnTo>
                <a:lnTo>
                  <a:pt x="241" y="0"/>
                </a:lnTo>
                <a:lnTo>
                  <a:pt x="236" y="1"/>
                </a:lnTo>
                <a:lnTo>
                  <a:pt x="236" y="1"/>
                </a:lnTo>
                <a:close/>
              </a:path>
            </a:pathLst>
          </a:custGeom>
          <a:solidFill>
            <a:srgbClr val="649C4B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19" name="Freeform 31"/>
          <p:cNvSpPr/>
          <p:nvPr/>
        </p:nvSpPr>
        <p:spPr bwMode="auto">
          <a:xfrm>
            <a:off x="3878263" y="4046236"/>
            <a:ext cx="382587" cy="381000"/>
          </a:xfrm>
          <a:custGeom>
            <a:avLst/>
            <a:gdLst/>
            <a:ahLst/>
            <a:cxnLst>
              <a:cxn ang="0">
                <a:pos x="253" y="201"/>
              </a:cxn>
              <a:cxn ang="0">
                <a:pos x="250" y="212"/>
              </a:cxn>
              <a:cxn ang="0">
                <a:pos x="214" y="246"/>
              </a:cxn>
              <a:cxn ang="0">
                <a:pos x="208" y="252"/>
              </a:cxn>
              <a:cxn ang="0">
                <a:pos x="201" y="254"/>
              </a:cxn>
              <a:cxn ang="0">
                <a:pos x="199" y="254"/>
              </a:cxn>
              <a:cxn ang="0">
                <a:pos x="195" y="254"/>
              </a:cxn>
              <a:cxn ang="0">
                <a:pos x="179" y="252"/>
              </a:cxn>
              <a:cxn ang="0">
                <a:pos x="150" y="245"/>
              </a:cxn>
              <a:cxn ang="0">
                <a:pos x="134" y="236"/>
              </a:cxn>
              <a:cxn ang="0">
                <a:pos x="114" y="223"/>
              </a:cxn>
              <a:cxn ang="0">
                <a:pos x="69" y="187"/>
              </a:cxn>
              <a:cxn ang="0">
                <a:pos x="52" y="169"/>
              </a:cxn>
              <a:cxn ang="0">
                <a:pos x="38" y="150"/>
              </a:cxn>
              <a:cxn ang="0">
                <a:pos x="18" y="120"/>
              </a:cxn>
              <a:cxn ang="0">
                <a:pos x="11" y="105"/>
              </a:cxn>
              <a:cxn ang="0">
                <a:pos x="7" y="92"/>
              </a:cxn>
              <a:cxn ang="0">
                <a:pos x="1" y="72"/>
              </a:cxn>
              <a:cxn ang="0">
                <a:pos x="0" y="60"/>
              </a:cxn>
              <a:cxn ang="0">
                <a:pos x="1" y="54"/>
              </a:cxn>
              <a:cxn ang="0">
                <a:pos x="3" y="47"/>
              </a:cxn>
              <a:cxn ang="0">
                <a:pos x="43" y="5"/>
              </a:cxn>
              <a:cxn ang="0">
                <a:pos x="47" y="2"/>
              </a:cxn>
              <a:cxn ang="0">
                <a:pos x="52" y="0"/>
              </a:cxn>
              <a:cxn ang="0">
                <a:pos x="58" y="4"/>
              </a:cxn>
              <a:cxn ang="0">
                <a:pos x="63" y="7"/>
              </a:cxn>
              <a:cxn ang="0">
                <a:pos x="92" y="62"/>
              </a:cxn>
              <a:cxn ang="0">
                <a:pos x="92" y="72"/>
              </a:cxn>
              <a:cxn ang="0">
                <a:pos x="90" y="76"/>
              </a:cxn>
              <a:cxn ang="0">
                <a:pos x="76" y="94"/>
              </a:cxn>
              <a:cxn ang="0">
                <a:pos x="74" y="96"/>
              </a:cxn>
              <a:cxn ang="0">
                <a:pos x="74" y="98"/>
              </a:cxn>
              <a:cxn ang="0">
                <a:pos x="79" y="110"/>
              </a:cxn>
              <a:cxn ang="0">
                <a:pos x="88" y="125"/>
              </a:cxn>
              <a:cxn ang="0">
                <a:pos x="96" y="136"/>
              </a:cxn>
              <a:cxn ang="0">
                <a:pos x="108" y="147"/>
              </a:cxn>
              <a:cxn ang="0">
                <a:pos x="128" y="167"/>
              </a:cxn>
              <a:cxn ang="0">
                <a:pos x="145" y="176"/>
              </a:cxn>
              <a:cxn ang="0">
                <a:pos x="154" y="181"/>
              </a:cxn>
              <a:cxn ang="0">
                <a:pos x="157" y="181"/>
              </a:cxn>
              <a:cxn ang="0">
                <a:pos x="159" y="181"/>
              </a:cxn>
              <a:cxn ang="0">
                <a:pos x="177" y="165"/>
              </a:cxn>
              <a:cxn ang="0">
                <a:pos x="181" y="161"/>
              </a:cxn>
              <a:cxn ang="0">
                <a:pos x="188" y="159"/>
              </a:cxn>
              <a:cxn ang="0">
                <a:pos x="195" y="161"/>
              </a:cxn>
              <a:cxn ang="0">
                <a:pos x="248" y="192"/>
              </a:cxn>
              <a:cxn ang="0">
                <a:pos x="253" y="201"/>
              </a:cxn>
            </a:cxnLst>
            <a:rect l="0" t="0" r="r" b="b"/>
            <a:pathLst>
              <a:path w="253" h="254">
                <a:moveTo>
                  <a:pt x="253" y="201"/>
                </a:moveTo>
                <a:lnTo>
                  <a:pt x="253" y="201"/>
                </a:lnTo>
                <a:lnTo>
                  <a:pt x="253" y="207"/>
                </a:lnTo>
                <a:lnTo>
                  <a:pt x="250" y="212"/>
                </a:lnTo>
                <a:lnTo>
                  <a:pt x="214" y="246"/>
                </a:lnTo>
                <a:lnTo>
                  <a:pt x="214" y="246"/>
                </a:lnTo>
                <a:lnTo>
                  <a:pt x="208" y="252"/>
                </a:lnTo>
                <a:lnTo>
                  <a:pt x="208" y="252"/>
                </a:lnTo>
                <a:lnTo>
                  <a:pt x="201" y="254"/>
                </a:lnTo>
                <a:lnTo>
                  <a:pt x="201" y="254"/>
                </a:lnTo>
                <a:lnTo>
                  <a:pt x="199" y="254"/>
                </a:lnTo>
                <a:lnTo>
                  <a:pt x="199" y="254"/>
                </a:lnTo>
                <a:lnTo>
                  <a:pt x="195" y="254"/>
                </a:lnTo>
                <a:lnTo>
                  <a:pt x="195" y="254"/>
                </a:lnTo>
                <a:lnTo>
                  <a:pt x="179" y="252"/>
                </a:lnTo>
                <a:lnTo>
                  <a:pt x="179" y="252"/>
                </a:lnTo>
                <a:lnTo>
                  <a:pt x="166" y="250"/>
                </a:lnTo>
                <a:lnTo>
                  <a:pt x="150" y="245"/>
                </a:lnTo>
                <a:lnTo>
                  <a:pt x="150" y="245"/>
                </a:lnTo>
                <a:lnTo>
                  <a:pt x="134" y="236"/>
                </a:lnTo>
                <a:lnTo>
                  <a:pt x="114" y="223"/>
                </a:lnTo>
                <a:lnTo>
                  <a:pt x="114" y="223"/>
                </a:lnTo>
                <a:lnTo>
                  <a:pt x="92" y="207"/>
                </a:lnTo>
                <a:lnTo>
                  <a:pt x="69" y="187"/>
                </a:lnTo>
                <a:lnTo>
                  <a:pt x="69" y="187"/>
                </a:lnTo>
                <a:lnTo>
                  <a:pt x="52" y="169"/>
                </a:lnTo>
                <a:lnTo>
                  <a:pt x="38" y="150"/>
                </a:lnTo>
                <a:lnTo>
                  <a:pt x="38" y="150"/>
                </a:lnTo>
                <a:lnTo>
                  <a:pt x="27" y="134"/>
                </a:lnTo>
                <a:lnTo>
                  <a:pt x="18" y="120"/>
                </a:lnTo>
                <a:lnTo>
                  <a:pt x="18" y="120"/>
                </a:lnTo>
                <a:lnTo>
                  <a:pt x="11" y="105"/>
                </a:lnTo>
                <a:lnTo>
                  <a:pt x="7" y="92"/>
                </a:lnTo>
                <a:lnTo>
                  <a:pt x="7" y="92"/>
                </a:lnTo>
                <a:lnTo>
                  <a:pt x="1" y="72"/>
                </a:lnTo>
                <a:lnTo>
                  <a:pt x="1" y="72"/>
                </a:lnTo>
                <a:lnTo>
                  <a:pt x="0" y="60"/>
                </a:lnTo>
                <a:lnTo>
                  <a:pt x="0" y="60"/>
                </a:lnTo>
                <a:lnTo>
                  <a:pt x="1" y="54"/>
                </a:lnTo>
                <a:lnTo>
                  <a:pt x="1" y="54"/>
                </a:lnTo>
                <a:lnTo>
                  <a:pt x="3" y="47"/>
                </a:lnTo>
                <a:lnTo>
                  <a:pt x="3" y="47"/>
                </a:lnTo>
                <a:lnTo>
                  <a:pt x="7" y="40"/>
                </a:lnTo>
                <a:lnTo>
                  <a:pt x="43" y="5"/>
                </a:lnTo>
                <a:lnTo>
                  <a:pt x="43" y="5"/>
                </a:lnTo>
                <a:lnTo>
                  <a:pt x="47" y="2"/>
                </a:lnTo>
                <a:lnTo>
                  <a:pt x="52" y="0"/>
                </a:lnTo>
                <a:lnTo>
                  <a:pt x="52" y="0"/>
                </a:lnTo>
                <a:lnTo>
                  <a:pt x="56" y="2"/>
                </a:lnTo>
                <a:lnTo>
                  <a:pt x="58" y="4"/>
                </a:lnTo>
                <a:lnTo>
                  <a:pt x="58" y="4"/>
                </a:lnTo>
                <a:lnTo>
                  <a:pt x="63" y="7"/>
                </a:lnTo>
                <a:lnTo>
                  <a:pt x="92" y="62"/>
                </a:lnTo>
                <a:lnTo>
                  <a:pt x="92" y="62"/>
                </a:lnTo>
                <a:lnTo>
                  <a:pt x="92" y="67"/>
                </a:lnTo>
                <a:lnTo>
                  <a:pt x="92" y="72"/>
                </a:lnTo>
                <a:lnTo>
                  <a:pt x="92" y="72"/>
                </a:lnTo>
                <a:lnTo>
                  <a:pt x="90" y="76"/>
                </a:lnTo>
                <a:lnTo>
                  <a:pt x="88" y="80"/>
                </a:lnTo>
                <a:lnTo>
                  <a:pt x="76" y="94"/>
                </a:lnTo>
                <a:lnTo>
                  <a:pt x="76" y="94"/>
                </a:lnTo>
                <a:lnTo>
                  <a:pt x="74" y="96"/>
                </a:lnTo>
                <a:lnTo>
                  <a:pt x="74" y="96"/>
                </a:lnTo>
                <a:lnTo>
                  <a:pt x="74" y="98"/>
                </a:lnTo>
                <a:lnTo>
                  <a:pt x="74" y="98"/>
                </a:lnTo>
                <a:lnTo>
                  <a:pt x="79" y="110"/>
                </a:lnTo>
                <a:lnTo>
                  <a:pt x="79" y="110"/>
                </a:lnTo>
                <a:lnTo>
                  <a:pt x="88" y="125"/>
                </a:lnTo>
                <a:lnTo>
                  <a:pt x="88" y="125"/>
                </a:lnTo>
                <a:lnTo>
                  <a:pt x="96" y="136"/>
                </a:lnTo>
                <a:lnTo>
                  <a:pt x="108" y="147"/>
                </a:lnTo>
                <a:lnTo>
                  <a:pt x="108" y="147"/>
                </a:lnTo>
                <a:lnTo>
                  <a:pt x="119" y="158"/>
                </a:lnTo>
                <a:lnTo>
                  <a:pt x="128" y="167"/>
                </a:lnTo>
                <a:lnTo>
                  <a:pt x="128" y="167"/>
                </a:lnTo>
                <a:lnTo>
                  <a:pt x="145" y="176"/>
                </a:lnTo>
                <a:lnTo>
                  <a:pt x="145" y="176"/>
                </a:lnTo>
                <a:lnTo>
                  <a:pt x="154" y="181"/>
                </a:lnTo>
                <a:lnTo>
                  <a:pt x="157" y="181"/>
                </a:lnTo>
                <a:lnTo>
                  <a:pt x="157" y="181"/>
                </a:lnTo>
                <a:lnTo>
                  <a:pt x="159" y="181"/>
                </a:lnTo>
                <a:lnTo>
                  <a:pt x="159" y="181"/>
                </a:lnTo>
                <a:lnTo>
                  <a:pt x="161" y="179"/>
                </a:lnTo>
                <a:lnTo>
                  <a:pt x="177" y="165"/>
                </a:lnTo>
                <a:lnTo>
                  <a:pt x="177" y="165"/>
                </a:lnTo>
                <a:lnTo>
                  <a:pt x="181" y="161"/>
                </a:lnTo>
                <a:lnTo>
                  <a:pt x="188" y="159"/>
                </a:lnTo>
                <a:lnTo>
                  <a:pt x="188" y="159"/>
                </a:lnTo>
                <a:lnTo>
                  <a:pt x="195" y="161"/>
                </a:lnTo>
                <a:lnTo>
                  <a:pt x="195" y="161"/>
                </a:lnTo>
                <a:lnTo>
                  <a:pt x="248" y="192"/>
                </a:lnTo>
                <a:lnTo>
                  <a:pt x="248" y="192"/>
                </a:lnTo>
                <a:lnTo>
                  <a:pt x="252" y="196"/>
                </a:lnTo>
                <a:lnTo>
                  <a:pt x="253" y="201"/>
                </a:lnTo>
                <a:lnTo>
                  <a:pt x="253" y="201"/>
                </a:lnTo>
                <a:close/>
              </a:path>
            </a:pathLst>
          </a:custGeom>
          <a:solidFill>
            <a:srgbClr val="649C4B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20" name="Freeform 32"/>
          <p:cNvSpPr>
            <a:spLocks noEditPoints="1"/>
          </p:cNvSpPr>
          <p:nvPr/>
        </p:nvSpPr>
        <p:spPr bwMode="auto">
          <a:xfrm>
            <a:off x="5010150" y="4054174"/>
            <a:ext cx="542925" cy="444500"/>
          </a:xfrm>
          <a:custGeom>
            <a:avLst/>
            <a:gdLst/>
            <a:ahLst/>
            <a:cxnLst>
              <a:cxn ang="0">
                <a:pos x="254" y="0"/>
              </a:cxn>
              <a:cxn ang="0">
                <a:pos x="239" y="2"/>
              </a:cxn>
              <a:cxn ang="0">
                <a:pos x="210" y="15"/>
              </a:cxn>
              <a:cxn ang="0">
                <a:pos x="74" y="149"/>
              </a:cxn>
              <a:cxn ang="0">
                <a:pos x="69" y="154"/>
              </a:cxn>
              <a:cxn ang="0">
                <a:pos x="65" y="165"/>
              </a:cxn>
              <a:cxn ang="0">
                <a:pos x="65" y="178"/>
              </a:cxn>
              <a:cxn ang="0">
                <a:pos x="69" y="189"/>
              </a:cxn>
              <a:cxn ang="0">
                <a:pos x="167" y="288"/>
              </a:cxn>
              <a:cxn ang="0">
                <a:pos x="172" y="292"/>
              </a:cxn>
              <a:cxn ang="0">
                <a:pos x="183" y="297"/>
              </a:cxn>
              <a:cxn ang="0">
                <a:pos x="196" y="297"/>
              </a:cxn>
              <a:cxn ang="0">
                <a:pos x="208" y="292"/>
              </a:cxn>
              <a:cxn ang="0">
                <a:pos x="339" y="162"/>
              </a:cxn>
              <a:cxn ang="0">
                <a:pos x="348" y="151"/>
              </a:cxn>
              <a:cxn ang="0">
                <a:pos x="359" y="122"/>
              </a:cxn>
              <a:cxn ang="0">
                <a:pos x="361" y="33"/>
              </a:cxn>
              <a:cxn ang="0">
                <a:pos x="361" y="26"/>
              </a:cxn>
              <a:cxn ang="0">
                <a:pos x="355" y="15"/>
              </a:cxn>
              <a:cxn ang="0">
                <a:pos x="346" y="6"/>
              </a:cxn>
              <a:cxn ang="0">
                <a:pos x="335" y="2"/>
              </a:cxn>
              <a:cxn ang="0">
                <a:pos x="330" y="0"/>
              </a:cxn>
              <a:cxn ang="0">
                <a:pos x="286" y="107"/>
              </a:cxn>
              <a:cxn ang="0">
                <a:pos x="274" y="105"/>
              </a:cxn>
              <a:cxn ang="0">
                <a:pos x="263" y="98"/>
              </a:cxn>
              <a:cxn ang="0">
                <a:pos x="257" y="87"/>
              </a:cxn>
              <a:cxn ang="0">
                <a:pos x="254" y="74"/>
              </a:cxn>
              <a:cxn ang="0">
                <a:pos x="256" y="69"/>
              </a:cxn>
              <a:cxn ang="0">
                <a:pos x="259" y="58"/>
              </a:cxn>
              <a:cxn ang="0">
                <a:pos x="268" y="49"/>
              </a:cxn>
              <a:cxn ang="0">
                <a:pos x="279" y="44"/>
              </a:cxn>
              <a:cxn ang="0">
                <a:pos x="286" y="44"/>
              </a:cxn>
              <a:cxn ang="0">
                <a:pos x="299" y="45"/>
              </a:cxn>
              <a:cxn ang="0">
                <a:pos x="308" y="53"/>
              </a:cxn>
              <a:cxn ang="0">
                <a:pos x="315" y="64"/>
              </a:cxn>
              <a:cxn ang="0">
                <a:pos x="319" y="74"/>
              </a:cxn>
              <a:cxn ang="0">
                <a:pos x="317" y="82"/>
              </a:cxn>
              <a:cxn ang="0">
                <a:pos x="314" y="93"/>
              </a:cxn>
              <a:cxn ang="0">
                <a:pos x="304" y="102"/>
              </a:cxn>
              <a:cxn ang="0">
                <a:pos x="292" y="107"/>
              </a:cxn>
              <a:cxn ang="0">
                <a:pos x="286" y="107"/>
              </a:cxn>
              <a:cxn ang="0">
                <a:pos x="141" y="294"/>
              </a:cxn>
              <a:cxn ang="0">
                <a:pos x="130" y="297"/>
              </a:cxn>
              <a:cxn ang="0">
                <a:pos x="112" y="294"/>
              </a:cxn>
              <a:cxn ang="0">
                <a:pos x="9" y="194"/>
              </a:cxn>
              <a:cxn ang="0">
                <a:pos x="5" y="189"/>
              </a:cxn>
              <a:cxn ang="0">
                <a:pos x="0" y="178"/>
              </a:cxn>
              <a:cxn ang="0">
                <a:pos x="0" y="165"/>
              </a:cxn>
              <a:cxn ang="0">
                <a:pos x="5" y="154"/>
              </a:cxn>
              <a:cxn ang="0">
                <a:pos x="136" y="24"/>
              </a:cxn>
              <a:cxn ang="0">
                <a:pos x="147" y="15"/>
              </a:cxn>
              <a:cxn ang="0">
                <a:pos x="176" y="2"/>
              </a:cxn>
              <a:cxn ang="0">
                <a:pos x="27" y="163"/>
              </a:cxn>
              <a:cxn ang="0">
                <a:pos x="23" y="167"/>
              </a:cxn>
              <a:cxn ang="0">
                <a:pos x="23" y="176"/>
              </a:cxn>
              <a:cxn ang="0">
                <a:pos x="27" y="180"/>
              </a:cxn>
            </a:cxnLst>
            <a:rect l="0" t="0" r="r" b="b"/>
            <a:pathLst>
              <a:path w="361" h="297">
                <a:moveTo>
                  <a:pt x="330" y="0"/>
                </a:moveTo>
                <a:lnTo>
                  <a:pt x="254" y="0"/>
                </a:lnTo>
                <a:lnTo>
                  <a:pt x="254" y="0"/>
                </a:lnTo>
                <a:lnTo>
                  <a:pt x="239" y="2"/>
                </a:lnTo>
                <a:lnTo>
                  <a:pt x="225" y="7"/>
                </a:lnTo>
                <a:lnTo>
                  <a:pt x="210" y="15"/>
                </a:lnTo>
                <a:lnTo>
                  <a:pt x="199" y="24"/>
                </a:lnTo>
                <a:lnTo>
                  <a:pt x="74" y="149"/>
                </a:lnTo>
                <a:lnTo>
                  <a:pt x="74" y="149"/>
                </a:lnTo>
                <a:lnTo>
                  <a:pt x="69" y="154"/>
                </a:lnTo>
                <a:lnTo>
                  <a:pt x="67" y="160"/>
                </a:lnTo>
                <a:lnTo>
                  <a:pt x="65" y="165"/>
                </a:lnTo>
                <a:lnTo>
                  <a:pt x="63" y="172"/>
                </a:lnTo>
                <a:lnTo>
                  <a:pt x="65" y="178"/>
                </a:lnTo>
                <a:lnTo>
                  <a:pt x="67" y="183"/>
                </a:lnTo>
                <a:lnTo>
                  <a:pt x="69" y="189"/>
                </a:lnTo>
                <a:lnTo>
                  <a:pt x="74" y="194"/>
                </a:lnTo>
                <a:lnTo>
                  <a:pt x="167" y="288"/>
                </a:lnTo>
                <a:lnTo>
                  <a:pt x="167" y="288"/>
                </a:lnTo>
                <a:lnTo>
                  <a:pt x="172" y="292"/>
                </a:lnTo>
                <a:lnTo>
                  <a:pt x="178" y="296"/>
                </a:lnTo>
                <a:lnTo>
                  <a:pt x="183" y="297"/>
                </a:lnTo>
                <a:lnTo>
                  <a:pt x="190" y="297"/>
                </a:lnTo>
                <a:lnTo>
                  <a:pt x="196" y="297"/>
                </a:lnTo>
                <a:lnTo>
                  <a:pt x="201" y="296"/>
                </a:lnTo>
                <a:lnTo>
                  <a:pt x="208" y="292"/>
                </a:lnTo>
                <a:lnTo>
                  <a:pt x="212" y="288"/>
                </a:lnTo>
                <a:lnTo>
                  <a:pt x="339" y="162"/>
                </a:lnTo>
                <a:lnTo>
                  <a:pt x="339" y="162"/>
                </a:lnTo>
                <a:lnTo>
                  <a:pt x="348" y="151"/>
                </a:lnTo>
                <a:lnTo>
                  <a:pt x="355" y="136"/>
                </a:lnTo>
                <a:lnTo>
                  <a:pt x="359" y="122"/>
                </a:lnTo>
                <a:lnTo>
                  <a:pt x="361" y="107"/>
                </a:lnTo>
                <a:lnTo>
                  <a:pt x="361" y="33"/>
                </a:lnTo>
                <a:lnTo>
                  <a:pt x="361" y="33"/>
                </a:lnTo>
                <a:lnTo>
                  <a:pt x="361" y="26"/>
                </a:lnTo>
                <a:lnTo>
                  <a:pt x="359" y="20"/>
                </a:lnTo>
                <a:lnTo>
                  <a:pt x="355" y="15"/>
                </a:lnTo>
                <a:lnTo>
                  <a:pt x="352" y="9"/>
                </a:lnTo>
                <a:lnTo>
                  <a:pt x="346" y="6"/>
                </a:lnTo>
                <a:lnTo>
                  <a:pt x="341" y="4"/>
                </a:lnTo>
                <a:lnTo>
                  <a:pt x="335" y="2"/>
                </a:lnTo>
                <a:lnTo>
                  <a:pt x="330" y="0"/>
                </a:lnTo>
                <a:lnTo>
                  <a:pt x="330" y="0"/>
                </a:lnTo>
                <a:close/>
                <a:moveTo>
                  <a:pt x="286" y="107"/>
                </a:moveTo>
                <a:lnTo>
                  <a:pt x="286" y="107"/>
                </a:lnTo>
                <a:lnTo>
                  <a:pt x="279" y="107"/>
                </a:lnTo>
                <a:lnTo>
                  <a:pt x="274" y="105"/>
                </a:lnTo>
                <a:lnTo>
                  <a:pt x="268" y="102"/>
                </a:lnTo>
                <a:lnTo>
                  <a:pt x="263" y="98"/>
                </a:lnTo>
                <a:lnTo>
                  <a:pt x="259" y="93"/>
                </a:lnTo>
                <a:lnTo>
                  <a:pt x="257" y="87"/>
                </a:lnTo>
                <a:lnTo>
                  <a:pt x="256" y="82"/>
                </a:lnTo>
                <a:lnTo>
                  <a:pt x="254" y="74"/>
                </a:lnTo>
                <a:lnTo>
                  <a:pt x="254" y="74"/>
                </a:lnTo>
                <a:lnTo>
                  <a:pt x="256" y="69"/>
                </a:lnTo>
                <a:lnTo>
                  <a:pt x="257" y="64"/>
                </a:lnTo>
                <a:lnTo>
                  <a:pt x="259" y="58"/>
                </a:lnTo>
                <a:lnTo>
                  <a:pt x="263" y="53"/>
                </a:lnTo>
                <a:lnTo>
                  <a:pt x="268" y="49"/>
                </a:lnTo>
                <a:lnTo>
                  <a:pt x="274" y="45"/>
                </a:lnTo>
                <a:lnTo>
                  <a:pt x="279" y="44"/>
                </a:lnTo>
                <a:lnTo>
                  <a:pt x="286" y="44"/>
                </a:lnTo>
                <a:lnTo>
                  <a:pt x="286" y="44"/>
                </a:lnTo>
                <a:lnTo>
                  <a:pt x="292" y="44"/>
                </a:lnTo>
                <a:lnTo>
                  <a:pt x="299" y="45"/>
                </a:lnTo>
                <a:lnTo>
                  <a:pt x="304" y="49"/>
                </a:lnTo>
                <a:lnTo>
                  <a:pt x="308" y="53"/>
                </a:lnTo>
                <a:lnTo>
                  <a:pt x="314" y="58"/>
                </a:lnTo>
                <a:lnTo>
                  <a:pt x="315" y="64"/>
                </a:lnTo>
                <a:lnTo>
                  <a:pt x="317" y="69"/>
                </a:lnTo>
                <a:lnTo>
                  <a:pt x="319" y="74"/>
                </a:lnTo>
                <a:lnTo>
                  <a:pt x="319" y="74"/>
                </a:lnTo>
                <a:lnTo>
                  <a:pt x="317" y="82"/>
                </a:lnTo>
                <a:lnTo>
                  <a:pt x="315" y="87"/>
                </a:lnTo>
                <a:lnTo>
                  <a:pt x="314" y="93"/>
                </a:lnTo>
                <a:lnTo>
                  <a:pt x="308" y="98"/>
                </a:lnTo>
                <a:lnTo>
                  <a:pt x="304" y="102"/>
                </a:lnTo>
                <a:lnTo>
                  <a:pt x="299" y="105"/>
                </a:lnTo>
                <a:lnTo>
                  <a:pt x="292" y="107"/>
                </a:lnTo>
                <a:lnTo>
                  <a:pt x="286" y="107"/>
                </a:lnTo>
                <a:lnTo>
                  <a:pt x="286" y="107"/>
                </a:lnTo>
                <a:close/>
                <a:moveTo>
                  <a:pt x="27" y="180"/>
                </a:moveTo>
                <a:lnTo>
                  <a:pt x="141" y="294"/>
                </a:lnTo>
                <a:lnTo>
                  <a:pt x="141" y="294"/>
                </a:lnTo>
                <a:lnTo>
                  <a:pt x="130" y="297"/>
                </a:lnTo>
                <a:lnTo>
                  <a:pt x="121" y="297"/>
                </a:lnTo>
                <a:lnTo>
                  <a:pt x="112" y="294"/>
                </a:lnTo>
                <a:lnTo>
                  <a:pt x="103" y="288"/>
                </a:lnTo>
                <a:lnTo>
                  <a:pt x="9" y="194"/>
                </a:lnTo>
                <a:lnTo>
                  <a:pt x="9" y="194"/>
                </a:lnTo>
                <a:lnTo>
                  <a:pt x="5" y="189"/>
                </a:lnTo>
                <a:lnTo>
                  <a:pt x="2" y="183"/>
                </a:lnTo>
                <a:lnTo>
                  <a:pt x="0" y="178"/>
                </a:lnTo>
                <a:lnTo>
                  <a:pt x="0" y="172"/>
                </a:lnTo>
                <a:lnTo>
                  <a:pt x="0" y="165"/>
                </a:lnTo>
                <a:lnTo>
                  <a:pt x="2" y="160"/>
                </a:lnTo>
                <a:lnTo>
                  <a:pt x="5" y="154"/>
                </a:lnTo>
                <a:lnTo>
                  <a:pt x="9" y="149"/>
                </a:lnTo>
                <a:lnTo>
                  <a:pt x="136" y="24"/>
                </a:lnTo>
                <a:lnTo>
                  <a:pt x="136" y="24"/>
                </a:lnTo>
                <a:lnTo>
                  <a:pt x="147" y="15"/>
                </a:lnTo>
                <a:lnTo>
                  <a:pt x="161" y="7"/>
                </a:lnTo>
                <a:lnTo>
                  <a:pt x="176" y="2"/>
                </a:lnTo>
                <a:lnTo>
                  <a:pt x="190" y="0"/>
                </a:lnTo>
                <a:lnTo>
                  <a:pt x="27" y="163"/>
                </a:lnTo>
                <a:lnTo>
                  <a:pt x="27" y="163"/>
                </a:lnTo>
                <a:lnTo>
                  <a:pt x="23" y="167"/>
                </a:lnTo>
                <a:lnTo>
                  <a:pt x="23" y="172"/>
                </a:lnTo>
                <a:lnTo>
                  <a:pt x="23" y="176"/>
                </a:lnTo>
                <a:lnTo>
                  <a:pt x="27" y="180"/>
                </a:lnTo>
                <a:lnTo>
                  <a:pt x="27" y="180"/>
                </a:lnTo>
                <a:close/>
              </a:path>
            </a:pathLst>
          </a:custGeom>
          <a:solidFill>
            <a:srgbClr val="649C4B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grpSp>
        <p:nvGrpSpPr>
          <p:cNvPr id="21" name="Group 82"/>
          <p:cNvGrpSpPr/>
          <p:nvPr/>
        </p:nvGrpSpPr>
        <p:grpSpPr>
          <a:xfrm>
            <a:off x="6292020" y="4053351"/>
            <a:ext cx="507739" cy="474691"/>
            <a:chOff x="4067683" y="3042772"/>
            <a:chExt cx="350901" cy="328061"/>
          </a:xfrm>
          <a:solidFill>
            <a:srgbClr val="649C4B"/>
          </a:solidFill>
        </p:grpSpPr>
        <p:sp>
          <p:nvSpPr>
            <p:cNvPr id="22" name="Freeform 33"/>
            <p:cNvSpPr>
              <a:spLocks noEditPoints="1"/>
            </p:cNvSpPr>
            <p:nvPr/>
          </p:nvSpPr>
          <p:spPr bwMode="auto">
            <a:xfrm>
              <a:off x="4156966" y="3260787"/>
              <a:ext cx="174412" cy="110046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107"/>
                </a:cxn>
                <a:cxn ang="0">
                  <a:pos x="169" y="107"/>
                </a:cxn>
                <a:cxn ang="0">
                  <a:pos x="169" y="44"/>
                </a:cxn>
                <a:cxn ang="0">
                  <a:pos x="169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20" y="22"/>
                </a:cxn>
                <a:cxn ang="0">
                  <a:pos x="147" y="22"/>
                </a:cxn>
                <a:cxn ang="0">
                  <a:pos x="147" y="44"/>
                </a:cxn>
                <a:cxn ang="0">
                  <a:pos x="20" y="44"/>
                </a:cxn>
                <a:cxn ang="0">
                  <a:pos x="20" y="22"/>
                </a:cxn>
                <a:cxn ang="0">
                  <a:pos x="20" y="64"/>
                </a:cxn>
                <a:cxn ang="0">
                  <a:pos x="147" y="64"/>
                </a:cxn>
                <a:cxn ang="0">
                  <a:pos x="147" y="86"/>
                </a:cxn>
                <a:cxn ang="0">
                  <a:pos x="20" y="86"/>
                </a:cxn>
                <a:cxn ang="0">
                  <a:pos x="20" y="64"/>
                </a:cxn>
              </a:cxnLst>
              <a:rect l="0" t="0" r="r" b="b"/>
              <a:pathLst>
                <a:path w="169" h="107">
                  <a:moveTo>
                    <a:pt x="0" y="44"/>
                  </a:moveTo>
                  <a:lnTo>
                    <a:pt x="0" y="107"/>
                  </a:lnTo>
                  <a:lnTo>
                    <a:pt x="169" y="107"/>
                  </a:lnTo>
                  <a:lnTo>
                    <a:pt x="169" y="44"/>
                  </a:lnTo>
                  <a:lnTo>
                    <a:pt x="169" y="0"/>
                  </a:lnTo>
                  <a:lnTo>
                    <a:pt x="0" y="0"/>
                  </a:lnTo>
                  <a:lnTo>
                    <a:pt x="0" y="44"/>
                  </a:lnTo>
                  <a:close/>
                  <a:moveTo>
                    <a:pt x="20" y="22"/>
                  </a:moveTo>
                  <a:lnTo>
                    <a:pt x="147" y="22"/>
                  </a:lnTo>
                  <a:lnTo>
                    <a:pt x="147" y="44"/>
                  </a:lnTo>
                  <a:lnTo>
                    <a:pt x="20" y="44"/>
                  </a:lnTo>
                  <a:lnTo>
                    <a:pt x="20" y="22"/>
                  </a:lnTo>
                  <a:close/>
                  <a:moveTo>
                    <a:pt x="20" y="64"/>
                  </a:moveTo>
                  <a:lnTo>
                    <a:pt x="147" y="64"/>
                  </a:lnTo>
                  <a:lnTo>
                    <a:pt x="147" y="86"/>
                  </a:lnTo>
                  <a:lnTo>
                    <a:pt x="20" y="86"/>
                  </a:lnTo>
                  <a:lnTo>
                    <a:pt x="20" y="6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23" name="Freeform 34"/>
            <p:cNvSpPr/>
            <p:nvPr/>
          </p:nvSpPr>
          <p:spPr bwMode="auto">
            <a:xfrm>
              <a:off x="4156966" y="3042772"/>
              <a:ext cx="174412" cy="107969"/>
            </a:xfrm>
            <a:custGeom>
              <a:avLst/>
              <a:gdLst/>
              <a:ahLst/>
              <a:cxnLst>
                <a:cxn ang="0">
                  <a:pos x="169" y="64"/>
                </a:cxn>
                <a:cxn ang="0">
                  <a:pos x="169" y="0"/>
                </a:cxn>
                <a:cxn ang="0">
                  <a:pos x="0" y="0"/>
                </a:cxn>
                <a:cxn ang="0">
                  <a:pos x="0" y="64"/>
                </a:cxn>
                <a:cxn ang="0">
                  <a:pos x="0" y="105"/>
                </a:cxn>
                <a:cxn ang="0">
                  <a:pos x="169" y="105"/>
                </a:cxn>
                <a:cxn ang="0">
                  <a:pos x="169" y="64"/>
                </a:cxn>
              </a:cxnLst>
              <a:rect l="0" t="0" r="r" b="b"/>
              <a:pathLst>
                <a:path w="169" h="105">
                  <a:moveTo>
                    <a:pt x="169" y="64"/>
                  </a:moveTo>
                  <a:lnTo>
                    <a:pt x="169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0" y="105"/>
                  </a:lnTo>
                  <a:lnTo>
                    <a:pt x="169" y="105"/>
                  </a:lnTo>
                  <a:lnTo>
                    <a:pt x="169" y="6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24" name="Freeform 35"/>
            <p:cNvSpPr/>
            <p:nvPr/>
          </p:nvSpPr>
          <p:spPr bwMode="auto">
            <a:xfrm>
              <a:off x="4067683" y="3107139"/>
              <a:ext cx="350901" cy="197252"/>
            </a:xfrm>
            <a:custGeom>
              <a:avLst/>
              <a:gdLst/>
              <a:ahLst/>
              <a:cxnLst>
                <a:cxn ang="0">
                  <a:pos x="295" y="0"/>
                </a:cxn>
                <a:cxn ang="0">
                  <a:pos x="274" y="0"/>
                </a:cxn>
                <a:cxn ang="0">
                  <a:pos x="274" y="41"/>
                </a:cxn>
                <a:cxn ang="0">
                  <a:pos x="274" y="63"/>
                </a:cxn>
                <a:cxn ang="0">
                  <a:pos x="63" y="63"/>
                </a:cxn>
                <a:cxn ang="0">
                  <a:pos x="63" y="41"/>
                </a:cxn>
                <a:cxn ang="0">
                  <a:pos x="63" y="0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4" y="1"/>
                </a:cxn>
                <a:cxn ang="0">
                  <a:pos x="27" y="3"/>
                </a:cxn>
                <a:cxn ang="0">
                  <a:pos x="20" y="7"/>
                </a:cxn>
                <a:cxn ang="0">
                  <a:pos x="13" y="12"/>
                </a:cxn>
                <a:cxn ang="0">
                  <a:pos x="7" y="20"/>
                </a:cxn>
                <a:cxn ang="0">
                  <a:pos x="4" y="27"/>
                </a:cxn>
                <a:cxn ang="0">
                  <a:pos x="2" y="34"/>
                </a:cxn>
                <a:cxn ang="0">
                  <a:pos x="0" y="41"/>
                </a:cxn>
                <a:cxn ang="0">
                  <a:pos x="0" y="146"/>
                </a:cxn>
                <a:cxn ang="0">
                  <a:pos x="0" y="146"/>
                </a:cxn>
                <a:cxn ang="0">
                  <a:pos x="2" y="156"/>
                </a:cxn>
                <a:cxn ang="0">
                  <a:pos x="4" y="163"/>
                </a:cxn>
                <a:cxn ang="0">
                  <a:pos x="7" y="170"/>
                </a:cxn>
                <a:cxn ang="0">
                  <a:pos x="13" y="175"/>
                </a:cxn>
                <a:cxn ang="0">
                  <a:pos x="20" y="181"/>
                </a:cxn>
                <a:cxn ang="0">
                  <a:pos x="27" y="186"/>
                </a:cxn>
                <a:cxn ang="0">
                  <a:pos x="34" y="188"/>
                </a:cxn>
                <a:cxn ang="0">
                  <a:pos x="42" y="190"/>
                </a:cxn>
                <a:cxn ang="0">
                  <a:pos x="63" y="190"/>
                </a:cxn>
                <a:cxn ang="0">
                  <a:pos x="63" y="146"/>
                </a:cxn>
                <a:cxn ang="0">
                  <a:pos x="63" y="127"/>
                </a:cxn>
                <a:cxn ang="0">
                  <a:pos x="274" y="127"/>
                </a:cxn>
                <a:cxn ang="0">
                  <a:pos x="274" y="146"/>
                </a:cxn>
                <a:cxn ang="0">
                  <a:pos x="274" y="190"/>
                </a:cxn>
                <a:cxn ang="0">
                  <a:pos x="295" y="190"/>
                </a:cxn>
                <a:cxn ang="0">
                  <a:pos x="295" y="190"/>
                </a:cxn>
                <a:cxn ang="0">
                  <a:pos x="303" y="188"/>
                </a:cxn>
                <a:cxn ang="0">
                  <a:pos x="310" y="186"/>
                </a:cxn>
                <a:cxn ang="0">
                  <a:pos x="317" y="181"/>
                </a:cxn>
                <a:cxn ang="0">
                  <a:pos x="324" y="175"/>
                </a:cxn>
                <a:cxn ang="0">
                  <a:pos x="330" y="170"/>
                </a:cxn>
                <a:cxn ang="0">
                  <a:pos x="334" y="163"/>
                </a:cxn>
                <a:cxn ang="0">
                  <a:pos x="337" y="156"/>
                </a:cxn>
                <a:cxn ang="0">
                  <a:pos x="337" y="146"/>
                </a:cxn>
                <a:cxn ang="0">
                  <a:pos x="337" y="41"/>
                </a:cxn>
                <a:cxn ang="0">
                  <a:pos x="337" y="41"/>
                </a:cxn>
                <a:cxn ang="0">
                  <a:pos x="337" y="34"/>
                </a:cxn>
                <a:cxn ang="0">
                  <a:pos x="334" y="27"/>
                </a:cxn>
                <a:cxn ang="0">
                  <a:pos x="330" y="20"/>
                </a:cxn>
                <a:cxn ang="0">
                  <a:pos x="324" y="12"/>
                </a:cxn>
                <a:cxn ang="0">
                  <a:pos x="317" y="7"/>
                </a:cxn>
                <a:cxn ang="0">
                  <a:pos x="310" y="3"/>
                </a:cxn>
                <a:cxn ang="0">
                  <a:pos x="303" y="1"/>
                </a:cxn>
                <a:cxn ang="0">
                  <a:pos x="295" y="0"/>
                </a:cxn>
                <a:cxn ang="0">
                  <a:pos x="295" y="0"/>
                </a:cxn>
              </a:cxnLst>
              <a:rect l="0" t="0" r="r" b="b"/>
              <a:pathLst>
                <a:path w="337" h="190">
                  <a:moveTo>
                    <a:pt x="295" y="0"/>
                  </a:moveTo>
                  <a:lnTo>
                    <a:pt x="274" y="0"/>
                  </a:lnTo>
                  <a:lnTo>
                    <a:pt x="274" y="41"/>
                  </a:lnTo>
                  <a:lnTo>
                    <a:pt x="274" y="63"/>
                  </a:lnTo>
                  <a:lnTo>
                    <a:pt x="63" y="63"/>
                  </a:lnTo>
                  <a:lnTo>
                    <a:pt x="63" y="41"/>
                  </a:lnTo>
                  <a:lnTo>
                    <a:pt x="63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4" y="1"/>
                  </a:lnTo>
                  <a:lnTo>
                    <a:pt x="27" y="3"/>
                  </a:lnTo>
                  <a:lnTo>
                    <a:pt x="20" y="7"/>
                  </a:lnTo>
                  <a:lnTo>
                    <a:pt x="13" y="12"/>
                  </a:lnTo>
                  <a:lnTo>
                    <a:pt x="7" y="20"/>
                  </a:lnTo>
                  <a:lnTo>
                    <a:pt x="4" y="27"/>
                  </a:lnTo>
                  <a:lnTo>
                    <a:pt x="2" y="34"/>
                  </a:lnTo>
                  <a:lnTo>
                    <a:pt x="0" y="41"/>
                  </a:lnTo>
                  <a:lnTo>
                    <a:pt x="0" y="146"/>
                  </a:lnTo>
                  <a:lnTo>
                    <a:pt x="0" y="146"/>
                  </a:lnTo>
                  <a:lnTo>
                    <a:pt x="2" y="156"/>
                  </a:lnTo>
                  <a:lnTo>
                    <a:pt x="4" y="163"/>
                  </a:lnTo>
                  <a:lnTo>
                    <a:pt x="7" y="170"/>
                  </a:lnTo>
                  <a:lnTo>
                    <a:pt x="13" y="175"/>
                  </a:lnTo>
                  <a:lnTo>
                    <a:pt x="20" y="181"/>
                  </a:lnTo>
                  <a:lnTo>
                    <a:pt x="27" y="186"/>
                  </a:lnTo>
                  <a:lnTo>
                    <a:pt x="34" y="188"/>
                  </a:lnTo>
                  <a:lnTo>
                    <a:pt x="42" y="190"/>
                  </a:lnTo>
                  <a:lnTo>
                    <a:pt x="63" y="190"/>
                  </a:lnTo>
                  <a:lnTo>
                    <a:pt x="63" y="146"/>
                  </a:lnTo>
                  <a:lnTo>
                    <a:pt x="63" y="127"/>
                  </a:lnTo>
                  <a:lnTo>
                    <a:pt x="274" y="127"/>
                  </a:lnTo>
                  <a:lnTo>
                    <a:pt x="274" y="146"/>
                  </a:lnTo>
                  <a:lnTo>
                    <a:pt x="274" y="190"/>
                  </a:lnTo>
                  <a:lnTo>
                    <a:pt x="295" y="190"/>
                  </a:lnTo>
                  <a:lnTo>
                    <a:pt x="295" y="190"/>
                  </a:lnTo>
                  <a:lnTo>
                    <a:pt x="303" y="188"/>
                  </a:lnTo>
                  <a:lnTo>
                    <a:pt x="310" y="186"/>
                  </a:lnTo>
                  <a:lnTo>
                    <a:pt x="317" y="181"/>
                  </a:lnTo>
                  <a:lnTo>
                    <a:pt x="324" y="175"/>
                  </a:lnTo>
                  <a:lnTo>
                    <a:pt x="330" y="170"/>
                  </a:lnTo>
                  <a:lnTo>
                    <a:pt x="334" y="163"/>
                  </a:lnTo>
                  <a:lnTo>
                    <a:pt x="337" y="156"/>
                  </a:lnTo>
                  <a:lnTo>
                    <a:pt x="337" y="146"/>
                  </a:lnTo>
                  <a:lnTo>
                    <a:pt x="337" y="41"/>
                  </a:lnTo>
                  <a:lnTo>
                    <a:pt x="337" y="41"/>
                  </a:lnTo>
                  <a:lnTo>
                    <a:pt x="337" y="34"/>
                  </a:lnTo>
                  <a:lnTo>
                    <a:pt x="334" y="27"/>
                  </a:lnTo>
                  <a:lnTo>
                    <a:pt x="330" y="20"/>
                  </a:lnTo>
                  <a:lnTo>
                    <a:pt x="324" y="12"/>
                  </a:lnTo>
                  <a:lnTo>
                    <a:pt x="317" y="7"/>
                  </a:lnTo>
                  <a:lnTo>
                    <a:pt x="310" y="3"/>
                  </a:lnTo>
                  <a:lnTo>
                    <a:pt x="303" y="1"/>
                  </a:lnTo>
                  <a:lnTo>
                    <a:pt x="295" y="0"/>
                  </a:lnTo>
                  <a:lnTo>
                    <a:pt x="29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</p:grpSp>
      <p:grpSp>
        <p:nvGrpSpPr>
          <p:cNvPr id="25" name="Group 79"/>
          <p:cNvGrpSpPr/>
          <p:nvPr/>
        </p:nvGrpSpPr>
        <p:grpSpPr>
          <a:xfrm>
            <a:off x="1441893" y="3033858"/>
            <a:ext cx="369536" cy="492715"/>
            <a:chOff x="1092301" y="2278682"/>
            <a:chExt cx="255389" cy="340519"/>
          </a:xfrm>
          <a:solidFill>
            <a:srgbClr val="649C4B"/>
          </a:solidFill>
        </p:grpSpPr>
        <p:sp>
          <p:nvSpPr>
            <p:cNvPr id="26" name="Freeform 41"/>
            <p:cNvSpPr>
              <a:spLocks noEditPoints="1"/>
            </p:cNvSpPr>
            <p:nvPr/>
          </p:nvSpPr>
          <p:spPr bwMode="auto">
            <a:xfrm>
              <a:off x="1092301" y="2278682"/>
              <a:ext cx="255389" cy="340518"/>
            </a:xfrm>
            <a:custGeom>
              <a:avLst/>
              <a:gdLst/>
              <a:ahLst/>
              <a:cxnLst>
                <a:cxn ang="0">
                  <a:pos x="31" y="42"/>
                </a:cxn>
                <a:cxn ang="0">
                  <a:pos x="26" y="42"/>
                </a:cxn>
                <a:cxn ang="0">
                  <a:pos x="15" y="47"/>
                </a:cxn>
                <a:cxn ang="0">
                  <a:pos x="6" y="54"/>
                </a:cxn>
                <a:cxn ang="0">
                  <a:pos x="2" y="65"/>
                </a:cxn>
                <a:cxn ang="0">
                  <a:pos x="0" y="82"/>
                </a:cxn>
                <a:cxn ang="0">
                  <a:pos x="247" y="73"/>
                </a:cxn>
                <a:cxn ang="0">
                  <a:pos x="245" y="65"/>
                </a:cxn>
                <a:cxn ang="0">
                  <a:pos x="241" y="54"/>
                </a:cxn>
                <a:cxn ang="0">
                  <a:pos x="232" y="47"/>
                </a:cxn>
                <a:cxn ang="0">
                  <a:pos x="221" y="42"/>
                </a:cxn>
                <a:cxn ang="0">
                  <a:pos x="216" y="42"/>
                </a:cxn>
                <a:cxn ang="0">
                  <a:pos x="167" y="53"/>
                </a:cxn>
                <a:cxn ang="0">
                  <a:pos x="86" y="22"/>
                </a:cxn>
                <a:cxn ang="0">
                  <a:pos x="163" y="0"/>
                </a:cxn>
                <a:cxn ang="0">
                  <a:pos x="82" y="0"/>
                </a:cxn>
                <a:cxn ang="0">
                  <a:pos x="71" y="6"/>
                </a:cxn>
                <a:cxn ang="0">
                  <a:pos x="66" y="16"/>
                </a:cxn>
                <a:cxn ang="0">
                  <a:pos x="58" y="58"/>
                </a:cxn>
                <a:cxn ang="0">
                  <a:pos x="62" y="69"/>
                </a:cxn>
                <a:cxn ang="0">
                  <a:pos x="73" y="74"/>
                </a:cxn>
                <a:cxn ang="0">
                  <a:pos x="174" y="74"/>
                </a:cxn>
                <a:cxn ang="0">
                  <a:pos x="185" y="69"/>
                </a:cxn>
                <a:cxn ang="0">
                  <a:pos x="187" y="58"/>
                </a:cxn>
                <a:cxn ang="0">
                  <a:pos x="182" y="16"/>
                </a:cxn>
                <a:cxn ang="0">
                  <a:pos x="176" y="6"/>
                </a:cxn>
                <a:cxn ang="0">
                  <a:pos x="163" y="0"/>
                </a:cxn>
                <a:cxn ang="0">
                  <a:pos x="220" y="103"/>
                </a:cxn>
                <a:cxn ang="0">
                  <a:pos x="26" y="103"/>
                </a:cxn>
                <a:cxn ang="0">
                  <a:pos x="13" y="109"/>
                </a:cxn>
                <a:cxn ang="0">
                  <a:pos x="8" y="123"/>
                </a:cxn>
                <a:cxn ang="0">
                  <a:pos x="24" y="306"/>
                </a:cxn>
                <a:cxn ang="0">
                  <a:pos x="31" y="321"/>
                </a:cxn>
                <a:cxn ang="0">
                  <a:pos x="47" y="328"/>
                </a:cxn>
                <a:cxn ang="0">
                  <a:pos x="200" y="328"/>
                </a:cxn>
                <a:cxn ang="0">
                  <a:pos x="214" y="321"/>
                </a:cxn>
                <a:cxn ang="0">
                  <a:pos x="221" y="306"/>
                </a:cxn>
                <a:cxn ang="0">
                  <a:pos x="240" y="123"/>
                </a:cxn>
                <a:cxn ang="0">
                  <a:pos x="234" y="109"/>
                </a:cxn>
                <a:cxn ang="0">
                  <a:pos x="220" y="103"/>
                </a:cxn>
                <a:cxn ang="0">
                  <a:pos x="82" y="287"/>
                </a:cxn>
                <a:cxn ang="0">
                  <a:pos x="42" y="143"/>
                </a:cxn>
                <a:cxn ang="0">
                  <a:pos x="82" y="287"/>
                </a:cxn>
                <a:cxn ang="0">
                  <a:pos x="104" y="287"/>
                </a:cxn>
                <a:cxn ang="0">
                  <a:pos x="144" y="143"/>
                </a:cxn>
                <a:cxn ang="0">
                  <a:pos x="194" y="287"/>
                </a:cxn>
                <a:cxn ang="0">
                  <a:pos x="163" y="143"/>
                </a:cxn>
                <a:cxn ang="0">
                  <a:pos x="194" y="287"/>
                </a:cxn>
              </a:cxnLst>
              <a:rect l="0" t="0" r="r" b="b"/>
              <a:pathLst>
                <a:path w="247" h="328">
                  <a:moveTo>
                    <a:pt x="216" y="42"/>
                  </a:moveTo>
                  <a:lnTo>
                    <a:pt x="31" y="42"/>
                  </a:lnTo>
                  <a:lnTo>
                    <a:pt x="31" y="42"/>
                  </a:lnTo>
                  <a:lnTo>
                    <a:pt x="26" y="42"/>
                  </a:lnTo>
                  <a:lnTo>
                    <a:pt x="20" y="44"/>
                  </a:lnTo>
                  <a:lnTo>
                    <a:pt x="15" y="47"/>
                  </a:lnTo>
                  <a:lnTo>
                    <a:pt x="9" y="51"/>
                  </a:lnTo>
                  <a:lnTo>
                    <a:pt x="6" y="54"/>
                  </a:lnTo>
                  <a:lnTo>
                    <a:pt x="4" y="60"/>
                  </a:lnTo>
                  <a:lnTo>
                    <a:pt x="2" y="65"/>
                  </a:lnTo>
                  <a:lnTo>
                    <a:pt x="0" y="73"/>
                  </a:lnTo>
                  <a:lnTo>
                    <a:pt x="0" y="82"/>
                  </a:lnTo>
                  <a:lnTo>
                    <a:pt x="247" y="82"/>
                  </a:lnTo>
                  <a:lnTo>
                    <a:pt x="247" y="73"/>
                  </a:lnTo>
                  <a:lnTo>
                    <a:pt x="247" y="73"/>
                  </a:lnTo>
                  <a:lnTo>
                    <a:pt x="245" y="65"/>
                  </a:lnTo>
                  <a:lnTo>
                    <a:pt x="243" y="60"/>
                  </a:lnTo>
                  <a:lnTo>
                    <a:pt x="241" y="54"/>
                  </a:lnTo>
                  <a:lnTo>
                    <a:pt x="238" y="51"/>
                  </a:lnTo>
                  <a:lnTo>
                    <a:pt x="232" y="47"/>
                  </a:lnTo>
                  <a:lnTo>
                    <a:pt x="227" y="44"/>
                  </a:lnTo>
                  <a:lnTo>
                    <a:pt x="221" y="42"/>
                  </a:lnTo>
                  <a:lnTo>
                    <a:pt x="216" y="42"/>
                  </a:lnTo>
                  <a:lnTo>
                    <a:pt x="216" y="42"/>
                  </a:lnTo>
                  <a:close/>
                  <a:moveTo>
                    <a:pt x="162" y="22"/>
                  </a:moveTo>
                  <a:lnTo>
                    <a:pt x="167" y="53"/>
                  </a:lnTo>
                  <a:lnTo>
                    <a:pt x="80" y="53"/>
                  </a:lnTo>
                  <a:lnTo>
                    <a:pt x="86" y="22"/>
                  </a:lnTo>
                  <a:lnTo>
                    <a:pt x="162" y="22"/>
                  </a:lnTo>
                  <a:close/>
                  <a:moveTo>
                    <a:pt x="163" y="0"/>
                  </a:moveTo>
                  <a:lnTo>
                    <a:pt x="82" y="0"/>
                  </a:lnTo>
                  <a:lnTo>
                    <a:pt x="82" y="0"/>
                  </a:lnTo>
                  <a:lnTo>
                    <a:pt x="76" y="2"/>
                  </a:lnTo>
                  <a:lnTo>
                    <a:pt x="71" y="6"/>
                  </a:lnTo>
                  <a:lnTo>
                    <a:pt x="67" y="9"/>
                  </a:lnTo>
                  <a:lnTo>
                    <a:pt x="66" y="16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60" y="65"/>
                  </a:lnTo>
                  <a:lnTo>
                    <a:pt x="62" y="69"/>
                  </a:lnTo>
                  <a:lnTo>
                    <a:pt x="67" y="73"/>
                  </a:lnTo>
                  <a:lnTo>
                    <a:pt x="73" y="74"/>
                  </a:lnTo>
                  <a:lnTo>
                    <a:pt x="174" y="74"/>
                  </a:lnTo>
                  <a:lnTo>
                    <a:pt x="174" y="74"/>
                  </a:lnTo>
                  <a:lnTo>
                    <a:pt x="180" y="73"/>
                  </a:lnTo>
                  <a:lnTo>
                    <a:pt x="185" y="69"/>
                  </a:lnTo>
                  <a:lnTo>
                    <a:pt x="187" y="65"/>
                  </a:lnTo>
                  <a:lnTo>
                    <a:pt x="187" y="58"/>
                  </a:lnTo>
                  <a:lnTo>
                    <a:pt x="182" y="16"/>
                  </a:lnTo>
                  <a:lnTo>
                    <a:pt x="182" y="16"/>
                  </a:lnTo>
                  <a:lnTo>
                    <a:pt x="180" y="9"/>
                  </a:lnTo>
                  <a:lnTo>
                    <a:pt x="176" y="6"/>
                  </a:lnTo>
                  <a:lnTo>
                    <a:pt x="171" y="2"/>
                  </a:lnTo>
                  <a:lnTo>
                    <a:pt x="163" y="0"/>
                  </a:lnTo>
                  <a:lnTo>
                    <a:pt x="163" y="0"/>
                  </a:lnTo>
                  <a:close/>
                  <a:moveTo>
                    <a:pt x="220" y="103"/>
                  </a:moveTo>
                  <a:lnTo>
                    <a:pt x="26" y="103"/>
                  </a:lnTo>
                  <a:lnTo>
                    <a:pt x="26" y="103"/>
                  </a:lnTo>
                  <a:lnTo>
                    <a:pt x="18" y="105"/>
                  </a:lnTo>
                  <a:lnTo>
                    <a:pt x="13" y="109"/>
                  </a:lnTo>
                  <a:lnTo>
                    <a:pt x="9" y="116"/>
                  </a:lnTo>
                  <a:lnTo>
                    <a:pt x="8" y="123"/>
                  </a:lnTo>
                  <a:lnTo>
                    <a:pt x="24" y="306"/>
                  </a:lnTo>
                  <a:lnTo>
                    <a:pt x="24" y="306"/>
                  </a:lnTo>
                  <a:lnTo>
                    <a:pt x="28" y="316"/>
                  </a:lnTo>
                  <a:lnTo>
                    <a:pt x="31" y="321"/>
                  </a:lnTo>
                  <a:lnTo>
                    <a:pt x="38" y="326"/>
                  </a:lnTo>
                  <a:lnTo>
                    <a:pt x="47" y="328"/>
                  </a:lnTo>
                  <a:lnTo>
                    <a:pt x="200" y="328"/>
                  </a:lnTo>
                  <a:lnTo>
                    <a:pt x="200" y="328"/>
                  </a:lnTo>
                  <a:lnTo>
                    <a:pt x="209" y="326"/>
                  </a:lnTo>
                  <a:lnTo>
                    <a:pt x="214" y="321"/>
                  </a:lnTo>
                  <a:lnTo>
                    <a:pt x="220" y="316"/>
                  </a:lnTo>
                  <a:lnTo>
                    <a:pt x="221" y="306"/>
                  </a:lnTo>
                  <a:lnTo>
                    <a:pt x="240" y="123"/>
                  </a:lnTo>
                  <a:lnTo>
                    <a:pt x="240" y="123"/>
                  </a:lnTo>
                  <a:lnTo>
                    <a:pt x="238" y="116"/>
                  </a:lnTo>
                  <a:lnTo>
                    <a:pt x="234" y="109"/>
                  </a:lnTo>
                  <a:lnTo>
                    <a:pt x="229" y="105"/>
                  </a:lnTo>
                  <a:lnTo>
                    <a:pt x="220" y="103"/>
                  </a:lnTo>
                  <a:lnTo>
                    <a:pt x="220" y="103"/>
                  </a:lnTo>
                  <a:close/>
                  <a:moveTo>
                    <a:pt x="82" y="287"/>
                  </a:moveTo>
                  <a:lnTo>
                    <a:pt x="51" y="287"/>
                  </a:lnTo>
                  <a:lnTo>
                    <a:pt x="42" y="143"/>
                  </a:lnTo>
                  <a:lnTo>
                    <a:pt x="82" y="143"/>
                  </a:lnTo>
                  <a:lnTo>
                    <a:pt x="82" y="287"/>
                  </a:lnTo>
                  <a:close/>
                  <a:moveTo>
                    <a:pt x="144" y="287"/>
                  </a:moveTo>
                  <a:lnTo>
                    <a:pt x="104" y="287"/>
                  </a:lnTo>
                  <a:lnTo>
                    <a:pt x="104" y="143"/>
                  </a:lnTo>
                  <a:lnTo>
                    <a:pt x="144" y="143"/>
                  </a:lnTo>
                  <a:lnTo>
                    <a:pt x="144" y="287"/>
                  </a:lnTo>
                  <a:close/>
                  <a:moveTo>
                    <a:pt x="194" y="287"/>
                  </a:moveTo>
                  <a:lnTo>
                    <a:pt x="163" y="287"/>
                  </a:lnTo>
                  <a:lnTo>
                    <a:pt x="163" y="143"/>
                  </a:lnTo>
                  <a:lnTo>
                    <a:pt x="205" y="143"/>
                  </a:lnTo>
                  <a:lnTo>
                    <a:pt x="194" y="28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27" name="Freeform 42"/>
            <p:cNvSpPr/>
            <p:nvPr/>
          </p:nvSpPr>
          <p:spPr bwMode="auto">
            <a:xfrm>
              <a:off x="1092301" y="2320208"/>
              <a:ext cx="255389" cy="41527"/>
            </a:xfrm>
            <a:custGeom>
              <a:avLst/>
              <a:gdLst/>
              <a:ahLst/>
              <a:cxnLst>
                <a:cxn ang="0">
                  <a:pos x="216" y="0"/>
                </a:cxn>
                <a:cxn ang="0">
                  <a:pos x="31" y="0"/>
                </a:cxn>
                <a:cxn ang="0">
                  <a:pos x="31" y="0"/>
                </a:cxn>
                <a:cxn ang="0">
                  <a:pos x="26" y="0"/>
                </a:cxn>
                <a:cxn ang="0">
                  <a:pos x="20" y="2"/>
                </a:cxn>
                <a:cxn ang="0">
                  <a:pos x="15" y="5"/>
                </a:cxn>
                <a:cxn ang="0">
                  <a:pos x="9" y="9"/>
                </a:cxn>
                <a:cxn ang="0">
                  <a:pos x="6" y="12"/>
                </a:cxn>
                <a:cxn ang="0">
                  <a:pos x="4" y="18"/>
                </a:cxn>
                <a:cxn ang="0">
                  <a:pos x="2" y="23"/>
                </a:cxn>
                <a:cxn ang="0">
                  <a:pos x="0" y="31"/>
                </a:cxn>
                <a:cxn ang="0">
                  <a:pos x="0" y="40"/>
                </a:cxn>
                <a:cxn ang="0">
                  <a:pos x="247" y="40"/>
                </a:cxn>
                <a:cxn ang="0">
                  <a:pos x="247" y="31"/>
                </a:cxn>
                <a:cxn ang="0">
                  <a:pos x="247" y="31"/>
                </a:cxn>
                <a:cxn ang="0">
                  <a:pos x="245" y="23"/>
                </a:cxn>
                <a:cxn ang="0">
                  <a:pos x="243" y="18"/>
                </a:cxn>
                <a:cxn ang="0">
                  <a:pos x="241" y="12"/>
                </a:cxn>
                <a:cxn ang="0">
                  <a:pos x="238" y="9"/>
                </a:cxn>
                <a:cxn ang="0">
                  <a:pos x="232" y="5"/>
                </a:cxn>
                <a:cxn ang="0">
                  <a:pos x="227" y="2"/>
                </a:cxn>
                <a:cxn ang="0">
                  <a:pos x="221" y="0"/>
                </a:cxn>
                <a:cxn ang="0">
                  <a:pos x="216" y="0"/>
                </a:cxn>
                <a:cxn ang="0">
                  <a:pos x="216" y="0"/>
                </a:cxn>
              </a:cxnLst>
              <a:rect l="0" t="0" r="r" b="b"/>
              <a:pathLst>
                <a:path w="247" h="40">
                  <a:moveTo>
                    <a:pt x="216" y="0"/>
                  </a:moveTo>
                  <a:lnTo>
                    <a:pt x="31" y="0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0" y="2"/>
                  </a:lnTo>
                  <a:lnTo>
                    <a:pt x="15" y="5"/>
                  </a:lnTo>
                  <a:lnTo>
                    <a:pt x="9" y="9"/>
                  </a:lnTo>
                  <a:lnTo>
                    <a:pt x="6" y="12"/>
                  </a:lnTo>
                  <a:lnTo>
                    <a:pt x="4" y="18"/>
                  </a:lnTo>
                  <a:lnTo>
                    <a:pt x="2" y="23"/>
                  </a:lnTo>
                  <a:lnTo>
                    <a:pt x="0" y="31"/>
                  </a:lnTo>
                  <a:lnTo>
                    <a:pt x="0" y="40"/>
                  </a:lnTo>
                  <a:lnTo>
                    <a:pt x="247" y="40"/>
                  </a:lnTo>
                  <a:lnTo>
                    <a:pt x="247" y="31"/>
                  </a:lnTo>
                  <a:lnTo>
                    <a:pt x="247" y="31"/>
                  </a:lnTo>
                  <a:lnTo>
                    <a:pt x="245" y="23"/>
                  </a:lnTo>
                  <a:lnTo>
                    <a:pt x="243" y="18"/>
                  </a:lnTo>
                  <a:lnTo>
                    <a:pt x="241" y="12"/>
                  </a:lnTo>
                  <a:lnTo>
                    <a:pt x="238" y="9"/>
                  </a:lnTo>
                  <a:lnTo>
                    <a:pt x="232" y="5"/>
                  </a:lnTo>
                  <a:lnTo>
                    <a:pt x="227" y="2"/>
                  </a:lnTo>
                  <a:lnTo>
                    <a:pt x="221" y="0"/>
                  </a:lnTo>
                  <a:lnTo>
                    <a:pt x="216" y="0"/>
                  </a:lnTo>
                  <a:lnTo>
                    <a:pt x="21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28" name="Freeform 43"/>
            <p:cNvSpPr/>
            <p:nvPr/>
          </p:nvSpPr>
          <p:spPr bwMode="auto">
            <a:xfrm>
              <a:off x="1175355" y="2299445"/>
              <a:ext cx="89283" cy="33221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87" y="31"/>
                </a:cxn>
                <a:cxn ang="0">
                  <a:pos x="0" y="31"/>
                </a:cxn>
                <a:cxn ang="0">
                  <a:pos x="6" y="0"/>
                </a:cxn>
                <a:cxn ang="0">
                  <a:pos x="82" y="0"/>
                </a:cxn>
              </a:cxnLst>
              <a:rect l="0" t="0" r="r" b="b"/>
              <a:pathLst>
                <a:path w="87" h="31">
                  <a:moveTo>
                    <a:pt x="82" y="0"/>
                  </a:moveTo>
                  <a:lnTo>
                    <a:pt x="87" y="31"/>
                  </a:lnTo>
                  <a:lnTo>
                    <a:pt x="0" y="31"/>
                  </a:lnTo>
                  <a:lnTo>
                    <a:pt x="6" y="0"/>
                  </a:lnTo>
                  <a:lnTo>
                    <a:pt x="82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29" name="Freeform 44"/>
            <p:cNvSpPr/>
            <p:nvPr/>
          </p:nvSpPr>
          <p:spPr bwMode="auto">
            <a:xfrm>
              <a:off x="1152514" y="2278682"/>
              <a:ext cx="132885" cy="76825"/>
            </a:xfrm>
            <a:custGeom>
              <a:avLst/>
              <a:gdLst/>
              <a:ahLst/>
              <a:cxnLst>
                <a:cxn ang="0">
                  <a:pos x="105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13" y="6"/>
                </a:cxn>
                <a:cxn ang="0">
                  <a:pos x="9" y="9"/>
                </a:cxn>
                <a:cxn ang="0">
                  <a:pos x="8" y="16"/>
                </a:cxn>
                <a:cxn ang="0">
                  <a:pos x="0" y="58"/>
                </a:cxn>
                <a:cxn ang="0">
                  <a:pos x="0" y="58"/>
                </a:cxn>
                <a:cxn ang="0">
                  <a:pos x="2" y="65"/>
                </a:cxn>
                <a:cxn ang="0">
                  <a:pos x="4" y="69"/>
                </a:cxn>
                <a:cxn ang="0">
                  <a:pos x="9" y="73"/>
                </a:cxn>
                <a:cxn ang="0">
                  <a:pos x="15" y="74"/>
                </a:cxn>
                <a:cxn ang="0">
                  <a:pos x="116" y="74"/>
                </a:cxn>
                <a:cxn ang="0">
                  <a:pos x="116" y="74"/>
                </a:cxn>
                <a:cxn ang="0">
                  <a:pos x="122" y="73"/>
                </a:cxn>
                <a:cxn ang="0">
                  <a:pos x="127" y="69"/>
                </a:cxn>
                <a:cxn ang="0">
                  <a:pos x="129" y="65"/>
                </a:cxn>
                <a:cxn ang="0">
                  <a:pos x="129" y="58"/>
                </a:cxn>
                <a:cxn ang="0">
                  <a:pos x="124" y="16"/>
                </a:cxn>
                <a:cxn ang="0">
                  <a:pos x="124" y="16"/>
                </a:cxn>
                <a:cxn ang="0">
                  <a:pos x="122" y="9"/>
                </a:cxn>
                <a:cxn ang="0">
                  <a:pos x="118" y="6"/>
                </a:cxn>
                <a:cxn ang="0">
                  <a:pos x="113" y="2"/>
                </a:cxn>
                <a:cxn ang="0">
                  <a:pos x="105" y="0"/>
                </a:cxn>
                <a:cxn ang="0">
                  <a:pos x="105" y="0"/>
                </a:cxn>
              </a:cxnLst>
              <a:rect l="0" t="0" r="r" b="b"/>
              <a:pathLst>
                <a:path w="129" h="74">
                  <a:moveTo>
                    <a:pt x="105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18" y="2"/>
                  </a:lnTo>
                  <a:lnTo>
                    <a:pt x="13" y="6"/>
                  </a:lnTo>
                  <a:lnTo>
                    <a:pt x="9" y="9"/>
                  </a:lnTo>
                  <a:lnTo>
                    <a:pt x="8" y="16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2" y="65"/>
                  </a:lnTo>
                  <a:lnTo>
                    <a:pt x="4" y="69"/>
                  </a:lnTo>
                  <a:lnTo>
                    <a:pt x="9" y="73"/>
                  </a:lnTo>
                  <a:lnTo>
                    <a:pt x="15" y="74"/>
                  </a:lnTo>
                  <a:lnTo>
                    <a:pt x="116" y="74"/>
                  </a:lnTo>
                  <a:lnTo>
                    <a:pt x="116" y="74"/>
                  </a:lnTo>
                  <a:lnTo>
                    <a:pt x="122" y="73"/>
                  </a:lnTo>
                  <a:lnTo>
                    <a:pt x="127" y="69"/>
                  </a:lnTo>
                  <a:lnTo>
                    <a:pt x="129" y="65"/>
                  </a:lnTo>
                  <a:lnTo>
                    <a:pt x="129" y="58"/>
                  </a:lnTo>
                  <a:lnTo>
                    <a:pt x="124" y="16"/>
                  </a:lnTo>
                  <a:lnTo>
                    <a:pt x="124" y="16"/>
                  </a:lnTo>
                  <a:lnTo>
                    <a:pt x="122" y="9"/>
                  </a:lnTo>
                  <a:lnTo>
                    <a:pt x="118" y="6"/>
                  </a:lnTo>
                  <a:lnTo>
                    <a:pt x="113" y="2"/>
                  </a:lnTo>
                  <a:lnTo>
                    <a:pt x="105" y="0"/>
                  </a:lnTo>
                  <a:lnTo>
                    <a:pt x="105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30" name="Freeform 45"/>
            <p:cNvSpPr/>
            <p:nvPr/>
          </p:nvSpPr>
          <p:spPr bwMode="auto">
            <a:xfrm>
              <a:off x="1098530" y="2384575"/>
              <a:ext cx="240854" cy="234626"/>
            </a:xfrm>
            <a:custGeom>
              <a:avLst/>
              <a:gdLst/>
              <a:ahLst/>
              <a:cxnLst>
                <a:cxn ang="0">
                  <a:pos x="212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0" y="2"/>
                </a:cxn>
                <a:cxn ang="0">
                  <a:pos x="5" y="6"/>
                </a:cxn>
                <a:cxn ang="0">
                  <a:pos x="1" y="13"/>
                </a:cxn>
                <a:cxn ang="0">
                  <a:pos x="0" y="20"/>
                </a:cxn>
                <a:cxn ang="0">
                  <a:pos x="16" y="203"/>
                </a:cxn>
                <a:cxn ang="0">
                  <a:pos x="16" y="203"/>
                </a:cxn>
                <a:cxn ang="0">
                  <a:pos x="20" y="213"/>
                </a:cxn>
                <a:cxn ang="0">
                  <a:pos x="23" y="218"/>
                </a:cxn>
                <a:cxn ang="0">
                  <a:pos x="30" y="223"/>
                </a:cxn>
                <a:cxn ang="0">
                  <a:pos x="39" y="225"/>
                </a:cxn>
                <a:cxn ang="0">
                  <a:pos x="192" y="225"/>
                </a:cxn>
                <a:cxn ang="0">
                  <a:pos x="192" y="225"/>
                </a:cxn>
                <a:cxn ang="0">
                  <a:pos x="201" y="223"/>
                </a:cxn>
                <a:cxn ang="0">
                  <a:pos x="206" y="218"/>
                </a:cxn>
                <a:cxn ang="0">
                  <a:pos x="212" y="213"/>
                </a:cxn>
                <a:cxn ang="0">
                  <a:pos x="213" y="203"/>
                </a:cxn>
                <a:cxn ang="0">
                  <a:pos x="232" y="20"/>
                </a:cxn>
                <a:cxn ang="0">
                  <a:pos x="232" y="20"/>
                </a:cxn>
                <a:cxn ang="0">
                  <a:pos x="230" y="13"/>
                </a:cxn>
                <a:cxn ang="0">
                  <a:pos x="226" y="6"/>
                </a:cxn>
                <a:cxn ang="0">
                  <a:pos x="221" y="2"/>
                </a:cxn>
                <a:cxn ang="0">
                  <a:pos x="212" y="0"/>
                </a:cxn>
                <a:cxn ang="0">
                  <a:pos x="212" y="0"/>
                </a:cxn>
              </a:cxnLst>
              <a:rect l="0" t="0" r="r" b="b"/>
              <a:pathLst>
                <a:path w="232" h="225">
                  <a:moveTo>
                    <a:pt x="212" y="0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10" y="2"/>
                  </a:lnTo>
                  <a:lnTo>
                    <a:pt x="5" y="6"/>
                  </a:lnTo>
                  <a:lnTo>
                    <a:pt x="1" y="13"/>
                  </a:lnTo>
                  <a:lnTo>
                    <a:pt x="0" y="20"/>
                  </a:lnTo>
                  <a:lnTo>
                    <a:pt x="16" y="203"/>
                  </a:lnTo>
                  <a:lnTo>
                    <a:pt x="16" y="203"/>
                  </a:lnTo>
                  <a:lnTo>
                    <a:pt x="20" y="213"/>
                  </a:lnTo>
                  <a:lnTo>
                    <a:pt x="23" y="218"/>
                  </a:lnTo>
                  <a:lnTo>
                    <a:pt x="30" y="223"/>
                  </a:lnTo>
                  <a:lnTo>
                    <a:pt x="39" y="225"/>
                  </a:lnTo>
                  <a:lnTo>
                    <a:pt x="192" y="225"/>
                  </a:lnTo>
                  <a:lnTo>
                    <a:pt x="192" y="225"/>
                  </a:lnTo>
                  <a:lnTo>
                    <a:pt x="201" y="223"/>
                  </a:lnTo>
                  <a:lnTo>
                    <a:pt x="206" y="218"/>
                  </a:lnTo>
                  <a:lnTo>
                    <a:pt x="212" y="213"/>
                  </a:lnTo>
                  <a:lnTo>
                    <a:pt x="213" y="203"/>
                  </a:lnTo>
                  <a:lnTo>
                    <a:pt x="232" y="20"/>
                  </a:lnTo>
                  <a:lnTo>
                    <a:pt x="232" y="20"/>
                  </a:lnTo>
                  <a:lnTo>
                    <a:pt x="230" y="13"/>
                  </a:lnTo>
                  <a:lnTo>
                    <a:pt x="226" y="6"/>
                  </a:lnTo>
                  <a:lnTo>
                    <a:pt x="221" y="2"/>
                  </a:lnTo>
                  <a:lnTo>
                    <a:pt x="212" y="0"/>
                  </a:lnTo>
                  <a:lnTo>
                    <a:pt x="212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31" name="Freeform 46"/>
            <p:cNvSpPr/>
            <p:nvPr/>
          </p:nvSpPr>
          <p:spPr bwMode="auto">
            <a:xfrm>
              <a:off x="1135904" y="2426102"/>
              <a:ext cx="39451" cy="149496"/>
            </a:xfrm>
            <a:custGeom>
              <a:avLst/>
              <a:gdLst/>
              <a:ahLst/>
              <a:cxnLst>
                <a:cxn ang="0">
                  <a:pos x="40" y="144"/>
                </a:cxn>
                <a:cxn ang="0">
                  <a:pos x="9" y="144"/>
                </a:cxn>
                <a:cxn ang="0">
                  <a:pos x="0" y="0"/>
                </a:cxn>
                <a:cxn ang="0">
                  <a:pos x="40" y="0"/>
                </a:cxn>
                <a:cxn ang="0">
                  <a:pos x="40" y="144"/>
                </a:cxn>
              </a:cxnLst>
              <a:rect l="0" t="0" r="r" b="b"/>
              <a:pathLst>
                <a:path w="40" h="144">
                  <a:moveTo>
                    <a:pt x="40" y="144"/>
                  </a:moveTo>
                  <a:lnTo>
                    <a:pt x="9" y="144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144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32" name="Rectangle 47"/>
            <p:cNvSpPr>
              <a:spLocks noChangeArrowheads="1"/>
            </p:cNvSpPr>
            <p:nvPr/>
          </p:nvSpPr>
          <p:spPr bwMode="auto">
            <a:xfrm>
              <a:off x="1198194" y="2426102"/>
              <a:ext cx="41527" cy="149496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33" name="Freeform 48"/>
            <p:cNvSpPr/>
            <p:nvPr/>
          </p:nvSpPr>
          <p:spPr bwMode="auto">
            <a:xfrm>
              <a:off x="1260483" y="2426102"/>
              <a:ext cx="43604" cy="149496"/>
            </a:xfrm>
            <a:custGeom>
              <a:avLst/>
              <a:gdLst/>
              <a:ahLst/>
              <a:cxnLst>
                <a:cxn ang="0">
                  <a:pos x="31" y="144"/>
                </a:cxn>
                <a:cxn ang="0">
                  <a:pos x="0" y="144"/>
                </a:cxn>
                <a:cxn ang="0">
                  <a:pos x="0" y="0"/>
                </a:cxn>
                <a:cxn ang="0">
                  <a:pos x="42" y="0"/>
                </a:cxn>
                <a:cxn ang="0">
                  <a:pos x="31" y="144"/>
                </a:cxn>
              </a:cxnLst>
              <a:rect l="0" t="0" r="r" b="b"/>
              <a:pathLst>
                <a:path w="42" h="144">
                  <a:moveTo>
                    <a:pt x="31" y="144"/>
                  </a:moveTo>
                  <a:lnTo>
                    <a:pt x="0" y="144"/>
                  </a:lnTo>
                  <a:lnTo>
                    <a:pt x="0" y="0"/>
                  </a:lnTo>
                  <a:lnTo>
                    <a:pt x="42" y="0"/>
                  </a:lnTo>
                  <a:lnTo>
                    <a:pt x="31" y="144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</p:grpSp>
      <p:grpSp>
        <p:nvGrpSpPr>
          <p:cNvPr id="34" name="Group 80"/>
          <p:cNvGrpSpPr/>
          <p:nvPr/>
        </p:nvGrpSpPr>
        <p:grpSpPr>
          <a:xfrm>
            <a:off x="3836536" y="3112088"/>
            <a:ext cx="465675" cy="333485"/>
            <a:chOff x="2566497" y="2332666"/>
            <a:chExt cx="321832" cy="230473"/>
          </a:xfrm>
          <a:solidFill>
            <a:srgbClr val="649C4B"/>
          </a:solidFill>
        </p:grpSpPr>
        <p:sp>
          <p:nvSpPr>
            <p:cNvPr id="35" name="Freeform 49"/>
            <p:cNvSpPr/>
            <p:nvPr/>
          </p:nvSpPr>
          <p:spPr bwMode="auto">
            <a:xfrm>
              <a:off x="2566497" y="2332666"/>
              <a:ext cx="180641" cy="230473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60" y="0"/>
                </a:cxn>
                <a:cxn ang="0">
                  <a:pos x="155" y="1"/>
                </a:cxn>
                <a:cxn ang="0">
                  <a:pos x="151" y="5"/>
                </a:cxn>
                <a:cxn ang="0">
                  <a:pos x="75" y="52"/>
                </a:cxn>
                <a:cxn ang="0">
                  <a:pos x="15" y="52"/>
                </a:cxn>
                <a:cxn ang="0">
                  <a:pos x="15" y="52"/>
                </a:cxn>
                <a:cxn ang="0">
                  <a:pos x="10" y="54"/>
                </a:cxn>
                <a:cxn ang="0">
                  <a:pos x="4" y="58"/>
                </a:cxn>
                <a:cxn ang="0">
                  <a:pos x="4" y="58"/>
                </a:cxn>
                <a:cxn ang="0">
                  <a:pos x="2" y="61"/>
                </a:cxn>
                <a:cxn ang="0">
                  <a:pos x="0" y="67"/>
                </a:cxn>
                <a:cxn ang="0">
                  <a:pos x="0" y="156"/>
                </a:cxn>
                <a:cxn ang="0">
                  <a:pos x="0" y="156"/>
                </a:cxn>
                <a:cxn ang="0">
                  <a:pos x="2" y="161"/>
                </a:cxn>
                <a:cxn ang="0">
                  <a:pos x="4" y="165"/>
                </a:cxn>
                <a:cxn ang="0">
                  <a:pos x="4" y="165"/>
                </a:cxn>
                <a:cxn ang="0">
                  <a:pos x="10" y="168"/>
                </a:cxn>
                <a:cxn ang="0">
                  <a:pos x="15" y="170"/>
                </a:cxn>
                <a:cxn ang="0">
                  <a:pos x="75" y="170"/>
                </a:cxn>
                <a:cxn ang="0">
                  <a:pos x="151" y="217"/>
                </a:cxn>
                <a:cxn ang="0">
                  <a:pos x="151" y="217"/>
                </a:cxn>
                <a:cxn ang="0">
                  <a:pos x="155" y="221"/>
                </a:cxn>
                <a:cxn ang="0">
                  <a:pos x="160" y="223"/>
                </a:cxn>
                <a:cxn ang="0">
                  <a:pos x="160" y="223"/>
                </a:cxn>
                <a:cxn ang="0">
                  <a:pos x="165" y="221"/>
                </a:cxn>
                <a:cxn ang="0">
                  <a:pos x="171" y="217"/>
                </a:cxn>
                <a:cxn ang="0">
                  <a:pos x="171" y="217"/>
                </a:cxn>
                <a:cxn ang="0">
                  <a:pos x="174" y="214"/>
                </a:cxn>
                <a:cxn ang="0">
                  <a:pos x="174" y="208"/>
                </a:cxn>
                <a:cxn ang="0">
                  <a:pos x="174" y="14"/>
                </a:cxn>
                <a:cxn ang="0">
                  <a:pos x="174" y="14"/>
                </a:cxn>
                <a:cxn ang="0">
                  <a:pos x="174" y="9"/>
                </a:cxn>
                <a:cxn ang="0">
                  <a:pos x="171" y="5"/>
                </a:cxn>
                <a:cxn ang="0">
                  <a:pos x="171" y="5"/>
                </a:cxn>
                <a:cxn ang="0">
                  <a:pos x="165" y="1"/>
                </a:cxn>
                <a:cxn ang="0">
                  <a:pos x="160" y="0"/>
                </a:cxn>
                <a:cxn ang="0">
                  <a:pos x="160" y="0"/>
                </a:cxn>
              </a:cxnLst>
              <a:rect l="0" t="0" r="r" b="b"/>
              <a:pathLst>
                <a:path w="174" h="223">
                  <a:moveTo>
                    <a:pt x="160" y="0"/>
                  </a:moveTo>
                  <a:lnTo>
                    <a:pt x="160" y="0"/>
                  </a:lnTo>
                  <a:lnTo>
                    <a:pt x="155" y="1"/>
                  </a:lnTo>
                  <a:lnTo>
                    <a:pt x="151" y="5"/>
                  </a:lnTo>
                  <a:lnTo>
                    <a:pt x="75" y="52"/>
                  </a:lnTo>
                  <a:lnTo>
                    <a:pt x="15" y="52"/>
                  </a:lnTo>
                  <a:lnTo>
                    <a:pt x="15" y="52"/>
                  </a:lnTo>
                  <a:lnTo>
                    <a:pt x="10" y="54"/>
                  </a:lnTo>
                  <a:lnTo>
                    <a:pt x="4" y="58"/>
                  </a:lnTo>
                  <a:lnTo>
                    <a:pt x="4" y="58"/>
                  </a:lnTo>
                  <a:lnTo>
                    <a:pt x="2" y="61"/>
                  </a:lnTo>
                  <a:lnTo>
                    <a:pt x="0" y="67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1"/>
                  </a:lnTo>
                  <a:lnTo>
                    <a:pt x="4" y="165"/>
                  </a:lnTo>
                  <a:lnTo>
                    <a:pt x="4" y="165"/>
                  </a:lnTo>
                  <a:lnTo>
                    <a:pt x="10" y="168"/>
                  </a:lnTo>
                  <a:lnTo>
                    <a:pt x="15" y="170"/>
                  </a:lnTo>
                  <a:lnTo>
                    <a:pt x="75" y="170"/>
                  </a:lnTo>
                  <a:lnTo>
                    <a:pt x="151" y="217"/>
                  </a:lnTo>
                  <a:lnTo>
                    <a:pt x="151" y="217"/>
                  </a:lnTo>
                  <a:lnTo>
                    <a:pt x="155" y="221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65" y="221"/>
                  </a:lnTo>
                  <a:lnTo>
                    <a:pt x="171" y="217"/>
                  </a:lnTo>
                  <a:lnTo>
                    <a:pt x="171" y="217"/>
                  </a:lnTo>
                  <a:lnTo>
                    <a:pt x="174" y="214"/>
                  </a:lnTo>
                  <a:lnTo>
                    <a:pt x="174" y="208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4" y="9"/>
                  </a:lnTo>
                  <a:lnTo>
                    <a:pt x="171" y="5"/>
                  </a:lnTo>
                  <a:lnTo>
                    <a:pt x="171" y="5"/>
                  </a:lnTo>
                  <a:lnTo>
                    <a:pt x="165" y="1"/>
                  </a:lnTo>
                  <a:lnTo>
                    <a:pt x="160" y="0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36" name="Freeform 50"/>
            <p:cNvSpPr/>
            <p:nvPr/>
          </p:nvSpPr>
          <p:spPr bwMode="auto">
            <a:xfrm>
              <a:off x="2769977" y="2390804"/>
              <a:ext cx="58137" cy="114199"/>
            </a:xfrm>
            <a:custGeom>
              <a:avLst/>
              <a:gdLst/>
              <a:ahLst/>
              <a:cxnLst>
                <a:cxn ang="0">
                  <a:pos x="46" y="87"/>
                </a:cxn>
                <a:cxn ang="0">
                  <a:pos x="53" y="72"/>
                </a:cxn>
                <a:cxn ang="0">
                  <a:pos x="56" y="56"/>
                </a:cxn>
                <a:cxn ang="0">
                  <a:pos x="55" y="47"/>
                </a:cxn>
                <a:cxn ang="0">
                  <a:pos x="51" y="31"/>
                </a:cxn>
                <a:cxn ang="0">
                  <a:pos x="46" y="23"/>
                </a:cxn>
                <a:cxn ang="0">
                  <a:pos x="35" y="11"/>
                </a:cxn>
                <a:cxn ang="0">
                  <a:pos x="20" y="2"/>
                </a:cxn>
                <a:cxn ang="0">
                  <a:pos x="15" y="0"/>
                </a:cxn>
                <a:cxn ang="0">
                  <a:pos x="9" y="2"/>
                </a:cxn>
                <a:cxn ang="0">
                  <a:pos x="4" y="5"/>
                </a:cxn>
                <a:cxn ang="0">
                  <a:pos x="0" y="14"/>
                </a:cxn>
                <a:cxn ang="0">
                  <a:pos x="0" y="20"/>
                </a:cxn>
                <a:cxn ang="0">
                  <a:pos x="2" y="23"/>
                </a:cxn>
                <a:cxn ang="0">
                  <a:pos x="9" y="29"/>
                </a:cxn>
                <a:cxn ang="0">
                  <a:pos x="17" y="34"/>
                </a:cxn>
                <a:cxn ang="0">
                  <a:pos x="24" y="42"/>
                </a:cxn>
                <a:cxn ang="0">
                  <a:pos x="26" y="49"/>
                </a:cxn>
                <a:cxn ang="0">
                  <a:pos x="27" y="56"/>
                </a:cxn>
                <a:cxn ang="0">
                  <a:pos x="24" y="69"/>
                </a:cxn>
                <a:cxn ang="0">
                  <a:pos x="20" y="72"/>
                </a:cxn>
                <a:cxn ang="0">
                  <a:pos x="17" y="76"/>
                </a:cxn>
                <a:cxn ang="0">
                  <a:pos x="9" y="81"/>
                </a:cxn>
                <a:cxn ang="0">
                  <a:pos x="2" y="87"/>
                </a:cxn>
                <a:cxn ang="0">
                  <a:pos x="0" y="96"/>
                </a:cxn>
                <a:cxn ang="0">
                  <a:pos x="2" y="101"/>
                </a:cxn>
                <a:cxn ang="0">
                  <a:pos x="4" y="105"/>
                </a:cxn>
                <a:cxn ang="0">
                  <a:pos x="15" y="110"/>
                </a:cxn>
                <a:cxn ang="0">
                  <a:pos x="20" y="109"/>
                </a:cxn>
                <a:cxn ang="0">
                  <a:pos x="27" y="105"/>
                </a:cxn>
                <a:cxn ang="0">
                  <a:pos x="40" y="94"/>
                </a:cxn>
                <a:cxn ang="0">
                  <a:pos x="46" y="87"/>
                </a:cxn>
              </a:cxnLst>
              <a:rect l="0" t="0" r="r" b="b"/>
              <a:pathLst>
                <a:path w="56" h="110">
                  <a:moveTo>
                    <a:pt x="46" y="87"/>
                  </a:moveTo>
                  <a:lnTo>
                    <a:pt x="46" y="87"/>
                  </a:lnTo>
                  <a:lnTo>
                    <a:pt x="51" y="80"/>
                  </a:lnTo>
                  <a:lnTo>
                    <a:pt x="53" y="72"/>
                  </a:lnTo>
                  <a:lnTo>
                    <a:pt x="55" y="63"/>
                  </a:lnTo>
                  <a:lnTo>
                    <a:pt x="56" y="56"/>
                  </a:lnTo>
                  <a:lnTo>
                    <a:pt x="56" y="56"/>
                  </a:lnTo>
                  <a:lnTo>
                    <a:pt x="55" y="47"/>
                  </a:lnTo>
                  <a:lnTo>
                    <a:pt x="53" y="38"/>
                  </a:lnTo>
                  <a:lnTo>
                    <a:pt x="51" y="31"/>
                  </a:lnTo>
                  <a:lnTo>
                    <a:pt x="46" y="23"/>
                  </a:lnTo>
                  <a:lnTo>
                    <a:pt x="46" y="23"/>
                  </a:lnTo>
                  <a:lnTo>
                    <a:pt x="40" y="16"/>
                  </a:lnTo>
                  <a:lnTo>
                    <a:pt x="35" y="11"/>
                  </a:lnTo>
                  <a:lnTo>
                    <a:pt x="27" y="5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9" y="2"/>
                  </a:lnTo>
                  <a:lnTo>
                    <a:pt x="4" y="5"/>
                  </a:lnTo>
                  <a:lnTo>
                    <a:pt x="4" y="5"/>
                  </a:lnTo>
                  <a:lnTo>
                    <a:pt x="2" y="9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20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9" y="29"/>
                  </a:lnTo>
                  <a:lnTo>
                    <a:pt x="9" y="29"/>
                  </a:lnTo>
                  <a:lnTo>
                    <a:pt x="17" y="34"/>
                  </a:lnTo>
                  <a:lnTo>
                    <a:pt x="17" y="34"/>
                  </a:lnTo>
                  <a:lnTo>
                    <a:pt x="20" y="38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26" y="49"/>
                  </a:lnTo>
                  <a:lnTo>
                    <a:pt x="27" y="56"/>
                  </a:lnTo>
                  <a:lnTo>
                    <a:pt x="27" y="56"/>
                  </a:lnTo>
                  <a:lnTo>
                    <a:pt x="26" y="62"/>
                  </a:lnTo>
                  <a:lnTo>
                    <a:pt x="24" y="69"/>
                  </a:lnTo>
                  <a:lnTo>
                    <a:pt x="24" y="69"/>
                  </a:lnTo>
                  <a:lnTo>
                    <a:pt x="20" y="72"/>
                  </a:lnTo>
                  <a:lnTo>
                    <a:pt x="17" y="76"/>
                  </a:lnTo>
                  <a:lnTo>
                    <a:pt x="17" y="76"/>
                  </a:lnTo>
                  <a:lnTo>
                    <a:pt x="9" y="81"/>
                  </a:lnTo>
                  <a:lnTo>
                    <a:pt x="9" y="81"/>
                  </a:lnTo>
                  <a:lnTo>
                    <a:pt x="2" y="87"/>
                  </a:lnTo>
                  <a:lnTo>
                    <a:pt x="2" y="87"/>
                  </a:lnTo>
                  <a:lnTo>
                    <a:pt x="0" y="91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1"/>
                  </a:lnTo>
                  <a:lnTo>
                    <a:pt x="4" y="105"/>
                  </a:lnTo>
                  <a:lnTo>
                    <a:pt x="4" y="105"/>
                  </a:lnTo>
                  <a:lnTo>
                    <a:pt x="9" y="109"/>
                  </a:lnTo>
                  <a:lnTo>
                    <a:pt x="15" y="110"/>
                  </a:lnTo>
                  <a:lnTo>
                    <a:pt x="15" y="110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27" y="105"/>
                  </a:lnTo>
                  <a:lnTo>
                    <a:pt x="35" y="100"/>
                  </a:lnTo>
                  <a:lnTo>
                    <a:pt x="40" y="94"/>
                  </a:lnTo>
                  <a:lnTo>
                    <a:pt x="46" y="87"/>
                  </a:lnTo>
                  <a:lnTo>
                    <a:pt x="46" y="8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37" name="Freeform 51"/>
            <p:cNvSpPr/>
            <p:nvPr/>
          </p:nvSpPr>
          <p:spPr bwMode="auto">
            <a:xfrm>
              <a:off x="2794893" y="2336819"/>
              <a:ext cx="93436" cy="224244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14" y="0"/>
                </a:cxn>
                <a:cxn ang="0">
                  <a:pos x="3" y="4"/>
                </a:cxn>
                <a:cxn ang="0">
                  <a:pos x="0" y="9"/>
                </a:cxn>
                <a:cxn ang="0">
                  <a:pos x="0" y="15"/>
                </a:cxn>
                <a:cxn ang="0">
                  <a:pos x="2" y="22"/>
                </a:cxn>
                <a:cxn ang="0">
                  <a:pos x="7" y="27"/>
                </a:cxn>
                <a:cxn ang="0">
                  <a:pos x="25" y="38"/>
                </a:cxn>
                <a:cxn ang="0">
                  <a:pos x="32" y="44"/>
                </a:cxn>
                <a:cxn ang="0">
                  <a:pos x="47" y="60"/>
                </a:cxn>
                <a:cxn ang="0">
                  <a:pos x="51" y="69"/>
                </a:cxn>
                <a:cxn ang="0">
                  <a:pos x="58" y="87"/>
                </a:cxn>
                <a:cxn ang="0">
                  <a:pos x="61" y="109"/>
                </a:cxn>
                <a:cxn ang="0">
                  <a:pos x="60" y="118"/>
                </a:cxn>
                <a:cxn ang="0">
                  <a:pos x="56" y="138"/>
                </a:cxn>
                <a:cxn ang="0">
                  <a:pos x="51" y="147"/>
                </a:cxn>
                <a:cxn ang="0">
                  <a:pos x="40" y="165"/>
                </a:cxn>
                <a:cxn ang="0">
                  <a:pos x="25" y="178"/>
                </a:cxn>
                <a:cxn ang="0">
                  <a:pos x="7" y="189"/>
                </a:cxn>
                <a:cxn ang="0">
                  <a:pos x="3" y="191"/>
                </a:cxn>
                <a:cxn ang="0">
                  <a:pos x="0" y="198"/>
                </a:cxn>
                <a:cxn ang="0">
                  <a:pos x="0" y="202"/>
                </a:cxn>
                <a:cxn ang="0">
                  <a:pos x="3" y="212"/>
                </a:cxn>
                <a:cxn ang="0">
                  <a:pos x="9" y="216"/>
                </a:cxn>
                <a:cxn ang="0">
                  <a:pos x="14" y="216"/>
                </a:cxn>
                <a:cxn ang="0">
                  <a:pos x="20" y="214"/>
                </a:cxn>
                <a:cxn ang="0">
                  <a:pos x="49" y="198"/>
                </a:cxn>
                <a:cxn ang="0">
                  <a:pos x="71" y="173"/>
                </a:cxn>
                <a:cxn ang="0">
                  <a:pos x="80" y="158"/>
                </a:cxn>
                <a:cxn ang="0">
                  <a:pos x="89" y="125"/>
                </a:cxn>
                <a:cxn ang="0">
                  <a:pos x="90" y="109"/>
                </a:cxn>
                <a:cxn ang="0">
                  <a:pos x="85" y="75"/>
                </a:cxn>
                <a:cxn ang="0">
                  <a:pos x="71" y="44"/>
                </a:cxn>
                <a:cxn ang="0">
                  <a:pos x="60" y="31"/>
                </a:cxn>
                <a:cxn ang="0">
                  <a:pos x="34" y="9"/>
                </a:cxn>
                <a:cxn ang="0">
                  <a:pos x="20" y="2"/>
                </a:cxn>
              </a:cxnLst>
              <a:rect l="0" t="0" r="r" b="b"/>
              <a:pathLst>
                <a:path w="90" h="216">
                  <a:moveTo>
                    <a:pt x="20" y="2"/>
                  </a:moveTo>
                  <a:lnTo>
                    <a:pt x="20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7" y="2"/>
                  </a:lnTo>
                  <a:lnTo>
                    <a:pt x="3" y="4"/>
                  </a:lnTo>
                  <a:lnTo>
                    <a:pt x="3" y="4"/>
                  </a:lnTo>
                  <a:lnTo>
                    <a:pt x="0" y="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2" y="22"/>
                  </a:lnTo>
                  <a:lnTo>
                    <a:pt x="3" y="26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5" y="38"/>
                  </a:lnTo>
                  <a:lnTo>
                    <a:pt x="25" y="38"/>
                  </a:lnTo>
                  <a:lnTo>
                    <a:pt x="32" y="44"/>
                  </a:lnTo>
                  <a:lnTo>
                    <a:pt x="40" y="51"/>
                  </a:lnTo>
                  <a:lnTo>
                    <a:pt x="47" y="60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6" y="78"/>
                  </a:lnTo>
                  <a:lnTo>
                    <a:pt x="58" y="87"/>
                  </a:lnTo>
                  <a:lnTo>
                    <a:pt x="60" y="98"/>
                  </a:lnTo>
                  <a:lnTo>
                    <a:pt x="61" y="109"/>
                  </a:lnTo>
                  <a:lnTo>
                    <a:pt x="61" y="109"/>
                  </a:lnTo>
                  <a:lnTo>
                    <a:pt x="60" y="118"/>
                  </a:lnTo>
                  <a:lnTo>
                    <a:pt x="58" y="129"/>
                  </a:lnTo>
                  <a:lnTo>
                    <a:pt x="56" y="138"/>
                  </a:lnTo>
                  <a:lnTo>
                    <a:pt x="51" y="147"/>
                  </a:lnTo>
                  <a:lnTo>
                    <a:pt x="51" y="147"/>
                  </a:lnTo>
                  <a:lnTo>
                    <a:pt x="47" y="156"/>
                  </a:lnTo>
                  <a:lnTo>
                    <a:pt x="40" y="165"/>
                  </a:lnTo>
                  <a:lnTo>
                    <a:pt x="32" y="173"/>
                  </a:lnTo>
                  <a:lnTo>
                    <a:pt x="25" y="178"/>
                  </a:lnTo>
                  <a:lnTo>
                    <a:pt x="25" y="178"/>
                  </a:lnTo>
                  <a:lnTo>
                    <a:pt x="7" y="189"/>
                  </a:lnTo>
                  <a:lnTo>
                    <a:pt x="7" y="189"/>
                  </a:lnTo>
                  <a:lnTo>
                    <a:pt x="3" y="191"/>
                  </a:lnTo>
                  <a:lnTo>
                    <a:pt x="2" y="194"/>
                  </a:lnTo>
                  <a:lnTo>
                    <a:pt x="0" y="198"/>
                  </a:lnTo>
                  <a:lnTo>
                    <a:pt x="0" y="202"/>
                  </a:lnTo>
                  <a:lnTo>
                    <a:pt x="0" y="202"/>
                  </a:lnTo>
                  <a:lnTo>
                    <a:pt x="0" y="207"/>
                  </a:lnTo>
                  <a:lnTo>
                    <a:pt x="3" y="212"/>
                  </a:lnTo>
                  <a:lnTo>
                    <a:pt x="3" y="212"/>
                  </a:lnTo>
                  <a:lnTo>
                    <a:pt x="9" y="216"/>
                  </a:lnTo>
                  <a:lnTo>
                    <a:pt x="14" y="216"/>
                  </a:lnTo>
                  <a:lnTo>
                    <a:pt x="14" y="216"/>
                  </a:lnTo>
                  <a:lnTo>
                    <a:pt x="20" y="214"/>
                  </a:lnTo>
                  <a:lnTo>
                    <a:pt x="20" y="214"/>
                  </a:lnTo>
                  <a:lnTo>
                    <a:pt x="34" y="207"/>
                  </a:lnTo>
                  <a:lnTo>
                    <a:pt x="49" y="198"/>
                  </a:lnTo>
                  <a:lnTo>
                    <a:pt x="60" y="185"/>
                  </a:lnTo>
                  <a:lnTo>
                    <a:pt x="71" y="173"/>
                  </a:lnTo>
                  <a:lnTo>
                    <a:pt x="71" y="173"/>
                  </a:lnTo>
                  <a:lnTo>
                    <a:pt x="80" y="158"/>
                  </a:lnTo>
                  <a:lnTo>
                    <a:pt x="85" y="142"/>
                  </a:lnTo>
                  <a:lnTo>
                    <a:pt x="89" y="125"/>
                  </a:lnTo>
                  <a:lnTo>
                    <a:pt x="90" y="109"/>
                  </a:lnTo>
                  <a:lnTo>
                    <a:pt x="90" y="109"/>
                  </a:lnTo>
                  <a:lnTo>
                    <a:pt x="89" y="91"/>
                  </a:lnTo>
                  <a:lnTo>
                    <a:pt x="85" y="75"/>
                  </a:lnTo>
                  <a:lnTo>
                    <a:pt x="80" y="58"/>
                  </a:lnTo>
                  <a:lnTo>
                    <a:pt x="71" y="44"/>
                  </a:lnTo>
                  <a:lnTo>
                    <a:pt x="71" y="44"/>
                  </a:lnTo>
                  <a:lnTo>
                    <a:pt x="60" y="31"/>
                  </a:lnTo>
                  <a:lnTo>
                    <a:pt x="49" y="18"/>
                  </a:lnTo>
                  <a:lnTo>
                    <a:pt x="34" y="9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</p:grpSp>
      <p:sp>
        <p:nvSpPr>
          <p:cNvPr id="38" name="Freeform 52"/>
          <p:cNvSpPr>
            <a:spLocks noEditPoints="1"/>
          </p:cNvSpPr>
          <p:nvPr/>
        </p:nvSpPr>
        <p:spPr bwMode="auto">
          <a:xfrm>
            <a:off x="6345238" y="3003249"/>
            <a:ext cx="403225" cy="550862"/>
          </a:xfrm>
          <a:custGeom>
            <a:avLst/>
            <a:gdLst/>
            <a:ahLst/>
            <a:cxnLst>
              <a:cxn ang="0">
                <a:pos x="22" y="0"/>
              </a:cxn>
              <a:cxn ang="0">
                <a:pos x="2" y="13"/>
              </a:cxn>
              <a:cxn ang="0">
                <a:pos x="0" y="343"/>
              </a:cxn>
              <a:cxn ang="0">
                <a:pos x="13" y="363"/>
              </a:cxn>
              <a:cxn ang="0">
                <a:pos x="247" y="364"/>
              </a:cxn>
              <a:cxn ang="0">
                <a:pos x="269" y="352"/>
              </a:cxn>
              <a:cxn ang="0">
                <a:pos x="205" y="0"/>
              </a:cxn>
              <a:cxn ang="0">
                <a:pos x="211" y="63"/>
              </a:cxn>
              <a:cxn ang="0">
                <a:pos x="251" y="343"/>
              </a:cxn>
              <a:cxn ang="0">
                <a:pos x="22" y="346"/>
              </a:cxn>
              <a:cxn ang="0">
                <a:pos x="19" y="343"/>
              </a:cxn>
              <a:cxn ang="0">
                <a:pos x="20" y="20"/>
              </a:cxn>
              <a:cxn ang="0">
                <a:pos x="193" y="72"/>
              </a:cxn>
              <a:cxn ang="0">
                <a:pos x="194" y="80"/>
              </a:cxn>
              <a:cxn ang="0">
                <a:pos x="251" y="82"/>
              </a:cxn>
              <a:cxn ang="0">
                <a:pos x="211" y="100"/>
              </a:cxn>
              <a:cxn ang="0">
                <a:pos x="216" y="101"/>
              </a:cxn>
              <a:cxn ang="0">
                <a:pos x="218" y="107"/>
              </a:cxn>
              <a:cxn ang="0">
                <a:pos x="214" y="112"/>
              </a:cxn>
              <a:cxn ang="0">
                <a:pos x="51" y="114"/>
              </a:cxn>
              <a:cxn ang="0">
                <a:pos x="46" y="109"/>
              </a:cxn>
              <a:cxn ang="0">
                <a:pos x="46" y="103"/>
              </a:cxn>
              <a:cxn ang="0">
                <a:pos x="51" y="100"/>
              </a:cxn>
              <a:cxn ang="0">
                <a:pos x="218" y="154"/>
              </a:cxn>
              <a:cxn ang="0">
                <a:pos x="214" y="161"/>
              </a:cxn>
              <a:cxn ang="0">
                <a:pos x="51" y="161"/>
              </a:cxn>
              <a:cxn ang="0">
                <a:pos x="46" y="156"/>
              </a:cxn>
              <a:cxn ang="0">
                <a:pos x="46" y="150"/>
              </a:cxn>
              <a:cxn ang="0">
                <a:pos x="51" y="147"/>
              </a:cxn>
              <a:cxn ang="0">
                <a:pos x="214" y="147"/>
              </a:cxn>
              <a:cxn ang="0">
                <a:pos x="218" y="154"/>
              </a:cxn>
              <a:cxn ang="0">
                <a:pos x="218" y="199"/>
              </a:cxn>
              <a:cxn ang="0">
                <a:pos x="214" y="207"/>
              </a:cxn>
              <a:cxn ang="0">
                <a:pos x="51" y="207"/>
              </a:cxn>
              <a:cxn ang="0">
                <a:pos x="46" y="203"/>
              </a:cxn>
              <a:cxn ang="0">
                <a:pos x="46" y="198"/>
              </a:cxn>
              <a:cxn ang="0">
                <a:pos x="51" y="192"/>
              </a:cxn>
              <a:cxn ang="0">
                <a:pos x="214" y="194"/>
              </a:cxn>
              <a:cxn ang="0">
                <a:pos x="218" y="199"/>
              </a:cxn>
              <a:cxn ang="0">
                <a:pos x="218" y="247"/>
              </a:cxn>
              <a:cxn ang="0">
                <a:pos x="214" y="252"/>
              </a:cxn>
              <a:cxn ang="0">
                <a:pos x="51" y="254"/>
              </a:cxn>
              <a:cxn ang="0">
                <a:pos x="46" y="248"/>
              </a:cxn>
              <a:cxn ang="0">
                <a:pos x="46" y="243"/>
              </a:cxn>
              <a:cxn ang="0">
                <a:pos x="51" y="239"/>
              </a:cxn>
              <a:cxn ang="0">
                <a:pos x="214" y="239"/>
              </a:cxn>
              <a:cxn ang="0">
                <a:pos x="218" y="247"/>
              </a:cxn>
            </a:cxnLst>
            <a:rect l="0" t="0" r="r" b="b"/>
            <a:pathLst>
              <a:path w="269" h="364">
                <a:moveTo>
                  <a:pt x="205" y="0"/>
                </a:moveTo>
                <a:lnTo>
                  <a:pt x="22" y="0"/>
                </a:lnTo>
                <a:lnTo>
                  <a:pt x="22" y="0"/>
                </a:lnTo>
                <a:lnTo>
                  <a:pt x="13" y="2"/>
                </a:lnTo>
                <a:lnTo>
                  <a:pt x="6" y="5"/>
                </a:lnTo>
                <a:lnTo>
                  <a:pt x="2" y="13"/>
                </a:lnTo>
                <a:lnTo>
                  <a:pt x="0" y="22"/>
                </a:lnTo>
                <a:lnTo>
                  <a:pt x="0" y="343"/>
                </a:lnTo>
                <a:lnTo>
                  <a:pt x="0" y="343"/>
                </a:lnTo>
                <a:lnTo>
                  <a:pt x="2" y="352"/>
                </a:lnTo>
                <a:lnTo>
                  <a:pt x="6" y="359"/>
                </a:lnTo>
                <a:lnTo>
                  <a:pt x="13" y="363"/>
                </a:lnTo>
                <a:lnTo>
                  <a:pt x="22" y="364"/>
                </a:lnTo>
                <a:lnTo>
                  <a:pt x="247" y="364"/>
                </a:lnTo>
                <a:lnTo>
                  <a:pt x="247" y="364"/>
                </a:lnTo>
                <a:lnTo>
                  <a:pt x="256" y="363"/>
                </a:lnTo>
                <a:lnTo>
                  <a:pt x="263" y="359"/>
                </a:lnTo>
                <a:lnTo>
                  <a:pt x="269" y="352"/>
                </a:lnTo>
                <a:lnTo>
                  <a:pt x="269" y="343"/>
                </a:lnTo>
                <a:lnTo>
                  <a:pt x="269" y="69"/>
                </a:lnTo>
                <a:lnTo>
                  <a:pt x="205" y="0"/>
                </a:lnTo>
                <a:close/>
                <a:moveTo>
                  <a:pt x="211" y="33"/>
                </a:moveTo>
                <a:lnTo>
                  <a:pt x="240" y="63"/>
                </a:lnTo>
                <a:lnTo>
                  <a:pt x="211" y="63"/>
                </a:lnTo>
                <a:lnTo>
                  <a:pt x="211" y="33"/>
                </a:lnTo>
                <a:close/>
                <a:moveTo>
                  <a:pt x="251" y="343"/>
                </a:moveTo>
                <a:lnTo>
                  <a:pt x="251" y="343"/>
                </a:lnTo>
                <a:lnTo>
                  <a:pt x="251" y="344"/>
                </a:lnTo>
                <a:lnTo>
                  <a:pt x="247" y="346"/>
                </a:lnTo>
                <a:lnTo>
                  <a:pt x="22" y="346"/>
                </a:lnTo>
                <a:lnTo>
                  <a:pt x="22" y="346"/>
                </a:lnTo>
                <a:lnTo>
                  <a:pt x="20" y="344"/>
                </a:lnTo>
                <a:lnTo>
                  <a:pt x="19" y="343"/>
                </a:lnTo>
                <a:lnTo>
                  <a:pt x="19" y="22"/>
                </a:lnTo>
                <a:lnTo>
                  <a:pt x="19" y="22"/>
                </a:lnTo>
                <a:lnTo>
                  <a:pt x="20" y="20"/>
                </a:lnTo>
                <a:lnTo>
                  <a:pt x="22" y="18"/>
                </a:lnTo>
                <a:lnTo>
                  <a:pt x="193" y="18"/>
                </a:lnTo>
                <a:lnTo>
                  <a:pt x="193" y="72"/>
                </a:lnTo>
                <a:lnTo>
                  <a:pt x="193" y="72"/>
                </a:lnTo>
                <a:lnTo>
                  <a:pt x="193" y="76"/>
                </a:lnTo>
                <a:lnTo>
                  <a:pt x="194" y="80"/>
                </a:lnTo>
                <a:lnTo>
                  <a:pt x="198" y="82"/>
                </a:lnTo>
                <a:lnTo>
                  <a:pt x="202" y="82"/>
                </a:lnTo>
                <a:lnTo>
                  <a:pt x="251" y="82"/>
                </a:lnTo>
                <a:lnTo>
                  <a:pt x="251" y="343"/>
                </a:lnTo>
                <a:close/>
                <a:moveTo>
                  <a:pt x="51" y="100"/>
                </a:moveTo>
                <a:lnTo>
                  <a:pt x="211" y="100"/>
                </a:lnTo>
                <a:lnTo>
                  <a:pt x="211" y="100"/>
                </a:lnTo>
                <a:lnTo>
                  <a:pt x="214" y="100"/>
                </a:lnTo>
                <a:lnTo>
                  <a:pt x="216" y="101"/>
                </a:lnTo>
                <a:lnTo>
                  <a:pt x="218" y="103"/>
                </a:lnTo>
                <a:lnTo>
                  <a:pt x="218" y="107"/>
                </a:lnTo>
                <a:lnTo>
                  <a:pt x="218" y="107"/>
                </a:lnTo>
                <a:lnTo>
                  <a:pt x="218" y="109"/>
                </a:lnTo>
                <a:lnTo>
                  <a:pt x="216" y="112"/>
                </a:lnTo>
                <a:lnTo>
                  <a:pt x="214" y="112"/>
                </a:lnTo>
                <a:lnTo>
                  <a:pt x="211" y="114"/>
                </a:lnTo>
                <a:lnTo>
                  <a:pt x="51" y="114"/>
                </a:lnTo>
                <a:lnTo>
                  <a:pt x="51" y="114"/>
                </a:lnTo>
                <a:lnTo>
                  <a:pt x="49" y="112"/>
                </a:lnTo>
                <a:lnTo>
                  <a:pt x="48" y="112"/>
                </a:lnTo>
                <a:lnTo>
                  <a:pt x="46" y="109"/>
                </a:lnTo>
                <a:lnTo>
                  <a:pt x="44" y="107"/>
                </a:lnTo>
                <a:lnTo>
                  <a:pt x="44" y="107"/>
                </a:lnTo>
                <a:lnTo>
                  <a:pt x="46" y="103"/>
                </a:lnTo>
                <a:lnTo>
                  <a:pt x="48" y="101"/>
                </a:lnTo>
                <a:lnTo>
                  <a:pt x="49" y="100"/>
                </a:lnTo>
                <a:lnTo>
                  <a:pt x="51" y="100"/>
                </a:lnTo>
                <a:lnTo>
                  <a:pt x="51" y="100"/>
                </a:lnTo>
                <a:close/>
                <a:moveTo>
                  <a:pt x="218" y="154"/>
                </a:moveTo>
                <a:lnTo>
                  <a:pt x="218" y="154"/>
                </a:lnTo>
                <a:lnTo>
                  <a:pt x="218" y="156"/>
                </a:lnTo>
                <a:lnTo>
                  <a:pt x="216" y="160"/>
                </a:lnTo>
                <a:lnTo>
                  <a:pt x="214" y="161"/>
                </a:lnTo>
                <a:lnTo>
                  <a:pt x="211" y="161"/>
                </a:lnTo>
                <a:lnTo>
                  <a:pt x="51" y="161"/>
                </a:lnTo>
                <a:lnTo>
                  <a:pt x="51" y="161"/>
                </a:lnTo>
                <a:lnTo>
                  <a:pt x="49" y="161"/>
                </a:lnTo>
                <a:lnTo>
                  <a:pt x="48" y="160"/>
                </a:lnTo>
                <a:lnTo>
                  <a:pt x="46" y="156"/>
                </a:lnTo>
                <a:lnTo>
                  <a:pt x="44" y="154"/>
                </a:lnTo>
                <a:lnTo>
                  <a:pt x="44" y="154"/>
                </a:lnTo>
                <a:lnTo>
                  <a:pt x="46" y="150"/>
                </a:lnTo>
                <a:lnTo>
                  <a:pt x="48" y="149"/>
                </a:lnTo>
                <a:lnTo>
                  <a:pt x="49" y="147"/>
                </a:lnTo>
                <a:lnTo>
                  <a:pt x="51" y="147"/>
                </a:lnTo>
                <a:lnTo>
                  <a:pt x="211" y="147"/>
                </a:lnTo>
                <a:lnTo>
                  <a:pt x="211" y="147"/>
                </a:lnTo>
                <a:lnTo>
                  <a:pt x="214" y="147"/>
                </a:lnTo>
                <a:lnTo>
                  <a:pt x="216" y="149"/>
                </a:lnTo>
                <a:lnTo>
                  <a:pt x="218" y="150"/>
                </a:lnTo>
                <a:lnTo>
                  <a:pt x="218" y="154"/>
                </a:lnTo>
                <a:lnTo>
                  <a:pt x="218" y="154"/>
                </a:lnTo>
                <a:close/>
                <a:moveTo>
                  <a:pt x="218" y="199"/>
                </a:moveTo>
                <a:lnTo>
                  <a:pt x="218" y="199"/>
                </a:lnTo>
                <a:lnTo>
                  <a:pt x="218" y="203"/>
                </a:lnTo>
                <a:lnTo>
                  <a:pt x="216" y="205"/>
                </a:lnTo>
                <a:lnTo>
                  <a:pt x="214" y="207"/>
                </a:lnTo>
                <a:lnTo>
                  <a:pt x="211" y="207"/>
                </a:lnTo>
                <a:lnTo>
                  <a:pt x="51" y="207"/>
                </a:lnTo>
                <a:lnTo>
                  <a:pt x="51" y="207"/>
                </a:lnTo>
                <a:lnTo>
                  <a:pt x="49" y="207"/>
                </a:lnTo>
                <a:lnTo>
                  <a:pt x="48" y="205"/>
                </a:lnTo>
                <a:lnTo>
                  <a:pt x="46" y="203"/>
                </a:lnTo>
                <a:lnTo>
                  <a:pt x="44" y="199"/>
                </a:lnTo>
                <a:lnTo>
                  <a:pt x="44" y="199"/>
                </a:lnTo>
                <a:lnTo>
                  <a:pt x="46" y="198"/>
                </a:lnTo>
                <a:lnTo>
                  <a:pt x="48" y="194"/>
                </a:lnTo>
                <a:lnTo>
                  <a:pt x="49" y="194"/>
                </a:lnTo>
                <a:lnTo>
                  <a:pt x="51" y="192"/>
                </a:lnTo>
                <a:lnTo>
                  <a:pt x="211" y="192"/>
                </a:lnTo>
                <a:lnTo>
                  <a:pt x="211" y="192"/>
                </a:lnTo>
                <a:lnTo>
                  <a:pt x="214" y="194"/>
                </a:lnTo>
                <a:lnTo>
                  <a:pt x="216" y="194"/>
                </a:lnTo>
                <a:lnTo>
                  <a:pt x="218" y="198"/>
                </a:lnTo>
                <a:lnTo>
                  <a:pt x="218" y="199"/>
                </a:lnTo>
                <a:lnTo>
                  <a:pt x="218" y="199"/>
                </a:lnTo>
                <a:close/>
                <a:moveTo>
                  <a:pt x="218" y="247"/>
                </a:moveTo>
                <a:lnTo>
                  <a:pt x="218" y="247"/>
                </a:lnTo>
                <a:lnTo>
                  <a:pt x="218" y="248"/>
                </a:lnTo>
                <a:lnTo>
                  <a:pt x="216" y="252"/>
                </a:lnTo>
                <a:lnTo>
                  <a:pt x="214" y="252"/>
                </a:lnTo>
                <a:lnTo>
                  <a:pt x="211" y="254"/>
                </a:lnTo>
                <a:lnTo>
                  <a:pt x="51" y="254"/>
                </a:lnTo>
                <a:lnTo>
                  <a:pt x="51" y="254"/>
                </a:lnTo>
                <a:lnTo>
                  <a:pt x="49" y="252"/>
                </a:lnTo>
                <a:lnTo>
                  <a:pt x="48" y="252"/>
                </a:lnTo>
                <a:lnTo>
                  <a:pt x="46" y="248"/>
                </a:lnTo>
                <a:lnTo>
                  <a:pt x="44" y="247"/>
                </a:lnTo>
                <a:lnTo>
                  <a:pt x="44" y="247"/>
                </a:lnTo>
                <a:lnTo>
                  <a:pt x="46" y="243"/>
                </a:lnTo>
                <a:lnTo>
                  <a:pt x="48" y="241"/>
                </a:lnTo>
                <a:lnTo>
                  <a:pt x="49" y="239"/>
                </a:lnTo>
                <a:lnTo>
                  <a:pt x="51" y="239"/>
                </a:lnTo>
                <a:lnTo>
                  <a:pt x="211" y="239"/>
                </a:lnTo>
                <a:lnTo>
                  <a:pt x="211" y="239"/>
                </a:lnTo>
                <a:lnTo>
                  <a:pt x="214" y="239"/>
                </a:lnTo>
                <a:lnTo>
                  <a:pt x="216" y="241"/>
                </a:lnTo>
                <a:lnTo>
                  <a:pt x="218" y="243"/>
                </a:lnTo>
                <a:lnTo>
                  <a:pt x="218" y="247"/>
                </a:lnTo>
                <a:lnTo>
                  <a:pt x="218" y="247"/>
                </a:lnTo>
                <a:close/>
              </a:path>
            </a:pathLst>
          </a:custGeom>
          <a:solidFill>
            <a:srgbClr val="649C4B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9" name="Freeform 53"/>
          <p:cNvSpPr>
            <a:spLocks noEditPoints="1"/>
          </p:cNvSpPr>
          <p:nvPr/>
        </p:nvSpPr>
        <p:spPr bwMode="auto">
          <a:xfrm>
            <a:off x="5073650" y="3049286"/>
            <a:ext cx="417513" cy="458788"/>
          </a:xfrm>
          <a:custGeom>
            <a:avLst/>
            <a:gdLst/>
            <a:ahLst/>
            <a:cxnLst>
              <a:cxn ang="0">
                <a:pos x="61" y="230"/>
              </a:cxn>
              <a:cxn ang="0">
                <a:pos x="39" y="201"/>
              </a:cxn>
              <a:cxn ang="0">
                <a:pos x="29" y="167"/>
              </a:cxn>
              <a:cxn ang="0">
                <a:pos x="30" y="134"/>
              </a:cxn>
              <a:cxn ang="0">
                <a:pos x="52" y="85"/>
              </a:cxn>
              <a:cxn ang="0">
                <a:pos x="94" y="53"/>
              </a:cxn>
              <a:cxn ang="0">
                <a:pos x="110" y="18"/>
              </a:cxn>
              <a:cxn ang="0">
                <a:pos x="49" y="49"/>
              </a:cxn>
              <a:cxn ang="0">
                <a:pos x="9" y="105"/>
              </a:cxn>
              <a:cxn ang="0">
                <a:pos x="0" y="152"/>
              </a:cxn>
              <a:cxn ang="0">
                <a:pos x="3" y="183"/>
              </a:cxn>
              <a:cxn ang="0">
                <a:pos x="20" y="223"/>
              </a:cxn>
              <a:cxn ang="0">
                <a:pos x="47" y="257"/>
              </a:cxn>
              <a:cxn ang="0">
                <a:pos x="61" y="265"/>
              </a:cxn>
              <a:cxn ang="0">
                <a:pos x="74" y="256"/>
              </a:cxn>
              <a:cxn ang="0">
                <a:pos x="68" y="239"/>
              </a:cxn>
              <a:cxn ang="0">
                <a:pos x="228" y="49"/>
              </a:cxn>
              <a:cxn ang="0">
                <a:pos x="212" y="45"/>
              </a:cxn>
              <a:cxn ang="0">
                <a:pos x="203" y="58"/>
              </a:cxn>
              <a:cxn ang="0">
                <a:pos x="208" y="67"/>
              </a:cxn>
              <a:cxn ang="0">
                <a:pos x="232" y="94"/>
              </a:cxn>
              <a:cxn ang="0">
                <a:pos x="246" y="127"/>
              </a:cxn>
              <a:cxn ang="0">
                <a:pos x="250" y="152"/>
              </a:cxn>
              <a:cxn ang="0">
                <a:pos x="235" y="207"/>
              </a:cxn>
              <a:cxn ang="0">
                <a:pos x="199" y="245"/>
              </a:cxn>
              <a:cxn ang="0">
                <a:pos x="166" y="288"/>
              </a:cxn>
              <a:cxn ang="0">
                <a:pos x="210" y="272"/>
              </a:cxn>
              <a:cxn ang="0">
                <a:pos x="259" y="221"/>
              </a:cxn>
              <a:cxn ang="0">
                <a:pos x="277" y="165"/>
              </a:cxn>
              <a:cxn ang="0">
                <a:pos x="275" y="138"/>
              </a:cxn>
              <a:cxn ang="0">
                <a:pos x="264" y="94"/>
              </a:cxn>
              <a:cxn ang="0">
                <a:pos x="239" y="58"/>
              </a:cxn>
              <a:cxn ang="0">
                <a:pos x="123" y="71"/>
              </a:cxn>
              <a:cxn ang="0">
                <a:pos x="172" y="40"/>
              </a:cxn>
              <a:cxn ang="0">
                <a:pos x="168" y="29"/>
              </a:cxn>
              <a:cxn ang="0">
                <a:pos x="117" y="0"/>
              </a:cxn>
              <a:cxn ang="0">
                <a:pos x="110" y="9"/>
              </a:cxn>
              <a:cxn ang="0">
                <a:pos x="112" y="69"/>
              </a:cxn>
              <a:cxn ang="0">
                <a:pos x="123" y="71"/>
              </a:cxn>
              <a:cxn ang="0">
                <a:pos x="108" y="263"/>
              </a:cxn>
              <a:cxn ang="0">
                <a:pos x="105" y="270"/>
              </a:cxn>
              <a:cxn ang="0">
                <a:pos x="154" y="305"/>
              </a:cxn>
              <a:cxn ang="0">
                <a:pos x="163" y="306"/>
              </a:cxn>
              <a:cxn ang="0">
                <a:pos x="166" y="243"/>
              </a:cxn>
              <a:cxn ang="0">
                <a:pos x="163" y="236"/>
              </a:cxn>
              <a:cxn ang="0">
                <a:pos x="154" y="236"/>
              </a:cxn>
            </a:cxnLst>
            <a:rect l="0" t="0" r="r" b="b"/>
            <a:pathLst>
              <a:path w="277" h="306">
                <a:moveTo>
                  <a:pt x="68" y="239"/>
                </a:moveTo>
                <a:lnTo>
                  <a:pt x="68" y="239"/>
                </a:lnTo>
                <a:lnTo>
                  <a:pt x="61" y="230"/>
                </a:lnTo>
                <a:lnTo>
                  <a:pt x="52" y="223"/>
                </a:lnTo>
                <a:lnTo>
                  <a:pt x="45" y="212"/>
                </a:lnTo>
                <a:lnTo>
                  <a:pt x="39" y="201"/>
                </a:lnTo>
                <a:lnTo>
                  <a:pt x="34" y="190"/>
                </a:lnTo>
                <a:lnTo>
                  <a:pt x="30" y="178"/>
                </a:lnTo>
                <a:lnTo>
                  <a:pt x="29" y="167"/>
                </a:lnTo>
                <a:lnTo>
                  <a:pt x="29" y="152"/>
                </a:lnTo>
                <a:lnTo>
                  <a:pt x="29" y="152"/>
                </a:lnTo>
                <a:lnTo>
                  <a:pt x="30" y="134"/>
                </a:lnTo>
                <a:lnTo>
                  <a:pt x="34" y="116"/>
                </a:lnTo>
                <a:lnTo>
                  <a:pt x="41" y="100"/>
                </a:lnTo>
                <a:lnTo>
                  <a:pt x="52" y="85"/>
                </a:lnTo>
                <a:lnTo>
                  <a:pt x="63" y="72"/>
                </a:lnTo>
                <a:lnTo>
                  <a:pt x="78" y="62"/>
                </a:lnTo>
                <a:lnTo>
                  <a:pt x="94" y="53"/>
                </a:lnTo>
                <a:lnTo>
                  <a:pt x="110" y="47"/>
                </a:lnTo>
                <a:lnTo>
                  <a:pt x="110" y="18"/>
                </a:lnTo>
                <a:lnTo>
                  <a:pt x="110" y="18"/>
                </a:lnTo>
                <a:lnTo>
                  <a:pt x="88" y="25"/>
                </a:lnTo>
                <a:lnTo>
                  <a:pt x="67" y="34"/>
                </a:lnTo>
                <a:lnTo>
                  <a:pt x="49" y="49"/>
                </a:lnTo>
                <a:lnTo>
                  <a:pt x="32" y="65"/>
                </a:lnTo>
                <a:lnTo>
                  <a:pt x="20" y="85"/>
                </a:lnTo>
                <a:lnTo>
                  <a:pt x="9" y="105"/>
                </a:lnTo>
                <a:lnTo>
                  <a:pt x="3" y="129"/>
                </a:lnTo>
                <a:lnTo>
                  <a:pt x="1" y="141"/>
                </a:lnTo>
                <a:lnTo>
                  <a:pt x="0" y="152"/>
                </a:lnTo>
                <a:lnTo>
                  <a:pt x="0" y="152"/>
                </a:lnTo>
                <a:lnTo>
                  <a:pt x="1" y="169"/>
                </a:lnTo>
                <a:lnTo>
                  <a:pt x="3" y="183"/>
                </a:lnTo>
                <a:lnTo>
                  <a:pt x="7" y="198"/>
                </a:lnTo>
                <a:lnTo>
                  <a:pt x="12" y="210"/>
                </a:lnTo>
                <a:lnTo>
                  <a:pt x="20" y="223"/>
                </a:lnTo>
                <a:lnTo>
                  <a:pt x="29" y="236"/>
                </a:lnTo>
                <a:lnTo>
                  <a:pt x="38" y="247"/>
                </a:lnTo>
                <a:lnTo>
                  <a:pt x="47" y="257"/>
                </a:lnTo>
                <a:lnTo>
                  <a:pt x="47" y="257"/>
                </a:lnTo>
                <a:lnTo>
                  <a:pt x="56" y="263"/>
                </a:lnTo>
                <a:lnTo>
                  <a:pt x="61" y="265"/>
                </a:lnTo>
                <a:lnTo>
                  <a:pt x="68" y="263"/>
                </a:lnTo>
                <a:lnTo>
                  <a:pt x="72" y="259"/>
                </a:lnTo>
                <a:lnTo>
                  <a:pt x="74" y="256"/>
                </a:lnTo>
                <a:lnTo>
                  <a:pt x="76" y="250"/>
                </a:lnTo>
                <a:lnTo>
                  <a:pt x="74" y="245"/>
                </a:lnTo>
                <a:lnTo>
                  <a:pt x="68" y="239"/>
                </a:lnTo>
                <a:lnTo>
                  <a:pt x="68" y="239"/>
                </a:lnTo>
                <a:close/>
                <a:moveTo>
                  <a:pt x="228" y="49"/>
                </a:moveTo>
                <a:lnTo>
                  <a:pt x="228" y="49"/>
                </a:lnTo>
                <a:lnTo>
                  <a:pt x="223" y="45"/>
                </a:lnTo>
                <a:lnTo>
                  <a:pt x="217" y="45"/>
                </a:lnTo>
                <a:lnTo>
                  <a:pt x="212" y="45"/>
                </a:lnTo>
                <a:lnTo>
                  <a:pt x="208" y="49"/>
                </a:lnTo>
                <a:lnTo>
                  <a:pt x="204" y="53"/>
                </a:lnTo>
                <a:lnTo>
                  <a:pt x="203" y="58"/>
                </a:lnTo>
                <a:lnTo>
                  <a:pt x="204" y="62"/>
                </a:lnTo>
                <a:lnTo>
                  <a:pt x="208" y="67"/>
                </a:lnTo>
                <a:lnTo>
                  <a:pt x="208" y="67"/>
                </a:lnTo>
                <a:lnTo>
                  <a:pt x="217" y="74"/>
                </a:lnTo>
                <a:lnTo>
                  <a:pt x="224" y="83"/>
                </a:lnTo>
                <a:lnTo>
                  <a:pt x="232" y="94"/>
                </a:lnTo>
                <a:lnTo>
                  <a:pt x="237" y="105"/>
                </a:lnTo>
                <a:lnTo>
                  <a:pt x="243" y="116"/>
                </a:lnTo>
                <a:lnTo>
                  <a:pt x="246" y="127"/>
                </a:lnTo>
                <a:lnTo>
                  <a:pt x="248" y="140"/>
                </a:lnTo>
                <a:lnTo>
                  <a:pt x="250" y="152"/>
                </a:lnTo>
                <a:lnTo>
                  <a:pt x="250" y="152"/>
                </a:lnTo>
                <a:lnTo>
                  <a:pt x="248" y="172"/>
                </a:lnTo>
                <a:lnTo>
                  <a:pt x="243" y="190"/>
                </a:lnTo>
                <a:lnTo>
                  <a:pt x="235" y="207"/>
                </a:lnTo>
                <a:lnTo>
                  <a:pt x="226" y="221"/>
                </a:lnTo>
                <a:lnTo>
                  <a:pt x="214" y="234"/>
                </a:lnTo>
                <a:lnTo>
                  <a:pt x="199" y="245"/>
                </a:lnTo>
                <a:lnTo>
                  <a:pt x="183" y="254"/>
                </a:lnTo>
                <a:lnTo>
                  <a:pt x="166" y="259"/>
                </a:lnTo>
                <a:lnTo>
                  <a:pt x="166" y="288"/>
                </a:lnTo>
                <a:lnTo>
                  <a:pt x="166" y="288"/>
                </a:lnTo>
                <a:lnTo>
                  <a:pt x="188" y="281"/>
                </a:lnTo>
                <a:lnTo>
                  <a:pt x="210" y="272"/>
                </a:lnTo>
                <a:lnTo>
                  <a:pt x="228" y="257"/>
                </a:lnTo>
                <a:lnTo>
                  <a:pt x="244" y="241"/>
                </a:lnTo>
                <a:lnTo>
                  <a:pt x="259" y="221"/>
                </a:lnTo>
                <a:lnTo>
                  <a:pt x="268" y="201"/>
                </a:lnTo>
                <a:lnTo>
                  <a:pt x="275" y="178"/>
                </a:lnTo>
                <a:lnTo>
                  <a:pt x="277" y="165"/>
                </a:lnTo>
                <a:lnTo>
                  <a:pt x="277" y="152"/>
                </a:lnTo>
                <a:lnTo>
                  <a:pt x="277" y="152"/>
                </a:lnTo>
                <a:lnTo>
                  <a:pt x="275" y="138"/>
                </a:lnTo>
                <a:lnTo>
                  <a:pt x="273" y="123"/>
                </a:lnTo>
                <a:lnTo>
                  <a:pt x="270" y="109"/>
                </a:lnTo>
                <a:lnTo>
                  <a:pt x="264" y="94"/>
                </a:lnTo>
                <a:lnTo>
                  <a:pt x="257" y="82"/>
                </a:lnTo>
                <a:lnTo>
                  <a:pt x="248" y="69"/>
                </a:lnTo>
                <a:lnTo>
                  <a:pt x="239" y="58"/>
                </a:lnTo>
                <a:lnTo>
                  <a:pt x="228" y="49"/>
                </a:lnTo>
                <a:lnTo>
                  <a:pt x="228" y="49"/>
                </a:lnTo>
                <a:close/>
                <a:moveTo>
                  <a:pt x="123" y="71"/>
                </a:moveTo>
                <a:lnTo>
                  <a:pt x="168" y="43"/>
                </a:lnTo>
                <a:lnTo>
                  <a:pt x="168" y="43"/>
                </a:lnTo>
                <a:lnTo>
                  <a:pt x="172" y="40"/>
                </a:lnTo>
                <a:lnTo>
                  <a:pt x="174" y="36"/>
                </a:lnTo>
                <a:lnTo>
                  <a:pt x="172" y="33"/>
                </a:lnTo>
                <a:lnTo>
                  <a:pt x="168" y="29"/>
                </a:lnTo>
                <a:lnTo>
                  <a:pt x="123" y="2"/>
                </a:lnTo>
                <a:lnTo>
                  <a:pt x="123" y="2"/>
                </a:lnTo>
                <a:lnTo>
                  <a:pt x="117" y="0"/>
                </a:lnTo>
                <a:lnTo>
                  <a:pt x="114" y="0"/>
                </a:lnTo>
                <a:lnTo>
                  <a:pt x="112" y="4"/>
                </a:lnTo>
                <a:lnTo>
                  <a:pt x="110" y="9"/>
                </a:lnTo>
                <a:lnTo>
                  <a:pt x="112" y="63"/>
                </a:lnTo>
                <a:lnTo>
                  <a:pt x="112" y="63"/>
                </a:lnTo>
                <a:lnTo>
                  <a:pt x="112" y="69"/>
                </a:lnTo>
                <a:lnTo>
                  <a:pt x="116" y="71"/>
                </a:lnTo>
                <a:lnTo>
                  <a:pt x="119" y="72"/>
                </a:lnTo>
                <a:lnTo>
                  <a:pt x="123" y="71"/>
                </a:lnTo>
                <a:lnTo>
                  <a:pt x="123" y="71"/>
                </a:lnTo>
                <a:close/>
                <a:moveTo>
                  <a:pt x="154" y="236"/>
                </a:moveTo>
                <a:lnTo>
                  <a:pt x="108" y="263"/>
                </a:lnTo>
                <a:lnTo>
                  <a:pt x="108" y="263"/>
                </a:lnTo>
                <a:lnTo>
                  <a:pt x="105" y="266"/>
                </a:lnTo>
                <a:lnTo>
                  <a:pt x="105" y="270"/>
                </a:lnTo>
                <a:lnTo>
                  <a:pt x="105" y="274"/>
                </a:lnTo>
                <a:lnTo>
                  <a:pt x="108" y="277"/>
                </a:lnTo>
                <a:lnTo>
                  <a:pt x="154" y="305"/>
                </a:lnTo>
                <a:lnTo>
                  <a:pt x="154" y="305"/>
                </a:lnTo>
                <a:lnTo>
                  <a:pt x="159" y="306"/>
                </a:lnTo>
                <a:lnTo>
                  <a:pt x="163" y="306"/>
                </a:lnTo>
                <a:lnTo>
                  <a:pt x="165" y="303"/>
                </a:lnTo>
                <a:lnTo>
                  <a:pt x="166" y="297"/>
                </a:lnTo>
                <a:lnTo>
                  <a:pt x="166" y="243"/>
                </a:lnTo>
                <a:lnTo>
                  <a:pt x="166" y="243"/>
                </a:lnTo>
                <a:lnTo>
                  <a:pt x="165" y="237"/>
                </a:lnTo>
                <a:lnTo>
                  <a:pt x="163" y="236"/>
                </a:lnTo>
                <a:lnTo>
                  <a:pt x="159" y="234"/>
                </a:lnTo>
                <a:lnTo>
                  <a:pt x="154" y="236"/>
                </a:lnTo>
                <a:lnTo>
                  <a:pt x="154" y="236"/>
                </a:lnTo>
                <a:close/>
              </a:path>
            </a:pathLst>
          </a:custGeom>
          <a:solidFill>
            <a:srgbClr val="649C4B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40" name="Freeform 59"/>
          <p:cNvSpPr>
            <a:spLocks noEditPoints="1"/>
          </p:cNvSpPr>
          <p:nvPr/>
        </p:nvSpPr>
        <p:spPr bwMode="auto">
          <a:xfrm>
            <a:off x="1411288" y="2061861"/>
            <a:ext cx="430212" cy="430213"/>
          </a:xfrm>
          <a:custGeom>
            <a:avLst/>
            <a:gdLst/>
            <a:ahLst/>
            <a:cxnLst>
              <a:cxn ang="0">
                <a:pos x="129" y="1"/>
              </a:cxn>
              <a:cxn ang="0">
                <a:pos x="87" y="12"/>
              </a:cxn>
              <a:cxn ang="0">
                <a:pos x="53" y="32"/>
              </a:cxn>
              <a:cxn ang="0">
                <a:pos x="26" y="63"/>
              </a:cxn>
              <a:cxn ang="0">
                <a:pos x="8" y="101"/>
              </a:cxn>
              <a:cxn ang="0">
                <a:pos x="0" y="143"/>
              </a:cxn>
              <a:cxn ang="0">
                <a:pos x="4" y="172"/>
              </a:cxn>
              <a:cxn ang="0">
                <a:pos x="19" y="212"/>
              </a:cxn>
              <a:cxn ang="0">
                <a:pos x="42" y="244"/>
              </a:cxn>
              <a:cxn ang="0">
                <a:pos x="75" y="270"/>
              </a:cxn>
              <a:cxn ang="0">
                <a:pos x="115" y="284"/>
              </a:cxn>
              <a:cxn ang="0">
                <a:pos x="144" y="286"/>
              </a:cxn>
              <a:cxn ang="0">
                <a:pos x="185" y="281"/>
              </a:cxn>
              <a:cxn ang="0">
                <a:pos x="223" y="263"/>
              </a:cxn>
              <a:cxn ang="0">
                <a:pos x="254" y="235"/>
              </a:cxn>
              <a:cxn ang="0">
                <a:pos x="276" y="199"/>
              </a:cxn>
              <a:cxn ang="0">
                <a:pos x="285" y="157"/>
              </a:cxn>
              <a:cxn ang="0">
                <a:pos x="285" y="128"/>
              </a:cxn>
              <a:cxn ang="0">
                <a:pos x="276" y="89"/>
              </a:cxn>
              <a:cxn ang="0">
                <a:pos x="254" y="52"/>
              </a:cxn>
              <a:cxn ang="0">
                <a:pos x="223" y="25"/>
              </a:cxn>
              <a:cxn ang="0">
                <a:pos x="185" y="7"/>
              </a:cxn>
              <a:cxn ang="0">
                <a:pos x="144" y="0"/>
              </a:cxn>
              <a:cxn ang="0">
                <a:pos x="144" y="252"/>
              </a:cxn>
              <a:cxn ang="0">
                <a:pos x="102" y="243"/>
              </a:cxn>
              <a:cxn ang="0">
                <a:pos x="55" y="203"/>
              </a:cxn>
              <a:cxn ang="0">
                <a:pos x="37" y="154"/>
              </a:cxn>
              <a:cxn ang="0">
                <a:pos x="37" y="132"/>
              </a:cxn>
              <a:cxn ang="0">
                <a:pos x="55" y="83"/>
              </a:cxn>
              <a:cxn ang="0">
                <a:pos x="102" y="45"/>
              </a:cxn>
              <a:cxn ang="0">
                <a:pos x="144" y="36"/>
              </a:cxn>
              <a:cxn ang="0">
                <a:pos x="165" y="38"/>
              </a:cxn>
              <a:cxn ang="0">
                <a:pos x="220" y="67"/>
              </a:cxn>
              <a:cxn ang="0">
                <a:pos x="249" y="121"/>
              </a:cxn>
              <a:cxn ang="0">
                <a:pos x="251" y="143"/>
              </a:cxn>
              <a:cxn ang="0">
                <a:pos x="241" y="185"/>
              </a:cxn>
              <a:cxn ang="0">
                <a:pos x="203" y="232"/>
              </a:cxn>
              <a:cxn ang="0">
                <a:pos x="154" y="250"/>
              </a:cxn>
              <a:cxn ang="0">
                <a:pos x="232" y="143"/>
              </a:cxn>
              <a:cxn ang="0">
                <a:pos x="227" y="156"/>
              </a:cxn>
              <a:cxn ang="0">
                <a:pos x="144" y="161"/>
              </a:cxn>
              <a:cxn ang="0">
                <a:pos x="131" y="156"/>
              </a:cxn>
              <a:cxn ang="0">
                <a:pos x="125" y="72"/>
              </a:cxn>
              <a:cxn ang="0">
                <a:pos x="131" y="60"/>
              </a:cxn>
              <a:cxn ang="0">
                <a:pos x="144" y="54"/>
              </a:cxn>
              <a:cxn ang="0">
                <a:pos x="160" y="65"/>
              </a:cxn>
              <a:cxn ang="0">
                <a:pos x="214" y="125"/>
              </a:cxn>
              <a:cxn ang="0">
                <a:pos x="227" y="130"/>
              </a:cxn>
              <a:cxn ang="0">
                <a:pos x="232" y="143"/>
              </a:cxn>
            </a:cxnLst>
            <a:rect l="0" t="0" r="r" b="b"/>
            <a:pathLst>
              <a:path w="287" h="286">
                <a:moveTo>
                  <a:pt x="144" y="0"/>
                </a:moveTo>
                <a:lnTo>
                  <a:pt x="144" y="0"/>
                </a:lnTo>
                <a:lnTo>
                  <a:pt x="129" y="1"/>
                </a:lnTo>
                <a:lnTo>
                  <a:pt x="115" y="3"/>
                </a:lnTo>
                <a:lnTo>
                  <a:pt x="100" y="7"/>
                </a:lnTo>
                <a:lnTo>
                  <a:pt x="87" y="12"/>
                </a:lnTo>
                <a:lnTo>
                  <a:pt x="75" y="18"/>
                </a:lnTo>
                <a:lnTo>
                  <a:pt x="64" y="25"/>
                </a:lnTo>
                <a:lnTo>
                  <a:pt x="53" y="32"/>
                </a:lnTo>
                <a:lnTo>
                  <a:pt x="42" y="43"/>
                </a:lnTo>
                <a:lnTo>
                  <a:pt x="33" y="52"/>
                </a:lnTo>
                <a:lnTo>
                  <a:pt x="26" y="63"/>
                </a:lnTo>
                <a:lnTo>
                  <a:pt x="19" y="76"/>
                </a:lnTo>
                <a:lnTo>
                  <a:pt x="11" y="89"/>
                </a:lnTo>
                <a:lnTo>
                  <a:pt x="8" y="101"/>
                </a:lnTo>
                <a:lnTo>
                  <a:pt x="4" y="114"/>
                </a:lnTo>
                <a:lnTo>
                  <a:pt x="0" y="128"/>
                </a:lnTo>
                <a:lnTo>
                  <a:pt x="0" y="143"/>
                </a:lnTo>
                <a:lnTo>
                  <a:pt x="0" y="143"/>
                </a:lnTo>
                <a:lnTo>
                  <a:pt x="0" y="157"/>
                </a:lnTo>
                <a:lnTo>
                  <a:pt x="4" y="172"/>
                </a:lnTo>
                <a:lnTo>
                  <a:pt x="8" y="186"/>
                </a:lnTo>
                <a:lnTo>
                  <a:pt x="11" y="199"/>
                </a:lnTo>
                <a:lnTo>
                  <a:pt x="19" y="212"/>
                </a:lnTo>
                <a:lnTo>
                  <a:pt x="26" y="223"/>
                </a:lnTo>
                <a:lnTo>
                  <a:pt x="33" y="235"/>
                </a:lnTo>
                <a:lnTo>
                  <a:pt x="42" y="244"/>
                </a:lnTo>
                <a:lnTo>
                  <a:pt x="53" y="253"/>
                </a:lnTo>
                <a:lnTo>
                  <a:pt x="64" y="263"/>
                </a:lnTo>
                <a:lnTo>
                  <a:pt x="75" y="270"/>
                </a:lnTo>
                <a:lnTo>
                  <a:pt x="87" y="275"/>
                </a:lnTo>
                <a:lnTo>
                  <a:pt x="100" y="281"/>
                </a:lnTo>
                <a:lnTo>
                  <a:pt x="115" y="284"/>
                </a:lnTo>
                <a:lnTo>
                  <a:pt x="129" y="286"/>
                </a:lnTo>
                <a:lnTo>
                  <a:pt x="144" y="286"/>
                </a:lnTo>
                <a:lnTo>
                  <a:pt x="144" y="286"/>
                </a:lnTo>
                <a:lnTo>
                  <a:pt x="158" y="286"/>
                </a:lnTo>
                <a:lnTo>
                  <a:pt x="173" y="284"/>
                </a:lnTo>
                <a:lnTo>
                  <a:pt x="185" y="281"/>
                </a:lnTo>
                <a:lnTo>
                  <a:pt x="200" y="275"/>
                </a:lnTo>
                <a:lnTo>
                  <a:pt x="212" y="270"/>
                </a:lnTo>
                <a:lnTo>
                  <a:pt x="223" y="263"/>
                </a:lnTo>
                <a:lnTo>
                  <a:pt x="234" y="253"/>
                </a:lnTo>
                <a:lnTo>
                  <a:pt x="245" y="244"/>
                </a:lnTo>
                <a:lnTo>
                  <a:pt x="254" y="235"/>
                </a:lnTo>
                <a:lnTo>
                  <a:pt x="261" y="223"/>
                </a:lnTo>
                <a:lnTo>
                  <a:pt x="269" y="212"/>
                </a:lnTo>
                <a:lnTo>
                  <a:pt x="276" y="199"/>
                </a:lnTo>
                <a:lnTo>
                  <a:pt x="280" y="186"/>
                </a:lnTo>
                <a:lnTo>
                  <a:pt x="283" y="172"/>
                </a:lnTo>
                <a:lnTo>
                  <a:pt x="285" y="157"/>
                </a:lnTo>
                <a:lnTo>
                  <a:pt x="287" y="143"/>
                </a:lnTo>
                <a:lnTo>
                  <a:pt x="287" y="143"/>
                </a:lnTo>
                <a:lnTo>
                  <a:pt x="285" y="128"/>
                </a:lnTo>
                <a:lnTo>
                  <a:pt x="283" y="114"/>
                </a:lnTo>
                <a:lnTo>
                  <a:pt x="280" y="101"/>
                </a:lnTo>
                <a:lnTo>
                  <a:pt x="276" y="89"/>
                </a:lnTo>
                <a:lnTo>
                  <a:pt x="269" y="76"/>
                </a:lnTo>
                <a:lnTo>
                  <a:pt x="261" y="63"/>
                </a:lnTo>
                <a:lnTo>
                  <a:pt x="254" y="52"/>
                </a:lnTo>
                <a:lnTo>
                  <a:pt x="245" y="43"/>
                </a:lnTo>
                <a:lnTo>
                  <a:pt x="234" y="32"/>
                </a:lnTo>
                <a:lnTo>
                  <a:pt x="223" y="25"/>
                </a:lnTo>
                <a:lnTo>
                  <a:pt x="212" y="18"/>
                </a:lnTo>
                <a:lnTo>
                  <a:pt x="200" y="12"/>
                </a:lnTo>
                <a:lnTo>
                  <a:pt x="185" y="7"/>
                </a:lnTo>
                <a:lnTo>
                  <a:pt x="173" y="3"/>
                </a:lnTo>
                <a:lnTo>
                  <a:pt x="158" y="1"/>
                </a:lnTo>
                <a:lnTo>
                  <a:pt x="144" y="0"/>
                </a:lnTo>
                <a:lnTo>
                  <a:pt x="144" y="0"/>
                </a:lnTo>
                <a:close/>
                <a:moveTo>
                  <a:pt x="144" y="252"/>
                </a:moveTo>
                <a:lnTo>
                  <a:pt x="144" y="252"/>
                </a:lnTo>
                <a:lnTo>
                  <a:pt x="133" y="250"/>
                </a:lnTo>
                <a:lnTo>
                  <a:pt x="122" y="248"/>
                </a:lnTo>
                <a:lnTo>
                  <a:pt x="102" y="243"/>
                </a:lnTo>
                <a:lnTo>
                  <a:pt x="84" y="232"/>
                </a:lnTo>
                <a:lnTo>
                  <a:pt x="67" y="219"/>
                </a:lnTo>
                <a:lnTo>
                  <a:pt x="55" y="203"/>
                </a:lnTo>
                <a:lnTo>
                  <a:pt x="44" y="185"/>
                </a:lnTo>
                <a:lnTo>
                  <a:pt x="38" y="165"/>
                </a:lnTo>
                <a:lnTo>
                  <a:pt x="37" y="154"/>
                </a:lnTo>
                <a:lnTo>
                  <a:pt x="37" y="143"/>
                </a:lnTo>
                <a:lnTo>
                  <a:pt x="37" y="143"/>
                </a:lnTo>
                <a:lnTo>
                  <a:pt x="37" y="132"/>
                </a:lnTo>
                <a:lnTo>
                  <a:pt x="38" y="121"/>
                </a:lnTo>
                <a:lnTo>
                  <a:pt x="44" y="101"/>
                </a:lnTo>
                <a:lnTo>
                  <a:pt x="55" y="83"/>
                </a:lnTo>
                <a:lnTo>
                  <a:pt x="67" y="67"/>
                </a:lnTo>
                <a:lnTo>
                  <a:pt x="84" y="54"/>
                </a:lnTo>
                <a:lnTo>
                  <a:pt x="102" y="45"/>
                </a:lnTo>
                <a:lnTo>
                  <a:pt x="122" y="38"/>
                </a:lnTo>
                <a:lnTo>
                  <a:pt x="133" y="36"/>
                </a:lnTo>
                <a:lnTo>
                  <a:pt x="144" y="36"/>
                </a:lnTo>
                <a:lnTo>
                  <a:pt x="144" y="36"/>
                </a:lnTo>
                <a:lnTo>
                  <a:pt x="154" y="36"/>
                </a:lnTo>
                <a:lnTo>
                  <a:pt x="165" y="38"/>
                </a:lnTo>
                <a:lnTo>
                  <a:pt x="185" y="45"/>
                </a:lnTo>
                <a:lnTo>
                  <a:pt x="203" y="54"/>
                </a:lnTo>
                <a:lnTo>
                  <a:pt x="220" y="67"/>
                </a:lnTo>
                <a:lnTo>
                  <a:pt x="232" y="83"/>
                </a:lnTo>
                <a:lnTo>
                  <a:pt x="241" y="101"/>
                </a:lnTo>
                <a:lnTo>
                  <a:pt x="249" y="121"/>
                </a:lnTo>
                <a:lnTo>
                  <a:pt x="251" y="132"/>
                </a:lnTo>
                <a:lnTo>
                  <a:pt x="251" y="143"/>
                </a:lnTo>
                <a:lnTo>
                  <a:pt x="251" y="143"/>
                </a:lnTo>
                <a:lnTo>
                  <a:pt x="251" y="154"/>
                </a:lnTo>
                <a:lnTo>
                  <a:pt x="249" y="165"/>
                </a:lnTo>
                <a:lnTo>
                  <a:pt x="241" y="185"/>
                </a:lnTo>
                <a:lnTo>
                  <a:pt x="232" y="203"/>
                </a:lnTo>
                <a:lnTo>
                  <a:pt x="220" y="219"/>
                </a:lnTo>
                <a:lnTo>
                  <a:pt x="203" y="232"/>
                </a:lnTo>
                <a:lnTo>
                  <a:pt x="185" y="243"/>
                </a:lnTo>
                <a:lnTo>
                  <a:pt x="165" y="248"/>
                </a:lnTo>
                <a:lnTo>
                  <a:pt x="154" y="250"/>
                </a:lnTo>
                <a:lnTo>
                  <a:pt x="144" y="252"/>
                </a:lnTo>
                <a:lnTo>
                  <a:pt x="144" y="252"/>
                </a:lnTo>
                <a:close/>
                <a:moveTo>
                  <a:pt x="232" y="143"/>
                </a:moveTo>
                <a:lnTo>
                  <a:pt x="232" y="143"/>
                </a:lnTo>
                <a:lnTo>
                  <a:pt x="231" y="150"/>
                </a:lnTo>
                <a:lnTo>
                  <a:pt x="227" y="156"/>
                </a:lnTo>
                <a:lnTo>
                  <a:pt x="222" y="159"/>
                </a:lnTo>
                <a:lnTo>
                  <a:pt x="214" y="161"/>
                </a:lnTo>
                <a:lnTo>
                  <a:pt x="144" y="161"/>
                </a:lnTo>
                <a:lnTo>
                  <a:pt x="144" y="161"/>
                </a:lnTo>
                <a:lnTo>
                  <a:pt x="136" y="159"/>
                </a:lnTo>
                <a:lnTo>
                  <a:pt x="131" y="156"/>
                </a:lnTo>
                <a:lnTo>
                  <a:pt x="127" y="150"/>
                </a:lnTo>
                <a:lnTo>
                  <a:pt x="125" y="143"/>
                </a:lnTo>
                <a:lnTo>
                  <a:pt x="125" y="72"/>
                </a:lnTo>
                <a:lnTo>
                  <a:pt x="125" y="72"/>
                </a:lnTo>
                <a:lnTo>
                  <a:pt x="127" y="65"/>
                </a:lnTo>
                <a:lnTo>
                  <a:pt x="131" y="60"/>
                </a:lnTo>
                <a:lnTo>
                  <a:pt x="136" y="56"/>
                </a:lnTo>
                <a:lnTo>
                  <a:pt x="144" y="54"/>
                </a:lnTo>
                <a:lnTo>
                  <a:pt x="144" y="54"/>
                </a:lnTo>
                <a:lnTo>
                  <a:pt x="151" y="56"/>
                </a:lnTo>
                <a:lnTo>
                  <a:pt x="156" y="60"/>
                </a:lnTo>
                <a:lnTo>
                  <a:pt x="160" y="65"/>
                </a:lnTo>
                <a:lnTo>
                  <a:pt x="162" y="72"/>
                </a:lnTo>
                <a:lnTo>
                  <a:pt x="162" y="125"/>
                </a:lnTo>
                <a:lnTo>
                  <a:pt x="214" y="125"/>
                </a:lnTo>
                <a:lnTo>
                  <a:pt x="214" y="125"/>
                </a:lnTo>
                <a:lnTo>
                  <a:pt x="222" y="127"/>
                </a:lnTo>
                <a:lnTo>
                  <a:pt x="227" y="130"/>
                </a:lnTo>
                <a:lnTo>
                  <a:pt x="231" y="136"/>
                </a:lnTo>
                <a:lnTo>
                  <a:pt x="232" y="143"/>
                </a:lnTo>
                <a:lnTo>
                  <a:pt x="232" y="143"/>
                </a:lnTo>
                <a:close/>
              </a:path>
            </a:pathLst>
          </a:custGeom>
          <a:solidFill>
            <a:srgbClr val="649C4B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41" name="Freeform 60"/>
          <p:cNvSpPr>
            <a:spLocks noEditPoints="1"/>
          </p:cNvSpPr>
          <p:nvPr/>
        </p:nvSpPr>
        <p:spPr bwMode="auto">
          <a:xfrm>
            <a:off x="3857625" y="2065036"/>
            <a:ext cx="427038" cy="428625"/>
          </a:xfrm>
          <a:custGeom>
            <a:avLst/>
            <a:gdLst/>
            <a:ahLst/>
            <a:cxnLst>
              <a:cxn ang="0">
                <a:pos x="18" y="0"/>
              </a:cxn>
              <a:cxn ang="0">
                <a:pos x="11" y="2"/>
              </a:cxn>
              <a:cxn ang="0">
                <a:pos x="0" y="11"/>
              </a:cxn>
              <a:cxn ang="0">
                <a:pos x="0" y="269"/>
              </a:cxn>
              <a:cxn ang="0">
                <a:pos x="0" y="276"/>
              </a:cxn>
              <a:cxn ang="0">
                <a:pos x="11" y="285"/>
              </a:cxn>
              <a:cxn ang="0">
                <a:pos x="267" y="287"/>
              </a:cxn>
              <a:cxn ang="0">
                <a:pos x="274" y="285"/>
              </a:cxn>
              <a:cxn ang="0">
                <a:pos x="283" y="276"/>
              </a:cxn>
              <a:cxn ang="0">
                <a:pos x="285" y="19"/>
              </a:cxn>
              <a:cxn ang="0">
                <a:pos x="283" y="11"/>
              </a:cxn>
              <a:cxn ang="0">
                <a:pos x="274" y="2"/>
              </a:cxn>
              <a:cxn ang="0">
                <a:pos x="267" y="0"/>
              </a:cxn>
              <a:cxn ang="0">
                <a:pos x="18" y="269"/>
              </a:cxn>
              <a:cxn ang="0">
                <a:pos x="53" y="233"/>
              </a:cxn>
              <a:cxn ang="0">
                <a:pos x="53" y="198"/>
              </a:cxn>
              <a:cxn ang="0">
                <a:pos x="18" y="162"/>
              </a:cxn>
              <a:cxn ang="0">
                <a:pos x="53" y="198"/>
              </a:cxn>
              <a:cxn ang="0">
                <a:pos x="18" y="126"/>
              </a:cxn>
              <a:cxn ang="0">
                <a:pos x="53" y="91"/>
              </a:cxn>
              <a:cxn ang="0">
                <a:pos x="53" y="55"/>
              </a:cxn>
              <a:cxn ang="0">
                <a:pos x="18" y="19"/>
              </a:cxn>
              <a:cxn ang="0">
                <a:pos x="53" y="55"/>
              </a:cxn>
              <a:cxn ang="0">
                <a:pos x="71" y="269"/>
              </a:cxn>
              <a:cxn ang="0">
                <a:pos x="214" y="180"/>
              </a:cxn>
              <a:cxn ang="0">
                <a:pos x="214" y="162"/>
              </a:cxn>
              <a:cxn ang="0">
                <a:pos x="71" y="19"/>
              </a:cxn>
              <a:cxn ang="0">
                <a:pos x="214" y="162"/>
              </a:cxn>
              <a:cxn ang="0">
                <a:pos x="232" y="269"/>
              </a:cxn>
              <a:cxn ang="0">
                <a:pos x="267" y="233"/>
              </a:cxn>
              <a:cxn ang="0">
                <a:pos x="267" y="198"/>
              </a:cxn>
              <a:cxn ang="0">
                <a:pos x="232" y="162"/>
              </a:cxn>
              <a:cxn ang="0">
                <a:pos x="267" y="198"/>
              </a:cxn>
              <a:cxn ang="0">
                <a:pos x="232" y="126"/>
              </a:cxn>
              <a:cxn ang="0">
                <a:pos x="267" y="91"/>
              </a:cxn>
              <a:cxn ang="0">
                <a:pos x="267" y="55"/>
              </a:cxn>
              <a:cxn ang="0">
                <a:pos x="232" y="19"/>
              </a:cxn>
              <a:cxn ang="0">
                <a:pos x="267" y="55"/>
              </a:cxn>
            </a:cxnLst>
            <a:rect l="0" t="0" r="r" b="b"/>
            <a:pathLst>
              <a:path w="285" h="287">
                <a:moveTo>
                  <a:pt x="267" y="0"/>
                </a:moveTo>
                <a:lnTo>
                  <a:pt x="18" y="0"/>
                </a:lnTo>
                <a:lnTo>
                  <a:pt x="18" y="0"/>
                </a:lnTo>
                <a:lnTo>
                  <a:pt x="11" y="2"/>
                </a:lnTo>
                <a:lnTo>
                  <a:pt x="6" y="6"/>
                </a:lnTo>
                <a:lnTo>
                  <a:pt x="0" y="11"/>
                </a:lnTo>
                <a:lnTo>
                  <a:pt x="0" y="19"/>
                </a:lnTo>
                <a:lnTo>
                  <a:pt x="0" y="269"/>
                </a:lnTo>
                <a:lnTo>
                  <a:pt x="0" y="269"/>
                </a:lnTo>
                <a:lnTo>
                  <a:pt x="0" y="276"/>
                </a:lnTo>
                <a:lnTo>
                  <a:pt x="6" y="281"/>
                </a:lnTo>
                <a:lnTo>
                  <a:pt x="11" y="285"/>
                </a:lnTo>
                <a:lnTo>
                  <a:pt x="18" y="287"/>
                </a:lnTo>
                <a:lnTo>
                  <a:pt x="267" y="287"/>
                </a:lnTo>
                <a:lnTo>
                  <a:pt x="267" y="287"/>
                </a:lnTo>
                <a:lnTo>
                  <a:pt x="274" y="285"/>
                </a:lnTo>
                <a:lnTo>
                  <a:pt x="279" y="281"/>
                </a:lnTo>
                <a:lnTo>
                  <a:pt x="283" y="276"/>
                </a:lnTo>
                <a:lnTo>
                  <a:pt x="285" y="269"/>
                </a:lnTo>
                <a:lnTo>
                  <a:pt x="285" y="19"/>
                </a:lnTo>
                <a:lnTo>
                  <a:pt x="285" y="19"/>
                </a:lnTo>
                <a:lnTo>
                  <a:pt x="283" y="11"/>
                </a:lnTo>
                <a:lnTo>
                  <a:pt x="279" y="6"/>
                </a:lnTo>
                <a:lnTo>
                  <a:pt x="274" y="2"/>
                </a:lnTo>
                <a:lnTo>
                  <a:pt x="267" y="0"/>
                </a:lnTo>
                <a:lnTo>
                  <a:pt x="267" y="0"/>
                </a:lnTo>
                <a:close/>
                <a:moveTo>
                  <a:pt x="53" y="269"/>
                </a:moveTo>
                <a:lnTo>
                  <a:pt x="18" y="269"/>
                </a:lnTo>
                <a:lnTo>
                  <a:pt x="18" y="233"/>
                </a:lnTo>
                <a:lnTo>
                  <a:pt x="53" y="233"/>
                </a:lnTo>
                <a:lnTo>
                  <a:pt x="53" y="269"/>
                </a:lnTo>
                <a:close/>
                <a:moveTo>
                  <a:pt x="53" y="198"/>
                </a:moveTo>
                <a:lnTo>
                  <a:pt x="18" y="198"/>
                </a:lnTo>
                <a:lnTo>
                  <a:pt x="18" y="162"/>
                </a:lnTo>
                <a:lnTo>
                  <a:pt x="53" y="162"/>
                </a:lnTo>
                <a:lnTo>
                  <a:pt x="53" y="198"/>
                </a:lnTo>
                <a:close/>
                <a:moveTo>
                  <a:pt x="53" y="126"/>
                </a:moveTo>
                <a:lnTo>
                  <a:pt x="18" y="126"/>
                </a:lnTo>
                <a:lnTo>
                  <a:pt x="18" y="91"/>
                </a:lnTo>
                <a:lnTo>
                  <a:pt x="53" y="91"/>
                </a:lnTo>
                <a:lnTo>
                  <a:pt x="53" y="126"/>
                </a:lnTo>
                <a:close/>
                <a:moveTo>
                  <a:pt x="53" y="55"/>
                </a:moveTo>
                <a:lnTo>
                  <a:pt x="18" y="55"/>
                </a:lnTo>
                <a:lnTo>
                  <a:pt x="18" y="19"/>
                </a:lnTo>
                <a:lnTo>
                  <a:pt x="53" y="19"/>
                </a:lnTo>
                <a:lnTo>
                  <a:pt x="53" y="55"/>
                </a:lnTo>
                <a:close/>
                <a:moveTo>
                  <a:pt x="214" y="269"/>
                </a:moveTo>
                <a:lnTo>
                  <a:pt x="71" y="269"/>
                </a:lnTo>
                <a:lnTo>
                  <a:pt x="71" y="180"/>
                </a:lnTo>
                <a:lnTo>
                  <a:pt x="214" y="180"/>
                </a:lnTo>
                <a:lnTo>
                  <a:pt x="214" y="269"/>
                </a:lnTo>
                <a:close/>
                <a:moveTo>
                  <a:pt x="214" y="162"/>
                </a:moveTo>
                <a:lnTo>
                  <a:pt x="71" y="162"/>
                </a:lnTo>
                <a:lnTo>
                  <a:pt x="71" y="19"/>
                </a:lnTo>
                <a:lnTo>
                  <a:pt x="214" y="19"/>
                </a:lnTo>
                <a:lnTo>
                  <a:pt x="214" y="162"/>
                </a:lnTo>
                <a:close/>
                <a:moveTo>
                  <a:pt x="267" y="269"/>
                </a:moveTo>
                <a:lnTo>
                  <a:pt x="232" y="269"/>
                </a:lnTo>
                <a:lnTo>
                  <a:pt x="232" y="233"/>
                </a:lnTo>
                <a:lnTo>
                  <a:pt x="267" y="233"/>
                </a:lnTo>
                <a:lnTo>
                  <a:pt x="267" y="269"/>
                </a:lnTo>
                <a:close/>
                <a:moveTo>
                  <a:pt x="267" y="198"/>
                </a:moveTo>
                <a:lnTo>
                  <a:pt x="232" y="198"/>
                </a:lnTo>
                <a:lnTo>
                  <a:pt x="232" y="162"/>
                </a:lnTo>
                <a:lnTo>
                  <a:pt x="267" y="162"/>
                </a:lnTo>
                <a:lnTo>
                  <a:pt x="267" y="198"/>
                </a:lnTo>
                <a:close/>
                <a:moveTo>
                  <a:pt x="267" y="126"/>
                </a:moveTo>
                <a:lnTo>
                  <a:pt x="232" y="126"/>
                </a:lnTo>
                <a:lnTo>
                  <a:pt x="232" y="91"/>
                </a:lnTo>
                <a:lnTo>
                  <a:pt x="267" y="91"/>
                </a:lnTo>
                <a:lnTo>
                  <a:pt x="267" y="126"/>
                </a:lnTo>
                <a:close/>
                <a:moveTo>
                  <a:pt x="267" y="55"/>
                </a:moveTo>
                <a:lnTo>
                  <a:pt x="232" y="55"/>
                </a:lnTo>
                <a:lnTo>
                  <a:pt x="232" y="19"/>
                </a:lnTo>
                <a:lnTo>
                  <a:pt x="267" y="19"/>
                </a:lnTo>
                <a:lnTo>
                  <a:pt x="267" y="55"/>
                </a:lnTo>
                <a:close/>
              </a:path>
            </a:pathLst>
          </a:custGeom>
          <a:solidFill>
            <a:srgbClr val="649C4B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grpSp>
        <p:nvGrpSpPr>
          <p:cNvPr id="42" name="Group 78"/>
          <p:cNvGrpSpPr/>
          <p:nvPr/>
        </p:nvGrpSpPr>
        <p:grpSpPr>
          <a:xfrm>
            <a:off x="5183979" y="2043697"/>
            <a:ext cx="198288" cy="468685"/>
            <a:chOff x="3405334" y="1535355"/>
            <a:chExt cx="137038" cy="323909"/>
          </a:xfrm>
          <a:solidFill>
            <a:srgbClr val="649C4B"/>
          </a:solidFill>
        </p:grpSpPr>
        <p:sp>
          <p:nvSpPr>
            <p:cNvPr id="43" name="Freeform 61"/>
            <p:cNvSpPr/>
            <p:nvPr/>
          </p:nvSpPr>
          <p:spPr bwMode="auto">
            <a:xfrm>
              <a:off x="3444784" y="1535355"/>
              <a:ext cx="56062" cy="56062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0"/>
                </a:cxn>
                <a:cxn ang="0">
                  <a:pos x="36" y="2"/>
                </a:cxn>
                <a:cxn ang="0">
                  <a:pos x="45" y="7"/>
                </a:cxn>
                <a:cxn ang="0">
                  <a:pos x="51" y="16"/>
                </a:cxn>
                <a:cxn ang="0">
                  <a:pos x="53" y="27"/>
                </a:cxn>
                <a:cxn ang="0">
                  <a:pos x="53" y="27"/>
                </a:cxn>
                <a:cxn ang="0">
                  <a:pos x="51" y="36"/>
                </a:cxn>
                <a:cxn ang="0">
                  <a:pos x="45" y="45"/>
                </a:cxn>
                <a:cxn ang="0">
                  <a:pos x="36" y="51"/>
                </a:cxn>
                <a:cxn ang="0">
                  <a:pos x="25" y="52"/>
                </a:cxn>
                <a:cxn ang="0">
                  <a:pos x="25" y="52"/>
                </a:cxn>
                <a:cxn ang="0">
                  <a:pos x="16" y="51"/>
                </a:cxn>
                <a:cxn ang="0">
                  <a:pos x="7" y="45"/>
                </a:cxn>
                <a:cxn ang="0">
                  <a:pos x="2" y="36"/>
                </a:cxn>
                <a:cxn ang="0">
                  <a:pos x="0" y="27"/>
                </a:cxn>
                <a:cxn ang="0">
                  <a:pos x="0" y="27"/>
                </a:cxn>
                <a:cxn ang="0">
                  <a:pos x="2" y="16"/>
                </a:cxn>
                <a:cxn ang="0">
                  <a:pos x="7" y="7"/>
                </a:cxn>
                <a:cxn ang="0">
                  <a:pos x="16" y="2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53" h="52">
                  <a:moveTo>
                    <a:pt x="25" y="0"/>
                  </a:moveTo>
                  <a:lnTo>
                    <a:pt x="25" y="0"/>
                  </a:lnTo>
                  <a:lnTo>
                    <a:pt x="36" y="2"/>
                  </a:lnTo>
                  <a:lnTo>
                    <a:pt x="45" y="7"/>
                  </a:lnTo>
                  <a:lnTo>
                    <a:pt x="51" y="16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1" y="36"/>
                  </a:lnTo>
                  <a:lnTo>
                    <a:pt x="45" y="45"/>
                  </a:lnTo>
                  <a:lnTo>
                    <a:pt x="36" y="51"/>
                  </a:lnTo>
                  <a:lnTo>
                    <a:pt x="25" y="52"/>
                  </a:lnTo>
                  <a:lnTo>
                    <a:pt x="25" y="52"/>
                  </a:lnTo>
                  <a:lnTo>
                    <a:pt x="16" y="51"/>
                  </a:lnTo>
                  <a:lnTo>
                    <a:pt x="7" y="45"/>
                  </a:lnTo>
                  <a:lnTo>
                    <a:pt x="2" y="36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2" y="16"/>
                  </a:lnTo>
                  <a:lnTo>
                    <a:pt x="7" y="7"/>
                  </a:lnTo>
                  <a:lnTo>
                    <a:pt x="16" y="2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44" name="Freeform 62"/>
            <p:cNvSpPr/>
            <p:nvPr/>
          </p:nvSpPr>
          <p:spPr bwMode="auto">
            <a:xfrm>
              <a:off x="3405334" y="1603875"/>
              <a:ext cx="137038" cy="255389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54" y="0"/>
                </a:cxn>
                <a:cxn ang="0">
                  <a:pos x="47" y="2"/>
                </a:cxn>
                <a:cxn ang="0">
                  <a:pos x="27" y="11"/>
                </a:cxn>
                <a:cxn ang="0">
                  <a:pos x="11" y="35"/>
                </a:cxn>
                <a:cxn ang="0">
                  <a:pos x="2" y="64"/>
                </a:cxn>
                <a:cxn ang="0">
                  <a:pos x="2" y="94"/>
                </a:cxn>
                <a:cxn ang="0">
                  <a:pos x="4" y="100"/>
                </a:cxn>
                <a:cxn ang="0">
                  <a:pos x="11" y="107"/>
                </a:cxn>
                <a:cxn ang="0">
                  <a:pos x="20" y="107"/>
                </a:cxn>
                <a:cxn ang="0">
                  <a:pos x="27" y="100"/>
                </a:cxn>
                <a:cxn ang="0">
                  <a:pos x="27" y="94"/>
                </a:cxn>
                <a:cxn ang="0">
                  <a:pos x="27" y="69"/>
                </a:cxn>
                <a:cxn ang="0">
                  <a:pos x="35" y="44"/>
                </a:cxn>
                <a:cxn ang="0">
                  <a:pos x="35" y="100"/>
                </a:cxn>
                <a:cxn ang="0">
                  <a:pos x="35" y="102"/>
                </a:cxn>
                <a:cxn ang="0">
                  <a:pos x="35" y="167"/>
                </a:cxn>
                <a:cxn ang="0">
                  <a:pos x="33" y="232"/>
                </a:cxn>
                <a:cxn ang="0">
                  <a:pos x="36" y="243"/>
                </a:cxn>
                <a:cxn ang="0">
                  <a:pos x="47" y="247"/>
                </a:cxn>
                <a:cxn ang="0">
                  <a:pos x="56" y="243"/>
                </a:cxn>
                <a:cxn ang="0">
                  <a:pos x="62" y="232"/>
                </a:cxn>
                <a:cxn ang="0">
                  <a:pos x="64" y="181"/>
                </a:cxn>
                <a:cxn ang="0">
                  <a:pos x="64" y="131"/>
                </a:cxn>
                <a:cxn ang="0">
                  <a:pos x="69" y="131"/>
                </a:cxn>
                <a:cxn ang="0">
                  <a:pos x="71" y="232"/>
                </a:cxn>
                <a:cxn ang="0">
                  <a:pos x="73" y="239"/>
                </a:cxn>
                <a:cxn ang="0">
                  <a:pos x="80" y="247"/>
                </a:cxn>
                <a:cxn ang="0">
                  <a:pos x="91" y="247"/>
                </a:cxn>
                <a:cxn ang="0">
                  <a:pos x="100" y="239"/>
                </a:cxn>
                <a:cxn ang="0">
                  <a:pos x="100" y="232"/>
                </a:cxn>
                <a:cxn ang="0">
                  <a:pos x="98" y="102"/>
                </a:cxn>
                <a:cxn ang="0">
                  <a:pos x="98" y="98"/>
                </a:cxn>
                <a:cxn ang="0">
                  <a:pos x="98" y="42"/>
                </a:cxn>
                <a:cxn ang="0">
                  <a:pos x="103" y="54"/>
                </a:cxn>
                <a:cxn ang="0">
                  <a:pos x="107" y="82"/>
                </a:cxn>
                <a:cxn ang="0">
                  <a:pos x="105" y="94"/>
                </a:cxn>
                <a:cxn ang="0">
                  <a:pos x="109" y="103"/>
                </a:cxn>
                <a:cxn ang="0">
                  <a:pos x="118" y="107"/>
                </a:cxn>
                <a:cxn ang="0">
                  <a:pos x="127" y="103"/>
                </a:cxn>
                <a:cxn ang="0">
                  <a:pos x="132" y="94"/>
                </a:cxn>
                <a:cxn ang="0">
                  <a:pos x="132" y="80"/>
                </a:cxn>
                <a:cxn ang="0">
                  <a:pos x="127" y="49"/>
                </a:cxn>
                <a:cxn ang="0">
                  <a:pos x="114" y="22"/>
                </a:cxn>
                <a:cxn ang="0">
                  <a:pos x="98" y="7"/>
                </a:cxn>
                <a:cxn ang="0">
                  <a:pos x="84" y="2"/>
                </a:cxn>
                <a:cxn ang="0">
                  <a:pos x="74" y="0"/>
                </a:cxn>
              </a:cxnLst>
              <a:rect l="0" t="0" r="r" b="b"/>
              <a:pathLst>
                <a:path w="132" h="247">
                  <a:moveTo>
                    <a:pt x="74" y="0"/>
                  </a:moveTo>
                  <a:lnTo>
                    <a:pt x="74" y="0"/>
                  </a:lnTo>
                  <a:lnTo>
                    <a:pt x="65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7" y="2"/>
                  </a:lnTo>
                  <a:lnTo>
                    <a:pt x="40" y="4"/>
                  </a:lnTo>
                  <a:lnTo>
                    <a:pt x="27" y="11"/>
                  </a:lnTo>
                  <a:lnTo>
                    <a:pt x="18" y="22"/>
                  </a:lnTo>
                  <a:lnTo>
                    <a:pt x="11" y="35"/>
                  </a:lnTo>
                  <a:lnTo>
                    <a:pt x="6" y="49"/>
                  </a:lnTo>
                  <a:lnTo>
                    <a:pt x="2" y="64"/>
                  </a:lnTo>
                  <a:lnTo>
                    <a:pt x="0" y="80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4" y="100"/>
                  </a:lnTo>
                  <a:lnTo>
                    <a:pt x="6" y="103"/>
                  </a:lnTo>
                  <a:lnTo>
                    <a:pt x="11" y="107"/>
                  </a:lnTo>
                  <a:lnTo>
                    <a:pt x="16" y="107"/>
                  </a:lnTo>
                  <a:lnTo>
                    <a:pt x="20" y="107"/>
                  </a:lnTo>
                  <a:lnTo>
                    <a:pt x="24" y="103"/>
                  </a:lnTo>
                  <a:lnTo>
                    <a:pt x="27" y="100"/>
                  </a:lnTo>
                  <a:lnTo>
                    <a:pt x="27" y="94"/>
                  </a:lnTo>
                  <a:lnTo>
                    <a:pt x="27" y="94"/>
                  </a:lnTo>
                  <a:lnTo>
                    <a:pt x="27" y="83"/>
                  </a:lnTo>
                  <a:lnTo>
                    <a:pt x="27" y="69"/>
                  </a:lnTo>
                  <a:lnTo>
                    <a:pt x="29" y="56"/>
                  </a:lnTo>
                  <a:lnTo>
                    <a:pt x="35" y="44"/>
                  </a:lnTo>
                  <a:lnTo>
                    <a:pt x="35" y="44"/>
                  </a:lnTo>
                  <a:lnTo>
                    <a:pt x="35" y="100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67"/>
                  </a:lnTo>
                  <a:lnTo>
                    <a:pt x="33" y="232"/>
                  </a:lnTo>
                  <a:lnTo>
                    <a:pt x="33" y="232"/>
                  </a:lnTo>
                  <a:lnTo>
                    <a:pt x="33" y="239"/>
                  </a:lnTo>
                  <a:lnTo>
                    <a:pt x="36" y="243"/>
                  </a:lnTo>
                  <a:lnTo>
                    <a:pt x="42" y="247"/>
                  </a:lnTo>
                  <a:lnTo>
                    <a:pt x="47" y="247"/>
                  </a:lnTo>
                  <a:lnTo>
                    <a:pt x="53" y="247"/>
                  </a:lnTo>
                  <a:lnTo>
                    <a:pt x="56" y="243"/>
                  </a:lnTo>
                  <a:lnTo>
                    <a:pt x="60" y="239"/>
                  </a:lnTo>
                  <a:lnTo>
                    <a:pt x="62" y="232"/>
                  </a:lnTo>
                  <a:lnTo>
                    <a:pt x="62" y="232"/>
                  </a:lnTo>
                  <a:lnTo>
                    <a:pt x="64" y="181"/>
                  </a:lnTo>
                  <a:lnTo>
                    <a:pt x="64" y="131"/>
                  </a:lnTo>
                  <a:lnTo>
                    <a:pt x="64" y="131"/>
                  </a:lnTo>
                  <a:lnTo>
                    <a:pt x="69" y="131"/>
                  </a:lnTo>
                  <a:lnTo>
                    <a:pt x="69" y="131"/>
                  </a:lnTo>
                  <a:lnTo>
                    <a:pt x="69" y="181"/>
                  </a:lnTo>
                  <a:lnTo>
                    <a:pt x="71" y="232"/>
                  </a:lnTo>
                  <a:lnTo>
                    <a:pt x="71" y="232"/>
                  </a:lnTo>
                  <a:lnTo>
                    <a:pt x="73" y="239"/>
                  </a:lnTo>
                  <a:lnTo>
                    <a:pt x="76" y="243"/>
                  </a:lnTo>
                  <a:lnTo>
                    <a:pt x="80" y="247"/>
                  </a:lnTo>
                  <a:lnTo>
                    <a:pt x="85" y="247"/>
                  </a:lnTo>
                  <a:lnTo>
                    <a:pt x="91" y="247"/>
                  </a:lnTo>
                  <a:lnTo>
                    <a:pt x="96" y="243"/>
                  </a:lnTo>
                  <a:lnTo>
                    <a:pt x="100" y="239"/>
                  </a:lnTo>
                  <a:lnTo>
                    <a:pt x="100" y="232"/>
                  </a:lnTo>
                  <a:lnTo>
                    <a:pt x="100" y="232"/>
                  </a:lnTo>
                  <a:lnTo>
                    <a:pt x="98" y="167"/>
                  </a:lnTo>
                  <a:lnTo>
                    <a:pt x="98" y="102"/>
                  </a:lnTo>
                  <a:lnTo>
                    <a:pt x="98" y="102"/>
                  </a:lnTo>
                  <a:lnTo>
                    <a:pt x="98" y="98"/>
                  </a:lnTo>
                  <a:lnTo>
                    <a:pt x="98" y="98"/>
                  </a:lnTo>
                  <a:lnTo>
                    <a:pt x="98" y="42"/>
                  </a:lnTo>
                  <a:lnTo>
                    <a:pt x="98" y="42"/>
                  </a:lnTo>
                  <a:lnTo>
                    <a:pt x="103" y="54"/>
                  </a:lnTo>
                  <a:lnTo>
                    <a:pt x="105" y="67"/>
                  </a:lnTo>
                  <a:lnTo>
                    <a:pt x="107" y="82"/>
                  </a:lnTo>
                  <a:lnTo>
                    <a:pt x="105" y="94"/>
                  </a:lnTo>
                  <a:lnTo>
                    <a:pt x="105" y="94"/>
                  </a:lnTo>
                  <a:lnTo>
                    <a:pt x="105" y="100"/>
                  </a:lnTo>
                  <a:lnTo>
                    <a:pt x="109" y="103"/>
                  </a:lnTo>
                  <a:lnTo>
                    <a:pt x="113" y="107"/>
                  </a:lnTo>
                  <a:lnTo>
                    <a:pt x="118" y="107"/>
                  </a:lnTo>
                  <a:lnTo>
                    <a:pt x="122" y="107"/>
                  </a:lnTo>
                  <a:lnTo>
                    <a:pt x="127" y="103"/>
                  </a:lnTo>
                  <a:lnTo>
                    <a:pt x="131" y="100"/>
                  </a:lnTo>
                  <a:lnTo>
                    <a:pt x="132" y="94"/>
                  </a:lnTo>
                  <a:lnTo>
                    <a:pt x="132" y="94"/>
                  </a:lnTo>
                  <a:lnTo>
                    <a:pt x="132" y="80"/>
                  </a:lnTo>
                  <a:lnTo>
                    <a:pt x="131" y="64"/>
                  </a:lnTo>
                  <a:lnTo>
                    <a:pt x="127" y="49"/>
                  </a:lnTo>
                  <a:lnTo>
                    <a:pt x="122" y="35"/>
                  </a:lnTo>
                  <a:lnTo>
                    <a:pt x="114" y="22"/>
                  </a:lnTo>
                  <a:lnTo>
                    <a:pt x="103" y="11"/>
                  </a:lnTo>
                  <a:lnTo>
                    <a:pt x="98" y="7"/>
                  </a:lnTo>
                  <a:lnTo>
                    <a:pt x="91" y="4"/>
                  </a:lnTo>
                  <a:lnTo>
                    <a:pt x="84" y="2"/>
                  </a:lnTo>
                  <a:lnTo>
                    <a:pt x="74" y="0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</p:grpSp>
      <p:sp>
        <p:nvSpPr>
          <p:cNvPr id="45" name="Freeform 63"/>
          <p:cNvSpPr>
            <a:spLocks noEditPoints="1"/>
          </p:cNvSpPr>
          <p:nvPr/>
        </p:nvSpPr>
        <p:spPr bwMode="auto">
          <a:xfrm>
            <a:off x="6303963" y="2071386"/>
            <a:ext cx="484187" cy="414338"/>
          </a:xfrm>
          <a:custGeom>
            <a:avLst/>
            <a:gdLst/>
            <a:ahLst/>
            <a:cxnLst>
              <a:cxn ang="0">
                <a:pos x="15" y="2"/>
              </a:cxn>
              <a:cxn ang="0">
                <a:pos x="0" y="4"/>
              </a:cxn>
              <a:cxn ang="0">
                <a:pos x="0" y="62"/>
              </a:cxn>
              <a:cxn ang="0">
                <a:pos x="9" y="71"/>
              </a:cxn>
              <a:cxn ang="0">
                <a:pos x="53" y="45"/>
              </a:cxn>
              <a:cxn ang="0">
                <a:pos x="58" y="31"/>
              </a:cxn>
              <a:cxn ang="0">
                <a:pos x="307" y="11"/>
              </a:cxn>
              <a:cxn ang="0">
                <a:pos x="95" y="11"/>
              </a:cxn>
              <a:cxn ang="0">
                <a:pos x="85" y="27"/>
              </a:cxn>
              <a:cxn ang="0">
                <a:pos x="85" y="51"/>
              </a:cxn>
              <a:cxn ang="0">
                <a:pos x="102" y="62"/>
              </a:cxn>
              <a:cxn ang="0">
                <a:pos x="314" y="60"/>
              </a:cxn>
              <a:cxn ang="0">
                <a:pos x="323" y="43"/>
              </a:cxn>
              <a:cxn ang="0">
                <a:pos x="323" y="20"/>
              </a:cxn>
              <a:cxn ang="0">
                <a:pos x="307" y="11"/>
              </a:cxn>
              <a:cxn ang="0">
                <a:pos x="53" y="147"/>
              </a:cxn>
              <a:cxn ang="0">
                <a:pos x="60" y="138"/>
              </a:cxn>
              <a:cxn ang="0">
                <a:pos x="15" y="112"/>
              </a:cxn>
              <a:cxn ang="0">
                <a:pos x="4" y="111"/>
              </a:cxn>
              <a:cxn ang="0">
                <a:pos x="0" y="163"/>
              </a:cxn>
              <a:cxn ang="0">
                <a:pos x="4" y="172"/>
              </a:cxn>
              <a:cxn ang="0">
                <a:pos x="15" y="172"/>
              </a:cxn>
              <a:cxn ang="0">
                <a:pos x="102" y="112"/>
              </a:cxn>
              <a:cxn ang="0">
                <a:pos x="85" y="123"/>
              </a:cxn>
              <a:cxn ang="0">
                <a:pos x="85" y="147"/>
              </a:cxn>
              <a:cxn ang="0">
                <a:pos x="95" y="163"/>
              </a:cxn>
              <a:cxn ang="0">
                <a:pos x="307" y="163"/>
              </a:cxn>
              <a:cxn ang="0">
                <a:pos x="323" y="154"/>
              </a:cxn>
              <a:cxn ang="0">
                <a:pos x="323" y="129"/>
              </a:cxn>
              <a:cxn ang="0">
                <a:pos x="314" y="114"/>
              </a:cxn>
              <a:cxn ang="0">
                <a:pos x="53" y="232"/>
              </a:cxn>
              <a:cxn ang="0">
                <a:pos x="9" y="205"/>
              </a:cxn>
              <a:cxn ang="0">
                <a:pos x="0" y="214"/>
              </a:cxn>
              <a:cxn ang="0">
                <a:pos x="0" y="272"/>
              </a:cxn>
              <a:cxn ang="0">
                <a:pos x="15" y="274"/>
              </a:cxn>
              <a:cxn ang="0">
                <a:pos x="58" y="245"/>
              </a:cxn>
              <a:cxn ang="0">
                <a:pos x="53" y="232"/>
              </a:cxn>
              <a:cxn ang="0">
                <a:pos x="102" y="214"/>
              </a:cxn>
              <a:cxn ang="0">
                <a:pos x="91" y="219"/>
              </a:cxn>
              <a:cxn ang="0">
                <a:pos x="85" y="248"/>
              </a:cxn>
              <a:cxn ang="0">
                <a:pos x="91" y="261"/>
              </a:cxn>
              <a:cxn ang="0">
                <a:pos x="307" y="266"/>
              </a:cxn>
              <a:cxn ang="0">
                <a:pos x="319" y="261"/>
              </a:cxn>
              <a:cxn ang="0">
                <a:pos x="323" y="232"/>
              </a:cxn>
              <a:cxn ang="0">
                <a:pos x="319" y="219"/>
              </a:cxn>
              <a:cxn ang="0">
                <a:pos x="307" y="214"/>
              </a:cxn>
            </a:cxnLst>
            <a:rect l="0" t="0" r="r" b="b"/>
            <a:pathLst>
              <a:path w="323" h="275">
                <a:moveTo>
                  <a:pt x="53" y="27"/>
                </a:moveTo>
                <a:lnTo>
                  <a:pt x="15" y="2"/>
                </a:lnTo>
                <a:lnTo>
                  <a:pt x="15" y="2"/>
                </a:lnTo>
                <a:lnTo>
                  <a:pt x="9" y="0"/>
                </a:lnTo>
                <a:lnTo>
                  <a:pt x="4" y="0"/>
                </a:lnTo>
                <a:lnTo>
                  <a:pt x="0" y="4"/>
                </a:lnTo>
                <a:lnTo>
                  <a:pt x="0" y="11"/>
                </a:lnTo>
                <a:lnTo>
                  <a:pt x="0" y="62"/>
                </a:lnTo>
                <a:lnTo>
                  <a:pt x="0" y="62"/>
                </a:lnTo>
                <a:lnTo>
                  <a:pt x="0" y="67"/>
                </a:lnTo>
                <a:lnTo>
                  <a:pt x="4" y="71"/>
                </a:lnTo>
                <a:lnTo>
                  <a:pt x="9" y="71"/>
                </a:lnTo>
                <a:lnTo>
                  <a:pt x="15" y="69"/>
                </a:lnTo>
                <a:lnTo>
                  <a:pt x="53" y="45"/>
                </a:lnTo>
                <a:lnTo>
                  <a:pt x="53" y="45"/>
                </a:lnTo>
                <a:lnTo>
                  <a:pt x="58" y="40"/>
                </a:lnTo>
                <a:lnTo>
                  <a:pt x="60" y="36"/>
                </a:lnTo>
                <a:lnTo>
                  <a:pt x="58" y="31"/>
                </a:lnTo>
                <a:lnTo>
                  <a:pt x="53" y="27"/>
                </a:lnTo>
                <a:lnTo>
                  <a:pt x="53" y="27"/>
                </a:lnTo>
                <a:close/>
                <a:moveTo>
                  <a:pt x="307" y="11"/>
                </a:moveTo>
                <a:lnTo>
                  <a:pt x="102" y="11"/>
                </a:lnTo>
                <a:lnTo>
                  <a:pt x="102" y="11"/>
                </a:lnTo>
                <a:lnTo>
                  <a:pt x="95" y="11"/>
                </a:lnTo>
                <a:lnTo>
                  <a:pt x="91" y="14"/>
                </a:lnTo>
                <a:lnTo>
                  <a:pt x="85" y="20"/>
                </a:lnTo>
                <a:lnTo>
                  <a:pt x="85" y="27"/>
                </a:lnTo>
                <a:lnTo>
                  <a:pt x="85" y="43"/>
                </a:lnTo>
                <a:lnTo>
                  <a:pt x="85" y="43"/>
                </a:lnTo>
                <a:lnTo>
                  <a:pt x="85" y="51"/>
                </a:lnTo>
                <a:lnTo>
                  <a:pt x="91" y="56"/>
                </a:lnTo>
                <a:lnTo>
                  <a:pt x="95" y="60"/>
                </a:lnTo>
                <a:lnTo>
                  <a:pt x="102" y="62"/>
                </a:lnTo>
                <a:lnTo>
                  <a:pt x="307" y="62"/>
                </a:lnTo>
                <a:lnTo>
                  <a:pt x="307" y="62"/>
                </a:lnTo>
                <a:lnTo>
                  <a:pt x="314" y="60"/>
                </a:lnTo>
                <a:lnTo>
                  <a:pt x="319" y="56"/>
                </a:lnTo>
                <a:lnTo>
                  <a:pt x="323" y="51"/>
                </a:lnTo>
                <a:lnTo>
                  <a:pt x="323" y="43"/>
                </a:lnTo>
                <a:lnTo>
                  <a:pt x="323" y="27"/>
                </a:lnTo>
                <a:lnTo>
                  <a:pt x="323" y="27"/>
                </a:lnTo>
                <a:lnTo>
                  <a:pt x="323" y="20"/>
                </a:lnTo>
                <a:lnTo>
                  <a:pt x="319" y="14"/>
                </a:lnTo>
                <a:lnTo>
                  <a:pt x="314" y="11"/>
                </a:lnTo>
                <a:lnTo>
                  <a:pt x="307" y="11"/>
                </a:lnTo>
                <a:lnTo>
                  <a:pt x="307" y="11"/>
                </a:lnTo>
                <a:close/>
                <a:moveTo>
                  <a:pt x="15" y="172"/>
                </a:moveTo>
                <a:lnTo>
                  <a:pt x="53" y="147"/>
                </a:lnTo>
                <a:lnTo>
                  <a:pt x="53" y="147"/>
                </a:lnTo>
                <a:lnTo>
                  <a:pt x="58" y="143"/>
                </a:lnTo>
                <a:lnTo>
                  <a:pt x="60" y="138"/>
                </a:lnTo>
                <a:lnTo>
                  <a:pt x="58" y="134"/>
                </a:lnTo>
                <a:lnTo>
                  <a:pt x="53" y="130"/>
                </a:lnTo>
                <a:lnTo>
                  <a:pt x="15" y="112"/>
                </a:lnTo>
                <a:lnTo>
                  <a:pt x="15" y="112"/>
                </a:lnTo>
                <a:lnTo>
                  <a:pt x="9" y="111"/>
                </a:lnTo>
                <a:lnTo>
                  <a:pt x="4" y="111"/>
                </a:lnTo>
                <a:lnTo>
                  <a:pt x="0" y="114"/>
                </a:lnTo>
                <a:lnTo>
                  <a:pt x="0" y="121"/>
                </a:lnTo>
                <a:lnTo>
                  <a:pt x="0" y="163"/>
                </a:lnTo>
                <a:lnTo>
                  <a:pt x="0" y="163"/>
                </a:lnTo>
                <a:lnTo>
                  <a:pt x="0" y="170"/>
                </a:lnTo>
                <a:lnTo>
                  <a:pt x="4" y="172"/>
                </a:lnTo>
                <a:lnTo>
                  <a:pt x="9" y="174"/>
                </a:lnTo>
                <a:lnTo>
                  <a:pt x="15" y="172"/>
                </a:lnTo>
                <a:lnTo>
                  <a:pt x="15" y="172"/>
                </a:lnTo>
                <a:close/>
                <a:moveTo>
                  <a:pt x="307" y="112"/>
                </a:moveTo>
                <a:lnTo>
                  <a:pt x="102" y="112"/>
                </a:lnTo>
                <a:lnTo>
                  <a:pt x="102" y="112"/>
                </a:lnTo>
                <a:lnTo>
                  <a:pt x="95" y="114"/>
                </a:lnTo>
                <a:lnTo>
                  <a:pt x="91" y="118"/>
                </a:lnTo>
                <a:lnTo>
                  <a:pt x="85" y="123"/>
                </a:lnTo>
                <a:lnTo>
                  <a:pt x="85" y="129"/>
                </a:lnTo>
                <a:lnTo>
                  <a:pt x="85" y="147"/>
                </a:lnTo>
                <a:lnTo>
                  <a:pt x="85" y="147"/>
                </a:lnTo>
                <a:lnTo>
                  <a:pt x="85" y="154"/>
                </a:lnTo>
                <a:lnTo>
                  <a:pt x="91" y="159"/>
                </a:lnTo>
                <a:lnTo>
                  <a:pt x="95" y="163"/>
                </a:lnTo>
                <a:lnTo>
                  <a:pt x="102" y="163"/>
                </a:lnTo>
                <a:lnTo>
                  <a:pt x="307" y="163"/>
                </a:lnTo>
                <a:lnTo>
                  <a:pt x="307" y="163"/>
                </a:lnTo>
                <a:lnTo>
                  <a:pt x="314" y="163"/>
                </a:lnTo>
                <a:lnTo>
                  <a:pt x="319" y="159"/>
                </a:lnTo>
                <a:lnTo>
                  <a:pt x="323" y="154"/>
                </a:lnTo>
                <a:lnTo>
                  <a:pt x="323" y="147"/>
                </a:lnTo>
                <a:lnTo>
                  <a:pt x="323" y="129"/>
                </a:lnTo>
                <a:lnTo>
                  <a:pt x="323" y="129"/>
                </a:lnTo>
                <a:lnTo>
                  <a:pt x="323" y="123"/>
                </a:lnTo>
                <a:lnTo>
                  <a:pt x="319" y="118"/>
                </a:lnTo>
                <a:lnTo>
                  <a:pt x="314" y="114"/>
                </a:lnTo>
                <a:lnTo>
                  <a:pt x="307" y="112"/>
                </a:lnTo>
                <a:lnTo>
                  <a:pt x="307" y="112"/>
                </a:lnTo>
                <a:close/>
                <a:moveTo>
                  <a:pt x="53" y="232"/>
                </a:moveTo>
                <a:lnTo>
                  <a:pt x="15" y="207"/>
                </a:lnTo>
                <a:lnTo>
                  <a:pt x="15" y="207"/>
                </a:lnTo>
                <a:lnTo>
                  <a:pt x="9" y="205"/>
                </a:lnTo>
                <a:lnTo>
                  <a:pt x="4" y="205"/>
                </a:lnTo>
                <a:lnTo>
                  <a:pt x="0" y="208"/>
                </a:lnTo>
                <a:lnTo>
                  <a:pt x="0" y="214"/>
                </a:lnTo>
                <a:lnTo>
                  <a:pt x="0" y="266"/>
                </a:lnTo>
                <a:lnTo>
                  <a:pt x="0" y="266"/>
                </a:lnTo>
                <a:lnTo>
                  <a:pt x="0" y="272"/>
                </a:lnTo>
                <a:lnTo>
                  <a:pt x="4" y="275"/>
                </a:lnTo>
                <a:lnTo>
                  <a:pt x="9" y="275"/>
                </a:lnTo>
                <a:lnTo>
                  <a:pt x="15" y="274"/>
                </a:lnTo>
                <a:lnTo>
                  <a:pt x="53" y="250"/>
                </a:lnTo>
                <a:lnTo>
                  <a:pt x="53" y="250"/>
                </a:lnTo>
                <a:lnTo>
                  <a:pt x="58" y="245"/>
                </a:lnTo>
                <a:lnTo>
                  <a:pt x="60" y="241"/>
                </a:lnTo>
                <a:lnTo>
                  <a:pt x="58" y="236"/>
                </a:lnTo>
                <a:lnTo>
                  <a:pt x="53" y="232"/>
                </a:lnTo>
                <a:lnTo>
                  <a:pt x="53" y="232"/>
                </a:lnTo>
                <a:close/>
                <a:moveTo>
                  <a:pt x="307" y="214"/>
                </a:moveTo>
                <a:lnTo>
                  <a:pt x="102" y="214"/>
                </a:lnTo>
                <a:lnTo>
                  <a:pt x="102" y="214"/>
                </a:lnTo>
                <a:lnTo>
                  <a:pt x="95" y="216"/>
                </a:lnTo>
                <a:lnTo>
                  <a:pt x="91" y="219"/>
                </a:lnTo>
                <a:lnTo>
                  <a:pt x="85" y="225"/>
                </a:lnTo>
                <a:lnTo>
                  <a:pt x="85" y="232"/>
                </a:lnTo>
                <a:lnTo>
                  <a:pt x="85" y="248"/>
                </a:lnTo>
                <a:lnTo>
                  <a:pt x="85" y="248"/>
                </a:lnTo>
                <a:lnTo>
                  <a:pt x="85" y="256"/>
                </a:lnTo>
                <a:lnTo>
                  <a:pt x="91" y="261"/>
                </a:lnTo>
                <a:lnTo>
                  <a:pt x="95" y="265"/>
                </a:lnTo>
                <a:lnTo>
                  <a:pt x="102" y="266"/>
                </a:lnTo>
                <a:lnTo>
                  <a:pt x="307" y="266"/>
                </a:lnTo>
                <a:lnTo>
                  <a:pt x="307" y="266"/>
                </a:lnTo>
                <a:lnTo>
                  <a:pt x="314" y="265"/>
                </a:lnTo>
                <a:lnTo>
                  <a:pt x="319" y="261"/>
                </a:lnTo>
                <a:lnTo>
                  <a:pt x="323" y="256"/>
                </a:lnTo>
                <a:lnTo>
                  <a:pt x="323" y="248"/>
                </a:lnTo>
                <a:lnTo>
                  <a:pt x="323" y="232"/>
                </a:lnTo>
                <a:lnTo>
                  <a:pt x="323" y="232"/>
                </a:lnTo>
                <a:lnTo>
                  <a:pt x="323" y="225"/>
                </a:lnTo>
                <a:lnTo>
                  <a:pt x="319" y="219"/>
                </a:lnTo>
                <a:lnTo>
                  <a:pt x="314" y="216"/>
                </a:lnTo>
                <a:lnTo>
                  <a:pt x="307" y="214"/>
                </a:lnTo>
                <a:lnTo>
                  <a:pt x="307" y="214"/>
                </a:lnTo>
                <a:close/>
              </a:path>
            </a:pathLst>
          </a:custGeom>
          <a:solidFill>
            <a:srgbClr val="649C4B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46" name="Freeform 69"/>
          <p:cNvSpPr>
            <a:spLocks noEditPoints="1"/>
          </p:cNvSpPr>
          <p:nvPr/>
        </p:nvSpPr>
        <p:spPr bwMode="auto">
          <a:xfrm>
            <a:off x="1471613" y="1064911"/>
            <a:ext cx="309562" cy="452438"/>
          </a:xfrm>
          <a:custGeom>
            <a:avLst/>
            <a:gdLst/>
            <a:ahLst/>
            <a:cxnLst>
              <a:cxn ang="0">
                <a:pos x="180" y="76"/>
              </a:cxn>
              <a:cxn ang="0">
                <a:pos x="167" y="34"/>
              </a:cxn>
              <a:cxn ang="0">
                <a:pos x="133" y="7"/>
              </a:cxn>
              <a:cxn ang="0">
                <a:pos x="104" y="0"/>
              </a:cxn>
              <a:cxn ang="0">
                <a:pos x="62" y="14"/>
              </a:cxn>
              <a:cxn ang="0">
                <a:pos x="35" y="47"/>
              </a:cxn>
              <a:cxn ang="0">
                <a:pos x="27" y="132"/>
              </a:cxn>
              <a:cxn ang="0">
                <a:pos x="17" y="136"/>
              </a:cxn>
              <a:cxn ang="0">
                <a:pos x="0" y="156"/>
              </a:cxn>
              <a:cxn ang="0">
                <a:pos x="0" y="276"/>
              </a:cxn>
              <a:cxn ang="0">
                <a:pos x="8" y="295"/>
              </a:cxn>
              <a:cxn ang="0">
                <a:pos x="27" y="303"/>
              </a:cxn>
              <a:cxn ang="0">
                <a:pos x="185" y="303"/>
              </a:cxn>
              <a:cxn ang="0">
                <a:pos x="205" y="286"/>
              </a:cxn>
              <a:cxn ang="0">
                <a:pos x="207" y="161"/>
              </a:cxn>
              <a:cxn ang="0">
                <a:pos x="205" y="150"/>
              </a:cxn>
              <a:cxn ang="0">
                <a:pos x="185" y="134"/>
              </a:cxn>
              <a:cxn ang="0">
                <a:pos x="47" y="76"/>
              </a:cxn>
              <a:cxn ang="0">
                <a:pos x="51" y="54"/>
              </a:cxn>
              <a:cxn ang="0">
                <a:pos x="71" y="29"/>
              </a:cxn>
              <a:cxn ang="0">
                <a:pos x="104" y="20"/>
              </a:cxn>
              <a:cxn ang="0">
                <a:pos x="125" y="24"/>
              </a:cxn>
              <a:cxn ang="0">
                <a:pos x="151" y="45"/>
              </a:cxn>
              <a:cxn ang="0">
                <a:pos x="160" y="76"/>
              </a:cxn>
              <a:cxn ang="0">
                <a:pos x="47" y="76"/>
              </a:cxn>
              <a:cxn ang="0">
                <a:pos x="187" y="279"/>
              </a:cxn>
              <a:cxn ang="0">
                <a:pos x="180" y="285"/>
              </a:cxn>
              <a:cxn ang="0">
                <a:pos x="24" y="283"/>
              </a:cxn>
              <a:cxn ang="0">
                <a:pos x="18" y="276"/>
              </a:cxn>
              <a:cxn ang="0">
                <a:pos x="18" y="158"/>
              </a:cxn>
              <a:cxn ang="0">
                <a:pos x="27" y="152"/>
              </a:cxn>
              <a:cxn ang="0">
                <a:pos x="183" y="152"/>
              </a:cxn>
              <a:cxn ang="0">
                <a:pos x="189" y="161"/>
              </a:cxn>
              <a:cxn ang="0">
                <a:pos x="113" y="190"/>
              </a:cxn>
              <a:cxn ang="0">
                <a:pos x="111" y="183"/>
              </a:cxn>
              <a:cxn ang="0">
                <a:pos x="104" y="179"/>
              </a:cxn>
              <a:cxn ang="0">
                <a:pos x="95" y="187"/>
              </a:cxn>
              <a:cxn ang="0">
                <a:pos x="95" y="212"/>
              </a:cxn>
              <a:cxn ang="0">
                <a:pos x="85" y="223"/>
              </a:cxn>
              <a:cxn ang="0">
                <a:pos x="85" y="236"/>
              </a:cxn>
              <a:cxn ang="0">
                <a:pos x="104" y="246"/>
              </a:cxn>
              <a:cxn ang="0">
                <a:pos x="116" y="241"/>
              </a:cxn>
              <a:cxn ang="0">
                <a:pos x="122" y="228"/>
              </a:cxn>
              <a:cxn ang="0">
                <a:pos x="116" y="214"/>
              </a:cxn>
            </a:cxnLst>
            <a:rect l="0" t="0" r="r" b="b"/>
            <a:pathLst>
              <a:path w="207" h="303">
                <a:moveTo>
                  <a:pt x="180" y="132"/>
                </a:moveTo>
                <a:lnTo>
                  <a:pt x="180" y="76"/>
                </a:lnTo>
                <a:lnTo>
                  <a:pt x="180" y="76"/>
                </a:lnTo>
                <a:lnTo>
                  <a:pt x="178" y="62"/>
                </a:lnTo>
                <a:lnTo>
                  <a:pt x="172" y="47"/>
                </a:lnTo>
                <a:lnTo>
                  <a:pt x="167" y="34"/>
                </a:lnTo>
                <a:lnTo>
                  <a:pt x="156" y="24"/>
                </a:lnTo>
                <a:lnTo>
                  <a:pt x="145" y="14"/>
                </a:lnTo>
                <a:lnTo>
                  <a:pt x="133" y="7"/>
                </a:lnTo>
                <a:lnTo>
                  <a:pt x="118" y="2"/>
                </a:lnTo>
                <a:lnTo>
                  <a:pt x="104" y="0"/>
                </a:lnTo>
                <a:lnTo>
                  <a:pt x="104" y="0"/>
                </a:lnTo>
                <a:lnTo>
                  <a:pt x="89" y="2"/>
                </a:lnTo>
                <a:lnTo>
                  <a:pt x="75" y="7"/>
                </a:lnTo>
                <a:lnTo>
                  <a:pt x="62" y="14"/>
                </a:lnTo>
                <a:lnTo>
                  <a:pt x="49" y="24"/>
                </a:lnTo>
                <a:lnTo>
                  <a:pt x="40" y="34"/>
                </a:lnTo>
                <a:lnTo>
                  <a:pt x="35" y="47"/>
                </a:lnTo>
                <a:lnTo>
                  <a:pt x="29" y="62"/>
                </a:lnTo>
                <a:lnTo>
                  <a:pt x="27" y="76"/>
                </a:lnTo>
                <a:lnTo>
                  <a:pt x="27" y="132"/>
                </a:lnTo>
                <a:lnTo>
                  <a:pt x="27" y="132"/>
                </a:lnTo>
                <a:lnTo>
                  <a:pt x="22" y="134"/>
                </a:lnTo>
                <a:lnTo>
                  <a:pt x="17" y="136"/>
                </a:lnTo>
                <a:lnTo>
                  <a:pt x="8" y="141"/>
                </a:lnTo>
                <a:lnTo>
                  <a:pt x="2" y="150"/>
                </a:lnTo>
                <a:lnTo>
                  <a:pt x="0" y="156"/>
                </a:lnTo>
                <a:lnTo>
                  <a:pt x="0" y="161"/>
                </a:lnTo>
                <a:lnTo>
                  <a:pt x="0" y="276"/>
                </a:lnTo>
                <a:lnTo>
                  <a:pt x="0" y="276"/>
                </a:lnTo>
                <a:lnTo>
                  <a:pt x="0" y="281"/>
                </a:lnTo>
                <a:lnTo>
                  <a:pt x="2" y="286"/>
                </a:lnTo>
                <a:lnTo>
                  <a:pt x="8" y="295"/>
                </a:lnTo>
                <a:lnTo>
                  <a:pt x="17" y="301"/>
                </a:lnTo>
                <a:lnTo>
                  <a:pt x="22" y="303"/>
                </a:lnTo>
                <a:lnTo>
                  <a:pt x="27" y="303"/>
                </a:lnTo>
                <a:lnTo>
                  <a:pt x="180" y="303"/>
                </a:lnTo>
                <a:lnTo>
                  <a:pt x="180" y="303"/>
                </a:lnTo>
                <a:lnTo>
                  <a:pt x="185" y="303"/>
                </a:lnTo>
                <a:lnTo>
                  <a:pt x="191" y="301"/>
                </a:lnTo>
                <a:lnTo>
                  <a:pt x="200" y="295"/>
                </a:lnTo>
                <a:lnTo>
                  <a:pt x="205" y="286"/>
                </a:lnTo>
                <a:lnTo>
                  <a:pt x="207" y="281"/>
                </a:lnTo>
                <a:lnTo>
                  <a:pt x="207" y="276"/>
                </a:lnTo>
                <a:lnTo>
                  <a:pt x="207" y="161"/>
                </a:lnTo>
                <a:lnTo>
                  <a:pt x="207" y="161"/>
                </a:lnTo>
                <a:lnTo>
                  <a:pt x="207" y="156"/>
                </a:lnTo>
                <a:lnTo>
                  <a:pt x="205" y="150"/>
                </a:lnTo>
                <a:lnTo>
                  <a:pt x="200" y="141"/>
                </a:lnTo>
                <a:lnTo>
                  <a:pt x="191" y="136"/>
                </a:lnTo>
                <a:lnTo>
                  <a:pt x="185" y="134"/>
                </a:lnTo>
                <a:lnTo>
                  <a:pt x="180" y="132"/>
                </a:lnTo>
                <a:lnTo>
                  <a:pt x="180" y="132"/>
                </a:lnTo>
                <a:close/>
                <a:moveTo>
                  <a:pt x="47" y="76"/>
                </a:moveTo>
                <a:lnTo>
                  <a:pt x="47" y="76"/>
                </a:lnTo>
                <a:lnTo>
                  <a:pt x="47" y="65"/>
                </a:lnTo>
                <a:lnTo>
                  <a:pt x="51" y="54"/>
                </a:lnTo>
                <a:lnTo>
                  <a:pt x="56" y="45"/>
                </a:lnTo>
                <a:lnTo>
                  <a:pt x="64" y="36"/>
                </a:lnTo>
                <a:lnTo>
                  <a:pt x="71" y="29"/>
                </a:lnTo>
                <a:lnTo>
                  <a:pt x="82" y="24"/>
                </a:lnTo>
                <a:lnTo>
                  <a:pt x="93" y="20"/>
                </a:lnTo>
                <a:lnTo>
                  <a:pt x="104" y="20"/>
                </a:lnTo>
                <a:lnTo>
                  <a:pt x="104" y="20"/>
                </a:lnTo>
                <a:lnTo>
                  <a:pt x="114" y="20"/>
                </a:lnTo>
                <a:lnTo>
                  <a:pt x="125" y="24"/>
                </a:lnTo>
                <a:lnTo>
                  <a:pt x="134" y="29"/>
                </a:lnTo>
                <a:lnTo>
                  <a:pt x="143" y="36"/>
                </a:lnTo>
                <a:lnTo>
                  <a:pt x="151" y="45"/>
                </a:lnTo>
                <a:lnTo>
                  <a:pt x="156" y="54"/>
                </a:lnTo>
                <a:lnTo>
                  <a:pt x="160" y="65"/>
                </a:lnTo>
                <a:lnTo>
                  <a:pt x="160" y="76"/>
                </a:lnTo>
                <a:lnTo>
                  <a:pt x="160" y="132"/>
                </a:lnTo>
                <a:lnTo>
                  <a:pt x="47" y="132"/>
                </a:lnTo>
                <a:lnTo>
                  <a:pt x="47" y="76"/>
                </a:lnTo>
                <a:close/>
                <a:moveTo>
                  <a:pt x="189" y="276"/>
                </a:moveTo>
                <a:lnTo>
                  <a:pt x="189" y="276"/>
                </a:lnTo>
                <a:lnTo>
                  <a:pt x="187" y="279"/>
                </a:lnTo>
                <a:lnTo>
                  <a:pt x="185" y="281"/>
                </a:lnTo>
                <a:lnTo>
                  <a:pt x="183" y="283"/>
                </a:lnTo>
                <a:lnTo>
                  <a:pt x="180" y="285"/>
                </a:lnTo>
                <a:lnTo>
                  <a:pt x="27" y="285"/>
                </a:lnTo>
                <a:lnTo>
                  <a:pt x="27" y="285"/>
                </a:lnTo>
                <a:lnTo>
                  <a:pt x="24" y="283"/>
                </a:lnTo>
                <a:lnTo>
                  <a:pt x="22" y="281"/>
                </a:lnTo>
                <a:lnTo>
                  <a:pt x="18" y="279"/>
                </a:lnTo>
                <a:lnTo>
                  <a:pt x="18" y="276"/>
                </a:lnTo>
                <a:lnTo>
                  <a:pt x="18" y="161"/>
                </a:lnTo>
                <a:lnTo>
                  <a:pt x="18" y="161"/>
                </a:lnTo>
                <a:lnTo>
                  <a:pt x="18" y="158"/>
                </a:lnTo>
                <a:lnTo>
                  <a:pt x="22" y="154"/>
                </a:lnTo>
                <a:lnTo>
                  <a:pt x="24" y="152"/>
                </a:lnTo>
                <a:lnTo>
                  <a:pt x="27" y="152"/>
                </a:lnTo>
                <a:lnTo>
                  <a:pt x="180" y="152"/>
                </a:lnTo>
                <a:lnTo>
                  <a:pt x="180" y="152"/>
                </a:lnTo>
                <a:lnTo>
                  <a:pt x="183" y="152"/>
                </a:lnTo>
                <a:lnTo>
                  <a:pt x="185" y="154"/>
                </a:lnTo>
                <a:lnTo>
                  <a:pt x="187" y="158"/>
                </a:lnTo>
                <a:lnTo>
                  <a:pt x="189" y="161"/>
                </a:lnTo>
                <a:lnTo>
                  <a:pt x="189" y="276"/>
                </a:lnTo>
                <a:close/>
                <a:moveTo>
                  <a:pt x="113" y="212"/>
                </a:moveTo>
                <a:lnTo>
                  <a:pt x="113" y="190"/>
                </a:lnTo>
                <a:lnTo>
                  <a:pt x="113" y="190"/>
                </a:lnTo>
                <a:lnTo>
                  <a:pt x="113" y="187"/>
                </a:lnTo>
                <a:lnTo>
                  <a:pt x="111" y="183"/>
                </a:lnTo>
                <a:lnTo>
                  <a:pt x="107" y="181"/>
                </a:lnTo>
                <a:lnTo>
                  <a:pt x="104" y="179"/>
                </a:lnTo>
                <a:lnTo>
                  <a:pt x="104" y="179"/>
                </a:lnTo>
                <a:lnTo>
                  <a:pt x="100" y="181"/>
                </a:lnTo>
                <a:lnTo>
                  <a:pt x="96" y="183"/>
                </a:lnTo>
                <a:lnTo>
                  <a:pt x="95" y="187"/>
                </a:lnTo>
                <a:lnTo>
                  <a:pt x="95" y="190"/>
                </a:lnTo>
                <a:lnTo>
                  <a:pt x="95" y="212"/>
                </a:lnTo>
                <a:lnTo>
                  <a:pt x="95" y="212"/>
                </a:lnTo>
                <a:lnTo>
                  <a:pt x="91" y="214"/>
                </a:lnTo>
                <a:lnTo>
                  <a:pt x="87" y="217"/>
                </a:lnTo>
                <a:lnTo>
                  <a:pt x="85" y="223"/>
                </a:lnTo>
                <a:lnTo>
                  <a:pt x="85" y="228"/>
                </a:lnTo>
                <a:lnTo>
                  <a:pt x="85" y="228"/>
                </a:lnTo>
                <a:lnTo>
                  <a:pt x="85" y="236"/>
                </a:lnTo>
                <a:lnTo>
                  <a:pt x="91" y="241"/>
                </a:lnTo>
                <a:lnTo>
                  <a:pt x="96" y="245"/>
                </a:lnTo>
                <a:lnTo>
                  <a:pt x="104" y="246"/>
                </a:lnTo>
                <a:lnTo>
                  <a:pt x="104" y="246"/>
                </a:lnTo>
                <a:lnTo>
                  <a:pt x="111" y="245"/>
                </a:lnTo>
                <a:lnTo>
                  <a:pt x="116" y="241"/>
                </a:lnTo>
                <a:lnTo>
                  <a:pt x="122" y="236"/>
                </a:lnTo>
                <a:lnTo>
                  <a:pt x="122" y="228"/>
                </a:lnTo>
                <a:lnTo>
                  <a:pt x="122" y="228"/>
                </a:lnTo>
                <a:lnTo>
                  <a:pt x="122" y="223"/>
                </a:lnTo>
                <a:lnTo>
                  <a:pt x="120" y="217"/>
                </a:lnTo>
                <a:lnTo>
                  <a:pt x="116" y="214"/>
                </a:lnTo>
                <a:lnTo>
                  <a:pt x="113" y="212"/>
                </a:lnTo>
                <a:lnTo>
                  <a:pt x="113" y="212"/>
                </a:lnTo>
                <a:close/>
              </a:path>
            </a:pathLst>
          </a:custGeom>
          <a:solidFill>
            <a:srgbClr val="649C4B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47" name="Freeform 70"/>
          <p:cNvSpPr>
            <a:spLocks noEditPoints="1"/>
          </p:cNvSpPr>
          <p:nvPr/>
        </p:nvSpPr>
        <p:spPr bwMode="auto">
          <a:xfrm>
            <a:off x="2603500" y="1064911"/>
            <a:ext cx="457200" cy="452438"/>
          </a:xfrm>
          <a:custGeom>
            <a:avLst/>
            <a:gdLst/>
            <a:ahLst/>
            <a:cxnLst>
              <a:cxn ang="0">
                <a:pos x="150" y="0"/>
              </a:cxn>
              <a:cxn ang="0">
                <a:pos x="119" y="4"/>
              </a:cxn>
              <a:cxn ang="0">
                <a:pos x="92" y="13"/>
              </a:cxn>
              <a:cxn ang="0">
                <a:pos x="67" y="27"/>
              </a:cxn>
              <a:cxn ang="0">
                <a:pos x="43" y="45"/>
              </a:cxn>
              <a:cxn ang="0">
                <a:pos x="25" y="67"/>
              </a:cxn>
              <a:cxn ang="0">
                <a:pos x="11" y="92"/>
              </a:cxn>
              <a:cxn ang="0">
                <a:pos x="2" y="121"/>
              </a:cxn>
              <a:cxn ang="0">
                <a:pos x="0" y="152"/>
              </a:cxn>
              <a:cxn ang="0">
                <a:pos x="0" y="167"/>
              </a:cxn>
              <a:cxn ang="0">
                <a:pos x="5" y="198"/>
              </a:cxn>
              <a:cxn ang="0">
                <a:pos x="18" y="225"/>
              </a:cxn>
              <a:cxn ang="0">
                <a:pos x="34" y="248"/>
              </a:cxn>
              <a:cxn ang="0">
                <a:pos x="54" y="268"/>
              </a:cxn>
              <a:cxn ang="0">
                <a:pos x="78" y="285"/>
              </a:cxn>
              <a:cxn ang="0">
                <a:pos x="105" y="295"/>
              </a:cxn>
              <a:cxn ang="0">
                <a:pos x="136" y="303"/>
              </a:cxn>
              <a:cxn ang="0">
                <a:pos x="150" y="303"/>
              </a:cxn>
              <a:cxn ang="0">
                <a:pos x="181" y="301"/>
              </a:cxn>
              <a:cxn ang="0">
                <a:pos x="210" y="292"/>
              </a:cxn>
              <a:cxn ang="0">
                <a:pos x="235" y="277"/>
              </a:cxn>
              <a:cxn ang="0">
                <a:pos x="257" y="259"/>
              </a:cxn>
              <a:cxn ang="0">
                <a:pos x="275" y="236"/>
              </a:cxn>
              <a:cxn ang="0">
                <a:pos x="290" y="210"/>
              </a:cxn>
              <a:cxn ang="0">
                <a:pos x="299" y="183"/>
              </a:cxn>
              <a:cxn ang="0">
                <a:pos x="302" y="152"/>
              </a:cxn>
              <a:cxn ang="0">
                <a:pos x="301" y="136"/>
              </a:cxn>
              <a:cxn ang="0">
                <a:pos x="295" y="107"/>
              </a:cxn>
              <a:cxn ang="0">
                <a:pos x="283" y="80"/>
              </a:cxn>
              <a:cxn ang="0">
                <a:pos x="268" y="56"/>
              </a:cxn>
              <a:cxn ang="0">
                <a:pos x="246" y="34"/>
              </a:cxn>
              <a:cxn ang="0">
                <a:pos x="223" y="18"/>
              </a:cxn>
              <a:cxn ang="0">
                <a:pos x="196" y="7"/>
              </a:cxn>
              <a:cxn ang="0">
                <a:pos x="167" y="2"/>
              </a:cxn>
              <a:cxn ang="0">
                <a:pos x="150" y="0"/>
              </a:cxn>
              <a:cxn ang="0">
                <a:pos x="94" y="227"/>
              </a:cxn>
              <a:cxn ang="0">
                <a:pos x="94" y="76"/>
              </a:cxn>
              <a:cxn ang="0">
                <a:pos x="132" y="227"/>
              </a:cxn>
              <a:cxn ang="0">
                <a:pos x="170" y="227"/>
              </a:cxn>
              <a:cxn ang="0">
                <a:pos x="170" y="76"/>
              </a:cxn>
              <a:cxn ang="0">
                <a:pos x="206" y="227"/>
              </a:cxn>
            </a:cxnLst>
            <a:rect l="0" t="0" r="r" b="b"/>
            <a:pathLst>
              <a:path w="302" h="303">
                <a:moveTo>
                  <a:pt x="150" y="0"/>
                </a:moveTo>
                <a:lnTo>
                  <a:pt x="150" y="0"/>
                </a:lnTo>
                <a:lnTo>
                  <a:pt x="136" y="2"/>
                </a:lnTo>
                <a:lnTo>
                  <a:pt x="119" y="4"/>
                </a:lnTo>
                <a:lnTo>
                  <a:pt x="105" y="7"/>
                </a:lnTo>
                <a:lnTo>
                  <a:pt x="92" y="13"/>
                </a:lnTo>
                <a:lnTo>
                  <a:pt x="78" y="18"/>
                </a:lnTo>
                <a:lnTo>
                  <a:pt x="67" y="27"/>
                </a:lnTo>
                <a:lnTo>
                  <a:pt x="54" y="34"/>
                </a:lnTo>
                <a:lnTo>
                  <a:pt x="43" y="45"/>
                </a:lnTo>
                <a:lnTo>
                  <a:pt x="34" y="56"/>
                </a:lnTo>
                <a:lnTo>
                  <a:pt x="25" y="67"/>
                </a:lnTo>
                <a:lnTo>
                  <a:pt x="18" y="80"/>
                </a:lnTo>
                <a:lnTo>
                  <a:pt x="11" y="92"/>
                </a:lnTo>
                <a:lnTo>
                  <a:pt x="5" y="107"/>
                </a:lnTo>
                <a:lnTo>
                  <a:pt x="2" y="121"/>
                </a:lnTo>
                <a:lnTo>
                  <a:pt x="0" y="136"/>
                </a:lnTo>
                <a:lnTo>
                  <a:pt x="0" y="152"/>
                </a:lnTo>
                <a:lnTo>
                  <a:pt x="0" y="152"/>
                </a:lnTo>
                <a:lnTo>
                  <a:pt x="0" y="167"/>
                </a:lnTo>
                <a:lnTo>
                  <a:pt x="2" y="183"/>
                </a:lnTo>
                <a:lnTo>
                  <a:pt x="5" y="198"/>
                </a:lnTo>
                <a:lnTo>
                  <a:pt x="11" y="210"/>
                </a:lnTo>
                <a:lnTo>
                  <a:pt x="18" y="225"/>
                </a:lnTo>
                <a:lnTo>
                  <a:pt x="25" y="236"/>
                </a:lnTo>
                <a:lnTo>
                  <a:pt x="34" y="248"/>
                </a:lnTo>
                <a:lnTo>
                  <a:pt x="43" y="259"/>
                </a:lnTo>
                <a:lnTo>
                  <a:pt x="54" y="268"/>
                </a:lnTo>
                <a:lnTo>
                  <a:pt x="67" y="277"/>
                </a:lnTo>
                <a:lnTo>
                  <a:pt x="78" y="285"/>
                </a:lnTo>
                <a:lnTo>
                  <a:pt x="92" y="292"/>
                </a:lnTo>
                <a:lnTo>
                  <a:pt x="105" y="295"/>
                </a:lnTo>
                <a:lnTo>
                  <a:pt x="119" y="301"/>
                </a:lnTo>
                <a:lnTo>
                  <a:pt x="136" y="303"/>
                </a:lnTo>
                <a:lnTo>
                  <a:pt x="150" y="303"/>
                </a:lnTo>
                <a:lnTo>
                  <a:pt x="150" y="303"/>
                </a:lnTo>
                <a:lnTo>
                  <a:pt x="167" y="303"/>
                </a:lnTo>
                <a:lnTo>
                  <a:pt x="181" y="301"/>
                </a:lnTo>
                <a:lnTo>
                  <a:pt x="196" y="295"/>
                </a:lnTo>
                <a:lnTo>
                  <a:pt x="210" y="292"/>
                </a:lnTo>
                <a:lnTo>
                  <a:pt x="223" y="285"/>
                </a:lnTo>
                <a:lnTo>
                  <a:pt x="235" y="277"/>
                </a:lnTo>
                <a:lnTo>
                  <a:pt x="246" y="268"/>
                </a:lnTo>
                <a:lnTo>
                  <a:pt x="257" y="259"/>
                </a:lnTo>
                <a:lnTo>
                  <a:pt x="268" y="248"/>
                </a:lnTo>
                <a:lnTo>
                  <a:pt x="275" y="236"/>
                </a:lnTo>
                <a:lnTo>
                  <a:pt x="283" y="225"/>
                </a:lnTo>
                <a:lnTo>
                  <a:pt x="290" y="210"/>
                </a:lnTo>
                <a:lnTo>
                  <a:pt x="295" y="198"/>
                </a:lnTo>
                <a:lnTo>
                  <a:pt x="299" y="183"/>
                </a:lnTo>
                <a:lnTo>
                  <a:pt x="301" y="167"/>
                </a:lnTo>
                <a:lnTo>
                  <a:pt x="302" y="152"/>
                </a:lnTo>
                <a:lnTo>
                  <a:pt x="302" y="152"/>
                </a:lnTo>
                <a:lnTo>
                  <a:pt x="301" y="136"/>
                </a:lnTo>
                <a:lnTo>
                  <a:pt x="299" y="121"/>
                </a:lnTo>
                <a:lnTo>
                  <a:pt x="295" y="107"/>
                </a:lnTo>
                <a:lnTo>
                  <a:pt x="290" y="92"/>
                </a:lnTo>
                <a:lnTo>
                  <a:pt x="283" y="80"/>
                </a:lnTo>
                <a:lnTo>
                  <a:pt x="275" y="67"/>
                </a:lnTo>
                <a:lnTo>
                  <a:pt x="268" y="56"/>
                </a:lnTo>
                <a:lnTo>
                  <a:pt x="257" y="45"/>
                </a:lnTo>
                <a:lnTo>
                  <a:pt x="246" y="34"/>
                </a:lnTo>
                <a:lnTo>
                  <a:pt x="235" y="27"/>
                </a:lnTo>
                <a:lnTo>
                  <a:pt x="223" y="18"/>
                </a:lnTo>
                <a:lnTo>
                  <a:pt x="210" y="13"/>
                </a:lnTo>
                <a:lnTo>
                  <a:pt x="196" y="7"/>
                </a:lnTo>
                <a:lnTo>
                  <a:pt x="181" y="4"/>
                </a:lnTo>
                <a:lnTo>
                  <a:pt x="167" y="2"/>
                </a:lnTo>
                <a:lnTo>
                  <a:pt x="150" y="0"/>
                </a:lnTo>
                <a:lnTo>
                  <a:pt x="150" y="0"/>
                </a:lnTo>
                <a:close/>
                <a:moveTo>
                  <a:pt x="132" y="227"/>
                </a:moveTo>
                <a:lnTo>
                  <a:pt x="94" y="227"/>
                </a:lnTo>
                <a:lnTo>
                  <a:pt x="94" y="152"/>
                </a:lnTo>
                <a:lnTo>
                  <a:pt x="94" y="76"/>
                </a:lnTo>
                <a:lnTo>
                  <a:pt x="132" y="76"/>
                </a:lnTo>
                <a:lnTo>
                  <a:pt x="132" y="227"/>
                </a:lnTo>
                <a:close/>
                <a:moveTo>
                  <a:pt x="206" y="227"/>
                </a:moveTo>
                <a:lnTo>
                  <a:pt x="170" y="227"/>
                </a:lnTo>
                <a:lnTo>
                  <a:pt x="170" y="152"/>
                </a:lnTo>
                <a:lnTo>
                  <a:pt x="170" y="76"/>
                </a:lnTo>
                <a:lnTo>
                  <a:pt x="206" y="76"/>
                </a:lnTo>
                <a:lnTo>
                  <a:pt x="206" y="227"/>
                </a:lnTo>
                <a:close/>
              </a:path>
            </a:pathLst>
          </a:custGeom>
          <a:solidFill>
            <a:srgbClr val="649C4B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grpSp>
        <p:nvGrpSpPr>
          <p:cNvPr id="48" name="Group 74"/>
          <p:cNvGrpSpPr/>
          <p:nvPr/>
        </p:nvGrpSpPr>
        <p:grpSpPr>
          <a:xfrm>
            <a:off x="5157057" y="1067148"/>
            <a:ext cx="249363" cy="450653"/>
            <a:chOff x="3386647" y="802411"/>
            <a:chExt cx="172336" cy="311450"/>
          </a:xfrm>
          <a:solidFill>
            <a:srgbClr val="649C4B"/>
          </a:solidFill>
        </p:grpSpPr>
        <p:sp>
          <p:nvSpPr>
            <p:cNvPr id="49" name="Freeform 71"/>
            <p:cNvSpPr/>
            <p:nvPr/>
          </p:nvSpPr>
          <p:spPr bwMode="auto">
            <a:xfrm>
              <a:off x="3459319" y="802411"/>
              <a:ext cx="51909" cy="51909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0"/>
                </a:cxn>
                <a:cxn ang="0">
                  <a:pos x="34" y="2"/>
                </a:cxn>
                <a:cxn ang="0">
                  <a:pos x="43" y="7"/>
                </a:cxn>
                <a:cxn ang="0">
                  <a:pos x="49" y="16"/>
                </a:cxn>
                <a:cxn ang="0">
                  <a:pos x="50" y="25"/>
                </a:cxn>
                <a:cxn ang="0">
                  <a:pos x="50" y="25"/>
                </a:cxn>
                <a:cxn ang="0">
                  <a:pos x="49" y="36"/>
                </a:cxn>
                <a:cxn ang="0">
                  <a:pos x="43" y="43"/>
                </a:cxn>
                <a:cxn ang="0">
                  <a:pos x="34" y="49"/>
                </a:cxn>
                <a:cxn ang="0">
                  <a:pos x="25" y="51"/>
                </a:cxn>
                <a:cxn ang="0">
                  <a:pos x="25" y="51"/>
                </a:cxn>
                <a:cxn ang="0">
                  <a:pos x="16" y="49"/>
                </a:cxn>
                <a:cxn ang="0">
                  <a:pos x="7" y="43"/>
                </a:cxn>
                <a:cxn ang="0">
                  <a:pos x="1" y="36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1" y="16"/>
                </a:cxn>
                <a:cxn ang="0">
                  <a:pos x="7" y="7"/>
                </a:cxn>
                <a:cxn ang="0">
                  <a:pos x="16" y="2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50" h="51">
                  <a:moveTo>
                    <a:pt x="25" y="0"/>
                  </a:moveTo>
                  <a:lnTo>
                    <a:pt x="25" y="0"/>
                  </a:lnTo>
                  <a:lnTo>
                    <a:pt x="34" y="2"/>
                  </a:lnTo>
                  <a:lnTo>
                    <a:pt x="43" y="7"/>
                  </a:lnTo>
                  <a:lnTo>
                    <a:pt x="49" y="16"/>
                  </a:lnTo>
                  <a:lnTo>
                    <a:pt x="50" y="25"/>
                  </a:lnTo>
                  <a:lnTo>
                    <a:pt x="50" y="25"/>
                  </a:lnTo>
                  <a:lnTo>
                    <a:pt x="49" y="36"/>
                  </a:lnTo>
                  <a:lnTo>
                    <a:pt x="43" y="43"/>
                  </a:lnTo>
                  <a:lnTo>
                    <a:pt x="34" y="49"/>
                  </a:lnTo>
                  <a:lnTo>
                    <a:pt x="25" y="51"/>
                  </a:lnTo>
                  <a:lnTo>
                    <a:pt x="25" y="51"/>
                  </a:lnTo>
                  <a:lnTo>
                    <a:pt x="16" y="49"/>
                  </a:lnTo>
                  <a:lnTo>
                    <a:pt x="7" y="43"/>
                  </a:lnTo>
                  <a:lnTo>
                    <a:pt x="1" y="36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" y="16"/>
                  </a:lnTo>
                  <a:lnTo>
                    <a:pt x="7" y="7"/>
                  </a:lnTo>
                  <a:lnTo>
                    <a:pt x="16" y="2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50" name="Freeform 72"/>
            <p:cNvSpPr>
              <a:spLocks noEditPoints="1"/>
            </p:cNvSpPr>
            <p:nvPr/>
          </p:nvSpPr>
          <p:spPr bwMode="auto">
            <a:xfrm>
              <a:off x="3386647" y="802411"/>
              <a:ext cx="172336" cy="311450"/>
            </a:xfrm>
            <a:custGeom>
              <a:avLst/>
              <a:gdLst/>
              <a:ahLst/>
              <a:cxnLst>
                <a:cxn ang="0">
                  <a:pos x="158" y="94"/>
                </a:cxn>
                <a:cxn ang="0">
                  <a:pos x="141" y="69"/>
                </a:cxn>
                <a:cxn ang="0">
                  <a:pos x="134" y="63"/>
                </a:cxn>
                <a:cxn ang="0">
                  <a:pos x="130" y="60"/>
                </a:cxn>
                <a:cxn ang="0">
                  <a:pos x="123" y="58"/>
                </a:cxn>
                <a:cxn ang="0">
                  <a:pos x="100" y="54"/>
                </a:cxn>
                <a:cxn ang="0">
                  <a:pos x="67" y="58"/>
                </a:cxn>
                <a:cxn ang="0">
                  <a:pos x="63" y="58"/>
                </a:cxn>
                <a:cxn ang="0">
                  <a:pos x="61" y="58"/>
                </a:cxn>
                <a:cxn ang="0">
                  <a:pos x="61" y="58"/>
                </a:cxn>
                <a:cxn ang="0">
                  <a:pos x="34" y="56"/>
                </a:cxn>
                <a:cxn ang="0">
                  <a:pos x="27" y="40"/>
                </a:cxn>
                <a:cxn ang="0">
                  <a:pos x="23" y="23"/>
                </a:cxn>
                <a:cxn ang="0">
                  <a:pos x="20" y="2"/>
                </a:cxn>
                <a:cxn ang="0">
                  <a:pos x="14" y="0"/>
                </a:cxn>
                <a:cxn ang="0">
                  <a:pos x="12" y="2"/>
                </a:cxn>
                <a:cxn ang="0">
                  <a:pos x="14" y="14"/>
                </a:cxn>
                <a:cxn ang="0">
                  <a:pos x="9" y="14"/>
                </a:cxn>
                <a:cxn ang="0">
                  <a:pos x="2" y="22"/>
                </a:cxn>
                <a:cxn ang="0">
                  <a:pos x="0" y="29"/>
                </a:cxn>
                <a:cxn ang="0">
                  <a:pos x="11" y="60"/>
                </a:cxn>
                <a:cxn ang="0">
                  <a:pos x="14" y="70"/>
                </a:cxn>
                <a:cxn ang="0">
                  <a:pos x="22" y="76"/>
                </a:cxn>
                <a:cxn ang="0">
                  <a:pos x="40" y="81"/>
                </a:cxn>
                <a:cxn ang="0">
                  <a:pos x="60" y="83"/>
                </a:cxn>
                <a:cxn ang="0">
                  <a:pos x="60" y="92"/>
                </a:cxn>
                <a:cxn ang="0">
                  <a:pos x="60" y="286"/>
                </a:cxn>
                <a:cxn ang="0">
                  <a:pos x="61" y="292"/>
                </a:cxn>
                <a:cxn ang="0">
                  <a:pos x="69" y="299"/>
                </a:cxn>
                <a:cxn ang="0">
                  <a:pos x="74" y="301"/>
                </a:cxn>
                <a:cxn ang="0">
                  <a:pos x="85" y="295"/>
                </a:cxn>
                <a:cxn ang="0">
                  <a:pos x="89" y="286"/>
                </a:cxn>
                <a:cxn ang="0">
                  <a:pos x="89" y="185"/>
                </a:cxn>
                <a:cxn ang="0">
                  <a:pos x="90" y="179"/>
                </a:cxn>
                <a:cxn ang="0">
                  <a:pos x="94" y="179"/>
                </a:cxn>
                <a:cxn ang="0">
                  <a:pos x="100" y="181"/>
                </a:cxn>
                <a:cxn ang="0">
                  <a:pos x="100" y="286"/>
                </a:cxn>
                <a:cxn ang="0">
                  <a:pos x="101" y="292"/>
                </a:cxn>
                <a:cxn ang="0">
                  <a:pos x="109" y="299"/>
                </a:cxn>
                <a:cxn ang="0">
                  <a:pos x="114" y="301"/>
                </a:cxn>
                <a:cxn ang="0">
                  <a:pos x="125" y="295"/>
                </a:cxn>
                <a:cxn ang="0">
                  <a:pos x="129" y="286"/>
                </a:cxn>
                <a:cxn ang="0">
                  <a:pos x="129" y="174"/>
                </a:cxn>
                <a:cxn ang="0">
                  <a:pos x="136" y="167"/>
                </a:cxn>
                <a:cxn ang="0">
                  <a:pos x="150" y="152"/>
                </a:cxn>
                <a:cxn ang="0">
                  <a:pos x="156" y="143"/>
                </a:cxn>
                <a:cxn ang="0">
                  <a:pos x="163" y="125"/>
                </a:cxn>
                <a:cxn ang="0">
                  <a:pos x="165" y="119"/>
                </a:cxn>
                <a:cxn ang="0">
                  <a:pos x="161" y="107"/>
                </a:cxn>
                <a:cxn ang="0">
                  <a:pos x="158" y="94"/>
                </a:cxn>
                <a:cxn ang="0">
                  <a:pos x="139" y="119"/>
                </a:cxn>
                <a:cxn ang="0">
                  <a:pos x="134" y="130"/>
                </a:cxn>
                <a:cxn ang="0">
                  <a:pos x="129" y="92"/>
                </a:cxn>
                <a:cxn ang="0">
                  <a:pos x="136" y="105"/>
                </a:cxn>
                <a:cxn ang="0">
                  <a:pos x="141" y="118"/>
                </a:cxn>
                <a:cxn ang="0">
                  <a:pos x="139" y="119"/>
                </a:cxn>
                <a:cxn ang="0">
                  <a:pos x="141" y="118"/>
                </a:cxn>
              </a:cxnLst>
              <a:rect l="0" t="0" r="r" b="b"/>
              <a:pathLst>
                <a:path w="165" h="301">
                  <a:moveTo>
                    <a:pt x="158" y="94"/>
                  </a:moveTo>
                  <a:lnTo>
                    <a:pt x="158" y="94"/>
                  </a:lnTo>
                  <a:lnTo>
                    <a:pt x="147" y="78"/>
                  </a:lnTo>
                  <a:lnTo>
                    <a:pt x="141" y="69"/>
                  </a:lnTo>
                  <a:lnTo>
                    <a:pt x="134" y="63"/>
                  </a:lnTo>
                  <a:lnTo>
                    <a:pt x="134" y="63"/>
                  </a:lnTo>
                  <a:lnTo>
                    <a:pt x="130" y="61"/>
                  </a:lnTo>
                  <a:lnTo>
                    <a:pt x="130" y="60"/>
                  </a:lnTo>
                  <a:lnTo>
                    <a:pt x="130" y="60"/>
                  </a:lnTo>
                  <a:lnTo>
                    <a:pt x="123" y="58"/>
                  </a:lnTo>
                  <a:lnTo>
                    <a:pt x="116" y="56"/>
                  </a:lnTo>
                  <a:lnTo>
                    <a:pt x="100" y="54"/>
                  </a:lnTo>
                  <a:lnTo>
                    <a:pt x="81" y="56"/>
                  </a:lnTo>
                  <a:lnTo>
                    <a:pt x="67" y="58"/>
                  </a:lnTo>
                  <a:lnTo>
                    <a:pt x="67" y="58"/>
                  </a:lnTo>
                  <a:lnTo>
                    <a:pt x="63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47" y="58"/>
                  </a:lnTo>
                  <a:lnTo>
                    <a:pt x="34" y="56"/>
                  </a:lnTo>
                  <a:lnTo>
                    <a:pt x="34" y="56"/>
                  </a:lnTo>
                  <a:lnTo>
                    <a:pt x="27" y="40"/>
                  </a:lnTo>
                  <a:lnTo>
                    <a:pt x="23" y="25"/>
                  </a:lnTo>
                  <a:lnTo>
                    <a:pt x="23" y="23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2" y="2"/>
                  </a:lnTo>
                  <a:lnTo>
                    <a:pt x="12" y="3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9" y="14"/>
                  </a:lnTo>
                  <a:lnTo>
                    <a:pt x="3" y="18"/>
                  </a:lnTo>
                  <a:lnTo>
                    <a:pt x="2" y="22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3" y="45"/>
                  </a:lnTo>
                  <a:lnTo>
                    <a:pt x="11" y="60"/>
                  </a:lnTo>
                  <a:lnTo>
                    <a:pt x="11" y="60"/>
                  </a:lnTo>
                  <a:lnTo>
                    <a:pt x="14" y="70"/>
                  </a:lnTo>
                  <a:lnTo>
                    <a:pt x="16" y="74"/>
                  </a:lnTo>
                  <a:lnTo>
                    <a:pt x="22" y="76"/>
                  </a:lnTo>
                  <a:lnTo>
                    <a:pt x="22" y="76"/>
                  </a:lnTo>
                  <a:lnTo>
                    <a:pt x="40" y="81"/>
                  </a:lnTo>
                  <a:lnTo>
                    <a:pt x="49" y="83"/>
                  </a:lnTo>
                  <a:lnTo>
                    <a:pt x="60" y="83"/>
                  </a:lnTo>
                  <a:lnTo>
                    <a:pt x="60" y="92"/>
                  </a:lnTo>
                  <a:lnTo>
                    <a:pt x="60" y="92"/>
                  </a:lnTo>
                  <a:lnTo>
                    <a:pt x="60" y="181"/>
                  </a:lnTo>
                  <a:lnTo>
                    <a:pt x="60" y="286"/>
                  </a:lnTo>
                  <a:lnTo>
                    <a:pt x="60" y="286"/>
                  </a:lnTo>
                  <a:lnTo>
                    <a:pt x="61" y="292"/>
                  </a:lnTo>
                  <a:lnTo>
                    <a:pt x="63" y="295"/>
                  </a:lnTo>
                  <a:lnTo>
                    <a:pt x="69" y="299"/>
                  </a:lnTo>
                  <a:lnTo>
                    <a:pt x="74" y="301"/>
                  </a:lnTo>
                  <a:lnTo>
                    <a:pt x="74" y="301"/>
                  </a:lnTo>
                  <a:lnTo>
                    <a:pt x="80" y="299"/>
                  </a:lnTo>
                  <a:lnTo>
                    <a:pt x="85" y="295"/>
                  </a:lnTo>
                  <a:lnTo>
                    <a:pt x="89" y="292"/>
                  </a:lnTo>
                  <a:lnTo>
                    <a:pt x="89" y="286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90" y="181"/>
                  </a:lnTo>
                  <a:lnTo>
                    <a:pt x="90" y="179"/>
                  </a:lnTo>
                  <a:lnTo>
                    <a:pt x="94" y="179"/>
                  </a:lnTo>
                  <a:lnTo>
                    <a:pt x="94" y="179"/>
                  </a:lnTo>
                  <a:lnTo>
                    <a:pt x="98" y="179"/>
                  </a:lnTo>
                  <a:lnTo>
                    <a:pt x="100" y="181"/>
                  </a:lnTo>
                  <a:lnTo>
                    <a:pt x="100" y="185"/>
                  </a:lnTo>
                  <a:lnTo>
                    <a:pt x="100" y="286"/>
                  </a:lnTo>
                  <a:lnTo>
                    <a:pt x="100" y="286"/>
                  </a:lnTo>
                  <a:lnTo>
                    <a:pt x="101" y="292"/>
                  </a:lnTo>
                  <a:lnTo>
                    <a:pt x="103" y="295"/>
                  </a:lnTo>
                  <a:lnTo>
                    <a:pt x="109" y="299"/>
                  </a:lnTo>
                  <a:lnTo>
                    <a:pt x="114" y="301"/>
                  </a:lnTo>
                  <a:lnTo>
                    <a:pt x="114" y="301"/>
                  </a:lnTo>
                  <a:lnTo>
                    <a:pt x="119" y="299"/>
                  </a:lnTo>
                  <a:lnTo>
                    <a:pt x="125" y="295"/>
                  </a:lnTo>
                  <a:lnTo>
                    <a:pt x="127" y="292"/>
                  </a:lnTo>
                  <a:lnTo>
                    <a:pt x="129" y="286"/>
                  </a:lnTo>
                  <a:lnTo>
                    <a:pt x="129" y="188"/>
                  </a:lnTo>
                  <a:lnTo>
                    <a:pt x="129" y="174"/>
                  </a:lnTo>
                  <a:lnTo>
                    <a:pt x="129" y="174"/>
                  </a:lnTo>
                  <a:lnTo>
                    <a:pt x="136" y="167"/>
                  </a:lnTo>
                  <a:lnTo>
                    <a:pt x="143" y="159"/>
                  </a:lnTo>
                  <a:lnTo>
                    <a:pt x="150" y="152"/>
                  </a:lnTo>
                  <a:lnTo>
                    <a:pt x="156" y="143"/>
                  </a:lnTo>
                  <a:lnTo>
                    <a:pt x="156" y="143"/>
                  </a:lnTo>
                  <a:lnTo>
                    <a:pt x="161" y="130"/>
                  </a:lnTo>
                  <a:lnTo>
                    <a:pt x="163" y="125"/>
                  </a:lnTo>
                  <a:lnTo>
                    <a:pt x="165" y="119"/>
                  </a:lnTo>
                  <a:lnTo>
                    <a:pt x="165" y="119"/>
                  </a:lnTo>
                  <a:lnTo>
                    <a:pt x="165" y="112"/>
                  </a:lnTo>
                  <a:lnTo>
                    <a:pt x="161" y="107"/>
                  </a:lnTo>
                  <a:lnTo>
                    <a:pt x="158" y="94"/>
                  </a:lnTo>
                  <a:lnTo>
                    <a:pt x="158" y="94"/>
                  </a:lnTo>
                  <a:close/>
                  <a:moveTo>
                    <a:pt x="139" y="119"/>
                  </a:moveTo>
                  <a:lnTo>
                    <a:pt x="139" y="119"/>
                  </a:lnTo>
                  <a:lnTo>
                    <a:pt x="134" y="130"/>
                  </a:lnTo>
                  <a:lnTo>
                    <a:pt x="134" y="130"/>
                  </a:lnTo>
                  <a:lnTo>
                    <a:pt x="129" y="141"/>
                  </a:lnTo>
                  <a:lnTo>
                    <a:pt x="129" y="92"/>
                  </a:lnTo>
                  <a:lnTo>
                    <a:pt x="129" y="92"/>
                  </a:lnTo>
                  <a:lnTo>
                    <a:pt x="136" y="105"/>
                  </a:lnTo>
                  <a:lnTo>
                    <a:pt x="141" y="118"/>
                  </a:lnTo>
                  <a:lnTo>
                    <a:pt x="141" y="118"/>
                  </a:lnTo>
                  <a:lnTo>
                    <a:pt x="139" y="119"/>
                  </a:lnTo>
                  <a:lnTo>
                    <a:pt x="139" y="119"/>
                  </a:lnTo>
                  <a:close/>
                  <a:moveTo>
                    <a:pt x="141" y="118"/>
                  </a:moveTo>
                  <a:lnTo>
                    <a:pt x="141" y="11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51" name="Freeform 73"/>
            <p:cNvSpPr/>
            <p:nvPr/>
          </p:nvSpPr>
          <p:spPr bwMode="auto">
            <a:xfrm>
              <a:off x="3386647" y="802411"/>
              <a:ext cx="172336" cy="311450"/>
            </a:xfrm>
            <a:custGeom>
              <a:avLst/>
              <a:gdLst/>
              <a:ahLst/>
              <a:cxnLst>
                <a:cxn ang="0">
                  <a:pos x="158" y="94"/>
                </a:cxn>
                <a:cxn ang="0">
                  <a:pos x="141" y="69"/>
                </a:cxn>
                <a:cxn ang="0">
                  <a:pos x="134" y="63"/>
                </a:cxn>
                <a:cxn ang="0">
                  <a:pos x="130" y="60"/>
                </a:cxn>
                <a:cxn ang="0">
                  <a:pos x="123" y="58"/>
                </a:cxn>
                <a:cxn ang="0">
                  <a:pos x="100" y="54"/>
                </a:cxn>
                <a:cxn ang="0">
                  <a:pos x="67" y="58"/>
                </a:cxn>
                <a:cxn ang="0">
                  <a:pos x="63" y="58"/>
                </a:cxn>
                <a:cxn ang="0">
                  <a:pos x="61" y="58"/>
                </a:cxn>
                <a:cxn ang="0">
                  <a:pos x="61" y="58"/>
                </a:cxn>
                <a:cxn ang="0">
                  <a:pos x="34" y="56"/>
                </a:cxn>
                <a:cxn ang="0">
                  <a:pos x="27" y="40"/>
                </a:cxn>
                <a:cxn ang="0">
                  <a:pos x="23" y="23"/>
                </a:cxn>
                <a:cxn ang="0">
                  <a:pos x="20" y="2"/>
                </a:cxn>
                <a:cxn ang="0">
                  <a:pos x="14" y="0"/>
                </a:cxn>
                <a:cxn ang="0">
                  <a:pos x="12" y="2"/>
                </a:cxn>
                <a:cxn ang="0">
                  <a:pos x="14" y="14"/>
                </a:cxn>
                <a:cxn ang="0">
                  <a:pos x="9" y="14"/>
                </a:cxn>
                <a:cxn ang="0">
                  <a:pos x="2" y="22"/>
                </a:cxn>
                <a:cxn ang="0">
                  <a:pos x="0" y="29"/>
                </a:cxn>
                <a:cxn ang="0">
                  <a:pos x="11" y="60"/>
                </a:cxn>
                <a:cxn ang="0">
                  <a:pos x="14" y="70"/>
                </a:cxn>
                <a:cxn ang="0">
                  <a:pos x="22" y="76"/>
                </a:cxn>
                <a:cxn ang="0">
                  <a:pos x="40" y="81"/>
                </a:cxn>
                <a:cxn ang="0">
                  <a:pos x="60" y="83"/>
                </a:cxn>
                <a:cxn ang="0">
                  <a:pos x="60" y="92"/>
                </a:cxn>
                <a:cxn ang="0">
                  <a:pos x="60" y="286"/>
                </a:cxn>
                <a:cxn ang="0">
                  <a:pos x="61" y="292"/>
                </a:cxn>
                <a:cxn ang="0">
                  <a:pos x="69" y="299"/>
                </a:cxn>
                <a:cxn ang="0">
                  <a:pos x="74" y="301"/>
                </a:cxn>
                <a:cxn ang="0">
                  <a:pos x="85" y="295"/>
                </a:cxn>
                <a:cxn ang="0">
                  <a:pos x="89" y="286"/>
                </a:cxn>
                <a:cxn ang="0">
                  <a:pos x="89" y="185"/>
                </a:cxn>
                <a:cxn ang="0">
                  <a:pos x="90" y="179"/>
                </a:cxn>
                <a:cxn ang="0">
                  <a:pos x="94" y="179"/>
                </a:cxn>
                <a:cxn ang="0">
                  <a:pos x="100" y="181"/>
                </a:cxn>
                <a:cxn ang="0">
                  <a:pos x="100" y="286"/>
                </a:cxn>
                <a:cxn ang="0">
                  <a:pos x="101" y="292"/>
                </a:cxn>
                <a:cxn ang="0">
                  <a:pos x="109" y="299"/>
                </a:cxn>
                <a:cxn ang="0">
                  <a:pos x="114" y="301"/>
                </a:cxn>
                <a:cxn ang="0">
                  <a:pos x="125" y="295"/>
                </a:cxn>
                <a:cxn ang="0">
                  <a:pos x="129" y="286"/>
                </a:cxn>
                <a:cxn ang="0">
                  <a:pos x="129" y="174"/>
                </a:cxn>
                <a:cxn ang="0">
                  <a:pos x="136" y="167"/>
                </a:cxn>
                <a:cxn ang="0">
                  <a:pos x="150" y="152"/>
                </a:cxn>
                <a:cxn ang="0">
                  <a:pos x="156" y="143"/>
                </a:cxn>
                <a:cxn ang="0">
                  <a:pos x="163" y="125"/>
                </a:cxn>
                <a:cxn ang="0">
                  <a:pos x="165" y="119"/>
                </a:cxn>
                <a:cxn ang="0">
                  <a:pos x="161" y="107"/>
                </a:cxn>
                <a:cxn ang="0">
                  <a:pos x="158" y="94"/>
                </a:cxn>
              </a:cxnLst>
              <a:rect l="0" t="0" r="r" b="b"/>
              <a:pathLst>
                <a:path w="165" h="301">
                  <a:moveTo>
                    <a:pt x="158" y="94"/>
                  </a:moveTo>
                  <a:lnTo>
                    <a:pt x="158" y="94"/>
                  </a:lnTo>
                  <a:lnTo>
                    <a:pt x="147" y="78"/>
                  </a:lnTo>
                  <a:lnTo>
                    <a:pt x="141" y="69"/>
                  </a:lnTo>
                  <a:lnTo>
                    <a:pt x="134" y="63"/>
                  </a:lnTo>
                  <a:lnTo>
                    <a:pt x="134" y="63"/>
                  </a:lnTo>
                  <a:lnTo>
                    <a:pt x="130" y="61"/>
                  </a:lnTo>
                  <a:lnTo>
                    <a:pt x="130" y="60"/>
                  </a:lnTo>
                  <a:lnTo>
                    <a:pt x="130" y="60"/>
                  </a:lnTo>
                  <a:lnTo>
                    <a:pt x="123" y="58"/>
                  </a:lnTo>
                  <a:lnTo>
                    <a:pt x="116" y="56"/>
                  </a:lnTo>
                  <a:lnTo>
                    <a:pt x="100" y="54"/>
                  </a:lnTo>
                  <a:lnTo>
                    <a:pt x="81" y="56"/>
                  </a:lnTo>
                  <a:lnTo>
                    <a:pt x="67" y="58"/>
                  </a:lnTo>
                  <a:lnTo>
                    <a:pt x="67" y="58"/>
                  </a:lnTo>
                  <a:lnTo>
                    <a:pt x="63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47" y="58"/>
                  </a:lnTo>
                  <a:lnTo>
                    <a:pt x="34" y="56"/>
                  </a:lnTo>
                  <a:lnTo>
                    <a:pt x="34" y="56"/>
                  </a:lnTo>
                  <a:lnTo>
                    <a:pt x="27" y="40"/>
                  </a:lnTo>
                  <a:lnTo>
                    <a:pt x="23" y="25"/>
                  </a:lnTo>
                  <a:lnTo>
                    <a:pt x="23" y="23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2" y="2"/>
                  </a:lnTo>
                  <a:lnTo>
                    <a:pt x="12" y="3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9" y="14"/>
                  </a:lnTo>
                  <a:lnTo>
                    <a:pt x="3" y="18"/>
                  </a:lnTo>
                  <a:lnTo>
                    <a:pt x="2" y="22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3" y="45"/>
                  </a:lnTo>
                  <a:lnTo>
                    <a:pt x="11" y="60"/>
                  </a:lnTo>
                  <a:lnTo>
                    <a:pt x="11" y="60"/>
                  </a:lnTo>
                  <a:lnTo>
                    <a:pt x="14" y="70"/>
                  </a:lnTo>
                  <a:lnTo>
                    <a:pt x="16" y="74"/>
                  </a:lnTo>
                  <a:lnTo>
                    <a:pt x="22" y="76"/>
                  </a:lnTo>
                  <a:lnTo>
                    <a:pt x="22" y="76"/>
                  </a:lnTo>
                  <a:lnTo>
                    <a:pt x="40" y="81"/>
                  </a:lnTo>
                  <a:lnTo>
                    <a:pt x="49" y="83"/>
                  </a:lnTo>
                  <a:lnTo>
                    <a:pt x="60" y="83"/>
                  </a:lnTo>
                  <a:lnTo>
                    <a:pt x="60" y="92"/>
                  </a:lnTo>
                  <a:lnTo>
                    <a:pt x="60" y="92"/>
                  </a:lnTo>
                  <a:lnTo>
                    <a:pt x="60" y="181"/>
                  </a:lnTo>
                  <a:lnTo>
                    <a:pt x="60" y="286"/>
                  </a:lnTo>
                  <a:lnTo>
                    <a:pt x="60" y="286"/>
                  </a:lnTo>
                  <a:lnTo>
                    <a:pt x="61" y="292"/>
                  </a:lnTo>
                  <a:lnTo>
                    <a:pt x="63" y="295"/>
                  </a:lnTo>
                  <a:lnTo>
                    <a:pt x="69" y="299"/>
                  </a:lnTo>
                  <a:lnTo>
                    <a:pt x="74" y="301"/>
                  </a:lnTo>
                  <a:lnTo>
                    <a:pt x="74" y="301"/>
                  </a:lnTo>
                  <a:lnTo>
                    <a:pt x="80" y="299"/>
                  </a:lnTo>
                  <a:lnTo>
                    <a:pt x="85" y="295"/>
                  </a:lnTo>
                  <a:lnTo>
                    <a:pt x="89" y="292"/>
                  </a:lnTo>
                  <a:lnTo>
                    <a:pt x="89" y="286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90" y="181"/>
                  </a:lnTo>
                  <a:lnTo>
                    <a:pt x="90" y="179"/>
                  </a:lnTo>
                  <a:lnTo>
                    <a:pt x="94" y="179"/>
                  </a:lnTo>
                  <a:lnTo>
                    <a:pt x="94" y="179"/>
                  </a:lnTo>
                  <a:lnTo>
                    <a:pt x="98" y="179"/>
                  </a:lnTo>
                  <a:lnTo>
                    <a:pt x="100" y="181"/>
                  </a:lnTo>
                  <a:lnTo>
                    <a:pt x="100" y="185"/>
                  </a:lnTo>
                  <a:lnTo>
                    <a:pt x="100" y="286"/>
                  </a:lnTo>
                  <a:lnTo>
                    <a:pt x="100" y="286"/>
                  </a:lnTo>
                  <a:lnTo>
                    <a:pt x="101" y="292"/>
                  </a:lnTo>
                  <a:lnTo>
                    <a:pt x="103" y="295"/>
                  </a:lnTo>
                  <a:lnTo>
                    <a:pt x="109" y="299"/>
                  </a:lnTo>
                  <a:lnTo>
                    <a:pt x="114" y="301"/>
                  </a:lnTo>
                  <a:lnTo>
                    <a:pt x="114" y="301"/>
                  </a:lnTo>
                  <a:lnTo>
                    <a:pt x="119" y="299"/>
                  </a:lnTo>
                  <a:lnTo>
                    <a:pt x="125" y="295"/>
                  </a:lnTo>
                  <a:lnTo>
                    <a:pt x="127" y="292"/>
                  </a:lnTo>
                  <a:lnTo>
                    <a:pt x="129" y="286"/>
                  </a:lnTo>
                  <a:lnTo>
                    <a:pt x="129" y="188"/>
                  </a:lnTo>
                  <a:lnTo>
                    <a:pt x="129" y="174"/>
                  </a:lnTo>
                  <a:lnTo>
                    <a:pt x="129" y="174"/>
                  </a:lnTo>
                  <a:lnTo>
                    <a:pt x="136" y="167"/>
                  </a:lnTo>
                  <a:lnTo>
                    <a:pt x="143" y="159"/>
                  </a:lnTo>
                  <a:lnTo>
                    <a:pt x="150" y="152"/>
                  </a:lnTo>
                  <a:lnTo>
                    <a:pt x="156" y="143"/>
                  </a:lnTo>
                  <a:lnTo>
                    <a:pt x="156" y="143"/>
                  </a:lnTo>
                  <a:lnTo>
                    <a:pt x="161" y="130"/>
                  </a:lnTo>
                  <a:lnTo>
                    <a:pt x="163" y="125"/>
                  </a:lnTo>
                  <a:lnTo>
                    <a:pt x="165" y="119"/>
                  </a:lnTo>
                  <a:lnTo>
                    <a:pt x="165" y="119"/>
                  </a:lnTo>
                  <a:lnTo>
                    <a:pt x="165" y="112"/>
                  </a:lnTo>
                  <a:lnTo>
                    <a:pt x="161" y="107"/>
                  </a:lnTo>
                  <a:lnTo>
                    <a:pt x="158" y="94"/>
                  </a:lnTo>
                  <a:lnTo>
                    <a:pt x="158" y="94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52" name="Freeform 74"/>
            <p:cNvSpPr/>
            <p:nvPr/>
          </p:nvSpPr>
          <p:spPr bwMode="auto">
            <a:xfrm>
              <a:off x="3521609" y="897922"/>
              <a:ext cx="12458" cy="51909"/>
            </a:xfrm>
            <a:custGeom>
              <a:avLst/>
              <a:gdLst/>
              <a:ahLst/>
              <a:cxnLst>
                <a:cxn ang="0">
                  <a:pos x="10" y="27"/>
                </a:cxn>
                <a:cxn ang="0">
                  <a:pos x="10" y="27"/>
                </a:cxn>
                <a:cxn ang="0">
                  <a:pos x="5" y="38"/>
                </a:cxn>
                <a:cxn ang="0">
                  <a:pos x="5" y="38"/>
                </a:cxn>
                <a:cxn ang="0">
                  <a:pos x="0" y="49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7" y="13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0" y="27"/>
                </a:cxn>
                <a:cxn ang="0">
                  <a:pos x="10" y="27"/>
                </a:cxn>
              </a:cxnLst>
              <a:rect l="0" t="0" r="r" b="b"/>
              <a:pathLst>
                <a:path w="12" h="49">
                  <a:moveTo>
                    <a:pt x="10" y="27"/>
                  </a:moveTo>
                  <a:lnTo>
                    <a:pt x="10" y="27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0" y="49"/>
                  </a:lnTo>
                  <a:lnTo>
                    <a:pt x="0" y="0"/>
                  </a:lnTo>
                  <a:lnTo>
                    <a:pt x="0" y="0"/>
                  </a:lnTo>
                  <a:lnTo>
                    <a:pt x="7" y="13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0" y="27"/>
                  </a:lnTo>
                  <a:lnTo>
                    <a:pt x="10" y="27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53" name="Line 75"/>
            <p:cNvSpPr>
              <a:spLocks noChangeShapeType="1"/>
            </p:cNvSpPr>
            <p:nvPr/>
          </p:nvSpPr>
          <p:spPr bwMode="auto">
            <a:xfrm>
              <a:off x="3534067" y="924914"/>
              <a:ext cx="2077" cy="2077"/>
            </a:xfrm>
            <a:prstGeom prst="line">
              <a:avLst/>
            </a:pr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</p:grpSp>
      <p:grpSp>
        <p:nvGrpSpPr>
          <p:cNvPr id="54" name="Group 75"/>
          <p:cNvGrpSpPr/>
          <p:nvPr/>
        </p:nvGrpSpPr>
        <p:grpSpPr>
          <a:xfrm>
            <a:off x="6309928" y="1061138"/>
            <a:ext cx="474691" cy="462672"/>
            <a:chOff x="4080141" y="798258"/>
            <a:chExt cx="328062" cy="319755"/>
          </a:xfrm>
          <a:solidFill>
            <a:srgbClr val="649C4B"/>
          </a:solidFill>
        </p:grpSpPr>
        <p:sp>
          <p:nvSpPr>
            <p:cNvPr id="55" name="Freeform 76"/>
            <p:cNvSpPr/>
            <p:nvPr/>
          </p:nvSpPr>
          <p:spPr bwMode="auto">
            <a:xfrm>
              <a:off x="4080141" y="823174"/>
              <a:ext cx="294839" cy="294839"/>
            </a:xfrm>
            <a:custGeom>
              <a:avLst/>
              <a:gdLst/>
              <a:ahLst/>
              <a:cxnLst>
                <a:cxn ang="0">
                  <a:pos x="141" y="141"/>
                </a:cxn>
                <a:cxn ang="0">
                  <a:pos x="284" y="141"/>
                </a:cxn>
                <a:cxn ang="0">
                  <a:pos x="284" y="141"/>
                </a:cxn>
                <a:cxn ang="0">
                  <a:pos x="283" y="156"/>
                </a:cxn>
                <a:cxn ang="0">
                  <a:pos x="281" y="170"/>
                </a:cxn>
                <a:cxn ang="0">
                  <a:pos x="277" y="185"/>
                </a:cxn>
                <a:cxn ang="0">
                  <a:pos x="274" y="197"/>
                </a:cxn>
                <a:cxn ang="0">
                  <a:pos x="266" y="210"/>
                </a:cxn>
                <a:cxn ang="0">
                  <a:pos x="259" y="221"/>
                </a:cxn>
                <a:cxn ang="0">
                  <a:pos x="252" y="232"/>
                </a:cxn>
                <a:cxn ang="0">
                  <a:pos x="243" y="243"/>
                </a:cxn>
                <a:cxn ang="0">
                  <a:pos x="232" y="252"/>
                </a:cxn>
                <a:cxn ang="0">
                  <a:pos x="221" y="259"/>
                </a:cxn>
                <a:cxn ang="0">
                  <a:pos x="210" y="266"/>
                </a:cxn>
                <a:cxn ang="0">
                  <a:pos x="197" y="273"/>
                </a:cxn>
                <a:cxn ang="0">
                  <a:pos x="185" y="277"/>
                </a:cxn>
                <a:cxn ang="0">
                  <a:pos x="170" y="281"/>
                </a:cxn>
                <a:cxn ang="0">
                  <a:pos x="156" y="283"/>
                </a:cxn>
                <a:cxn ang="0">
                  <a:pos x="141" y="284"/>
                </a:cxn>
                <a:cxn ang="0">
                  <a:pos x="141" y="284"/>
                </a:cxn>
                <a:cxn ang="0">
                  <a:pos x="127" y="283"/>
                </a:cxn>
                <a:cxn ang="0">
                  <a:pos x="112" y="281"/>
                </a:cxn>
                <a:cxn ang="0">
                  <a:pos x="100" y="277"/>
                </a:cxn>
                <a:cxn ang="0">
                  <a:pos x="87" y="273"/>
                </a:cxn>
                <a:cxn ang="0">
                  <a:pos x="74" y="266"/>
                </a:cxn>
                <a:cxn ang="0">
                  <a:pos x="62" y="259"/>
                </a:cxn>
                <a:cxn ang="0">
                  <a:pos x="51" y="252"/>
                </a:cxn>
                <a:cxn ang="0">
                  <a:pos x="42" y="243"/>
                </a:cxn>
                <a:cxn ang="0">
                  <a:pos x="33" y="232"/>
                </a:cxn>
                <a:cxn ang="0">
                  <a:pos x="23" y="221"/>
                </a:cxn>
                <a:cxn ang="0">
                  <a:pos x="16" y="210"/>
                </a:cxn>
                <a:cxn ang="0">
                  <a:pos x="11" y="197"/>
                </a:cxn>
                <a:cxn ang="0">
                  <a:pos x="5" y="185"/>
                </a:cxn>
                <a:cxn ang="0">
                  <a:pos x="2" y="170"/>
                </a:cxn>
                <a:cxn ang="0">
                  <a:pos x="0" y="156"/>
                </a:cxn>
                <a:cxn ang="0">
                  <a:pos x="0" y="141"/>
                </a:cxn>
                <a:cxn ang="0">
                  <a:pos x="0" y="141"/>
                </a:cxn>
                <a:cxn ang="0">
                  <a:pos x="0" y="127"/>
                </a:cxn>
                <a:cxn ang="0">
                  <a:pos x="2" y="114"/>
                </a:cxn>
                <a:cxn ang="0">
                  <a:pos x="5" y="99"/>
                </a:cxn>
                <a:cxn ang="0">
                  <a:pos x="11" y="87"/>
                </a:cxn>
                <a:cxn ang="0">
                  <a:pos x="16" y="74"/>
                </a:cxn>
                <a:cxn ang="0">
                  <a:pos x="23" y="63"/>
                </a:cxn>
                <a:cxn ang="0">
                  <a:pos x="33" y="52"/>
                </a:cxn>
                <a:cxn ang="0">
                  <a:pos x="42" y="41"/>
                </a:cxn>
                <a:cxn ang="0">
                  <a:pos x="51" y="32"/>
                </a:cxn>
                <a:cxn ang="0">
                  <a:pos x="62" y="23"/>
                </a:cxn>
                <a:cxn ang="0">
                  <a:pos x="74" y="16"/>
                </a:cxn>
                <a:cxn ang="0">
                  <a:pos x="87" y="11"/>
                </a:cxn>
                <a:cxn ang="0">
                  <a:pos x="100" y="7"/>
                </a:cxn>
                <a:cxn ang="0">
                  <a:pos x="112" y="3"/>
                </a:cxn>
                <a:cxn ang="0">
                  <a:pos x="127" y="0"/>
                </a:cxn>
                <a:cxn ang="0">
                  <a:pos x="141" y="0"/>
                </a:cxn>
                <a:cxn ang="0">
                  <a:pos x="141" y="141"/>
                </a:cxn>
              </a:cxnLst>
              <a:rect l="0" t="0" r="r" b="b"/>
              <a:pathLst>
                <a:path w="284" h="284">
                  <a:moveTo>
                    <a:pt x="141" y="141"/>
                  </a:moveTo>
                  <a:lnTo>
                    <a:pt x="284" y="141"/>
                  </a:lnTo>
                  <a:lnTo>
                    <a:pt x="284" y="141"/>
                  </a:lnTo>
                  <a:lnTo>
                    <a:pt x="283" y="156"/>
                  </a:lnTo>
                  <a:lnTo>
                    <a:pt x="281" y="170"/>
                  </a:lnTo>
                  <a:lnTo>
                    <a:pt x="277" y="185"/>
                  </a:lnTo>
                  <a:lnTo>
                    <a:pt x="274" y="197"/>
                  </a:lnTo>
                  <a:lnTo>
                    <a:pt x="266" y="210"/>
                  </a:lnTo>
                  <a:lnTo>
                    <a:pt x="259" y="221"/>
                  </a:lnTo>
                  <a:lnTo>
                    <a:pt x="252" y="232"/>
                  </a:lnTo>
                  <a:lnTo>
                    <a:pt x="243" y="243"/>
                  </a:lnTo>
                  <a:lnTo>
                    <a:pt x="232" y="252"/>
                  </a:lnTo>
                  <a:lnTo>
                    <a:pt x="221" y="259"/>
                  </a:lnTo>
                  <a:lnTo>
                    <a:pt x="210" y="266"/>
                  </a:lnTo>
                  <a:lnTo>
                    <a:pt x="197" y="273"/>
                  </a:lnTo>
                  <a:lnTo>
                    <a:pt x="185" y="277"/>
                  </a:lnTo>
                  <a:lnTo>
                    <a:pt x="170" y="281"/>
                  </a:lnTo>
                  <a:lnTo>
                    <a:pt x="156" y="283"/>
                  </a:lnTo>
                  <a:lnTo>
                    <a:pt x="141" y="284"/>
                  </a:lnTo>
                  <a:lnTo>
                    <a:pt x="141" y="284"/>
                  </a:lnTo>
                  <a:lnTo>
                    <a:pt x="127" y="283"/>
                  </a:lnTo>
                  <a:lnTo>
                    <a:pt x="112" y="281"/>
                  </a:lnTo>
                  <a:lnTo>
                    <a:pt x="100" y="277"/>
                  </a:lnTo>
                  <a:lnTo>
                    <a:pt x="87" y="273"/>
                  </a:lnTo>
                  <a:lnTo>
                    <a:pt x="74" y="266"/>
                  </a:lnTo>
                  <a:lnTo>
                    <a:pt x="62" y="259"/>
                  </a:lnTo>
                  <a:lnTo>
                    <a:pt x="51" y="252"/>
                  </a:lnTo>
                  <a:lnTo>
                    <a:pt x="42" y="243"/>
                  </a:lnTo>
                  <a:lnTo>
                    <a:pt x="33" y="232"/>
                  </a:lnTo>
                  <a:lnTo>
                    <a:pt x="23" y="221"/>
                  </a:lnTo>
                  <a:lnTo>
                    <a:pt x="16" y="210"/>
                  </a:lnTo>
                  <a:lnTo>
                    <a:pt x="11" y="197"/>
                  </a:lnTo>
                  <a:lnTo>
                    <a:pt x="5" y="185"/>
                  </a:lnTo>
                  <a:lnTo>
                    <a:pt x="2" y="170"/>
                  </a:lnTo>
                  <a:lnTo>
                    <a:pt x="0" y="156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0" y="127"/>
                  </a:lnTo>
                  <a:lnTo>
                    <a:pt x="2" y="114"/>
                  </a:lnTo>
                  <a:lnTo>
                    <a:pt x="5" y="99"/>
                  </a:lnTo>
                  <a:lnTo>
                    <a:pt x="11" y="87"/>
                  </a:lnTo>
                  <a:lnTo>
                    <a:pt x="16" y="74"/>
                  </a:lnTo>
                  <a:lnTo>
                    <a:pt x="23" y="63"/>
                  </a:lnTo>
                  <a:lnTo>
                    <a:pt x="33" y="52"/>
                  </a:lnTo>
                  <a:lnTo>
                    <a:pt x="42" y="41"/>
                  </a:lnTo>
                  <a:lnTo>
                    <a:pt x="51" y="32"/>
                  </a:lnTo>
                  <a:lnTo>
                    <a:pt x="62" y="23"/>
                  </a:lnTo>
                  <a:lnTo>
                    <a:pt x="74" y="16"/>
                  </a:lnTo>
                  <a:lnTo>
                    <a:pt x="87" y="11"/>
                  </a:lnTo>
                  <a:lnTo>
                    <a:pt x="100" y="7"/>
                  </a:lnTo>
                  <a:lnTo>
                    <a:pt x="112" y="3"/>
                  </a:lnTo>
                  <a:lnTo>
                    <a:pt x="127" y="0"/>
                  </a:lnTo>
                  <a:lnTo>
                    <a:pt x="141" y="0"/>
                  </a:lnTo>
                  <a:lnTo>
                    <a:pt x="141" y="14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56" name="Freeform 77"/>
            <p:cNvSpPr/>
            <p:nvPr/>
          </p:nvSpPr>
          <p:spPr bwMode="auto">
            <a:xfrm>
              <a:off x="4260783" y="798258"/>
              <a:ext cx="147420" cy="147420"/>
            </a:xfrm>
            <a:custGeom>
              <a:avLst/>
              <a:gdLst/>
              <a:ahLst/>
              <a:cxnLst>
                <a:cxn ang="0">
                  <a:pos x="0" y="142"/>
                </a:cxn>
                <a:cxn ang="0">
                  <a:pos x="141" y="142"/>
                </a:cxn>
                <a:cxn ang="0">
                  <a:pos x="141" y="142"/>
                </a:cxn>
                <a:cxn ang="0">
                  <a:pos x="141" y="127"/>
                </a:cxn>
                <a:cxn ang="0">
                  <a:pos x="139" y="113"/>
                </a:cxn>
                <a:cxn ang="0">
                  <a:pos x="136" y="100"/>
                </a:cxn>
                <a:cxn ang="0">
                  <a:pos x="130" y="87"/>
                </a:cxn>
                <a:cxn ang="0">
                  <a:pos x="125" y="74"/>
                </a:cxn>
                <a:cxn ang="0">
                  <a:pos x="118" y="62"/>
                </a:cxn>
                <a:cxn ang="0">
                  <a:pos x="109" y="51"/>
                </a:cxn>
                <a:cxn ang="0">
                  <a:pos x="100" y="42"/>
                </a:cxn>
                <a:cxn ang="0">
                  <a:pos x="91" y="33"/>
                </a:cxn>
                <a:cxn ang="0">
                  <a:pos x="80" y="24"/>
                </a:cxn>
                <a:cxn ang="0">
                  <a:pos x="67" y="16"/>
                </a:cxn>
                <a:cxn ang="0">
                  <a:pos x="54" y="11"/>
                </a:cxn>
                <a:cxn ang="0">
                  <a:pos x="42" y="6"/>
                </a:cxn>
                <a:cxn ang="0">
                  <a:pos x="29" y="2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0" y="142"/>
                </a:cxn>
              </a:cxnLst>
              <a:rect l="0" t="0" r="r" b="b"/>
              <a:pathLst>
                <a:path w="141" h="142">
                  <a:moveTo>
                    <a:pt x="0" y="142"/>
                  </a:moveTo>
                  <a:lnTo>
                    <a:pt x="141" y="142"/>
                  </a:lnTo>
                  <a:lnTo>
                    <a:pt x="141" y="142"/>
                  </a:lnTo>
                  <a:lnTo>
                    <a:pt x="141" y="127"/>
                  </a:lnTo>
                  <a:lnTo>
                    <a:pt x="139" y="113"/>
                  </a:lnTo>
                  <a:lnTo>
                    <a:pt x="136" y="100"/>
                  </a:lnTo>
                  <a:lnTo>
                    <a:pt x="130" y="87"/>
                  </a:lnTo>
                  <a:lnTo>
                    <a:pt x="125" y="74"/>
                  </a:lnTo>
                  <a:lnTo>
                    <a:pt x="118" y="62"/>
                  </a:lnTo>
                  <a:lnTo>
                    <a:pt x="109" y="51"/>
                  </a:lnTo>
                  <a:lnTo>
                    <a:pt x="100" y="42"/>
                  </a:lnTo>
                  <a:lnTo>
                    <a:pt x="91" y="33"/>
                  </a:lnTo>
                  <a:lnTo>
                    <a:pt x="80" y="24"/>
                  </a:lnTo>
                  <a:lnTo>
                    <a:pt x="67" y="16"/>
                  </a:lnTo>
                  <a:lnTo>
                    <a:pt x="54" y="11"/>
                  </a:lnTo>
                  <a:lnTo>
                    <a:pt x="42" y="6"/>
                  </a:lnTo>
                  <a:lnTo>
                    <a:pt x="29" y="2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14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</p:grpSp>
      <p:grpSp>
        <p:nvGrpSpPr>
          <p:cNvPr id="57" name="Group 73"/>
          <p:cNvGrpSpPr/>
          <p:nvPr/>
        </p:nvGrpSpPr>
        <p:grpSpPr>
          <a:xfrm>
            <a:off x="3812500" y="1064261"/>
            <a:ext cx="513747" cy="453656"/>
            <a:chOff x="2549886" y="800334"/>
            <a:chExt cx="355053" cy="313526"/>
          </a:xfrm>
          <a:solidFill>
            <a:srgbClr val="649C4B"/>
          </a:solidFill>
        </p:grpSpPr>
        <p:sp>
          <p:nvSpPr>
            <p:cNvPr id="58" name="Freeform 88"/>
            <p:cNvSpPr/>
            <p:nvPr/>
          </p:nvSpPr>
          <p:spPr bwMode="auto">
            <a:xfrm>
              <a:off x="2653702" y="1055723"/>
              <a:ext cx="58137" cy="58137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27" y="0"/>
                </a:cxn>
                <a:cxn ang="0">
                  <a:pos x="34" y="0"/>
                </a:cxn>
                <a:cxn ang="0">
                  <a:pos x="40" y="2"/>
                </a:cxn>
                <a:cxn ang="0">
                  <a:pos x="49" y="10"/>
                </a:cxn>
                <a:cxn ang="0">
                  <a:pos x="54" y="19"/>
                </a:cxn>
                <a:cxn ang="0">
                  <a:pos x="56" y="24"/>
                </a:cxn>
                <a:cxn ang="0">
                  <a:pos x="56" y="30"/>
                </a:cxn>
                <a:cxn ang="0">
                  <a:pos x="56" y="30"/>
                </a:cxn>
                <a:cxn ang="0">
                  <a:pos x="56" y="35"/>
                </a:cxn>
                <a:cxn ang="0">
                  <a:pos x="54" y="40"/>
                </a:cxn>
                <a:cxn ang="0">
                  <a:pos x="49" y="49"/>
                </a:cxn>
                <a:cxn ang="0">
                  <a:pos x="40" y="55"/>
                </a:cxn>
                <a:cxn ang="0">
                  <a:pos x="34" y="57"/>
                </a:cxn>
                <a:cxn ang="0">
                  <a:pos x="27" y="57"/>
                </a:cxn>
                <a:cxn ang="0">
                  <a:pos x="27" y="57"/>
                </a:cxn>
                <a:cxn ang="0">
                  <a:pos x="22" y="57"/>
                </a:cxn>
                <a:cxn ang="0">
                  <a:pos x="16" y="55"/>
                </a:cxn>
                <a:cxn ang="0">
                  <a:pos x="7" y="49"/>
                </a:cxn>
                <a:cxn ang="0">
                  <a:pos x="2" y="40"/>
                </a:cxn>
                <a:cxn ang="0">
                  <a:pos x="0" y="35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24"/>
                </a:cxn>
                <a:cxn ang="0">
                  <a:pos x="2" y="19"/>
                </a:cxn>
                <a:cxn ang="0">
                  <a:pos x="7" y="10"/>
                </a:cxn>
                <a:cxn ang="0">
                  <a:pos x="16" y="2"/>
                </a:cxn>
                <a:cxn ang="0">
                  <a:pos x="22" y="0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56" h="57">
                  <a:moveTo>
                    <a:pt x="27" y="0"/>
                  </a:moveTo>
                  <a:lnTo>
                    <a:pt x="27" y="0"/>
                  </a:lnTo>
                  <a:lnTo>
                    <a:pt x="34" y="0"/>
                  </a:lnTo>
                  <a:lnTo>
                    <a:pt x="40" y="2"/>
                  </a:lnTo>
                  <a:lnTo>
                    <a:pt x="49" y="10"/>
                  </a:lnTo>
                  <a:lnTo>
                    <a:pt x="54" y="19"/>
                  </a:lnTo>
                  <a:lnTo>
                    <a:pt x="56" y="24"/>
                  </a:lnTo>
                  <a:lnTo>
                    <a:pt x="56" y="30"/>
                  </a:lnTo>
                  <a:lnTo>
                    <a:pt x="56" y="30"/>
                  </a:lnTo>
                  <a:lnTo>
                    <a:pt x="56" y="35"/>
                  </a:lnTo>
                  <a:lnTo>
                    <a:pt x="54" y="40"/>
                  </a:lnTo>
                  <a:lnTo>
                    <a:pt x="49" y="49"/>
                  </a:lnTo>
                  <a:lnTo>
                    <a:pt x="40" y="55"/>
                  </a:lnTo>
                  <a:lnTo>
                    <a:pt x="34" y="57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22" y="57"/>
                  </a:lnTo>
                  <a:lnTo>
                    <a:pt x="16" y="55"/>
                  </a:lnTo>
                  <a:lnTo>
                    <a:pt x="7" y="49"/>
                  </a:lnTo>
                  <a:lnTo>
                    <a:pt x="2" y="40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7" y="10"/>
                  </a:lnTo>
                  <a:lnTo>
                    <a:pt x="16" y="2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59" name="Freeform 89"/>
            <p:cNvSpPr/>
            <p:nvPr/>
          </p:nvSpPr>
          <p:spPr bwMode="auto">
            <a:xfrm>
              <a:off x="2782435" y="1055723"/>
              <a:ext cx="60214" cy="58137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29" y="0"/>
                </a:cxn>
                <a:cxn ang="0">
                  <a:pos x="35" y="0"/>
                </a:cxn>
                <a:cxn ang="0">
                  <a:pos x="40" y="2"/>
                </a:cxn>
                <a:cxn ang="0">
                  <a:pos x="49" y="10"/>
                </a:cxn>
                <a:cxn ang="0">
                  <a:pos x="55" y="19"/>
                </a:cxn>
                <a:cxn ang="0">
                  <a:pos x="56" y="24"/>
                </a:cxn>
                <a:cxn ang="0">
                  <a:pos x="58" y="30"/>
                </a:cxn>
                <a:cxn ang="0">
                  <a:pos x="58" y="30"/>
                </a:cxn>
                <a:cxn ang="0">
                  <a:pos x="56" y="35"/>
                </a:cxn>
                <a:cxn ang="0">
                  <a:pos x="55" y="40"/>
                </a:cxn>
                <a:cxn ang="0">
                  <a:pos x="49" y="49"/>
                </a:cxn>
                <a:cxn ang="0">
                  <a:pos x="40" y="55"/>
                </a:cxn>
                <a:cxn ang="0">
                  <a:pos x="35" y="57"/>
                </a:cxn>
                <a:cxn ang="0">
                  <a:pos x="29" y="57"/>
                </a:cxn>
                <a:cxn ang="0">
                  <a:pos x="29" y="57"/>
                </a:cxn>
                <a:cxn ang="0">
                  <a:pos x="24" y="57"/>
                </a:cxn>
                <a:cxn ang="0">
                  <a:pos x="18" y="55"/>
                </a:cxn>
                <a:cxn ang="0">
                  <a:pos x="9" y="49"/>
                </a:cxn>
                <a:cxn ang="0">
                  <a:pos x="4" y="40"/>
                </a:cxn>
                <a:cxn ang="0">
                  <a:pos x="2" y="35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2" y="24"/>
                </a:cxn>
                <a:cxn ang="0">
                  <a:pos x="4" y="19"/>
                </a:cxn>
                <a:cxn ang="0">
                  <a:pos x="9" y="10"/>
                </a:cxn>
                <a:cxn ang="0">
                  <a:pos x="18" y="2"/>
                </a:cxn>
                <a:cxn ang="0">
                  <a:pos x="24" y="0"/>
                </a:cxn>
                <a:cxn ang="0">
                  <a:pos x="29" y="0"/>
                </a:cxn>
                <a:cxn ang="0">
                  <a:pos x="29" y="0"/>
                </a:cxn>
              </a:cxnLst>
              <a:rect l="0" t="0" r="r" b="b"/>
              <a:pathLst>
                <a:path w="58" h="57">
                  <a:moveTo>
                    <a:pt x="29" y="0"/>
                  </a:moveTo>
                  <a:lnTo>
                    <a:pt x="29" y="0"/>
                  </a:lnTo>
                  <a:lnTo>
                    <a:pt x="35" y="0"/>
                  </a:lnTo>
                  <a:lnTo>
                    <a:pt x="40" y="2"/>
                  </a:lnTo>
                  <a:lnTo>
                    <a:pt x="49" y="10"/>
                  </a:lnTo>
                  <a:lnTo>
                    <a:pt x="55" y="19"/>
                  </a:lnTo>
                  <a:lnTo>
                    <a:pt x="56" y="24"/>
                  </a:lnTo>
                  <a:lnTo>
                    <a:pt x="58" y="30"/>
                  </a:lnTo>
                  <a:lnTo>
                    <a:pt x="58" y="30"/>
                  </a:lnTo>
                  <a:lnTo>
                    <a:pt x="56" y="35"/>
                  </a:lnTo>
                  <a:lnTo>
                    <a:pt x="55" y="40"/>
                  </a:lnTo>
                  <a:lnTo>
                    <a:pt x="49" y="49"/>
                  </a:lnTo>
                  <a:lnTo>
                    <a:pt x="40" y="55"/>
                  </a:lnTo>
                  <a:lnTo>
                    <a:pt x="35" y="57"/>
                  </a:lnTo>
                  <a:lnTo>
                    <a:pt x="29" y="57"/>
                  </a:lnTo>
                  <a:lnTo>
                    <a:pt x="29" y="57"/>
                  </a:lnTo>
                  <a:lnTo>
                    <a:pt x="24" y="57"/>
                  </a:lnTo>
                  <a:lnTo>
                    <a:pt x="18" y="55"/>
                  </a:lnTo>
                  <a:lnTo>
                    <a:pt x="9" y="49"/>
                  </a:lnTo>
                  <a:lnTo>
                    <a:pt x="4" y="40"/>
                  </a:lnTo>
                  <a:lnTo>
                    <a:pt x="2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4" y="19"/>
                  </a:lnTo>
                  <a:lnTo>
                    <a:pt x="9" y="10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60" name="Freeform 90"/>
            <p:cNvSpPr/>
            <p:nvPr/>
          </p:nvSpPr>
          <p:spPr bwMode="auto">
            <a:xfrm>
              <a:off x="2549886" y="800334"/>
              <a:ext cx="355053" cy="247084"/>
            </a:xfrm>
            <a:custGeom>
              <a:avLst/>
              <a:gdLst/>
              <a:ahLst/>
              <a:cxnLst>
                <a:cxn ang="0">
                  <a:pos x="325" y="91"/>
                </a:cxn>
                <a:cxn ang="0">
                  <a:pos x="149" y="91"/>
                </a:cxn>
                <a:cxn ang="0">
                  <a:pos x="140" y="98"/>
                </a:cxn>
                <a:cxn ang="0">
                  <a:pos x="138" y="105"/>
                </a:cxn>
                <a:cxn ang="0">
                  <a:pos x="143" y="116"/>
                </a:cxn>
                <a:cxn ang="0">
                  <a:pos x="307" y="120"/>
                </a:cxn>
                <a:cxn ang="0">
                  <a:pos x="297" y="149"/>
                </a:cxn>
                <a:cxn ang="0">
                  <a:pos x="143" y="149"/>
                </a:cxn>
                <a:cxn ang="0">
                  <a:pos x="134" y="156"/>
                </a:cxn>
                <a:cxn ang="0">
                  <a:pos x="132" y="161"/>
                </a:cxn>
                <a:cxn ang="0">
                  <a:pos x="138" y="172"/>
                </a:cxn>
                <a:cxn ang="0">
                  <a:pos x="290" y="176"/>
                </a:cxn>
                <a:cxn ang="0">
                  <a:pos x="281" y="203"/>
                </a:cxn>
                <a:cxn ang="0">
                  <a:pos x="111" y="120"/>
                </a:cxn>
                <a:cxn ang="0">
                  <a:pos x="107" y="91"/>
                </a:cxn>
                <a:cxn ang="0">
                  <a:pos x="103" y="53"/>
                </a:cxn>
                <a:cxn ang="0">
                  <a:pos x="96" y="45"/>
                </a:cxn>
                <a:cxn ang="0">
                  <a:pos x="53" y="20"/>
                </a:cxn>
                <a:cxn ang="0">
                  <a:pos x="15" y="2"/>
                </a:cxn>
                <a:cxn ang="0">
                  <a:pos x="6" y="2"/>
                </a:cxn>
                <a:cxn ang="0">
                  <a:pos x="0" y="11"/>
                </a:cxn>
                <a:cxn ang="0">
                  <a:pos x="2" y="22"/>
                </a:cxn>
                <a:cxn ang="0">
                  <a:pos x="15" y="34"/>
                </a:cxn>
                <a:cxn ang="0">
                  <a:pos x="62" y="56"/>
                </a:cxn>
                <a:cxn ang="0">
                  <a:pos x="71" y="63"/>
                </a:cxn>
                <a:cxn ang="0">
                  <a:pos x="73" y="71"/>
                </a:cxn>
                <a:cxn ang="0">
                  <a:pos x="93" y="217"/>
                </a:cxn>
                <a:cxn ang="0">
                  <a:pos x="94" y="227"/>
                </a:cxn>
                <a:cxn ang="0">
                  <a:pos x="100" y="234"/>
                </a:cxn>
                <a:cxn ang="0">
                  <a:pos x="111" y="237"/>
                </a:cxn>
                <a:cxn ang="0">
                  <a:pos x="288" y="237"/>
                </a:cxn>
                <a:cxn ang="0">
                  <a:pos x="292" y="236"/>
                </a:cxn>
                <a:cxn ang="0">
                  <a:pos x="303" y="230"/>
                </a:cxn>
                <a:cxn ang="0">
                  <a:pos x="305" y="221"/>
                </a:cxn>
                <a:cxn ang="0">
                  <a:pos x="341" y="118"/>
                </a:cxn>
                <a:cxn ang="0">
                  <a:pos x="343" y="103"/>
                </a:cxn>
                <a:cxn ang="0">
                  <a:pos x="337" y="94"/>
                </a:cxn>
                <a:cxn ang="0">
                  <a:pos x="325" y="91"/>
                </a:cxn>
              </a:cxnLst>
              <a:rect l="0" t="0" r="r" b="b"/>
              <a:pathLst>
                <a:path w="343" h="237">
                  <a:moveTo>
                    <a:pt x="325" y="91"/>
                  </a:moveTo>
                  <a:lnTo>
                    <a:pt x="325" y="91"/>
                  </a:lnTo>
                  <a:lnTo>
                    <a:pt x="149" y="91"/>
                  </a:lnTo>
                  <a:lnTo>
                    <a:pt x="149" y="91"/>
                  </a:lnTo>
                  <a:lnTo>
                    <a:pt x="143" y="92"/>
                  </a:lnTo>
                  <a:lnTo>
                    <a:pt x="140" y="98"/>
                  </a:lnTo>
                  <a:lnTo>
                    <a:pt x="138" y="105"/>
                  </a:lnTo>
                  <a:lnTo>
                    <a:pt x="138" y="105"/>
                  </a:lnTo>
                  <a:lnTo>
                    <a:pt x="140" y="111"/>
                  </a:lnTo>
                  <a:lnTo>
                    <a:pt x="143" y="116"/>
                  </a:lnTo>
                  <a:lnTo>
                    <a:pt x="149" y="120"/>
                  </a:lnTo>
                  <a:lnTo>
                    <a:pt x="307" y="120"/>
                  </a:lnTo>
                  <a:lnTo>
                    <a:pt x="297" y="149"/>
                  </a:lnTo>
                  <a:lnTo>
                    <a:pt x="297" y="149"/>
                  </a:lnTo>
                  <a:lnTo>
                    <a:pt x="143" y="149"/>
                  </a:lnTo>
                  <a:lnTo>
                    <a:pt x="143" y="149"/>
                  </a:lnTo>
                  <a:lnTo>
                    <a:pt x="138" y="152"/>
                  </a:lnTo>
                  <a:lnTo>
                    <a:pt x="134" y="156"/>
                  </a:lnTo>
                  <a:lnTo>
                    <a:pt x="132" y="161"/>
                  </a:lnTo>
                  <a:lnTo>
                    <a:pt x="132" y="161"/>
                  </a:lnTo>
                  <a:lnTo>
                    <a:pt x="134" y="169"/>
                  </a:lnTo>
                  <a:lnTo>
                    <a:pt x="138" y="172"/>
                  </a:lnTo>
                  <a:lnTo>
                    <a:pt x="143" y="176"/>
                  </a:lnTo>
                  <a:lnTo>
                    <a:pt x="290" y="176"/>
                  </a:lnTo>
                  <a:lnTo>
                    <a:pt x="290" y="176"/>
                  </a:lnTo>
                  <a:lnTo>
                    <a:pt x="281" y="203"/>
                  </a:lnTo>
                  <a:lnTo>
                    <a:pt x="122" y="203"/>
                  </a:lnTo>
                  <a:lnTo>
                    <a:pt x="111" y="120"/>
                  </a:lnTo>
                  <a:lnTo>
                    <a:pt x="107" y="91"/>
                  </a:lnTo>
                  <a:lnTo>
                    <a:pt x="107" y="91"/>
                  </a:lnTo>
                  <a:lnTo>
                    <a:pt x="103" y="53"/>
                  </a:lnTo>
                  <a:lnTo>
                    <a:pt x="103" y="53"/>
                  </a:lnTo>
                  <a:lnTo>
                    <a:pt x="102" y="49"/>
                  </a:lnTo>
                  <a:lnTo>
                    <a:pt x="96" y="45"/>
                  </a:lnTo>
                  <a:lnTo>
                    <a:pt x="80" y="33"/>
                  </a:lnTo>
                  <a:lnTo>
                    <a:pt x="53" y="20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9" y="0"/>
                  </a:lnTo>
                  <a:lnTo>
                    <a:pt x="6" y="2"/>
                  </a:lnTo>
                  <a:lnTo>
                    <a:pt x="2" y="5"/>
                  </a:lnTo>
                  <a:lnTo>
                    <a:pt x="0" y="11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7" y="29"/>
                  </a:lnTo>
                  <a:lnTo>
                    <a:pt x="15" y="34"/>
                  </a:lnTo>
                  <a:lnTo>
                    <a:pt x="62" y="56"/>
                  </a:lnTo>
                  <a:lnTo>
                    <a:pt x="62" y="56"/>
                  </a:lnTo>
                  <a:lnTo>
                    <a:pt x="67" y="60"/>
                  </a:lnTo>
                  <a:lnTo>
                    <a:pt x="71" y="63"/>
                  </a:lnTo>
                  <a:lnTo>
                    <a:pt x="73" y="71"/>
                  </a:lnTo>
                  <a:lnTo>
                    <a:pt x="73" y="71"/>
                  </a:lnTo>
                  <a:lnTo>
                    <a:pt x="93" y="217"/>
                  </a:lnTo>
                  <a:lnTo>
                    <a:pt x="93" y="217"/>
                  </a:lnTo>
                  <a:lnTo>
                    <a:pt x="93" y="221"/>
                  </a:lnTo>
                  <a:lnTo>
                    <a:pt x="94" y="227"/>
                  </a:lnTo>
                  <a:lnTo>
                    <a:pt x="98" y="230"/>
                  </a:lnTo>
                  <a:lnTo>
                    <a:pt x="100" y="234"/>
                  </a:lnTo>
                  <a:lnTo>
                    <a:pt x="105" y="236"/>
                  </a:lnTo>
                  <a:lnTo>
                    <a:pt x="111" y="237"/>
                  </a:lnTo>
                  <a:lnTo>
                    <a:pt x="111" y="237"/>
                  </a:lnTo>
                  <a:lnTo>
                    <a:pt x="288" y="237"/>
                  </a:lnTo>
                  <a:lnTo>
                    <a:pt x="288" y="237"/>
                  </a:lnTo>
                  <a:lnTo>
                    <a:pt x="292" y="236"/>
                  </a:lnTo>
                  <a:lnTo>
                    <a:pt x="297" y="234"/>
                  </a:lnTo>
                  <a:lnTo>
                    <a:pt x="303" y="230"/>
                  </a:lnTo>
                  <a:lnTo>
                    <a:pt x="305" y="225"/>
                  </a:lnTo>
                  <a:lnTo>
                    <a:pt x="305" y="221"/>
                  </a:lnTo>
                  <a:lnTo>
                    <a:pt x="341" y="118"/>
                  </a:lnTo>
                  <a:lnTo>
                    <a:pt x="341" y="118"/>
                  </a:lnTo>
                  <a:lnTo>
                    <a:pt x="341" y="114"/>
                  </a:lnTo>
                  <a:lnTo>
                    <a:pt x="343" y="103"/>
                  </a:lnTo>
                  <a:lnTo>
                    <a:pt x="341" y="100"/>
                  </a:lnTo>
                  <a:lnTo>
                    <a:pt x="337" y="94"/>
                  </a:lnTo>
                  <a:lnTo>
                    <a:pt x="334" y="92"/>
                  </a:lnTo>
                  <a:lnTo>
                    <a:pt x="325" y="91"/>
                  </a:lnTo>
                  <a:lnTo>
                    <a:pt x="325" y="9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</p:grpSp>
      <p:grpSp>
        <p:nvGrpSpPr>
          <p:cNvPr id="61" name="Group 81"/>
          <p:cNvGrpSpPr/>
          <p:nvPr/>
        </p:nvGrpSpPr>
        <p:grpSpPr>
          <a:xfrm>
            <a:off x="7503651" y="3067022"/>
            <a:ext cx="465677" cy="423619"/>
            <a:chOff x="4821392" y="2301522"/>
            <a:chExt cx="321831" cy="292764"/>
          </a:xfrm>
          <a:solidFill>
            <a:srgbClr val="649C4B"/>
          </a:solidFill>
        </p:grpSpPr>
        <p:sp>
          <p:nvSpPr>
            <p:cNvPr id="62" name="Freeform 91"/>
            <p:cNvSpPr/>
            <p:nvPr/>
          </p:nvSpPr>
          <p:spPr bwMode="auto">
            <a:xfrm>
              <a:off x="4856689" y="2301522"/>
              <a:ext cx="147420" cy="126657"/>
            </a:xfrm>
            <a:custGeom>
              <a:avLst/>
              <a:gdLst/>
              <a:ahLst/>
              <a:cxnLst>
                <a:cxn ang="0">
                  <a:pos x="141" y="14"/>
                </a:cxn>
                <a:cxn ang="0">
                  <a:pos x="141" y="14"/>
                </a:cxn>
                <a:cxn ang="0">
                  <a:pos x="137" y="43"/>
                </a:cxn>
                <a:cxn ang="0">
                  <a:pos x="130" y="70"/>
                </a:cxn>
                <a:cxn ang="0">
                  <a:pos x="123" y="96"/>
                </a:cxn>
                <a:cxn ang="0">
                  <a:pos x="116" y="121"/>
                </a:cxn>
                <a:cxn ang="0">
                  <a:pos x="116" y="121"/>
                </a:cxn>
                <a:cxn ang="0">
                  <a:pos x="88" y="112"/>
                </a:cxn>
                <a:cxn ang="0">
                  <a:pos x="74" y="110"/>
                </a:cxn>
                <a:cxn ang="0">
                  <a:pos x="59" y="108"/>
                </a:cxn>
                <a:cxn ang="0">
                  <a:pos x="45" y="107"/>
                </a:cxn>
                <a:cxn ang="0">
                  <a:pos x="30" y="108"/>
                </a:cxn>
                <a:cxn ang="0">
                  <a:pos x="14" y="110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14" y="65"/>
                </a:cxn>
                <a:cxn ang="0">
                  <a:pos x="27" y="14"/>
                </a:cxn>
                <a:cxn ang="0">
                  <a:pos x="27" y="14"/>
                </a:cxn>
                <a:cxn ang="0">
                  <a:pos x="39" y="7"/>
                </a:cxn>
                <a:cxn ang="0">
                  <a:pos x="52" y="3"/>
                </a:cxn>
                <a:cxn ang="0">
                  <a:pos x="67" y="0"/>
                </a:cxn>
                <a:cxn ang="0">
                  <a:pos x="83" y="0"/>
                </a:cxn>
                <a:cxn ang="0">
                  <a:pos x="99" y="1"/>
                </a:cxn>
                <a:cxn ang="0">
                  <a:pos x="114" y="5"/>
                </a:cxn>
                <a:cxn ang="0">
                  <a:pos x="128" y="9"/>
                </a:cxn>
                <a:cxn ang="0">
                  <a:pos x="141" y="14"/>
                </a:cxn>
                <a:cxn ang="0">
                  <a:pos x="141" y="14"/>
                </a:cxn>
              </a:cxnLst>
              <a:rect l="0" t="0" r="r" b="b"/>
              <a:pathLst>
                <a:path w="141" h="121">
                  <a:moveTo>
                    <a:pt x="141" y="14"/>
                  </a:moveTo>
                  <a:lnTo>
                    <a:pt x="141" y="14"/>
                  </a:lnTo>
                  <a:lnTo>
                    <a:pt x="137" y="43"/>
                  </a:lnTo>
                  <a:lnTo>
                    <a:pt x="130" y="70"/>
                  </a:lnTo>
                  <a:lnTo>
                    <a:pt x="123" y="96"/>
                  </a:lnTo>
                  <a:lnTo>
                    <a:pt x="116" y="121"/>
                  </a:lnTo>
                  <a:lnTo>
                    <a:pt x="116" y="121"/>
                  </a:lnTo>
                  <a:lnTo>
                    <a:pt x="88" y="112"/>
                  </a:lnTo>
                  <a:lnTo>
                    <a:pt x="74" y="110"/>
                  </a:lnTo>
                  <a:lnTo>
                    <a:pt x="59" y="108"/>
                  </a:lnTo>
                  <a:lnTo>
                    <a:pt x="45" y="107"/>
                  </a:lnTo>
                  <a:lnTo>
                    <a:pt x="30" y="108"/>
                  </a:lnTo>
                  <a:lnTo>
                    <a:pt x="14" y="110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14" y="65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39" y="7"/>
                  </a:lnTo>
                  <a:lnTo>
                    <a:pt x="52" y="3"/>
                  </a:lnTo>
                  <a:lnTo>
                    <a:pt x="67" y="0"/>
                  </a:lnTo>
                  <a:lnTo>
                    <a:pt x="83" y="0"/>
                  </a:lnTo>
                  <a:lnTo>
                    <a:pt x="99" y="1"/>
                  </a:lnTo>
                  <a:lnTo>
                    <a:pt x="114" y="5"/>
                  </a:lnTo>
                  <a:lnTo>
                    <a:pt x="128" y="9"/>
                  </a:lnTo>
                  <a:lnTo>
                    <a:pt x="141" y="14"/>
                  </a:lnTo>
                  <a:lnTo>
                    <a:pt x="141" y="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63" name="Freeform 92"/>
            <p:cNvSpPr/>
            <p:nvPr/>
          </p:nvSpPr>
          <p:spPr bwMode="auto">
            <a:xfrm>
              <a:off x="4993727" y="2338896"/>
              <a:ext cx="149496" cy="124580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1" y="0"/>
                </a:cxn>
                <a:cxn ang="0">
                  <a:pos x="42" y="6"/>
                </a:cxn>
                <a:cxn ang="0">
                  <a:pos x="56" y="9"/>
                </a:cxn>
                <a:cxn ang="0">
                  <a:pos x="69" y="13"/>
                </a:cxn>
                <a:cxn ang="0">
                  <a:pos x="85" y="15"/>
                </a:cxn>
                <a:cxn ang="0">
                  <a:pos x="100" y="15"/>
                </a:cxn>
                <a:cxn ang="0">
                  <a:pos x="116" y="13"/>
                </a:cxn>
                <a:cxn ang="0">
                  <a:pos x="131" y="11"/>
                </a:cxn>
                <a:cxn ang="0">
                  <a:pos x="145" y="7"/>
                </a:cxn>
                <a:cxn ang="0">
                  <a:pos x="145" y="7"/>
                </a:cxn>
                <a:cxn ang="0">
                  <a:pos x="138" y="33"/>
                </a:cxn>
                <a:cxn ang="0">
                  <a:pos x="131" y="60"/>
                </a:cxn>
                <a:cxn ang="0">
                  <a:pos x="123" y="85"/>
                </a:cxn>
                <a:cxn ang="0">
                  <a:pos x="114" y="111"/>
                </a:cxn>
                <a:cxn ang="0">
                  <a:pos x="114" y="111"/>
                </a:cxn>
                <a:cxn ang="0">
                  <a:pos x="102" y="116"/>
                </a:cxn>
                <a:cxn ang="0">
                  <a:pos x="87" y="120"/>
                </a:cxn>
                <a:cxn ang="0">
                  <a:pos x="71" y="122"/>
                </a:cxn>
                <a:cxn ang="0">
                  <a:pos x="54" y="122"/>
                </a:cxn>
                <a:cxn ang="0">
                  <a:pos x="38" y="120"/>
                </a:cxn>
                <a:cxn ang="0">
                  <a:pos x="24" y="116"/>
                </a:cxn>
                <a:cxn ang="0">
                  <a:pos x="11" y="111"/>
                </a:cxn>
                <a:cxn ang="0">
                  <a:pos x="0" y="103"/>
                </a:cxn>
                <a:cxn ang="0">
                  <a:pos x="0" y="103"/>
                </a:cxn>
                <a:cxn ang="0">
                  <a:pos x="15" y="51"/>
                </a:cxn>
                <a:cxn ang="0">
                  <a:pos x="31" y="0"/>
                </a:cxn>
                <a:cxn ang="0">
                  <a:pos x="31" y="0"/>
                </a:cxn>
              </a:cxnLst>
              <a:rect l="0" t="0" r="r" b="b"/>
              <a:pathLst>
                <a:path w="145" h="122">
                  <a:moveTo>
                    <a:pt x="31" y="0"/>
                  </a:moveTo>
                  <a:lnTo>
                    <a:pt x="31" y="0"/>
                  </a:lnTo>
                  <a:lnTo>
                    <a:pt x="42" y="6"/>
                  </a:lnTo>
                  <a:lnTo>
                    <a:pt x="56" y="9"/>
                  </a:lnTo>
                  <a:lnTo>
                    <a:pt x="69" y="13"/>
                  </a:lnTo>
                  <a:lnTo>
                    <a:pt x="85" y="15"/>
                  </a:lnTo>
                  <a:lnTo>
                    <a:pt x="100" y="15"/>
                  </a:lnTo>
                  <a:lnTo>
                    <a:pt x="116" y="13"/>
                  </a:lnTo>
                  <a:lnTo>
                    <a:pt x="131" y="11"/>
                  </a:lnTo>
                  <a:lnTo>
                    <a:pt x="145" y="7"/>
                  </a:lnTo>
                  <a:lnTo>
                    <a:pt x="145" y="7"/>
                  </a:lnTo>
                  <a:lnTo>
                    <a:pt x="138" y="33"/>
                  </a:lnTo>
                  <a:lnTo>
                    <a:pt x="131" y="60"/>
                  </a:lnTo>
                  <a:lnTo>
                    <a:pt x="123" y="85"/>
                  </a:lnTo>
                  <a:lnTo>
                    <a:pt x="114" y="111"/>
                  </a:lnTo>
                  <a:lnTo>
                    <a:pt x="114" y="111"/>
                  </a:lnTo>
                  <a:lnTo>
                    <a:pt x="102" y="116"/>
                  </a:lnTo>
                  <a:lnTo>
                    <a:pt x="87" y="120"/>
                  </a:lnTo>
                  <a:lnTo>
                    <a:pt x="71" y="122"/>
                  </a:lnTo>
                  <a:lnTo>
                    <a:pt x="54" y="122"/>
                  </a:lnTo>
                  <a:lnTo>
                    <a:pt x="38" y="120"/>
                  </a:lnTo>
                  <a:lnTo>
                    <a:pt x="24" y="116"/>
                  </a:lnTo>
                  <a:lnTo>
                    <a:pt x="11" y="111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15" y="51"/>
                  </a:lnTo>
                  <a:lnTo>
                    <a:pt x="31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64" name="Freeform 93"/>
            <p:cNvSpPr/>
            <p:nvPr/>
          </p:nvSpPr>
          <p:spPr bwMode="auto">
            <a:xfrm>
              <a:off x="4821392" y="2432330"/>
              <a:ext cx="147420" cy="128733"/>
            </a:xfrm>
            <a:custGeom>
              <a:avLst/>
              <a:gdLst/>
              <a:ahLst/>
              <a:cxnLst>
                <a:cxn ang="0">
                  <a:pos x="141" y="16"/>
                </a:cxn>
                <a:cxn ang="0">
                  <a:pos x="141" y="16"/>
                </a:cxn>
                <a:cxn ang="0">
                  <a:pos x="136" y="43"/>
                </a:cxn>
                <a:cxn ang="0">
                  <a:pos x="129" y="69"/>
                </a:cxn>
                <a:cxn ang="0">
                  <a:pos x="122" y="94"/>
                </a:cxn>
                <a:cxn ang="0">
                  <a:pos x="116" y="123"/>
                </a:cxn>
                <a:cxn ang="0">
                  <a:pos x="116" y="123"/>
                </a:cxn>
                <a:cxn ang="0">
                  <a:pos x="89" y="112"/>
                </a:cxn>
                <a:cxn ang="0">
                  <a:pos x="74" y="109"/>
                </a:cxn>
                <a:cxn ang="0">
                  <a:pos x="60" y="107"/>
                </a:cxn>
                <a:cxn ang="0">
                  <a:pos x="45" y="105"/>
                </a:cxn>
                <a:cxn ang="0">
                  <a:pos x="29" y="107"/>
                </a:cxn>
                <a:cxn ang="0">
                  <a:pos x="15" y="109"/>
                </a:cxn>
                <a:cxn ang="0">
                  <a:pos x="0" y="116"/>
                </a:cxn>
                <a:cxn ang="0">
                  <a:pos x="0" y="116"/>
                </a:cxn>
                <a:cxn ang="0">
                  <a:pos x="6" y="87"/>
                </a:cxn>
                <a:cxn ang="0">
                  <a:pos x="13" y="61"/>
                </a:cxn>
                <a:cxn ang="0">
                  <a:pos x="27" y="12"/>
                </a:cxn>
                <a:cxn ang="0">
                  <a:pos x="27" y="12"/>
                </a:cxn>
                <a:cxn ang="0">
                  <a:pos x="40" y="5"/>
                </a:cxn>
                <a:cxn ang="0">
                  <a:pos x="54" y="2"/>
                </a:cxn>
                <a:cxn ang="0">
                  <a:pos x="69" y="0"/>
                </a:cxn>
                <a:cxn ang="0">
                  <a:pos x="85" y="0"/>
                </a:cxn>
                <a:cxn ang="0">
                  <a:pos x="102" y="2"/>
                </a:cxn>
                <a:cxn ang="0">
                  <a:pos x="118" y="5"/>
                </a:cxn>
                <a:cxn ang="0">
                  <a:pos x="131" y="11"/>
                </a:cxn>
                <a:cxn ang="0">
                  <a:pos x="141" y="16"/>
                </a:cxn>
                <a:cxn ang="0">
                  <a:pos x="141" y="16"/>
                </a:cxn>
              </a:cxnLst>
              <a:rect l="0" t="0" r="r" b="b"/>
              <a:pathLst>
                <a:path w="141" h="123">
                  <a:moveTo>
                    <a:pt x="141" y="16"/>
                  </a:moveTo>
                  <a:lnTo>
                    <a:pt x="141" y="16"/>
                  </a:lnTo>
                  <a:lnTo>
                    <a:pt x="136" y="43"/>
                  </a:lnTo>
                  <a:lnTo>
                    <a:pt x="129" y="69"/>
                  </a:lnTo>
                  <a:lnTo>
                    <a:pt x="122" y="94"/>
                  </a:lnTo>
                  <a:lnTo>
                    <a:pt x="116" y="123"/>
                  </a:lnTo>
                  <a:lnTo>
                    <a:pt x="116" y="123"/>
                  </a:lnTo>
                  <a:lnTo>
                    <a:pt x="89" y="112"/>
                  </a:lnTo>
                  <a:lnTo>
                    <a:pt x="74" y="109"/>
                  </a:lnTo>
                  <a:lnTo>
                    <a:pt x="60" y="107"/>
                  </a:lnTo>
                  <a:lnTo>
                    <a:pt x="45" y="105"/>
                  </a:lnTo>
                  <a:lnTo>
                    <a:pt x="29" y="107"/>
                  </a:lnTo>
                  <a:lnTo>
                    <a:pt x="15" y="109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6" y="87"/>
                  </a:lnTo>
                  <a:lnTo>
                    <a:pt x="13" y="61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40" y="5"/>
                  </a:lnTo>
                  <a:lnTo>
                    <a:pt x="54" y="2"/>
                  </a:lnTo>
                  <a:lnTo>
                    <a:pt x="69" y="0"/>
                  </a:lnTo>
                  <a:lnTo>
                    <a:pt x="85" y="0"/>
                  </a:lnTo>
                  <a:lnTo>
                    <a:pt x="102" y="2"/>
                  </a:lnTo>
                  <a:lnTo>
                    <a:pt x="118" y="5"/>
                  </a:lnTo>
                  <a:lnTo>
                    <a:pt x="131" y="11"/>
                  </a:lnTo>
                  <a:lnTo>
                    <a:pt x="141" y="16"/>
                  </a:lnTo>
                  <a:lnTo>
                    <a:pt x="141" y="1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65" name="Freeform 94"/>
            <p:cNvSpPr/>
            <p:nvPr/>
          </p:nvSpPr>
          <p:spPr bwMode="auto">
            <a:xfrm>
              <a:off x="4956353" y="2463476"/>
              <a:ext cx="151573" cy="130810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41" y="7"/>
                </a:cxn>
                <a:cxn ang="0">
                  <a:pos x="56" y="12"/>
                </a:cxn>
                <a:cxn ang="0">
                  <a:pos x="70" y="16"/>
                </a:cxn>
                <a:cxn ang="0">
                  <a:pos x="85" y="16"/>
                </a:cxn>
                <a:cxn ang="0">
                  <a:pos x="99" y="16"/>
                </a:cxn>
                <a:cxn ang="0">
                  <a:pos x="116" y="16"/>
                </a:cxn>
                <a:cxn ang="0">
                  <a:pos x="130" y="12"/>
                </a:cxn>
                <a:cxn ang="0">
                  <a:pos x="145" y="7"/>
                </a:cxn>
                <a:cxn ang="0">
                  <a:pos x="145" y="7"/>
                </a:cxn>
                <a:cxn ang="0">
                  <a:pos x="130" y="59"/>
                </a:cxn>
                <a:cxn ang="0">
                  <a:pos x="114" y="110"/>
                </a:cxn>
                <a:cxn ang="0">
                  <a:pos x="114" y="110"/>
                </a:cxn>
                <a:cxn ang="0">
                  <a:pos x="101" y="117"/>
                </a:cxn>
                <a:cxn ang="0">
                  <a:pos x="88" y="121"/>
                </a:cxn>
                <a:cxn ang="0">
                  <a:pos x="72" y="125"/>
                </a:cxn>
                <a:cxn ang="0">
                  <a:pos x="56" y="125"/>
                </a:cxn>
                <a:cxn ang="0">
                  <a:pos x="39" y="123"/>
                </a:cxn>
                <a:cxn ang="0">
                  <a:pos x="25" y="119"/>
                </a:cxn>
                <a:cxn ang="0">
                  <a:pos x="10" y="114"/>
                </a:cxn>
                <a:cxn ang="0">
                  <a:pos x="0" y="107"/>
                </a:cxn>
                <a:cxn ang="0">
                  <a:pos x="0" y="107"/>
                </a:cxn>
                <a:cxn ang="0">
                  <a:pos x="5" y="79"/>
                </a:cxn>
                <a:cxn ang="0">
                  <a:pos x="12" y="52"/>
                </a:cxn>
                <a:cxn ang="0">
                  <a:pos x="21" y="25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45" h="125">
                  <a:moveTo>
                    <a:pt x="30" y="0"/>
                  </a:moveTo>
                  <a:lnTo>
                    <a:pt x="30" y="0"/>
                  </a:lnTo>
                  <a:lnTo>
                    <a:pt x="41" y="7"/>
                  </a:lnTo>
                  <a:lnTo>
                    <a:pt x="56" y="12"/>
                  </a:lnTo>
                  <a:lnTo>
                    <a:pt x="70" y="16"/>
                  </a:lnTo>
                  <a:lnTo>
                    <a:pt x="85" y="16"/>
                  </a:lnTo>
                  <a:lnTo>
                    <a:pt x="99" y="16"/>
                  </a:lnTo>
                  <a:lnTo>
                    <a:pt x="116" y="16"/>
                  </a:lnTo>
                  <a:lnTo>
                    <a:pt x="130" y="12"/>
                  </a:lnTo>
                  <a:lnTo>
                    <a:pt x="145" y="7"/>
                  </a:lnTo>
                  <a:lnTo>
                    <a:pt x="145" y="7"/>
                  </a:lnTo>
                  <a:lnTo>
                    <a:pt x="130" y="59"/>
                  </a:lnTo>
                  <a:lnTo>
                    <a:pt x="114" y="110"/>
                  </a:lnTo>
                  <a:lnTo>
                    <a:pt x="114" y="110"/>
                  </a:lnTo>
                  <a:lnTo>
                    <a:pt x="101" y="117"/>
                  </a:lnTo>
                  <a:lnTo>
                    <a:pt x="88" y="121"/>
                  </a:lnTo>
                  <a:lnTo>
                    <a:pt x="72" y="125"/>
                  </a:lnTo>
                  <a:lnTo>
                    <a:pt x="56" y="125"/>
                  </a:lnTo>
                  <a:lnTo>
                    <a:pt x="39" y="123"/>
                  </a:lnTo>
                  <a:lnTo>
                    <a:pt x="25" y="119"/>
                  </a:lnTo>
                  <a:lnTo>
                    <a:pt x="10" y="114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5" y="79"/>
                  </a:lnTo>
                  <a:lnTo>
                    <a:pt x="12" y="52"/>
                  </a:lnTo>
                  <a:lnTo>
                    <a:pt x="21" y="25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</p:grpSp>
      <p:sp>
        <p:nvSpPr>
          <p:cNvPr id="66" name="Freeform 95"/>
          <p:cNvSpPr>
            <a:spLocks noEditPoints="1"/>
          </p:cNvSpPr>
          <p:nvPr/>
        </p:nvSpPr>
        <p:spPr bwMode="auto">
          <a:xfrm>
            <a:off x="2555875" y="2084086"/>
            <a:ext cx="492125" cy="434975"/>
          </a:xfrm>
          <a:custGeom>
            <a:avLst/>
            <a:gdLst/>
            <a:ahLst/>
            <a:cxnLst>
              <a:cxn ang="0">
                <a:pos x="296" y="7"/>
              </a:cxn>
              <a:cxn ang="0">
                <a:pos x="285" y="5"/>
              </a:cxn>
              <a:cxn ang="0">
                <a:pos x="279" y="11"/>
              </a:cxn>
              <a:cxn ang="0">
                <a:pos x="276" y="16"/>
              </a:cxn>
              <a:cxn ang="0">
                <a:pos x="196" y="94"/>
              </a:cxn>
              <a:cxn ang="0">
                <a:pos x="192" y="112"/>
              </a:cxn>
              <a:cxn ang="0">
                <a:pos x="200" y="121"/>
              </a:cxn>
              <a:cxn ang="0">
                <a:pos x="129" y="83"/>
              </a:cxn>
              <a:cxn ang="0">
                <a:pos x="131" y="58"/>
              </a:cxn>
              <a:cxn ang="0">
                <a:pos x="124" y="33"/>
              </a:cxn>
              <a:cxn ang="0">
                <a:pos x="113" y="18"/>
              </a:cxn>
              <a:cxn ang="0">
                <a:pos x="91" y="4"/>
              </a:cxn>
              <a:cxn ang="0">
                <a:pos x="66" y="0"/>
              </a:cxn>
              <a:cxn ang="0">
                <a:pos x="86" y="40"/>
              </a:cxn>
              <a:cxn ang="0">
                <a:pos x="2" y="49"/>
              </a:cxn>
              <a:cxn ang="0">
                <a:pos x="0" y="65"/>
              </a:cxn>
              <a:cxn ang="0">
                <a:pos x="4" y="91"/>
              </a:cxn>
              <a:cxn ang="0">
                <a:pos x="18" y="112"/>
              </a:cxn>
              <a:cxn ang="0">
                <a:pos x="35" y="123"/>
              </a:cxn>
              <a:cxn ang="0">
                <a:pos x="60" y="131"/>
              </a:cxn>
              <a:cxn ang="0">
                <a:pos x="86" y="129"/>
              </a:cxn>
              <a:cxn ang="0">
                <a:pos x="89" y="234"/>
              </a:cxn>
              <a:cxn ang="0">
                <a:pos x="47" y="281"/>
              </a:cxn>
              <a:cxn ang="0">
                <a:pos x="104" y="248"/>
              </a:cxn>
              <a:cxn ang="0">
                <a:pos x="240" y="281"/>
              </a:cxn>
              <a:cxn ang="0">
                <a:pos x="250" y="288"/>
              </a:cxn>
              <a:cxn ang="0">
                <a:pos x="261" y="290"/>
              </a:cxn>
              <a:cxn ang="0">
                <a:pos x="278" y="285"/>
              </a:cxn>
              <a:cxn ang="0">
                <a:pos x="287" y="277"/>
              </a:cxn>
              <a:cxn ang="0">
                <a:pos x="292" y="259"/>
              </a:cxn>
              <a:cxn ang="0">
                <a:pos x="287" y="243"/>
              </a:cxn>
              <a:cxn ang="0">
                <a:pos x="212" y="134"/>
              </a:cxn>
              <a:cxn ang="0">
                <a:pos x="229" y="136"/>
              </a:cxn>
              <a:cxn ang="0">
                <a:pos x="314" y="60"/>
              </a:cxn>
              <a:cxn ang="0">
                <a:pos x="316" y="56"/>
              </a:cxn>
              <a:cxn ang="0">
                <a:pos x="321" y="53"/>
              </a:cxn>
              <a:cxn ang="0">
                <a:pos x="328" y="47"/>
              </a:cxn>
              <a:cxn ang="0">
                <a:pos x="325" y="36"/>
              </a:cxn>
              <a:cxn ang="0">
                <a:pos x="263" y="252"/>
              </a:cxn>
              <a:cxn ang="0">
                <a:pos x="276" y="259"/>
              </a:cxn>
              <a:cxn ang="0">
                <a:pos x="276" y="268"/>
              </a:cxn>
              <a:cxn ang="0">
                <a:pos x="263" y="276"/>
              </a:cxn>
              <a:cxn ang="0">
                <a:pos x="256" y="272"/>
              </a:cxn>
              <a:cxn ang="0">
                <a:pos x="252" y="265"/>
              </a:cxn>
              <a:cxn ang="0">
                <a:pos x="260" y="254"/>
              </a:cxn>
              <a:cxn ang="0">
                <a:pos x="221" y="98"/>
              </a:cxn>
              <a:cxn ang="0">
                <a:pos x="278" y="42"/>
              </a:cxn>
              <a:cxn ang="0">
                <a:pos x="234" y="111"/>
              </a:cxn>
              <a:cxn ang="0">
                <a:pos x="240" y="116"/>
              </a:cxn>
            </a:cxnLst>
            <a:rect l="0" t="0" r="r" b="b"/>
            <a:pathLst>
              <a:path w="328" h="290">
                <a:moveTo>
                  <a:pt x="325" y="36"/>
                </a:moveTo>
                <a:lnTo>
                  <a:pt x="296" y="7"/>
                </a:lnTo>
                <a:lnTo>
                  <a:pt x="296" y="7"/>
                </a:lnTo>
                <a:lnTo>
                  <a:pt x="292" y="5"/>
                </a:lnTo>
                <a:lnTo>
                  <a:pt x="289" y="4"/>
                </a:lnTo>
                <a:lnTo>
                  <a:pt x="285" y="5"/>
                </a:lnTo>
                <a:lnTo>
                  <a:pt x="281" y="7"/>
                </a:lnTo>
                <a:lnTo>
                  <a:pt x="281" y="7"/>
                </a:lnTo>
                <a:lnTo>
                  <a:pt x="279" y="11"/>
                </a:lnTo>
                <a:lnTo>
                  <a:pt x="279" y="16"/>
                </a:lnTo>
                <a:lnTo>
                  <a:pt x="279" y="16"/>
                </a:lnTo>
                <a:lnTo>
                  <a:pt x="276" y="16"/>
                </a:lnTo>
                <a:lnTo>
                  <a:pt x="272" y="18"/>
                </a:lnTo>
                <a:lnTo>
                  <a:pt x="272" y="18"/>
                </a:lnTo>
                <a:lnTo>
                  <a:pt x="196" y="94"/>
                </a:lnTo>
                <a:lnTo>
                  <a:pt x="196" y="94"/>
                </a:lnTo>
                <a:lnTo>
                  <a:pt x="196" y="103"/>
                </a:lnTo>
                <a:lnTo>
                  <a:pt x="192" y="112"/>
                </a:lnTo>
                <a:lnTo>
                  <a:pt x="200" y="121"/>
                </a:lnTo>
                <a:lnTo>
                  <a:pt x="200" y="121"/>
                </a:lnTo>
                <a:lnTo>
                  <a:pt x="200" y="121"/>
                </a:lnTo>
                <a:lnTo>
                  <a:pt x="183" y="138"/>
                </a:lnTo>
                <a:lnTo>
                  <a:pt x="129" y="83"/>
                </a:lnTo>
                <a:lnTo>
                  <a:pt x="129" y="83"/>
                </a:lnTo>
                <a:lnTo>
                  <a:pt x="131" y="74"/>
                </a:lnTo>
                <a:lnTo>
                  <a:pt x="131" y="67"/>
                </a:lnTo>
                <a:lnTo>
                  <a:pt x="131" y="58"/>
                </a:lnTo>
                <a:lnTo>
                  <a:pt x="129" y="49"/>
                </a:lnTo>
                <a:lnTo>
                  <a:pt x="127" y="42"/>
                </a:lnTo>
                <a:lnTo>
                  <a:pt x="124" y="33"/>
                </a:lnTo>
                <a:lnTo>
                  <a:pt x="118" y="25"/>
                </a:lnTo>
                <a:lnTo>
                  <a:pt x="113" y="18"/>
                </a:lnTo>
                <a:lnTo>
                  <a:pt x="113" y="18"/>
                </a:lnTo>
                <a:lnTo>
                  <a:pt x="105" y="13"/>
                </a:lnTo>
                <a:lnTo>
                  <a:pt x="98" y="9"/>
                </a:lnTo>
                <a:lnTo>
                  <a:pt x="91" y="4"/>
                </a:lnTo>
                <a:lnTo>
                  <a:pt x="82" y="2"/>
                </a:lnTo>
                <a:lnTo>
                  <a:pt x="73" y="0"/>
                </a:lnTo>
                <a:lnTo>
                  <a:pt x="66" y="0"/>
                </a:lnTo>
                <a:lnTo>
                  <a:pt x="57" y="0"/>
                </a:lnTo>
                <a:lnTo>
                  <a:pt x="47" y="2"/>
                </a:lnTo>
                <a:lnTo>
                  <a:pt x="86" y="40"/>
                </a:lnTo>
                <a:lnTo>
                  <a:pt x="76" y="76"/>
                </a:lnTo>
                <a:lnTo>
                  <a:pt x="38" y="85"/>
                </a:lnTo>
                <a:lnTo>
                  <a:pt x="2" y="49"/>
                </a:lnTo>
                <a:lnTo>
                  <a:pt x="2" y="49"/>
                </a:lnTo>
                <a:lnTo>
                  <a:pt x="0" y="56"/>
                </a:lnTo>
                <a:lnTo>
                  <a:pt x="0" y="65"/>
                </a:lnTo>
                <a:lnTo>
                  <a:pt x="0" y="74"/>
                </a:lnTo>
                <a:lnTo>
                  <a:pt x="2" y="82"/>
                </a:lnTo>
                <a:lnTo>
                  <a:pt x="4" y="91"/>
                </a:lnTo>
                <a:lnTo>
                  <a:pt x="8" y="98"/>
                </a:lnTo>
                <a:lnTo>
                  <a:pt x="13" y="105"/>
                </a:lnTo>
                <a:lnTo>
                  <a:pt x="18" y="112"/>
                </a:lnTo>
                <a:lnTo>
                  <a:pt x="18" y="112"/>
                </a:lnTo>
                <a:lnTo>
                  <a:pt x="26" y="118"/>
                </a:lnTo>
                <a:lnTo>
                  <a:pt x="35" y="123"/>
                </a:lnTo>
                <a:lnTo>
                  <a:pt x="42" y="127"/>
                </a:lnTo>
                <a:lnTo>
                  <a:pt x="51" y="129"/>
                </a:lnTo>
                <a:lnTo>
                  <a:pt x="60" y="131"/>
                </a:lnTo>
                <a:lnTo>
                  <a:pt x="69" y="131"/>
                </a:lnTo>
                <a:lnTo>
                  <a:pt x="76" y="131"/>
                </a:lnTo>
                <a:lnTo>
                  <a:pt x="86" y="129"/>
                </a:lnTo>
                <a:lnTo>
                  <a:pt x="86" y="129"/>
                </a:lnTo>
                <a:lnTo>
                  <a:pt x="140" y="181"/>
                </a:lnTo>
                <a:lnTo>
                  <a:pt x="89" y="234"/>
                </a:lnTo>
                <a:lnTo>
                  <a:pt x="86" y="230"/>
                </a:lnTo>
                <a:lnTo>
                  <a:pt x="71" y="243"/>
                </a:lnTo>
                <a:lnTo>
                  <a:pt x="47" y="281"/>
                </a:lnTo>
                <a:lnTo>
                  <a:pt x="53" y="286"/>
                </a:lnTo>
                <a:lnTo>
                  <a:pt x="91" y="263"/>
                </a:lnTo>
                <a:lnTo>
                  <a:pt x="104" y="248"/>
                </a:lnTo>
                <a:lnTo>
                  <a:pt x="100" y="245"/>
                </a:lnTo>
                <a:lnTo>
                  <a:pt x="153" y="194"/>
                </a:lnTo>
                <a:lnTo>
                  <a:pt x="240" y="281"/>
                </a:lnTo>
                <a:lnTo>
                  <a:pt x="240" y="281"/>
                </a:lnTo>
                <a:lnTo>
                  <a:pt x="245" y="285"/>
                </a:lnTo>
                <a:lnTo>
                  <a:pt x="250" y="288"/>
                </a:lnTo>
                <a:lnTo>
                  <a:pt x="256" y="290"/>
                </a:lnTo>
                <a:lnTo>
                  <a:pt x="261" y="290"/>
                </a:lnTo>
                <a:lnTo>
                  <a:pt x="261" y="290"/>
                </a:lnTo>
                <a:lnTo>
                  <a:pt x="267" y="290"/>
                </a:lnTo>
                <a:lnTo>
                  <a:pt x="272" y="288"/>
                </a:lnTo>
                <a:lnTo>
                  <a:pt x="278" y="285"/>
                </a:lnTo>
                <a:lnTo>
                  <a:pt x="283" y="281"/>
                </a:lnTo>
                <a:lnTo>
                  <a:pt x="283" y="281"/>
                </a:lnTo>
                <a:lnTo>
                  <a:pt x="287" y="277"/>
                </a:lnTo>
                <a:lnTo>
                  <a:pt x="290" y="272"/>
                </a:lnTo>
                <a:lnTo>
                  <a:pt x="292" y="265"/>
                </a:lnTo>
                <a:lnTo>
                  <a:pt x="292" y="259"/>
                </a:lnTo>
                <a:lnTo>
                  <a:pt x="292" y="254"/>
                </a:lnTo>
                <a:lnTo>
                  <a:pt x="290" y="248"/>
                </a:lnTo>
                <a:lnTo>
                  <a:pt x="287" y="243"/>
                </a:lnTo>
                <a:lnTo>
                  <a:pt x="283" y="237"/>
                </a:lnTo>
                <a:lnTo>
                  <a:pt x="196" y="150"/>
                </a:lnTo>
                <a:lnTo>
                  <a:pt x="212" y="134"/>
                </a:lnTo>
                <a:lnTo>
                  <a:pt x="220" y="141"/>
                </a:lnTo>
                <a:lnTo>
                  <a:pt x="220" y="141"/>
                </a:lnTo>
                <a:lnTo>
                  <a:pt x="229" y="136"/>
                </a:lnTo>
                <a:lnTo>
                  <a:pt x="240" y="136"/>
                </a:lnTo>
                <a:lnTo>
                  <a:pt x="314" y="62"/>
                </a:lnTo>
                <a:lnTo>
                  <a:pt x="314" y="60"/>
                </a:lnTo>
                <a:lnTo>
                  <a:pt x="314" y="60"/>
                </a:lnTo>
                <a:lnTo>
                  <a:pt x="314" y="60"/>
                </a:lnTo>
                <a:lnTo>
                  <a:pt x="316" y="56"/>
                </a:lnTo>
                <a:lnTo>
                  <a:pt x="318" y="54"/>
                </a:lnTo>
                <a:lnTo>
                  <a:pt x="318" y="54"/>
                </a:lnTo>
                <a:lnTo>
                  <a:pt x="321" y="53"/>
                </a:lnTo>
                <a:lnTo>
                  <a:pt x="325" y="51"/>
                </a:lnTo>
                <a:lnTo>
                  <a:pt x="325" y="51"/>
                </a:lnTo>
                <a:lnTo>
                  <a:pt x="328" y="47"/>
                </a:lnTo>
                <a:lnTo>
                  <a:pt x="328" y="44"/>
                </a:lnTo>
                <a:lnTo>
                  <a:pt x="328" y="40"/>
                </a:lnTo>
                <a:lnTo>
                  <a:pt x="325" y="36"/>
                </a:lnTo>
                <a:lnTo>
                  <a:pt x="325" y="36"/>
                </a:lnTo>
                <a:close/>
                <a:moveTo>
                  <a:pt x="263" y="252"/>
                </a:moveTo>
                <a:lnTo>
                  <a:pt x="263" y="252"/>
                </a:lnTo>
                <a:lnTo>
                  <a:pt x="269" y="254"/>
                </a:lnTo>
                <a:lnTo>
                  <a:pt x="272" y="256"/>
                </a:lnTo>
                <a:lnTo>
                  <a:pt x="276" y="259"/>
                </a:lnTo>
                <a:lnTo>
                  <a:pt x="276" y="265"/>
                </a:lnTo>
                <a:lnTo>
                  <a:pt x="276" y="265"/>
                </a:lnTo>
                <a:lnTo>
                  <a:pt x="276" y="268"/>
                </a:lnTo>
                <a:lnTo>
                  <a:pt x="272" y="272"/>
                </a:lnTo>
                <a:lnTo>
                  <a:pt x="269" y="276"/>
                </a:lnTo>
                <a:lnTo>
                  <a:pt x="263" y="276"/>
                </a:lnTo>
                <a:lnTo>
                  <a:pt x="263" y="276"/>
                </a:lnTo>
                <a:lnTo>
                  <a:pt x="260" y="276"/>
                </a:lnTo>
                <a:lnTo>
                  <a:pt x="256" y="272"/>
                </a:lnTo>
                <a:lnTo>
                  <a:pt x="252" y="268"/>
                </a:lnTo>
                <a:lnTo>
                  <a:pt x="252" y="265"/>
                </a:lnTo>
                <a:lnTo>
                  <a:pt x="252" y="265"/>
                </a:lnTo>
                <a:lnTo>
                  <a:pt x="252" y="259"/>
                </a:lnTo>
                <a:lnTo>
                  <a:pt x="256" y="256"/>
                </a:lnTo>
                <a:lnTo>
                  <a:pt x="260" y="254"/>
                </a:lnTo>
                <a:lnTo>
                  <a:pt x="263" y="252"/>
                </a:lnTo>
                <a:lnTo>
                  <a:pt x="263" y="252"/>
                </a:lnTo>
                <a:close/>
                <a:moveTo>
                  <a:pt x="221" y="98"/>
                </a:moveTo>
                <a:lnTo>
                  <a:pt x="216" y="92"/>
                </a:lnTo>
                <a:lnTo>
                  <a:pt x="272" y="36"/>
                </a:lnTo>
                <a:lnTo>
                  <a:pt x="278" y="42"/>
                </a:lnTo>
                <a:lnTo>
                  <a:pt x="221" y="98"/>
                </a:lnTo>
                <a:close/>
                <a:moveTo>
                  <a:pt x="240" y="116"/>
                </a:moveTo>
                <a:lnTo>
                  <a:pt x="234" y="111"/>
                </a:lnTo>
                <a:lnTo>
                  <a:pt x="290" y="54"/>
                </a:lnTo>
                <a:lnTo>
                  <a:pt x="296" y="60"/>
                </a:lnTo>
                <a:lnTo>
                  <a:pt x="240" y="116"/>
                </a:lnTo>
                <a:close/>
              </a:path>
            </a:pathLst>
          </a:custGeom>
          <a:solidFill>
            <a:srgbClr val="649C4B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grpSp>
        <p:nvGrpSpPr>
          <p:cNvPr id="67" name="Group 77"/>
          <p:cNvGrpSpPr/>
          <p:nvPr/>
        </p:nvGrpSpPr>
        <p:grpSpPr>
          <a:xfrm>
            <a:off x="8722321" y="2071211"/>
            <a:ext cx="525763" cy="402584"/>
            <a:chOff x="5552261" y="1554043"/>
            <a:chExt cx="363359" cy="278229"/>
          </a:xfrm>
          <a:solidFill>
            <a:srgbClr val="649C4B"/>
          </a:solidFill>
        </p:grpSpPr>
        <p:sp>
          <p:nvSpPr>
            <p:cNvPr id="68" name="Freeform 96"/>
            <p:cNvSpPr/>
            <p:nvPr/>
          </p:nvSpPr>
          <p:spPr bwMode="auto">
            <a:xfrm>
              <a:off x="5552261" y="1715997"/>
              <a:ext cx="363359" cy="116275"/>
            </a:xfrm>
            <a:custGeom>
              <a:avLst/>
              <a:gdLst/>
              <a:ahLst/>
              <a:cxnLst>
                <a:cxn ang="0">
                  <a:pos x="211" y="31"/>
                </a:cxn>
                <a:cxn ang="0">
                  <a:pos x="140" y="31"/>
                </a:cxn>
                <a:cxn ang="0">
                  <a:pos x="140" y="0"/>
                </a:cxn>
                <a:cxn ang="0">
                  <a:pos x="0" y="0"/>
                </a:cxn>
                <a:cxn ang="0">
                  <a:pos x="0" y="96"/>
                </a:cxn>
                <a:cxn ang="0">
                  <a:pos x="0" y="96"/>
                </a:cxn>
                <a:cxn ang="0">
                  <a:pos x="2" y="102"/>
                </a:cxn>
                <a:cxn ang="0">
                  <a:pos x="4" y="107"/>
                </a:cxn>
                <a:cxn ang="0">
                  <a:pos x="9" y="111"/>
                </a:cxn>
                <a:cxn ang="0">
                  <a:pos x="17" y="112"/>
                </a:cxn>
                <a:cxn ang="0">
                  <a:pos x="334" y="112"/>
                </a:cxn>
                <a:cxn ang="0">
                  <a:pos x="334" y="112"/>
                </a:cxn>
                <a:cxn ang="0">
                  <a:pos x="341" y="111"/>
                </a:cxn>
                <a:cxn ang="0">
                  <a:pos x="347" y="107"/>
                </a:cxn>
                <a:cxn ang="0">
                  <a:pos x="350" y="102"/>
                </a:cxn>
                <a:cxn ang="0">
                  <a:pos x="350" y="96"/>
                </a:cxn>
                <a:cxn ang="0">
                  <a:pos x="350" y="0"/>
                </a:cxn>
                <a:cxn ang="0">
                  <a:pos x="211" y="0"/>
                </a:cxn>
                <a:cxn ang="0">
                  <a:pos x="211" y="31"/>
                </a:cxn>
              </a:cxnLst>
              <a:rect l="0" t="0" r="r" b="b"/>
              <a:pathLst>
                <a:path w="350" h="112">
                  <a:moveTo>
                    <a:pt x="211" y="31"/>
                  </a:moveTo>
                  <a:lnTo>
                    <a:pt x="140" y="31"/>
                  </a:lnTo>
                  <a:lnTo>
                    <a:pt x="140" y="0"/>
                  </a:lnTo>
                  <a:lnTo>
                    <a:pt x="0" y="0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2"/>
                  </a:lnTo>
                  <a:lnTo>
                    <a:pt x="4" y="107"/>
                  </a:lnTo>
                  <a:lnTo>
                    <a:pt x="9" y="111"/>
                  </a:lnTo>
                  <a:lnTo>
                    <a:pt x="17" y="112"/>
                  </a:lnTo>
                  <a:lnTo>
                    <a:pt x="334" y="112"/>
                  </a:lnTo>
                  <a:lnTo>
                    <a:pt x="334" y="112"/>
                  </a:lnTo>
                  <a:lnTo>
                    <a:pt x="341" y="111"/>
                  </a:lnTo>
                  <a:lnTo>
                    <a:pt x="347" y="107"/>
                  </a:lnTo>
                  <a:lnTo>
                    <a:pt x="350" y="102"/>
                  </a:lnTo>
                  <a:lnTo>
                    <a:pt x="350" y="96"/>
                  </a:lnTo>
                  <a:lnTo>
                    <a:pt x="350" y="0"/>
                  </a:lnTo>
                  <a:lnTo>
                    <a:pt x="211" y="0"/>
                  </a:lnTo>
                  <a:lnTo>
                    <a:pt x="211" y="3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69" name="Freeform 97"/>
            <p:cNvSpPr>
              <a:spLocks noEditPoints="1"/>
            </p:cNvSpPr>
            <p:nvPr/>
          </p:nvSpPr>
          <p:spPr bwMode="auto">
            <a:xfrm>
              <a:off x="5552261" y="1554043"/>
              <a:ext cx="363359" cy="137038"/>
            </a:xfrm>
            <a:custGeom>
              <a:avLst/>
              <a:gdLst/>
              <a:ahLst/>
              <a:cxnLst>
                <a:cxn ang="0">
                  <a:pos x="334" y="42"/>
                </a:cxn>
                <a:cxn ang="0">
                  <a:pos x="225" y="42"/>
                </a:cxn>
                <a:cxn ang="0">
                  <a:pos x="225" y="42"/>
                </a:cxn>
                <a:cxn ang="0">
                  <a:pos x="225" y="5"/>
                </a:cxn>
                <a:cxn ang="0">
                  <a:pos x="225" y="5"/>
                </a:cxn>
                <a:cxn ang="0">
                  <a:pos x="225" y="2"/>
                </a:cxn>
                <a:cxn ang="0">
                  <a:pos x="223" y="0"/>
                </a:cxn>
                <a:cxn ang="0">
                  <a:pos x="222" y="0"/>
                </a:cxn>
                <a:cxn ang="0">
                  <a:pos x="120" y="0"/>
                </a:cxn>
                <a:cxn ang="0">
                  <a:pos x="120" y="0"/>
                </a:cxn>
                <a:cxn ang="0">
                  <a:pos x="118" y="2"/>
                </a:cxn>
                <a:cxn ang="0">
                  <a:pos x="116" y="4"/>
                </a:cxn>
                <a:cxn ang="0">
                  <a:pos x="115" y="5"/>
                </a:cxn>
                <a:cxn ang="0">
                  <a:pos x="115" y="5"/>
                </a:cxn>
                <a:cxn ang="0">
                  <a:pos x="115" y="42"/>
                </a:cxn>
                <a:cxn ang="0">
                  <a:pos x="17" y="42"/>
                </a:cxn>
                <a:cxn ang="0">
                  <a:pos x="17" y="42"/>
                </a:cxn>
                <a:cxn ang="0">
                  <a:pos x="9" y="42"/>
                </a:cxn>
                <a:cxn ang="0">
                  <a:pos x="4" y="45"/>
                </a:cxn>
                <a:cxn ang="0">
                  <a:pos x="2" y="51"/>
                </a:cxn>
                <a:cxn ang="0">
                  <a:pos x="0" y="58"/>
                </a:cxn>
                <a:cxn ang="0">
                  <a:pos x="0" y="130"/>
                </a:cxn>
                <a:cxn ang="0">
                  <a:pos x="350" y="130"/>
                </a:cxn>
                <a:cxn ang="0">
                  <a:pos x="350" y="58"/>
                </a:cxn>
                <a:cxn ang="0">
                  <a:pos x="350" y="58"/>
                </a:cxn>
                <a:cxn ang="0">
                  <a:pos x="350" y="51"/>
                </a:cxn>
                <a:cxn ang="0">
                  <a:pos x="347" y="45"/>
                </a:cxn>
                <a:cxn ang="0">
                  <a:pos x="341" y="42"/>
                </a:cxn>
                <a:cxn ang="0">
                  <a:pos x="334" y="42"/>
                </a:cxn>
                <a:cxn ang="0">
                  <a:pos x="334" y="42"/>
                </a:cxn>
                <a:cxn ang="0">
                  <a:pos x="133" y="42"/>
                </a:cxn>
                <a:cxn ang="0">
                  <a:pos x="133" y="13"/>
                </a:cxn>
                <a:cxn ang="0">
                  <a:pos x="209" y="13"/>
                </a:cxn>
                <a:cxn ang="0">
                  <a:pos x="209" y="42"/>
                </a:cxn>
                <a:cxn ang="0">
                  <a:pos x="133" y="42"/>
                </a:cxn>
              </a:cxnLst>
              <a:rect l="0" t="0" r="r" b="b"/>
              <a:pathLst>
                <a:path w="350" h="130">
                  <a:moveTo>
                    <a:pt x="334" y="42"/>
                  </a:moveTo>
                  <a:lnTo>
                    <a:pt x="225" y="42"/>
                  </a:lnTo>
                  <a:lnTo>
                    <a:pt x="225" y="42"/>
                  </a:lnTo>
                  <a:lnTo>
                    <a:pt x="225" y="5"/>
                  </a:lnTo>
                  <a:lnTo>
                    <a:pt x="225" y="5"/>
                  </a:lnTo>
                  <a:lnTo>
                    <a:pt x="225" y="2"/>
                  </a:lnTo>
                  <a:lnTo>
                    <a:pt x="223" y="0"/>
                  </a:lnTo>
                  <a:lnTo>
                    <a:pt x="222" y="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18" y="2"/>
                  </a:lnTo>
                  <a:lnTo>
                    <a:pt x="116" y="4"/>
                  </a:lnTo>
                  <a:lnTo>
                    <a:pt x="115" y="5"/>
                  </a:lnTo>
                  <a:lnTo>
                    <a:pt x="115" y="5"/>
                  </a:lnTo>
                  <a:lnTo>
                    <a:pt x="115" y="42"/>
                  </a:lnTo>
                  <a:lnTo>
                    <a:pt x="17" y="42"/>
                  </a:lnTo>
                  <a:lnTo>
                    <a:pt x="17" y="42"/>
                  </a:lnTo>
                  <a:lnTo>
                    <a:pt x="9" y="42"/>
                  </a:lnTo>
                  <a:lnTo>
                    <a:pt x="4" y="45"/>
                  </a:lnTo>
                  <a:lnTo>
                    <a:pt x="2" y="51"/>
                  </a:lnTo>
                  <a:lnTo>
                    <a:pt x="0" y="58"/>
                  </a:lnTo>
                  <a:lnTo>
                    <a:pt x="0" y="130"/>
                  </a:lnTo>
                  <a:lnTo>
                    <a:pt x="350" y="130"/>
                  </a:lnTo>
                  <a:lnTo>
                    <a:pt x="350" y="58"/>
                  </a:lnTo>
                  <a:lnTo>
                    <a:pt x="350" y="58"/>
                  </a:lnTo>
                  <a:lnTo>
                    <a:pt x="350" y="51"/>
                  </a:lnTo>
                  <a:lnTo>
                    <a:pt x="347" y="45"/>
                  </a:lnTo>
                  <a:lnTo>
                    <a:pt x="341" y="42"/>
                  </a:lnTo>
                  <a:lnTo>
                    <a:pt x="334" y="42"/>
                  </a:lnTo>
                  <a:lnTo>
                    <a:pt x="334" y="42"/>
                  </a:lnTo>
                  <a:close/>
                  <a:moveTo>
                    <a:pt x="133" y="42"/>
                  </a:moveTo>
                  <a:lnTo>
                    <a:pt x="133" y="13"/>
                  </a:lnTo>
                  <a:lnTo>
                    <a:pt x="209" y="13"/>
                  </a:lnTo>
                  <a:lnTo>
                    <a:pt x="209" y="42"/>
                  </a:lnTo>
                  <a:lnTo>
                    <a:pt x="133" y="4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70" name="Rectangle 98"/>
            <p:cNvSpPr>
              <a:spLocks noChangeArrowheads="1"/>
            </p:cNvSpPr>
            <p:nvPr/>
          </p:nvSpPr>
          <p:spPr bwMode="auto">
            <a:xfrm>
              <a:off x="5710062" y="1715997"/>
              <a:ext cx="45679" cy="186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</p:grpSp>
      <p:sp>
        <p:nvSpPr>
          <p:cNvPr id="71" name="Freeform 99"/>
          <p:cNvSpPr>
            <a:spLocks noEditPoints="1"/>
          </p:cNvSpPr>
          <p:nvPr/>
        </p:nvSpPr>
        <p:spPr bwMode="auto">
          <a:xfrm>
            <a:off x="7591425" y="2045986"/>
            <a:ext cx="293688" cy="469900"/>
          </a:xfrm>
          <a:custGeom>
            <a:avLst/>
            <a:gdLst/>
            <a:ahLst/>
            <a:cxnLst>
              <a:cxn ang="0">
                <a:pos x="98" y="0"/>
              </a:cxn>
              <a:cxn ang="0">
                <a:pos x="60" y="7"/>
              </a:cxn>
              <a:cxn ang="0">
                <a:pos x="29" y="27"/>
              </a:cxn>
              <a:cxn ang="0">
                <a:pos x="7" y="59"/>
              </a:cxn>
              <a:cxn ang="0">
                <a:pos x="0" y="98"/>
              </a:cxn>
              <a:cxn ang="0">
                <a:pos x="0" y="116"/>
              </a:cxn>
              <a:cxn ang="0">
                <a:pos x="9" y="154"/>
              </a:cxn>
              <a:cxn ang="0">
                <a:pos x="31" y="208"/>
              </a:cxn>
              <a:cxn ang="0">
                <a:pos x="67" y="270"/>
              </a:cxn>
              <a:cxn ang="0">
                <a:pos x="98" y="311"/>
              </a:cxn>
              <a:cxn ang="0">
                <a:pos x="112" y="291"/>
              </a:cxn>
              <a:cxn ang="0">
                <a:pos x="147" y="241"/>
              </a:cxn>
              <a:cxn ang="0">
                <a:pos x="180" y="172"/>
              </a:cxn>
              <a:cxn ang="0">
                <a:pos x="190" y="134"/>
              </a:cxn>
              <a:cxn ang="0">
                <a:pos x="196" y="98"/>
              </a:cxn>
              <a:cxn ang="0">
                <a:pos x="194" y="78"/>
              </a:cxn>
              <a:cxn ang="0">
                <a:pos x="178" y="41"/>
              </a:cxn>
              <a:cxn ang="0">
                <a:pos x="152" y="16"/>
              </a:cxn>
              <a:cxn ang="0">
                <a:pos x="118" y="1"/>
              </a:cxn>
              <a:cxn ang="0">
                <a:pos x="98" y="0"/>
              </a:cxn>
              <a:cxn ang="0">
                <a:pos x="98" y="157"/>
              </a:cxn>
              <a:cxn ang="0">
                <a:pos x="74" y="152"/>
              </a:cxn>
              <a:cxn ang="0">
                <a:pos x="54" y="139"/>
              </a:cxn>
              <a:cxn ang="0">
                <a:pos x="42" y="119"/>
              </a:cxn>
              <a:cxn ang="0">
                <a:pos x="38" y="98"/>
              </a:cxn>
              <a:cxn ang="0">
                <a:pos x="38" y="85"/>
              </a:cxn>
              <a:cxn ang="0">
                <a:pos x="47" y="63"/>
              </a:cxn>
              <a:cxn ang="0">
                <a:pos x="64" y="47"/>
              </a:cxn>
              <a:cxn ang="0">
                <a:pos x="85" y="38"/>
              </a:cxn>
              <a:cxn ang="0">
                <a:pos x="98" y="36"/>
              </a:cxn>
              <a:cxn ang="0">
                <a:pos x="122" y="41"/>
              </a:cxn>
              <a:cxn ang="0">
                <a:pos x="140" y="54"/>
              </a:cxn>
              <a:cxn ang="0">
                <a:pos x="152" y="74"/>
              </a:cxn>
              <a:cxn ang="0">
                <a:pos x="158" y="98"/>
              </a:cxn>
              <a:cxn ang="0">
                <a:pos x="156" y="108"/>
              </a:cxn>
              <a:cxn ang="0">
                <a:pos x="147" y="130"/>
              </a:cxn>
              <a:cxn ang="0">
                <a:pos x="131" y="146"/>
              </a:cxn>
              <a:cxn ang="0">
                <a:pos x="109" y="156"/>
              </a:cxn>
              <a:cxn ang="0">
                <a:pos x="98" y="157"/>
              </a:cxn>
              <a:cxn ang="0">
                <a:pos x="60" y="98"/>
              </a:cxn>
              <a:cxn ang="0">
                <a:pos x="62" y="112"/>
              </a:cxn>
              <a:cxn ang="0">
                <a:pos x="71" y="123"/>
              </a:cxn>
              <a:cxn ang="0">
                <a:pos x="83" y="132"/>
              </a:cxn>
              <a:cxn ang="0">
                <a:pos x="98" y="134"/>
              </a:cxn>
              <a:cxn ang="0">
                <a:pos x="105" y="134"/>
              </a:cxn>
              <a:cxn ang="0">
                <a:pos x="118" y="128"/>
              </a:cxn>
              <a:cxn ang="0">
                <a:pos x="129" y="117"/>
              </a:cxn>
              <a:cxn ang="0">
                <a:pos x="134" y="105"/>
              </a:cxn>
              <a:cxn ang="0">
                <a:pos x="136" y="98"/>
              </a:cxn>
              <a:cxn ang="0">
                <a:pos x="132" y="81"/>
              </a:cxn>
              <a:cxn ang="0">
                <a:pos x="125" y="70"/>
              </a:cxn>
              <a:cxn ang="0">
                <a:pos x="112" y="61"/>
              </a:cxn>
              <a:cxn ang="0">
                <a:pos x="98" y="59"/>
              </a:cxn>
              <a:cxn ang="0">
                <a:pos x="89" y="59"/>
              </a:cxn>
              <a:cxn ang="0">
                <a:pos x="76" y="65"/>
              </a:cxn>
              <a:cxn ang="0">
                <a:pos x="65" y="76"/>
              </a:cxn>
              <a:cxn ang="0">
                <a:pos x="60" y="88"/>
              </a:cxn>
              <a:cxn ang="0">
                <a:pos x="60" y="98"/>
              </a:cxn>
            </a:cxnLst>
            <a:rect l="0" t="0" r="r" b="b"/>
            <a:pathLst>
              <a:path w="196" h="311">
                <a:moveTo>
                  <a:pt x="98" y="0"/>
                </a:moveTo>
                <a:lnTo>
                  <a:pt x="98" y="0"/>
                </a:lnTo>
                <a:lnTo>
                  <a:pt x="78" y="1"/>
                </a:lnTo>
                <a:lnTo>
                  <a:pt x="60" y="7"/>
                </a:lnTo>
                <a:lnTo>
                  <a:pt x="44" y="16"/>
                </a:lnTo>
                <a:lnTo>
                  <a:pt x="29" y="27"/>
                </a:lnTo>
                <a:lnTo>
                  <a:pt x="16" y="41"/>
                </a:lnTo>
                <a:lnTo>
                  <a:pt x="7" y="59"/>
                </a:lnTo>
                <a:lnTo>
                  <a:pt x="2" y="78"/>
                </a:lnTo>
                <a:lnTo>
                  <a:pt x="0" y="98"/>
                </a:lnTo>
                <a:lnTo>
                  <a:pt x="0" y="98"/>
                </a:lnTo>
                <a:lnTo>
                  <a:pt x="0" y="116"/>
                </a:lnTo>
                <a:lnTo>
                  <a:pt x="4" y="134"/>
                </a:lnTo>
                <a:lnTo>
                  <a:pt x="9" y="154"/>
                </a:lnTo>
                <a:lnTo>
                  <a:pt x="15" y="172"/>
                </a:lnTo>
                <a:lnTo>
                  <a:pt x="31" y="208"/>
                </a:lnTo>
                <a:lnTo>
                  <a:pt x="49" y="241"/>
                </a:lnTo>
                <a:lnTo>
                  <a:pt x="67" y="270"/>
                </a:lnTo>
                <a:lnTo>
                  <a:pt x="82" y="291"/>
                </a:lnTo>
                <a:lnTo>
                  <a:pt x="98" y="311"/>
                </a:lnTo>
                <a:lnTo>
                  <a:pt x="98" y="311"/>
                </a:lnTo>
                <a:lnTo>
                  <a:pt x="112" y="291"/>
                </a:lnTo>
                <a:lnTo>
                  <a:pt x="129" y="270"/>
                </a:lnTo>
                <a:lnTo>
                  <a:pt x="147" y="241"/>
                </a:lnTo>
                <a:lnTo>
                  <a:pt x="165" y="208"/>
                </a:lnTo>
                <a:lnTo>
                  <a:pt x="180" y="172"/>
                </a:lnTo>
                <a:lnTo>
                  <a:pt x="187" y="154"/>
                </a:lnTo>
                <a:lnTo>
                  <a:pt x="190" y="134"/>
                </a:lnTo>
                <a:lnTo>
                  <a:pt x="194" y="116"/>
                </a:lnTo>
                <a:lnTo>
                  <a:pt x="196" y="98"/>
                </a:lnTo>
                <a:lnTo>
                  <a:pt x="196" y="98"/>
                </a:lnTo>
                <a:lnTo>
                  <a:pt x="194" y="78"/>
                </a:lnTo>
                <a:lnTo>
                  <a:pt x="187" y="59"/>
                </a:lnTo>
                <a:lnTo>
                  <a:pt x="178" y="41"/>
                </a:lnTo>
                <a:lnTo>
                  <a:pt x="167" y="27"/>
                </a:lnTo>
                <a:lnTo>
                  <a:pt x="152" y="16"/>
                </a:lnTo>
                <a:lnTo>
                  <a:pt x="136" y="7"/>
                </a:lnTo>
                <a:lnTo>
                  <a:pt x="118" y="1"/>
                </a:lnTo>
                <a:lnTo>
                  <a:pt x="98" y="0"/>
                </a:lnTo>
                <a:lnTo>
                  <a:pt x="98" y="0"/>
                </a:lnTo>
                <a:close/>
                <a:moveTo>
                  <a:pt x="98" y="157"/>
                </a:moveTo>
                <a:lnTo>
                  <a:pt x="98" y="157"/>
                </a:lnTo>
                <a:lnTo>
                  <a:pt x="85" y="156"/>
                </a:lnTo>
                <a:lnTo>
                  <a:pt x="74" y="152"/>
                </a:lnTo>
                <a:lnTo>
                  <a:pt x="64" y="146"/>
                </a:lnTo>
                <a:lnTo>
                  <a:pt x="54" y="139"/>
                </a:lnTo>
                <a:lnTo>
                  <a:pt x="47" y="130"/>
                </a:lnTo>
                <a:lnTo>
                  <a:pt x="42" y="119"/>
                </a:lnTo>
                <a:lnTo>
                  <a:pt x="38" y="108"/>
                </a:lnTo>
                <a:lnTo>
                  <a:pt x="38" y="98"/>
                </a:lnTo>
                <a:lnTo>
                  <a:pt x="38" y="98"/>
                </a:lnTo>
                <a:lnTo>
                  <a:pt x="38" y="85"/>
                </a:lnTo>
                <a:lnTo>
                  <a:pt x="42" y="74"/>
                </a:lnTo>
                <a:lnTo>
                  <a:pt x="47" y="63"/>
                </a:lnTo>
                <a:lnTo>
                  <a:pt x="54" y="54"/>
                </a:lnTo>
                <a:lnTo>
                  <a:pt x="64" y="47"/>
                </a:lnTo>
                <a:lnTo>
                  <a:pt x="74" y="41"/>
                </a:lnTo>
                <a:lnTo>
                  <a:pt x="85" y="38"/>
                </a:lnTo>
                <a:lnTo>
                  <a:pt x="98" y="36"/>
                </a:lnTo>
                <a:lnTo>
                  <a:pt x="98" y="36"/>
                </a:lnTo>
                <a:lnTo>
                  <a:pt x="109" y="38"/>
                </a:lnTo>
                <a:lnTo>
                  <a:pt x="122" y="41"/>
                </a:lnTo>
                <a:lnTo>
                  <a:pt x="131" y="47"/>
                </a:lnTo>
                <a:lnTo>
                  <a:pt x="140" y="54"/>
                </a:lnTo>
                <a:lnTo>
                  <a:pt x="147" y="63"/>
                </a:lnTo>
                <a:lnTo>
                  <a:pt x="152" y="74"/>
                </a:lnTo>
                <a:lnTo>
                  <a:pt x="156" y="85"/>
                </a:lnTo>
                <a:lnTo>
                  <a:pt x="158" y="98"/>
                </a:lnTo>
                <a:lnTo>
                  <a:pt x="158" y="98"/>
                </a:lnTo>
                <a:lnTo>
                  <a:pt x="156" y="108"/>
                </a:lnTo>
                <a:lnTo>
                  <a:pt x="152" y="119"/>
                </a:lnTo>
                <a:lnTo>
                  <a:pt x="147" y="130"/>
                </a:lnTo>
                <a:lnTo>
                  <a:pt x="140" y="139"/>
                </a:lnTo>
                <a:lnTo>
                  <a:pt x="131" y="146"/>
                </a:lnTo>
                <a:lnTo>
                  <a:pt x="122" y="152"/>
                </a:lnTo>
                <a:lnTo>
                  <a:pt x="109" y="156"/>
                </a:lnTo>
                <a:lnTo>
                  <a:pt x="98" y="157"/>
                </a:lnTo>
                <a:lnTo>
                  <a:pt x="98" y="157"/>
                </a:lnTo>
                <a:close/>
                <a:moveTo>
                  <a:pt x="60" y="98"/>
                </a:moveTo>
                <a:lnTo>
                  <a:pt x="60" y="98"/>
                </a:lnTo>
                <a:lnTo>
                  <a:pt x="60" y="105"/>
                </a:lnTo>
                <a:lnTo>
                  <a:pt x="62" y="112"/>
                </a:lnTo>
                <a:lnTo>
                  <a:pt x="65" y="117"/>
                </a:lnTo>
                <a:lnTo>
                  <a:pt x="71" y="123"/>
                </a:lnTo>
                <a:lnTo>
                  <a:pt x="76" y="128"/>
                </a:lnTo>
                <a:lnTo>
                  <a:pt x="83" y="132"/>
                </a:lnTo>
                <a:lnTo>
                  <a:pt x="89" y="134"/>
                </a:lnTo>
                <a:lnTo>
                  <a:pt x="98" y="134"/>
                </a:lnTo>
                <a:lnTo>
                  <a:pt x="98" y="134"/>
                </a:lnTo>
                <a:lnTo>
                  <a:pt x="105" y="134"/>
                </a:lnTo>
                <a:lnTo>
                  <a:pt x="112" y="132"/>
                </a:lnTo>
                <a:lnTo>
                  <a:pt x="118" y="128"/>
                </a:lnTo>
                <a:lnTo>
                  <a:pt x="125" y="123"/>
                </a:lnTo>
                <a:lnTo>
                  <a:pt x="129" y="117"/>
                </a:lnTo>
                <a:lnTo>
                  <a:pt x="132" y="112"/>
                </a:lnTo>
                <a:lnTo>
                  <a:pt x="134" y="105"/>
                </a:lnTo>
                <a:lnTo>
                  <a:pt x="136" y="98"/>
                </a:lnTo>
                <a:lnTo>
                  <a:pt x="136" y="98"/>
                </a:lnTo>
                <a:lnTo>
                  <a:pt x="134" y="88"/>
                </a:lnTo>
                <a:lnTo>
                  <a:pt x="132" y="81"/>
                </a:lnTo>
                <a:lnTo>
                  <a:pt x="129" y="76"/>
                </a:lnTo>
                <a:lnTo>
                  <a:pt x="125" y="70"/>
                </a:lnTo>
                <a:lnTo>
                  <a:pt x="118" y="65"/>
                </a:lnTo>
                <a:lnTo>
                  <a:pt x="112" y="61"/>
                </a:lnTo>
                <a:lnTo>
                  <a:pt x="105" y="59"/>
                </a:lnTo>
                <a:lnTo>
                  <a:pt x="98" y="59"/>
                </a:lnTo>
                <a:lnTo>
                  <a:pt x="98" y="59"/>
                </a:lnTo>
                <a:lnTo>
                  <a:pt x="89" y="59"/>
                </a:lnTo>
                <a:lnTo>
                  <a:pt x="83" y="61"/>
                </a:lnTo>
                <a:lnTo>
                  <a:pt x="76" y="65"/>
                </a:lnTo>
                <a:lnTo>
                  <a:pt x="71" y="70"/>
                </a:lnTo>
                <a:lnTo>
                  <a:pt x="65" y="76"/>
                </a:lnTo>
                <a:lnTo>
                  <a:pt x="62" y="81"/>
                </a:lnTo>
                <a:lnTo>
                  <a:pt x="60" y="88"/>
                </a:lnTo>
                <a:lnTo>
                  <a:pt x="60" y="98"/>
                </a:lnTo>
                <a:lnTo>
                  <a:pt x="60" y="98"/>
                </a:lnTo>
                <a:close/>
              </a:path>
            </a:pathLst>
          </a:custGeom>
          <a:solidFill>
            <a:srgbClr val="649C4B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72" name="Freeform 100"/>
          <p:cNvSpPr/>
          <p:nvPr/>
        </p:nvSpPr>
        <p:spPr bwMode="auto">
          <a:xfrm>
            <a:off x="7524750" y="4036711"/>
            <a:ext cx="427038" cy="481013"/>
          </a:xfrm>
          <a:custGeom>
            <a:avLst/>
            <a:gdLst/>
            <a:ahLst/>
            <a:cxnLst>
              <a:cxn ang="0">
                <a:pos x="230" y="212"/>
              </a:cxn>
              <a:cxn ang="0">
                <a:pos x="212" y="216"/>
              </a:cxn>
              <a:cxn ang="0">
                <a:pos x="197" y="223"/>
              </a:cxn>
              <a:cxn ang="0">
                <a:pos x="105" y="169"/>
              </a:cxn>
              <a:cxn ang="0">
                <a:pos x="105" y="160"/>
              </a:cxn>
              <a:cxn ang="0">
                <a:pos x="197" y="96"/>
              </a:cxn>
              <a:cxn ang="0">
                <a:pos x="204" y="100"/>
              </a:cxn>
              <a:cxn ang="0">
                <a:pos x="221" y="105"/>
              </a:cxn>
              <a:cxn ang="0">
                <a:pos x="230" y="107"/>
              </a:cxn>
              <a:cxn ang="0">
                <a:pos x="250" y="102"/>
              </a:cxn>
              <a:cxn ang="0">
                <a:pos x="266" y="91"/>
              </a:cxn>
              <a:cxn ang="0">
                <a:pos x="277" y="75"/>
              </a:cxn>
              <a:cxn ang="0">
                <a:pos x="282" y="53"/>
              </a:cxn>
              <a:cxn ang="0">
                <a:pos x="281" y="44"/>
              </a:cxn>
              <a:cxn ang="0">
                <a:pos x="273" y="24"/>
              </a:cxn>
              <a:cxn ang="0">
                <a:pos x="259" y="9"/>
              </a:cxn>
              <a:cxn ang="0">
                <a:pos x="239" y="2"/>
              </a:cxn>
              <a:cxn ang="0">
                <a:pos x="230" y="0"/>
              </a:cxn>
              <a:cxn ang="0">
                <a:pos x="208" y="4"/>
              </a:cxn>
              <a:cxn ang="0">
                <a:pos x="192" y="17"/>
              </a:cxn>
              <a:cxn ang="0">
                <a:pos x="181" y="33"/>
              </a:cxn>
              <a:cxn ang="0">
                <a:pos x="175" y="53"/>
              </a:cxn>
              <a:cxn ang="0">
                <a:pos x="177" y="62"/>
              </a:cxn>
              <a:cxn ang="0">
                <a:pos x="85" y="118"/>
              </a:cxn>
              <a:cxn ang="0">
                <a:pos x="68" y="109"/>
              </a:cxn>
              <a:cxn ang="0">
                <a:pos x="52" y="107"/>
              </a:cxn>
              <a:cxn ang="0">
                <a:pos x="41" y="107"/>
              </a:cxn>
              <a:cxn ang="0">
                <a:pos x="23" y="116"/>
              </a:cxn>
              <a:cxn ang="0">
                <a:pos x="9" y="131"/>
              </a:cxn>
              <a:cxn ang="0">
                <a:pos x="0" y="149"/>
              </a:cxn>
              <a:cxn ang="0">
                <a:pos x="0" y="160"/>
              </a:cxn>
              <a:cxn ang="0">
                <a:pos x="3" y="180"/>
              </a:cxn>
              <a:cxn ang="0">
                <a:pos x="14" y="198"/>
              </a:cxn>
              <a:cxn ang="0">
                <a:pos x="30" y="209"/>
              </a:cxn>
              <a:cxn ang="0">
                <a:pos x="52" y="212"/>
              </a:cxn>
              <a:cxn ang="0">
                <a:pos x="61" y="212"/>
              </a:cxn>
              <a:cxn ang="0">
                <a:pos x="78" y="207"/>
              </a:cxn>
              <a:cxn ang="0">
                <a:pos x="177" y="258"/>
              </a:cxn>
              <a:cxn ang="0">
                <a:pos x="175" y="267"/>
              </a:cxn>
              <a:cxn ang="0">
                <a:pos x="177" y="278"/>
              </a:cxn>
              <a:cxn ang="0">
                <a:pos x="184" y="296"/>
              </a:cxn>
              <a:cxn ang="0">
                <a:pos x="199" y="310"/>
              </a:cxn>
              <a:cxn ang="0">
                <a:pos x="219" y="318"/>
              </a:cxn>
              <a:cxn ang="0">
                <a:pos x="230" y="319"/>
              </a:cxn>
              <a:cxn ang="0">
                <a:pos x="250" y="316"/>
              </a:cxn>
              <a:cxn ang="0">
                <a:pos x="266" y="303"/>
              </a:cxn>
              <a:cxn ang="0">
                <a:pos x="277" y="287"/>
              </a:cxn>
              <a:cxn ang="0">
                <a:pos x="282" y="267"/>
              </a:cxn>
              <a:cxn ang="0">
                <a:pos x="281" y="256"/>
              </a:cxn>
              <a:cxn ang="0">
                <a:pos x="273" y="236"/>
              </a:cxn>
              <a:cxn ang="0">
                <a:pos x="259" y="221"/>
              </a:cxn>
              <a:cxn ang="0">
                <a:pos x="239" y="214"/>
              </a:cxn>
              <a:cxn ang="0">
                <a:pos x="230" y="212"/>
              </a:cxn>
            </a:cxnLst>
            <a:rect l="0" t="0" r="r" b="b"/>
            <a:pathLst>
              <a:path w="282" h="319">
                <a:moveTo>
                  <a:pt x="230" y="212"/>
                </a:moveTo>
                <a:lnTo>
                  <a:pt x="230" y="212"/>
                </a:lnTo>
                <a:lnTo>
                  <a:pt x="221" y="214"/>
                </a:lnTo>
                <a:lnTo>
                  <a:pt x="212" y="216"/>
                </a:lnTo>
                <a:lnTo>
                  <a:pt x="204" y="220"/>
                </a:lnTo>
                <a:lnTo>
                  <a:pt x="197" y="223"/>
                </a:lnTo>
                <a:lnTo>
                  <a:pt x="105" y="169"/>
                </a:lnTo>
                <a:lnTo>
                  <a:pt x="105" y="169"/>
                </a:lnTo>
                <a:lnTo>
                  <a:pt x="105" y="160"/>
                </a:lnTo>
                <a:lnTo>
                  <a:pt x="105" y="160"/>
                </a:lnTo>
                <a:lnTo>
                  <a:pt x="105" y="151"/>
                </a:lnTo>
                <a:lnTo>
                  <a:pt x="197" y="96"/>
                </a:lnTo>
                <a:lnTo>
                  <a:pt x="197" y="96"/>
                </a:lnTo>
                <a:lnTo>
                  <a:pt x="204" y="100"/>
                </a:lnTo>
                <a:lnTo>
                  <a:pt x="212" y="104"/>
                </a:lnTo>
                <a:lnTo>
                  <a:pt x="221" y="105"/>
                </a:lnTo>
                <a:lnTo>
                  <a:pt x="230" y="107"/>
                </a:lnTo>
                <a:lnTo>
                  <a:pt x="230" y="107"/>
                </a:lnTo>
                <a:lnTo>
                  <a:pt x="239" y="105"/>
                </a:lnTo>
                <a:lnTo>
                  <a:pt x="250" y="102"/>
                </a:lnTo>
                <a:lnTo>
                  <a:pt x="259" y="98"/>
                </a:lnTo>
                <a:lnTo>
                  <a:pt x="266" y="91"/>
                </a:lnTo>
                <a:lnTo>
                  <a:pt x="273" y="84"/>
                </a:lnTo>
                <a:lnTo>
                  <a:pt x="277" y="75"/>
                </a:lnTo>
                <a:lnTo>
                  <a:pt x="281" y="64"/>
                </a:lnTo>
                <a:lnTo>
                  <a:pt x="282" y="53"/>
                </a:lnTo>
                <a:lnTo>
                  <a:pt x="282" y="53"/>
                </a:lnTo>
                <a:lnTo>
                  <a:pt x="281" y="44"/>
                </a:lnTo>
                <a:lnTo>
                  <a:pt x="277" y="33"/>
                </a:lnTo>
                <a:lnTo>
                  <a:pt x="273" y="24"/>
                </a:lnTo>
                <a:lnTo>
                  <a:pt x="266" y="17"/>
                </a:lnTo>
                <a:lnTo>
                  <a:pt x="259" y="9"/>
                </a:lnTo>
                <a:lnTo>
                  <a:pt x="250" y="4"/>
                </a:lnTo>
                <a:lnTo>
                  <a:pt x="239" y="2"/>
                </a:lnTo>
                <a:lnTo>
                  <a:pt x="230" y="0"/>
                </a:lnTo>
                <a:lnTo>
                  <a:pt x="230" y="0"/>
                </a:lnTo>
                <a:lnTo>
                  <a:pt x="219" y="2"/>
                </a:lnTo>
                <a:lnTo>
                  <a:pt x="208" y="4"/>
                </a:lnTo>
                <a:lnTo>
                  <a:pt x="199" y="9"/>
                </a:lnTo>
                <a:lnTo>
                  <a:pt x="192" y="17"/>
                </a:lnTo>
                <a:lnTo>
                  <a:pt x="184" y="24"/>
                </a:lnTo>
                <a:lnTo>
                  <a:pt x="181" y="33"/>
                </a:lnTo>
                <a:lnTo>
                  <a:pt x="177" y="44"/>
                </a:lnTo>
                <a:lnTo>
                  <a:pt x="175" y="53"/>
                </a:lnTo>
                <a:lnTo>
                  <a:pt x="175" y="53"/>
                </a:lnTo>
                <a:lnTo>
                  <a:pt x="177" y="62"/>
                </a:lnTo>
                <a:lnTo>
                  <a:pt x="85" y="118"/>
                </a:lnTo>
                <a:lnTo>
                  <a:pt x="85" y="118"/>
                </a:lnTo>
                <a:lnTo>
                  <a:pt x="78" y="113"/>
                </a:lnTo>
                <a:lnTo>
                  <a:pt x="68" y="109"/>
                </a:lnTo>
                <a:lnTo>
                  <a:pt x="61" y="107"/>
                </a:lnTo>
                <a:lnTo>
                  <a:pt x="52" y="107"/>
                </a:lnTo>
                <a:lnTo>
                  <a:pt x="52" y="107"/>
                </a:lnTo>
                <a:lnTo>
                  <a:pt x="41" y="107"/>
                </a:lnTo>
                <a:lnTo>
                  <a:pt x="30" y="111"/>
                </a:lnTo>
                <a:lnTo>
                  <a:pt x="23" y="116"/>
                </a:lnTo>
                <a:lnTo>
                  <a:pt x="14" y="122"/>
                </a:lnTo>
                <a:lnTo>
                  <a:pt x="9" y="131"/>
                </a:lnTo>
                <a:lnTo>
                  <a:pt x="3" y="140"/>
                </a:lnTo>
                <a:lnTo>
                  <a:pt x="0" y="149"/>
                </a:lnTo>
                <a:lnTo>
                  <a:pt x="0" y="160"/>
                </a:lnTo>
                <a:lnTo>
                  <a:pt x="0" y="160"/>
                </a:lnTo>
                <a:lnTo>
                  <a:pt x="0" y="171"/>
                </a:lnTo>
                <a:lnTo>
                  <a:pt x="3" y="180"/>
                </a:lnTo>
                <a:lnTo>
                  <a:pt x="9" y="189"/>
                </a:lnTo>
                <a:lnTo>
                  <a:pt x="14" y="198"/>
                </a:lnTo>
                <a:lnTo>
                  <a:pt x="23" y="203"/>
                </a:lnTo>
                <a:lnTo>
                  <a:pt x="30" y="209"/>
                </a:lnTo>
                <a:lnTo>
                  <a:pt x="41" y="212"/>
                </a:lnTo>
                <a:lnTo>
                  <a:pt x="52" y="212"/>
                </a:lnTo>
                <a:lnTo>
                  <a:pt x="52" y="212"/>
                </a:lnTo>
                <a:lnTo>
                  <a:pt x="61" y="212"/>
                </a:lnTo>
                <a:lnTo>
                  <a:pt x="68" y="211"/>
                </a:lnTo>
                <a:lnTo>
                  <a:pt x="78" y="207"/>
                </a:lnTo>
                <a:lnTo>
                  <a:pt x="85" y="202"/>
                </a:lnTo>
                <a:lnTo>
                  <a:pt x="177" y="258"/>
                </a:lnTo>
                <a:lnTo>
                  <a:pt x="177" y="258"/>
                </a:lnTo>
                <a:lnTo>
                  <a:pt x="175" y="267"/>
                </a:lnTo>
                <a:lnTo>
                  <a:pt x="175" y="267"/>
                </a:lnTo>
                <a:lnTo>
                  <a:pt x="177" y="278"/>
                </a:lnTo>
                <a:lnTo>
                  <a:pt x="181" y="287"/>
                </a:lnTo>
                <a:lnTo>
                  <a:pt x="184" y="296"/>
                </a:lnTo>
                <a:lnTo>
                  <a:pt x="192" y="303"/>
                </a:lnTo>
                <a:lnTo>
                  <a:pt x="199" y="310"/>
                </a:lnTo>
                <a:lnTo>
                  <a:pt x="208" y="316"/>
                </a:lnTo>
                <a:lnTo>
                  <a:pt x="219" y="318"/>
                </a:lnTo>
                <a:lnTo>
                  <a:pt x="230" y="319"/>
                </a:lnTo>
                <a:lnTo>
                  <a:pt x="230" y="319"/>
                </a:lnTo>
                <a:lnTo>
                  <a:pt x="239" y="318"/>
                </a:lnTo>
                <a:lnTo>
                  <a:pt x="250" y="316"/>
                </a:lnTo>
                <a:lnTo>
                  <a:pt x="259" y="310"/>
                </a:lnTo>
                <a:lnTo>
                  <a:pt x="266" y="303"/>
                </a:lnTo>
                <a:lnTo>
                  <a:pt x="273" y="296"/>
                </a:lnTo>
                <a:lnTo>
                  <a:pt x="277" y="287"/>
                </a:lnTo>
                <a:lnTo>
                  <a:pt x="281" y="278"/>
                </a:lnTo>
                <a:lnTo>
                  <a:pt x="282" y="267"/>
                </a:lnTo>
                <a:lnTo>
                  <a:pt x="282" y="267"/>
                </a:lnTo>
                <a:lnTo>
                  <a:pt x="281" y="256"/>
                </a:lnTo>
                <a:lnTo>
                  <a:pt x="277" y="245"/>
                </a:lnTo>
                <a:lnTo>
                  <a:pt x="273" y="236"/>
                </a:lnTo>
                <a:lnTo>
                  <a:pt x="266" y="229"/>
                </a:lnTo>
                <a:lnTo>
                  <a:pt x="259" y="221"/>
                </a:lnTo>
                <a:lnTo>
                  <a:pt x="250" y="218"/>
                </a:lnTo>
                <a:lnTo>
                  <a:pt x="239" y="214"/>
                </a:lnTo>
                <a:lnTo>
                  <a:pt x="230" y="212"/>
                </a:lnTo>
                <a:lnTo>
                  <a:pt x="230" y="212"/>
                </a:lnTo>
                <a:close/>
              </a:path>
            </a:pathLst>
          </a:custGeom>
          <a:solidFill>
            <a:srgbClr val="649C4B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grpSp>
        <p:nvGrpSpPr>
          <p:cNvPr id="73" name="Group 76"/>
          <p:cNvGrpSpPr/>
          <p:nvPr/>
        </p:nvGrpSpPr>
        <p:grpSpPr>
          <a:xfrm>
            <a:off x="8695280" y="1082875"/>
            <a:ext cx="579843" cy="402587"/>
            <a:chOff x="5533573" y="812792"/>
            <a:chExt cx="400733" cy="278229"/>
          </a:xfrm>
          <a:solidFill>
            <a:srgbClr val="649C4B"/>
          </a:solidFill>
        </p:grpSpPr>
        <p:sp>
          <p:nvSpPr>
            <p:cNvPr id="74" name="Freeform 101"/>
            <p:cNvSpPr/>
            <p:nvPr/>
          </p:nvSpPr>
          <p:spPr bwMode="auto">
            <a:xfrm>
              <a:off x="5730826" y="962288"/>
              <a:ext cx="93436" cy="128733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0" y="34"/>
                </a:cxn>
                <a:cxn ang="0">
                  <a:pos x="14" y="52"/>
                </a:cxn>
                <a:cxn ang="0">
                  <a:pos x="23" y="74"/>
                </a:cxn>
                <a:cxn ang="0">
                  <a:pos x="30" y="96"/>
                </a:cxn>
                <a:cxn ang="0">
                  <a:pos x="30" y="109"/>
                </a:cxn>
                <a:cxn ang="0">
                  <a:pos x="32" y="120"/>
                </a:cxn>
                <a:cxn ang="0">
                  <a:pos x="32" y="120"/>
                </a:cxn>
                <a:cxn ang="0">
                  <a:pos x="32" y="123"/>
                </a:cxn>
                <a:cxn ang="0">
                  <a:pos x="32" y="123"/>
                </a:cxn>
                <a:cxn ang="0">
                  <a:pos x="34" y="123"/>
                </a:cxn>
                <a:cxn ang="0">
                  <a:pos x="87" y="123"/>
                </a:cxn>
                <a:cxn ang="0">
                  <a:pos x="87" y="123"/>
                </a:cxn>
                <a:cxn ang="0">
                  <a:pos x="88" y="121"/>
                </a:cxn>
                <a:cxn ang="0">
                  <a:pos x="90" y="120"/>
                </a:cxn>
                <a:cxn ang="0">
                  <a:pos x="90" y="120"/>
                </a:cxn>
                <a:cxn ang="0">
                  <a:pos x="88" y="103"/>
                </a:cxn>
                <a:cxn ang="0">
                  <a:pos x="87" y="87"/>
                </a:cxn>
                <a:cxn ang="0">
                  <a:pos x="83" y="71"/>
                </a:cxn>
                <a:cxn ang="0">
                  <a:pos x="78" y="54"/>
                </a:cxn>
                <a:cxn ang="0">
                  <a:pos x="72" y="40"/>
                </a:cxn>
                <a:cxn ang="0">
                  <a:pos x="65" y="25"/>
                </a:cxn>
                <a:cxn ang="0">
                  <a:pos x="56" y="13"/>
                </a:cxn>
                <a:cxn ang="0">
                  <a:pos x="47" y="0"/>
                </a:cxn>
                <a:cxn ang="0">
                  <a:pos x="47" y="0"/>
                </a:cxn>
                <a:cxn ang="0">
                  <a:pos x="34" y="5"/>
                </a:cxn>
                <a:cxn ang="0">
                  <a:pos x="21" y="14"/>
                </a:cxn>
                <a:cxn ang="0">
                  <a:pos x="10" y="23"/>
                </a:cxn>
                <a:cxn ang="0">
                  <a:pos x="0" y="34"/>
                </a:cxn>
                <a:cxn ang="0">
                  <a:pos x="0" y="34"/>
                </a:cxn>
              </a:cxnLst>
              <a:rect l="0" t="0" r="r" b="b"/>
              <a:pathLst>
                <a:path w="90" h="123">
                  <a:moveTo>
                    <a:pt x="0" y="34"/>
                  </a:moveTo>
                  <a:lnTo>
                    <a:pt x="0" y="34"/>
                  </a:lnTo>
                  <a:lnTo>
                    <a:pt x="14" y="52"/>
                  </a:lnTo>
                  <a:lnTo>
                    <a:pt x="23" y="74"/>
                  </a:lnTo>
                  <a:lnTo>
                    <a:pt x="30" y="96"/>
                  </a:lnTo>
                  <a:lnTo>
                    <a:pt x="30" y="109"/>
                  </a:lnTo>
                  <a:lnTo>
                    <a:pt x="32" y="120"/>
                  </a:lnTo>
                  <a:lnTo>
                    <a:pt x="32" y="120"/>
                  </a:lnTo>
                  <a:lnTo>
                    <a:pt x="32" y="123"/>
                  </a:lnTo>
                  <a:lnTo>
                    <a:pt x="32" y="123"/>
                  </a:lnTo>
                  <a:lnTo>
                    <a:pt x="34" y="123"/>
                  </a:lnTo>
                  <a:lnTo>
                    <a:pt x="87" y="123"/>
                  </a:lnTo>
                  <a:lnTo>
                    <a:pt x="87" y="123"/>
                  </a:lnTo>
                  <a:lnTo>
                    <a:pt x="88" y="121"/>
                  </a:lnTo>
                  <a:lnTo>
                    <a:pt x="90" y="120"/>
                  </a:lnTo>
                  <a:lnTo>
                    <a:pt x="90" y="120"/>
                  </a:lnTo>
                  <a:lnTo>
                    <a:pt x="88" y="103"/>
                  </a:lnTo>
                  <a:lnTo>
                    <a:pt x="87" y="87"/>
                  </a:lnTo>
                  <a:lnTo>
                    <a:pt x="83" y="71"/>
                  </a:lnTo>
                  <a:lnTo>
                    <a:pt x="78" y="54"/>
                  </a:lnTo>
                  <a:lnTo>
                    <a:pt x="72" y="40"/>
                  </a:lnTo>
                  <a:lnTo>
                    <a:pt x="65" y="25"/>
                  </a:lnTo>
                  <a:lnTo>
                    <a:pt x="56" y="13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34" y="5"/>
                  </a:lnTo>
                  <a:lnTo>
                    <a:pt x="21" y="14"/>
                  </a:lnTo>
                  <a:lnTo>
                    <a:pt x="10" y="23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75" name="Freeform 102"/>
            <p:cNvSpPr/>
            <p:nvPr/>
          </p:nvSpPr>
          <p:spPr bwMode="auto">
            <a:xfrm>
              <a:off x="5533573" y="814869"/>
              <a:ext cx="182717" cy="151573"/>
            </a:xfrm>
            <a:custGeom>
              <a:avLst/>
              <a:gdLst/>
              <a:ahLst/>
              <a:cxnLst>
                <a:cxn ang="0">
                  <a:pos x="178" y="71"/>
                </a:cxn>
                <a:cxn ang="0">
                  <a:pos x="178" y="71"/>
                </a:cxn>
                <a:cxn ang="0">
                  <a:pos x="154" y="58"/>
                </a:cxn>
                <a:cxn ang="0">
                  <a:pos x="131" y="49"/>
                </a:cxn>
                <a:cxn ang="0">
                  <a:pos x="104" y="44"/>
                </a:cxn>
                <a:cxn ang="0">
                  <a:pos x="76" y="42"/>
                </a:cxn>
                <a:cxn ang="0">
                  <a:pos x="76" y="2"/>
                </a:cxn>
                <a:cxn ang="0">
                  <a:pos x="76" y="2"/>
                </a:cxn>
                <a:cxn ang="0">
                  <a:pos x="75" y="0"/>
                </a:cxn>
                <a:cxn ang="0">
                  <a:pos x="75" y="0"/>
                </a:cxn>
                <a:cxn ang="0">
                  <a:pos x="73" y="0"/>
                </a:cxn>
                <a:cxn ang="0">
                  <a:pos x="2" y="71"/>
                </a:cxn>
                <a:cxn ang="0">
                  <a:pos x="2" y="71"/>
                </a:cxn>
                <a:cxn ang="0">
                  <a:pos x="0" y="73"/>
                </a:cxn>
                <a:cxn ang="0">
                  <a:pos x="2" y="75"/>
                </a:cxn>
                <a:cxn ang="0">
                  <a:pos x="73" y="145"/>
                </a:cxn>
                <a:cxn ang="0">
                  <a:pos x="73" y="145"/>
                </a:cxn>
                <a:cxn ang="0">
                  <a:pos x="75" y="145"/>
                </a:cxn>
                <a:cxn ang="0">
                  <a:pos x="75" y="145"/>
                </a:cxn>
                <a:cxn ang="0">
                  <a:pos x="76" y="144"/>
                </a:cxn>
                <a:cxn ang="0">
                  <a:pos x="76" y="100"/>
                </a:cxn>
                <a:cxn ang="0">
                  <a:pos x="76" y="100"/>
                </a:cxn>
                <a:cxn ang="0">
                  <a:pos x="91" y="100"/>
                </a:cxn>
                <a:cxn ang="0">
                  <a:pos x="105" y="102"/>
                </a:cxn>
                <a:cxn ang="0">
                  <a:pos x="118" y="107"/>
                </a:cxn>
                <a:cxn ang="0">
                  <a:pos x="133" y="113"/>
                </a:cxn>
                <a:cxn ang="0">
                  <a:pos x="133" y="113"/>
                </a:cxn>
                <a:cxn ang="0">
                  <a:pos x="142" y="100"/>
                </a:cxn>
                <a:cxn ang="0">
                  <a:pos x="153" y="89"/>
                </a:cxn>
                <a:cxn ang="0">
                  <a:pos x="165" y="80"/>
                </a:cxn>
                <a:cxn ang="0">
                  <a:pos x="178" y="71"/>
                </a:cxn>
                <a:cxn ang="0">
                  <a:pos x="178" y="71"/>
                </a:cxn>
              </a:cxnLst>
              <a:rect l="0" t="0" r="r" b="b"/>
              <a:pathLst>
                <a:path w="178" h="145">
                  <a:moveTo>
                    <a:pt x="178" y="71"/>
                  </a:moveTo>
                  <a:lnTo>
                    <a:pt x="178" y="71"/>
                  </a:lnTo>
                  <a:lnTo>
                    <a:pt x="154" y="58"/>
                  </a:lnTo>
                  <a:lnTo>
                    <a:pt x="131" y="49"/>
                  </a:lnTo>
                  <a:lnTo>
                    <a:pt x="104" y="44"/>
                  </a:lnTo>
                  <a:lnTo>
                    <a:pt x="76" y="42"/>
                  </a:lnTo>
                  <a:lnTo>
                    <a:pt x="76" y="2"/>
                  </a:lnTo>
                  <a:lnTo>
                    <a:pt x="76" y="2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73" y="0"/>
                  </a:lnTo>
                  <a:lnTo>
                    <a:pt x="2" y="71"/>
                  </a:lnTo>
                  <a:lnTo>
                    <a:pt x="2" y="71"/>
                  </a:lnTo>
                  <a:lnTo>
                    <a:pt x="0" y="73"/>
                  </a:lnTo>
                  <a:lnTo>
                    <a:pt x="2" y="75"/>
                  </a:lnTo>
                  <a:lnTo>
                    <a:pt x="73" y="145"/>
                  </a:lnTo>
                  <a:lnTo>
                    <a:pt x="73" y="145"/>
                  </a:lnTo>
                  <a:lnTo>
                    <a:pt x="75" y="145"/>
                  </a:lnTo>
                  <a:lnTo>
                    <a:pt x="75" y="145"/>
                  </a:lnTo>
                  <a:lnTo>
                    <a:pt x="76" y="144"/>
                  </a:lnTo>
                  <a:lnTo>
                    <a:pt x="76" y="100"/>
                  </a:lnTo>
                  <a:lnTo>
                    <a:pt x="76" y="100"/>
                  </a:lnTo>
                  <a:lnTo>
                    <a:pt x="91" y="100"/>
                  </a:lnTo>
                  <a:lnTo>
                    <a:pt x="105" y="102"/>
                  </a:lnTo>
                  <a:lnTo>
                    <a:pt x="118" y="107"/>
                  </a:lnTo>
                  <a:lnTo>
                    <a:pt x="133" y="113"/>
                  </a:lnTo>
                  <a:lnTo>
                    <a:pt x="133" y="113"/>
                  </a:lnTo>
                  <a:lnTo>
                    <a:pt x="142" y="100"/>
                  </a:lnTo>
                  <a:lnTo>
                    <a:pt x="153" y="89"/>
                  </a:lnTo>
                  <a:lnTo>
                    <a:pt x="165" y="80"/>
                  </a:lnTo>
                  <a:lnTo>
                    <a:pt x="178" y="71"/>
                  </a:lnTo>
                  <a:lnTo>
                    <a:pt x="178" y="7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76" name="Freeform 103"/>
            <p:cNvSpPr/>
            <p:nvPr/>
          </p:nvSpPr>
          <p:spPr bwMode="auto">
            <a:xfrm>
              <a:off x="5620779" y="812792"/>
              <a:ext cx="313527" cy="278228"/>
            </a:xfrm>
            <a:custGeom>
              <a:avLst/>
              <a:gdLst/>
              <a:ahLst/>
              <a:cxnLst>
                <a:cxn ang="0">
                  <a:pos x="300" y="79"/>
                </a:cxn>
                <a:cxn ang="0">
                  <a:pos x="220" y="1"/>
                </a:cxn>
                <a:cxn ang="0">
                  <a:pos x="220" y="1"/>
                </a:cxn>
                <a:cxn ang="0">
                  <a:pos x="218" y="0"/>
                </a:cxn>
                <a:cxn ang="0">
                  <a:pos x="218" y="0"/>
                </a:cxn>
                <a:cxn ang="0">
                  <a:pos x="216" y="3"/>
                </a:cxn>
                <a:cxn ang="0">
                  <a:pos x="216" y="47"/>
                </a:cxn>
                <a:cxn ang="0">
                  <a:pos x="216" y="47"/>
                </a:cxn>
                <a:cxn ang="0">
                  <a:pos x="200" y="49"/>
                </a:cxn>
                <a:cxn ang="0">
                  <a:pos x="185" y="50"/>
                </a:cxn>
                <a:cxn ang="0">
                  <a:pos x="155" y="56"/>
                </a:cxn>
                <a:cxn ang="0">
                  <a:pos x="127" y="67"/>
                </a:cxn>
                <a:cxn ang="0">
                  <a:pos x="102" y="81"/>
                </a:cxn>
                <a:cxn ang="0">
                  <a:pos x="102" y="81"/>
                </a:cxn>
                <a:cxn ang="0">
                  <a:pos x="87" y="90"/>
                </a:cxn>
                <a:cxn ang="0">
                  <a:pos x="75" y="101"/>
                </a:cxn>
                <a:cxn ang="0">
                  <a:pos x="62" y="114"/>
                </a:cxn>
                <a:cxn ang="0">
                  <a:pos x="49" y="127"/>
                </a:cxn>
                <a:cxn ang="0">
                  <a:pos x="49" y="127"/>
                </a:cxn>
                <a:cxn ang="0">
                  <a:pos x="39" y="141"/>
                </a:cxn>
                <a:cxn ang="0">
                  <a:pos x="29" y="157"/>
                </a:cxn>
                <a:cxn ang="0">
                  <a:pos x="20" y="172"/>
                </a:cxn>
                <a:cxn ang="0">
                  <a:pos x="15" y="190"/>
                </a:cxn>
                <a:cxn ang="0">
                  <a:pos x="10" y="206"/>
                </a:cxn>
                <a:cxn ang="0">
                  <a:pos x="4" y="224"/>
                </a:cxn>
                <a:cxn ang="0">
                  <a:pos x="2" y="244"/>
                </a:cxn>
                <a:cxn ang="0">
                  <a:pos x="0" y="263"/>
                </a:cxn>
                <a:cxn ang="0">
                  <a:pos x="0" y="263"/>
                </a:cxn>
                <a:cxn ang="0">
                  <a:pos x="2" y="266"/>
                </a:cxn>
                <a:cxn ang="0">
                  <a:pos x="4" y="266"/>
                </a:cxn>
                <a:cxn ang="0">
                  <a:pos x="64" y="266"/>
                </a:cxn>
                <a:cxn ang="0">
                  <a:pos x="64" y="266"/>
                </a:cxn>
                <a:cxn ang="0">
                  <a:pos x="66" y="266"/>
                </a:cxn>
                <a:cxn ang="0">
                  <a:pos x="66" y="266"/>
                </a:cxn>
                <a:cxn ang="0">
                  <a:pos x="66" y="263"/>
                </a:cxn>
                <a:cxn ang="0">
                  <a:pos x="66" y="263"/>
                </a:cxn>
                <a:cxn ang="0">
                  <a:pos x="68" y="250"/>
                </a:cxn>
                <a:cxn ang="0">
                  <a:pos x="69" y="237"/>
                </a:cxn>
                <a:cxn ang="0">
                  <a:pos x="71" y="223"/>
                </a:cxn>
                <a:cxn ang="0">
                  <a:pos x="77" y="212"/>
                </a:cxn>
                <a:cxn ang="0">
                  <a:pos x="80" y="199"/>
                </a:cxn>
                <a:cxn ang="0">
                  <a:pos x="87" y="188"/>
                </a:cxn>
                <a:cxn ang="0">
                  <a:pos x="102" y="166"/>
                </a:cxn>
                <a:cxn ang="0">
                  <a:pos x="102" y="166"/>
                </a:cxn>
                <a:cxn ang="0">
                  <a:pos x="113" y="154"/>
                </a:cxn>
                <a:cxn ang="0">
                  <a:pos x="126" y="145"/>
                </a:cxn>
                <a:cxn ang="0">
                  <a:pos x="138" y="134"/>
                </a:cxn>
                <a:cxn ang="0">
                  <a:pos x="153" y="127"/>
                </a:cxn>
                <a:cxn ang="0">
                  <a:pos x="153" y="127"/>
                </a:cxn>
                <a:cxn ang="0">
                  <a:pos x="167" y="121"/>
                </a:cxn>
                <a:cxn ang="0">
                  <a:pos x="184" y="116"/>
                </a:cxn>
                <a:cxn ang="0">
                  <a:pos x="198" y="114"/>
                </a:cxn>
                <a:cxn ang="0">
                  <a:pos x="216" y="112"/>
                </a:cxn>
                <a:cxn ang="0">
                  <a:pos x="216" y="161"/>
                </a:cxn>
                <a:cxn ang="0">
                  <a:pos x="216" y="161"/>
                </a:cxn>
                <a:cxn ang="0">
                  <a:pos x="218" y="165"/>
                </a:cxn>
                <a:cxn ang="0">
                  <a:pos x="218" y="165"/>
                </a:cxn>
                <a:cxn ang="0">
                  <a:pos x="220" y="165"/>
                </a:cxn>
                <a:cxn ang="0">
                  <a:pos x="300" y="85"/>
                </a:cxn>
                <a:cxn ang="0">
                  <a:pos x="300" y="85"/>
                </a:cxn>
                <a:cxn ang="0">
                  <a:pos x="301" y="83"/>
                </a:cxn>
                <a:cxn ang="0">
                  <a:pos x="300" y="79"/>
                </a:cxn>
                <a:cxn ang="0">
                  <a:pos x="300" y="79"/>
                </a:cxn>
              </a:cxnLst>
              <a:rect l="0" t="0" r="r" b="b"/>
              <a:pathLst>
                <a:path w="301" h="266">
                  <a:moveTo>
                    <a:pt x="300" y="79"/>
                  </a:moveTo>
                  <a:lnTo>
                    <a:pt x="220" y="1"/>
                  </a:lnTo>
                  <a:lnTo>
                    <a:pt x="220" y="1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16" y="3"/>
                  </a:lnTo>
                  <a:lnTo>
                    <a:pt x="216" y="47"/>
                  </a:lnTo>
                  <a:lnTo>
                    <a:pt x="216" y="47"/>
                  </a:lnTo>
                  <a:lnTo>
                    <a:pt x="200" y="49"/>
                  </a:lnTo>
                  <a:lnTo>
                    <a:pt x="185" y="50"/>
                  </a:lnTo>
                  <a:lnTo>
                    <a:pt x="155" y="56"/>
                  </a:lnTo>
                  <a:lnTo>
                    <a:pt x="127" y="67"/>
                  </a:lnTo>
                  <a:lnTo>
                    <a:pt x="102" y="81"/>
                  </a:lnTo>
                  <a:lnTo>
                    <a:pt x="102" y="81"/>
                  </a:lnTo>
                  <a:lnTo>
                    <a:pt x="87" y="90"/>
                  </a:lnTo>
                  <a:lnTo>
                    <a:pt x="75" y="101"/>
                  </a:lnTo>
                  <a:lnTo>
                    <a:pt x="62" y="114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39" y="141"/>
                  </a:lnTo>
                  <a:lnTo>
                    <a:pt x="29" y="157"/>
                  </a:lnTo>
                  <a:lnTo>
                    <a:pt x="20" y="172"/>
                  </a:lnTo>
                  <a:lnTo>
                    <a:pt x="15" y="190"/>
                  </a:lnTo>
                  <a:lnTo>
                    <a:pt x="10" y="206"/>
                  </a:lnTo>
                  <a:lnTo>
                    <a:pt x="4" y="224"/>
                  </a:lnTo>
                  <a:lnTo>
                    <a:pt x="2" y="244"/>
                  </a:lnTo>
                  <a:lnTo>
                    <a:pt x="0" y="263"/>
                  </a:lnTo>
                  <a:lnTo>
                    <a:pt x="0" y="263"/>
                  </a:lnTo>
                  <a:lnTo>
                    <a:pt x="2" y="266"/>
                  </a:lnTo>
                  <a:lnTo>
                    <a:pt x="4" y="266"/>
                  </a:lnTo>
                  <a:lnTo>
                    <a:pt x="64" y="266"/>
                  </a:lnTo>
                  <a:lnTo>
                    <a:pt x="64" y="266"/>
                  </a:lnTo>
                  <a:lnTo>
                    <a:pt x="66" y="266"/>
                  </a:lnTo>
                  <a:lnTo>
                    <a:pt x="66" y="266"/>
                  </a:lnTo>
                  <a:lnTo>
                    <a:pt x="66" y="263"/>
                  </a:lnTo>
                  <a:lnTo>
                    <a:pt x="66" y="263"/>
                  </a:lnTo>
                  <a:lnTo>
                    <a:pt x="68" y="250"/>
                  </a:lnTo>
                  <a:lnTo>
                    <a:pt x="69" y="237"/>
                  </a:lnTo>
                  <a:lnTo>
                    <a:pt x="71" y="223"/>
                  </a:lnTo>
                  <a:lnTo>
                    <a:pt x="77" y="212"/>
                  </a:lnTo>
                  <a:lnTo>
                    <a:pt x="80" y="199"/>
                  </a:lnTo>
                  <a:lnTo>
                    <a:pt x="87" y="188"/>
                  </a:lnTo>
                  <a:lnTo>
                    <a:pt x="102" y="166"/>
                  </a:lnTo>
                  <a:lnTo>
                    <a:pt x="102" y="166"/>
                  </a:lnTo>
                  <a:lnTo>
                    <a:pt x="113" y="154"/>
                  </a:lnTo>
                  <a:lnTo>
                    <a:pt x="126" y="145"/>
                  </a:lnTo>
                  <a:lnTo>
                    <a:pt x="138" y="134"/>
                  </a:lnTo>
                  <a:lnTo>
                    <a:pt x="153" y="127"/>
                  </a:lnTo>
                  <a:lnTo>
                    <a:pt x="153" y="127"/>
                  </a:lnTo>
                  <a:lnTo>
                    <a:pt x="167" y="121"/>
                  </a:lnTo>
                  <a:lnTo>
                    <a:pt x="184" y="116"/>
                  </a:lnTo>
                  <a:lnTo>
                    <a:pt x="198" y="114"/>
                  </a:lnTo>
                  <a:lnTo>
                    <a:pt x="216" y="112"/>
                  </a:lnTo>
                  <a:lnTo>
                    <a:pt x="216" y="161"/>
                  </a:lnTo>
                  <a:lnTo>
                    <a:pt x="216" y="161"/>
                  </a:lnTo>
                  <a:lnTo>
                    <a:pt x="218" y="165"/>
                  </a:lnTo>
                  <a:lnTo>
                    <a:pt x="218" y="165"/>
                  </a:lnTo>
                  <a:lnTo>
                    <a:pt x="220" y="165"/>
                  </a:lnTo>
                  <a:lnTo>
                    <a:pt x="300" y="85"/>
                  </a:lnTo>
                  <a:lnTo>
                    <a:pt x="300" y="85"/>
                  </a:lnTo>
                  <a:lnTo>
                    <a:pt x="301" y="83"/>
                  </a:lnTo>
                  <a:lnTo>
                    <a:pt x="300" y="79"/>
                  </a:lnTo>
                  <a:lnTo>
                    <a:pt x="300" y="7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</p:grpSp>
      <p:sp>
        <p:nvSpPr>
          <p:cNvPr id="77" name="Freeform 104"/>
          <p:cNvSpPr>
            <a:spLocks noEditPoints="1"/>
          </p:cNvSpPr>
          <p:nvPr/>
        </p:nvSpPr>
        <p:spPr bwMode="auto">
          <a:xfrm>
            <a:off x="8751888" y="3074686"/>
            <a:ext cx="466725" cy="452438"/>
          </a:xfrm>
          <a:custGeom>
            <a:avLst/>
            <a:gdLst/>
            <a:ahLst/>
            <a:cxnLst>
              <a:cxn ang="0">
                <a:pos x="243" y="45"/>
              </a:cxn>
              <a:cxn ang="0">
                <a:pos x="243" y="20"/>
              </a:cxn>
              <a:cxn ang="0">
                <a:pos x="238" y="6"/>
              </a:cxn>
              <a:cxn ang="0">
                <a:pos x="221" y="0"/>
              </a:cxn>
              <a:cxn ang="0">
                <a:pos x="214" y="2"/>
              </a:cxn>
              <a:cxn ang="0">
                <a:pos x="203" y="13"/>
              </a:cxn>
              <a:cxn ang="0">
                <a:pos x="202" y="45"/>
              </a:cxn>
              <a:cxn ang="0">
                <a:pos x="109" y="20"/>
              </a:cxn>
              <a:cxn ang="0">
                <a:pos x="107" y="13"/>
              </a:cxn>
              <a:cxn ang="0">
                <a:pos x="96" y="2"/>
              </a:cxn>
              <a:cxn ang="0">
                <a:pos x="87" y="0"/>
              </a:cxn>
              <a:cxn ang="0">
                <a:pos x="73" y="6"/>
              </a:cxn>
              <a:cxn ang="0">
                <a:pos x="67" y="20"/>
              </a:cxn>
              <a:cxn ang="0">
                <a:pos x="17" y="45"/>
              </a:cxn>
              <a:cxn ang="0">
                <a:pos x="9" y="47"/>
              </a:cxn>
              <a:cxn ang="0">
                <a:pos x="2" y="54"/>
              </a:cxn>
              <a:cxn ang="0">
                <a:pos x="0" y="287"/>
              </a:cxn>
              <a:cxn ang="0">
                <a:pos x="2" y="292"/>
              </a:cxn>
              <a:cxn ang="0">
                <a:pos x="9" y="301"/>
              </a:cxn>
              <a:cxn ang="0">
                <a:pos x="294" y="301"/>
              </a:cxn>
              <a:cxn ang="0">
                <a:pos x="301" y="301"/>
              </a:cxn>
              <a:cxn ang="0">
                <a:pos x="308" y="292"/>
              </a:cxn>
              <a:cxn ang="0">
                <a:pos x="310" y="62"/>
              </a:cxn>
              <a:cxn ang="0">
                <a:pos x="308" y="54"/>
              </a:cxn>
              <a:cxn ang="0">
                <a:pos x="301" y="47"/>
              </a:cxn>
              <a:cxn ang="0">
                <a:pos x="294" y="45"/>
              </a:cxn>
              <a:cxn ang="0">
                <a:pos x="145" y="156"/>
              </a:cxn>
              <a:cxn ang="0">
                <a:pos x="96" y="114"/>
              </a:cxn>
              <a:cxn ang="0">
                <a:pos x="165" y="114"/>
              </a:cxn>
              <a:cxn ang="0">
                <a:pos x="214" y="156"/>
              </a:cxn>
              <a:cxn ang="0">
                <a:pos x="165" y="114"/>
              </a:cxn>
              <a:cxn ang="0">
                <a:pos x="75" y="156"/>
              </a:cxn>
              <a:cxn ang="0">
                <a:pos x="31" y="114"/>
              </a:cxn>
              <a:cxn ang="0">
                <a:pos x="75" y="178"/>
              </a:cxn>
              <a:cxn ang="0">
                <a:pos x="31" y="209"/>
              </a:cxn>
              <a:cxn ang="0">
                <a:pos x="75" y="178"/>
              </a:cxn>
              <a:cxn ang="0">
                <a:pos x="145" y="178"/>
              </a:cxn>
              <a:cxn ang="0">
                <a:pos x="96" y="209"/>
              </a:cxn>
              <a:cxn ang="0">
                <a:pos x="145" y="229"/>
              </a:cxn>
              <a:cxn ang="0">
                <a:pos x="96" y="270"/>
              </a:cxn>
              <a:cxn ang="0">
                <a:pos x="145" y="229"/>
              </a:cxn>
              <a:cxn ang="0">
                <a:pos x="214" y="229"/>
              </a:cxn>
              <a:cxn ang="0">
                <a:pos x="165" y="270"/>
              </a:cxn>
              <a:cxn ang="0">
                <a:pos x="165" y="209"/>
              </a:cxn>
              <a:cxn ang="0">
                <a:pos x="214" y="178"/>
              </a:cxn>
              <a:cxn ang="0">
                <a:pos x="165" y="209"/>
              </a:cxn>
              <a:cxn ang="0">
                <a:pos x="279" y="178"/>
              </a:cxn>
              <a:cxn ang="0">
                <a:pos x="236" y="209"/>
              </a:cxn>
              <a:cxn ang="0">
                <a:pos x="236" y="156"/>
              </a:cxn>
              <a:cxn ang="0">
                <a:pos x="279" y="114"/>
              </a:cxn>
              <a:cxn ang="0">
                <a:pos x="236" y="156"/>
              </a:cxn>
              <a:cxn ang="0">
                <a:pos x="75" y="229"/>
              </a:cxn>
              <a:cxn ang="0">
                <a:pos x="31" y="270"/>
              </a:cxn>
              <a:cxn ang="0">
                <a:pos x="236" y="270"/>
              </a:cxn>
              <a:cxn ang="0">
                <a:pos x="279" y="229"/>
              </a:cxn>
              <a:cxn ang="0">
                <a:pos x="236" y="270"/>
              </a:cxn>
            </a:cxnLst>
            <a:rect l="0" t="0" r="r" b="b"/>
            <a:pathLst>
              <a:path w="310" h="301">
                <a:moveTo>
                  <a:pt x="294" y="45"/>
                </a:moveTo>
                <a:lnTo>
                  <a:pt x="243" y="45"/>
                </a:lnTo>
                <a:lnTo>
                  <a:pt x="243" y="20"/>
                </a:lnTo>
                <a:lnTo>
                  <a:pt x="243" y="20"/>
                </a:lnTo>
                <a:lnTo>
                  <a:pt x="241" y="13"/>
                </a:lnTo>
                <a:lnTo>
                  <a:pt x="238" y="6"/>
                </a:lnTo>
                <a:lnTo>
                  <a:pt x="231" y="2"/>
                </a:lnTo>
                <a:lnTo>
                  <a:pt x="221" y="0"/>
                </a:lnTo>
                <a:lnTo>
                  <a:pt x="221" y="0"/>
                </a:lnTo>
                <a:lnTo>
                  <a:pt x="214" y="2"/>
                </a:lnTo>
                <a:lnTo>
                  <a:pt x="207" y="6"/>
                </a:lnTo>
                <a:lnTo>
                  <a:pt x="203" y="13"/>
                </a:lnTo>
                <a:lnTo>
                  <a:pt x="202" y="20"/>
                </a:lnTo>
                <a:lnTo>
                  <a:pt x="202" y="45"/>
                </a:lnTo>
                <a:lnTo>
                  <a:pt x="109" y="45"/>
                </a:lnTo>
                <a:lnTo>
                  <a:pt x="109" y="20"/>
                </a:lnTo>
                <a:lnTo>
                  <a:pt x="109" y="20"/>
                </a:lnTo>
                <a:lnTo>
                  <a:pt x="107" y="13"/>
                </a:lnTo>
                <a:lnTo>
                  <a:pt x="102" y="6"/>
                </a:lnTo>
                <a:lnTo>
                  <a:pt x="96" y="2"/>
                </a:lnTo>
                <a:lnTo>
                  <a:pt x="87" y="0"/>
                </a:lnTo>
                <a:lnTo>
                  <a:pt x="87" y="0"/>
                </a:lnTo>
                <a:lnTo>
                  <a:pt x="80" y="2"/>
                </a:lnTo>
                <a:lnTo>
                  <a:pt x="73" y="6"/>
                </a:lnTo>
                <a:lnTo>
                  <a:pt x="69" y="13"/>
                </a:lnTo>
                <a:lnTo>
                  <a:pt x="67" y="20"/>
                </a:lnTo>
                <a:lnTo>
                  <a:pt x="67" y="45"/>
                </a:lnTo>
                <a:lnTo>
                  <a:pt x="17" y="45"/>
                </a:lnTo>
                <a:lnTo>
                  <a:pt x="17" y="45"/>
                </a:lnTo>
                <a:lnTo>
                  <a:pt x="9" y="47"/>
                </a:lnTo>
                <a:lnTo>
                  <a:pt x="4" y="51"/>
                </a:lnTo>
                <a:lnTo>
                  <a:pt x="2" y="54"/>
                </a:lnTo>
                <a:lnTo>
                  <a:pt x="0" y="62"/>
                </a:lnTo>
                <a:lnTo>
                  <a:pt x="0" y="287"/>
                </a:lnTo>
                <a:lnTo>
                  <a:pt x="0" y="287"/>
                </a:lnTo>
                <a:lnTo>
                  <a:pt x="2" y="292"/>
                </a:lnTo>
                <a:lnTo>
                  <a:pt x="4" y="297"/>
                </a:lnTo>
                <a:lnTo>
                  <a:pt x="9" y="301"/>
                </a:lnTo>
                <a:lnTo>
                  <a:pt x="17" y="301"/>
                </a:lnTo>
                <a:lnTo>
                  <a:pt x="294" y="301"/>
                </a:lnTo>
                <a:lnTo>
                  <a:pt x="294" y="301"/>
                </a:lnTo>
                <a:lnTo>
                  <a:pt x="301" y="301"/>
                </a:lnTo>
                <a:lnTo>
                  <a:pt x="305" y="297"/>
                </a:lnTo>
                <a:lnTo>
                  <a:pt x="308" y="292"/>
                </a:lnTo>
                <a:lnTo>
                  <a:pt x="310" y="287"/>
                </a:lnTo>
                <a:lnTo>
                  <a:pt x="310" y="62"/>
                </a:lnTo>
                <a:lnTo>
                  <a:pt x="310" y="62"/>
                </a:lnTo>
                <a:lnTo>
                  <a:pt x="308" y="54"/>
                </a:lnTo>
                <a:lnTo>
                  <a:pt x="305" y="51"/>
                </a:lnTo>
                <a:lnTo>
                  <a:pt x="301" y="47"/>
                </a:lnTo>
                <a:lnTo>
                  <a:pt x="294" y="45"/>
                </a:lnTo>
                <a:lnTo>
                  <a:pt x="294" y="45"/>
                </a:lnTo>
                <a:close/>
                <a:moveTo>
                  <a:pt x="145" y="114"/>
                </a:moveTo>
                <a:lnTo>
                  <a:pt x="145" y="156"/>
                </a:lnTo>
                <a:lnTo>
                  <a:pt x="96" y="156"/>
                </a:lnTo>
                <a:lnTo>
                  <a:pt x="96" y="114"/>
                </a:lnTo>
                <a:lnTo>
                  <a:pt x="145" y="114"/>
                </a:lnTo>
                <a:close/>
                <a:moveTo>
                  <a:pt x="165" y="114"/>
                </a:moveTo>
                <a:lnTo>
                  <a:pt x="214" y="114"/>
                </a:lnTo>
                <a:lnTo>
                  <a:pt x="214" y="156"/>
                </a:lnTo>
                <a:lnTo>
                  <a:pt x="165" y="156"/>
                </a:lnTo>
                <a:lnTo>
                  <a:pt x="165" y="114"/>
                </a:lnTo>
                <a:close/>
                <a:moveTo>
                  <a:pt x="75" y="114"/>
                </a:moveTo>
                <a:lnTo>
                  <a:pt x="75" y="156"/>
                </a:lnTo>
                <a:lnTo>
                  <a:pt x="31" y="156"/>
                </a:lnTo>
                <a:lnTo>
                  <a:pt x="31" y="114"/>
                </a:lnTo>
                <a:lnTo>
                  <a:pt x="75" y="114"/>
                </a:lnTo>
                <a:close/>
                <a:moveTo>
                  <a:pt x="75" y="178"/>
                </a:moveTo>
                <a:lnTo>
                  <a:pt x="75" y="209"/>
                </a:lnTo>
                <a:lnTo>
                  <a:pt x="31" y="209"/>
                </a:lnTo>
                <a:lnTo>
                  <a:pt x="31" y="178"/>
                </a:lnTo>
                <a:lnTo>
                  <a:pt x="75" y="178"/>
                </a:lnTo>
                <a:close/>
                <a:moveTo>
                  <a:pt x="96" y="178"/>
                </a:moveTo>
                <a:lnTo>
                  <a:pt x="145" y="178"/>
                </a:lnTo>
                <a:lnTo>
                  <a:pt x="145" y="209"/>
                </a:lnTo>
                <a:lnTo>
                  <a:pt x="96" y="209"/>
                </a:lnTo>
                <a:lnTo>
                  <a:pt x="96" y="178"/>
                </a:lnTo>
                <a:close/>
                <a:moveTo>
                  <a:pt x="145" y="229"/>
                </a:moveTo>
                <a:lnTo>
                  <a:pt x="145" y="270"/>
                </a:lnTo>
                <a:lnTo>
                  <a:pt x="96" y="270"/>
                </a:lnTo>
                <a:lnTo>
                  <a:pt x="96" y="229"/>
                </a:lnTo>
                <a:lnTo>
                  <a:pt x="145" y="229"/>
                </a:lnTo>
                <a:close/>
                <a:moveTo>
                  <a:pt x="165" y="229"/>
                </a:moveTo>
                <a:lnTo>
                  <a:pt x="214" y="229"/>
                </a:lnTo>
                <a:lnTo>
                  <a:pt x="214" y="270"/>
                </a:lnTo>
                <a:lnTo>
                  <a:pt x="165" y="270"/>
                </a:lnTo>
                <a:lnTo>
                  <a:pt x="165" y="229"/>
                </a:lnTo>
                <a:close/>
                <a:moveTo>
                  <a:pt x="165" y="209"/>
                </a:moveTo>
                <a:lnTo>
                  <a:pt x="165" y="178"/>
                </a:lnTo>
                <a:lnTo>
                  <a:pt x="214" y="178"/>
                </a:lnTo>
                <a:lnTo>
                  <a:pt x="214" y="209"/>
                </a:lnTo>
                <a:lnTo>
                  <a:pt x="165" y="209"/>
                </a:lnTo>
                <a:close/>
                <a:moveTo>
                  <a:pt x="236" y="178"/>
                </a:moveTo>
                <a:lnTo>
                  <a:pt x="279" y="178"/>
                </a:lnTo>
                <a:lnTo>
                  <a:pt x="279" y="209"/>
                </a:lnTo>
                <a:lnTo>
                  <a:pt x="236" y="209"/>
                </a:lnTo>
                <a:lnTo>
                  <a:pt x="236" y="178"/>
                </a:lnTo>
                <a:close/>
                <a:moveTo>
                  <a:pt x="236" y="156"/>
                </a:moveTo>
                <a:lnTo>
                  <a:pt x="236" y="114"/>
                </a:lnTo>
                <a:lnTo>
                  <a:pt x="279" y="114"/>
                </a:lnTo>
                <a:lnTo>
                  <a:pt x="279" y="156"/>
                </a:lnTo>
                <a:lnTo>
                  <a:pt x="236" y="156"/>
                </a:lnTo>
                <a:close/>
                <a:moveTo>
                  <a:pt x="31" y="229"/>
                </a:moveTo>
                <a:lnTo>
                  <a:pt x="75" y="229"/>
                </a:lnTo>
                <a:lnTo>
                  <a:pt x="75" y="270"/>
                </a:lnTo>
                <a:lnTo>
                  <a:pt x="31" y="270"/>
                </a:lnTo>
                <a:lnTo>
                  <a:pt x="31" y="229"/>
                </a:lnTo>
                <a:close/>
                <a:moveTo>
                  <a:pt x="236" y="270"/>
                </a:moveTo>
                <a:lnTo>
                  <a:pt x="236" y="229"/>
                </a:lnTo>
                <a:lnTo>
                  <a:pt x="279" y="229"/>
                </a:lnTo>
                <a:lnTo>
                  <a:pt x="279" y="270"/>
                </a:lnTo>
                <a:lnTo>
                  <a:pt x="236" y="270"/>
                </a:lnTo>
                <a:close/>
              </a:path>
            </a:pathLst>
          </a:custGeom>
          <a:solidFill>
            <a:srgbClr val="649C4B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78" name="Freeform 105"/>
          <p:cNvSpPr/>
          <p:nvPr/>
        </p:nvSpPr>
        <p:spPr bwMode="auto">
          <a:xfrm>
            <a:off x="7539038" y="5078111"/>
            <a:ext cx="393700" cy="393700"/>
          </a:xfrm>
          <a:custGeom>
            <a:avLst/>
            <a:gdLst/>
            <a:ahLst/>
            <a:cxnLst>
              <a:cxn ang="0">
                <a:pos x="255" y="58"/>
              </a:cxn>
              <a:cxn ang="0">
                <a:pos x="257" y="53"/>
              </a:cxn>
              <a:cxn ang="0">
                <a:pos x="262" y="38"/>
              </a:cxn>
              <a:cxn ang="0">
                <a:pos x="257" y="24"/>
              </a:cxn>
              <a:cxn ang="0">
                <a:pos x="244" y="9"/>
              </a:cxn>
              <a:cxn ang="0">
                <a:pos x="241" y="5"/>
              </a:cxn>
              <a:cxn ang="0">
                <a:pos x="224" y="0"/>
              </a:cxn>
              <a:cxn ang="0">
                <a:pos x="210" y="5"/>
              </a:cxn>
              <a:cxn ang="0">
                <a:pos x="132" y="82"/>
              </a:cxn>
              <a:cxn ang="0">
                <a:pos x="58" y="9"/>
              </a:cxn>
              <a:cxn ang="0">
                <a:pos x="49" y="2"/>
              </a:cxn>
              <a:cxn ang="0">
                <a:pos x="27" y="2"/>
              </a:cxn>
              <a:cxn ang="0">
                <a:pos x="18" y="9"/>
              </a:cxn>
              <a:cxn ang="0">
                <a:pos x="9" y="18"/>
              </a:cxn>
              <a:cxn ang="0">
                <a:pos x="3" y="27"/>
              </a:cxn>
              <a:cxn ang="0">
                <a:pos x="3" y="49"/>
              </a:cxn>
              <a:cxn ang="0">
                <a:pos x="9" y="58"/>
              </a:cxn>
              <a:cxn ang="0">
                <a:pos x="9" y="205"/>
              </a:cxn>
              <a:cxn ang="0">
                <a:pos x="5" y="210"/>
              </a:cxn>
              <a:cxn ang="0">
                <a:pos x="0" y="225"/>
              </a:cxn>
              <a:cxn ang="0">
                <a:pos x="5" y="241"/>
              </a:cxn>
              <a:cxn ang="0">
                <a:pos x="18" y="254"/>
              </a:cxn>
              <a:cxn ang="0">
                <a:pos x="23" y="257"/>
              </a:cxn>
              <a:cxn ang="0">
                <a:pos x="38" y="263"/>
              </a:cxn>
              <a:cxn ang="0">
                <a:pos x="54" y="257"/>
              </a:cxn>
              <a:cxn ang="0">
                <a:pos x="132" y="181"/>
              </a:cxn>
              <a:cxn ang="0">
                <a:pos x="204" y="254"/>
              </a:cxn>
              <a:cxn ang="0">
                <a:pos x="214" y="261"/>
              </a:cxn>
              <a:cxn ang="0">
                <a:pos x="235" y="261"/>
              </a:cxn>
              <a:cxn ang="0">
                <a:pos x="244" y="254"/>
              </a:cxn>
              <a:cxn ang="0">
                <a:pos x="255" y="245"/>
              </a:cxn>
              <a:cxn ang="0">
                <a:pos x="261" y="236"/>
              </a:cxn>
              <a:cxn ang="0">
                <a:pos x="261" y="214"/>
              </a:cxn>
              <a:cxn ang="0">
                <a:pos x="255" y="205"/>
              </a:cxn>
            </a:cxnLst>
            <a:rect l="0" t="0" r="r" b="b"/>
            <a:pathLst>
              <a:path w="262" h="263">
                <a:moveTo>
                  <a:pt x="181" y="132"/>
                </a:moveTo>
                <a:lnTo>
                  <a:pt x="255" y="58"/>
                </a:lnTo>
                <a:lnTo>
                  <a:pt x="255" y="58"/>
                </a:lnTo>
                <a:lnTo>
                  <a:pt x="257" y="53"/>
                </a:lnTo>
                <a:lnTo>
                  <a:pt x="261" y="49"/>
                </a:lnTo>
                <a:lnTo>
                  <a:pt x="262" y="38"/>
                </a:lnTo>
                <a:lnTo>
                  <a:pt x="261" y="27"/>
                </a:lnTo>
                <a:lnTo>
                  <a:pt x="257" y="24"/>
                </a:lnTo>
                <a:lnTo>
                  <a:pt x="255" y="18"/>
                </a:lnTo>
                <a:lnTo>
                  <a:pt x="244" y="9"/>
                </a:lnTo>
                <a:lnTo>
                  <a:pt x="244" y="9"/>
                </a:lnTo>
                <a:lnTo>
                  <a:pt x="241" y="5"/>
                </a:lnTo>
                <a:lnTo>
                  <a:pt x="235" y="2"/>
                </a:lnTo>
                <a:lnTo>
                  <a:pt x="224" y="0"/>
                </a:lnTo>
                <a:lnTo>
                  <a:pt x="214" y="2"/>
                </a:lnTo>
                <a:lnTo>
                  <a:pt x="210" y="5"/>
                </a:lnTo>
                <a:lnTo>
                  <a:pt x="204" y="9"/>
                </a:lnTo>
                <a:lnTo>
                  <a:pt x="132" y="82"/>
                </a:lnTo>
                <a:lnTo>
                  <a:pt x="58" y="9"/>
                </a:lnTo>
                <a:lnTo>
                  <a:pt x="58" y="9"/>
                </a:lnTo>
                <a:lnTo>
                  <a:pt x="54" y="5"/>
                </a:lnTo>
                <a:lnTo>
                  <a:pt x="49" y="2"/>
                </a:lnTo>
                <a:lnTo>
                  <a:pt x="38" y="0"/>
                </a:lnTo>
                <a:lnTo>
                  <a:pt x="27" y="2"/>
                </a:lnTo>
                <a:lnTo>
                  <a:pt x="23" y="5"/>
                </a:lnTo>
                <a:lnTo>
                  <a:pt x="18" y="9"/>
                </a:lnTo>
                <a:lnTo>
                  <a:pt x="9" y="18"/>
                </a:lnTo>
                <a:lnTo>
                  <a:pt x="9" y="18"/>
                </a:lnTo>
                <a:lnTo>
                  <a:pt x="5" y="24"/>
                </a:lnTo>
                <a:lnTo>
                  <a:pt x="3" y="27"/>
                </a:lnTo>
                <a:lnTo>
                  <a:pt x="0" y="38"/>
                </a:lnTo>
                <a:lnTo>
                  <a:pt x="3" y="49"/>
                </a:lnTo>
                <a:lnTo>
                  <a:pt x="5" y="53"/>
                </a:lnTo>
                <a:lnTo>
                  <a:pt x="9" y="58"/>
                </a:lnTo>
                <a:lnTo>
                  <a:pt x="83" y="132"/>
                </a:lnTo>
                <a:lnTo>
                  <a:pt x="9" y="205"/>
                </a:lnTo>
                <a:lnTo>
                  <a:pt x="9" y="205"/>
                </a:lnTo>
                <a:lnTo>
                  <a:pt x="5" y="210"/>
                </a:lnTo>
                <a:lnTo>
                  <a:pt x="3" y="214"/>
                </a:lnTo>
                <a:lnTo>
                  <a:pt x="0" y="225"/>
                </a:lnTo>
                <a:lnTo>
                  <a:pt x="3" y="236"/>
                </a:lnTo>
                <a:lnTo>
                  <a:pt x="5" y="241"/>
                </a:lnTo>
                <a:lnTo>
                  <a:pt x="9" y="245"/>
                </a:lnTo>
                <a:lnTo>
                  <a:pt x="18" y="254"/>
                </a:lnTo>
                <a:lnTo>
                  <a:pt x="18" y="254"/>
                </a:lnTo>
                <a:lnTo>
                  <a:pt x="23" y="257"/>
                </a:lnTo>
                <a:lnTo>
                  <a:pt x="27" y="261"/>
                </a:lnTo>
                <a:lnTo>
                  <a:pt x="38" y="263"/>
                </a:lnTo>
                <a:lnTo>
                  <a:pt x="49" y="261"/>
                </a:lnTo>
                <a:lnTo>
                  <a:pt x="54" y="257"/>
                </a:lnTo>
                <a:lnTo>
                  <a:pt x="58" y="254"/>
                </a:lnTo>
                <a:lnTo>
                  <a:pt x="132" y="181"/>
                </a:lnTo>
                <a:lnTo>
                  <a:pt x="204" y="254"/>
                </a:lnTo>
                <a:lnTo>
                  <a:pt x="204" y="254"/>
                </a:lnTo>
                <a:lnTo>
                  <a:pt x="210" y="257"/>
                </a:lnTo>
                <a:lnTo>
                  <a:pt x="214" y="261"/>
                </a:lnTo>
                <a:lnTo>
                  <a:pt x="224" y="263"/>
                </a:lnTo>
                <a:lnTo>
                  <a:pt x="235" y="261"/>
                </a:lnTo>
                <a:lnTo>
                  <a:pt x="241" y="257"/>
                </a:lnTo>
                <a:lnTo>
                  <a:pt x="244" y="254"/>
                </a:lnTo>
                <a:lnTo>
                  <a:pt x="255" y="245"/>
                </a:lnTo>
                <a:lnTo>
                  <a:pt x="255" y="245"/>
                </a:lnTo>
                <a:lnTo>
                  <a:pt x="257" y="241"/>
                </a:lnTo>
                <a:lnTo>
                  <a:pt x="261" y="236"/>
                </a:lnTo>
                <a:lnTo>
                  <a:pt x="262" y="225"/>
                </a:lnTo>
                <a:lnTo>
                  <a:pt x="261" y="214"/>
                </a:lnTo>
                <a:lnTo>
                  <a:pt x="257" y="210"/>
                </a:lnTo>
                <a:lnTo>
                  <a:pt x="255" y="205"/>
                </a:lnTo>
                <a:lnTo>
                  <a:pt x="181" y="132"/>
                </a:lnTo>
                <a:close/>
              </a:path>
            </a:pathLst>
          </a:custGeom>
          <a:solidFill>
            <a:srgbClr val="649C4B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79" name="Freeform 106"/>
          <p:cNvSpPr>
            <a:spLocks noEditPoints="1"/>
          </p:cNvSpPr>
          <p:nvPr/>
        </p:nvSpPr>
        <p:spPr bwMode="auto">
          <a:xfrm>
            <a:off x="2576513" y="4098624"/>
            <a:ext cx="517525" cy="384175"/>
          </a:xfrm>
          <a:custGeom>
            <a:avLst/>
            <a:gdLst/>
            <a:ahLst/>
            <a:cxnLst>
              <a:cxn ang="0">
                <a:pos x="41" y="0"/>
              </a:cxn>
              <a:cxn ang="0">
                <a:pos x="34" y="0"/>
              </a:cxn>
              <a:cxn ang="0">
                <a:pos x="18" y="7"/>
              </a:cxn>
              <a:cxn ang="0">
                <a:pos x="7" y="18"/>
              </a:cxn>
              <a:cxn ang="0">
                <a:pos x="0" y="33"/>
              </a:cxn>
              <a:cxn ang="0">
                <a:pos x="0" y="214"/>
              </a:cxn>
              <a:cxn ang="0">
                <a:pos x="0" y="221"/>
              </a:cxn>
              <a:cxn ang="0">
                <a:pos x="7" y="237"/>
              </a:cxn>
              <a:cxn ang="0">
                <a:pos x="18" y="248"/>
              </a:cxn>
              <a:cxn ang="0">
                <a:pos x="34" y="256"/>
              </a:cxn>
              <a:cxn ang="0">
                <a:pos x="299" y="256"/>
              </a:cxn>
              <a:cxn ang="0">
                <a:pos x="308" y="256"/>
              </a:cxn>
              <a:cxn ang="0">
                <a:pos x="322" y="248"/>
              </a:cxn>
              <a:cxn ang="0">
                <a:pos x="335" y="237"/>
              </a:cxn>
              <a:cxn ang="0">
                <a:pos x="340" y="221"/>
              </a:cxn>
              <a:cxn ang="0">
                <a:pos x="342" y="42"/>
              </a:cxn>
              <a:cxn ang="0">
                <a:pos x="340" y="33"/>
              </a:cxn>
              <a:cxn ang="0">
                <a:pos x="335" y="18"/>
              </a:cxn>
              <a:cxn ang="0">
                <a:pos x="322" y="7"/>
              </a:cxn>
              <a:cxn ang="0">
                <a:pos x="308" y="0"/>
              </a:cxn>
              <a:cxn ang="0">
                <a:pos x="299" y="0"/>
              </a:cxn>
              <a:cxn ang="0">
                <a:pos x="319" y="36"/>
              </a:cxn>
              <a:cxn ang="0">
                <a:pos x="320" y="42"/>
              </a:cxn>
              <a:cxn ang="0">
                <a:pos x="320" y="214"/>
              </a:cxn>
              <a:cxn ang="0">
                <a:pos x="228" y="114"/>
              </a:cxn>
              <a:cxn ang="0">
                <a:pos x="299" y="20"/>
              </a:cxn>
              <a:cxn ang="0">
                <a:pos x="170" y="134"/>
              </a:cxn>
              <a:cxn ang="0">
                <a:pos x="38" y="22"/>
              </a:cxn>
              <a:cxn ang="0">
                <a:pos x="299" y="20"/>
              </a:cxn>
              <a:cxn ang="0">
                <a:pos x="21" y="218"/>
              </a:cxn>
              <a:cxn ang="0">
                <a:pos x="21" y="42"/>
              </a:cxn>
              <a:cxn ang="0">
                <a:pos x="21" y="36"/>
              </a:cxn>
              <a:cxn ang="0">
                <a:pos x="21" y="218"/>
              </a:cxn>
              <a:cxn ang="0">
                <a:pos x="41" y="234"/>
              </a:cxn>
              <a:cxn ang="0">
                <a:pos x="128" y="127"/>
              </a:cxn>
              <a:cxn ang="0">
                <a:pos x="163" y="158"/>
              </a:cxn>
              <a:cxn ang="0">
                <a:pos x="170" y="160"/>
              </a:cxn>
              <a:cxn ang="0">
                <a:pos x="174" y="160"/>
              </a:cxn>
              <a:cxn ang="0">
                <a:pos x="212" y="127"/>
              </a:cxn>
              <a:cxn ang="0">
                <a:pos x="306" y="234"/>
              </a:cxn>
              <a:cxn ang="0">
                <a:pos x="41" y="234"/>
              </a:cxn>
            </a:cxnLst>
            <a:rect l="0" t="0" r="r" b="b"/>
            <a:pathLst>
              <a:path w="342" h="256">
                <a:moveTo>
                  <a:pt x="299" y="0"/>
                </a:moveTo>
                <a:lnTo>
                  <a:pt x="41" y="0"/>
                </a:lnTo>
                <a:lnTo>
                  <a:pt x="41" y="0"/>
                </a:lnTo>
                <a:lnTo>
                  <a:pt x="34" y="0"/>
                </a:lnTo>
                <a:lnTo>
                  <a:pt x="25" y="2"/>
                </a:lnTo>
                <a:lnTo>
                  <a:pt x="18" y="7"/>
                </a:lnTo>
                <a:lnTo>
                  <a:pt x="12" y="11"/>
                </a:lnTo>
                <a:lnTo>
                  <a:pt x="7" y="18"/>
                </a:lnTo>
                <a:lnTo>
                  <a:pt x="3" y="25"/>
                </a:lnTo>
                <a:lnTo>
                  <a:pt x="0" y="33"/>
                </a:lnTo>
                <a:lnTo>
                  <a:pt x="0" y="42"/>
                </a:lnTo>
                <a:lnTo>
                  <a:pt x="0" y="214"/>
                </a:lnTo>
                <a:lnTo>
                  <a:pt x="0" y="214"/>
                </a:lnTo>
                <a:lnTo>
                  <a:pt x="0" y="221"/>
                </a:lnTo>
                <a:lnTo>
                  <a:pt x="3" y="230"/>
                </a:lnTo>
                <a:lnTo>
                  <a:pt x="7" y="237"/>
                </a:lnTo>
                <a:lnTo>
                  <a:pt x="12" y="243"/>
                </a:lnTo>
                <a:lnTo>
                  <a:pt x="18" y="248"/>
                </a:lnTo>
                <a:lnTo>
                  <a:pt x="25" y="252"/>
                </a:lnTo>
                <a:lnTo>
                  <a:pt x="34" y="256"/>
                </a:lnTo>
                <a:lnTo>
                  <a:pt x="41" y="256"/>
                </a:lnTo>
                <a:lnTo>
                  <a:pt x="299" y="256"/>
                </a:lnTo>
                <a:lnTo>
                  <a:pt x="299" y="256"/>
                </a:lnTo>
                <a:lnTo>
                  <a:pt x="308" y="256"/>
                </a:lnTo>
                <a:lnTo>
                  <a:pt x="315" y="252"/>
                </a:lnTo>
                <a:lnTo>
                  <a:pt x="322" y="248"/>
                </a:lnTo>
                <a:lnTo>
                  <a:pt x="330" y="243"/>
                </a:lnTo>
                <a:lnTo>
                  <a:pt x="335" y="237"/>
                </a:lnTo>
                <a:lnTo>
                  <a:pt x="339" y="230"/>
                </a:lnTo>
                <a:lnTo>
                  <a:pt x="340" y="221"/>
                </a:lnTo>
                <a:lnTo>
                  <a:pt x="342" y="214"/>
                </a:lnTo>
                <a:lnTo>
                  <a:pt x="342" y="42"/>
                </a:lnTo>
                <a:lnTo>
                  <a:pt x="342" y="42"/>
                </a:lnTo>
                <a:lnTo>
                  <a:pt x="340" y="33"/>
                </a:lnTo>
                <a:lnTo>
                  <a:pt x="339" y="25"/>
                </a:lnTo>
                <a:lnTo>
                  <a:pt x="335" y="18"/>
                </a:lnTo>
                <a:lnTo>
                  <a:pt x="330" y="11"/>
                </a:lnTo>
                <a:lnTo>
                  <a:pt x="322" y="7"/>
                </a:lnTo>
                <a:lnTo>
                  <a:pt x="315" y="2"/>
                </a:lnTo>
                <a:lnTo>
                  <a:pt x="308" y="0"/>
                </a:lnTo>
                <a:lnTo>
                  <a:pt x="299" y="0"/>
                </a:lnTo>
                <a:lnTo>
                  <a:pt x="299" y="0"/>
                </a:lnTo>
                <a:close/>
                <a:moveTo>
                  <a:pt x="228" y="114"/>
                </a:moveTo>
                <a:lnTo>
                  <a:pt x="319" y="36"/>
                </a:lnTo>
                <a:lnTo>
                  <a:pt x="319" y="36"/>
                </a:lnTo>
                <a:lnTo>
                  <a:pt x="320" y="42"/>
                </a:lnTo>
                <a:lnTo>
                  <a:pt x="320" y="214"/>
                </a:lnTo>
                <a:lnTo>
                  <a:pt x="320" y="214"/>
                </a:lnTo>
                <a:lnTo>
                  <a:pt x="320" y="218"/>
                </a:lnTo>
                <a:lnTo>
                  <a:pt x="228" y="114"/>
                </a:lnTo>
                <a:close/>
                <a:moveTo>
                  <a:pt x="299" y="20"/>
                </a:moveTo>
                <a:lnTo>
                  <a:pt x="299" y="20"/>
                </a:lnTo>
                <a:lnTo>
                  <a:pt x="302" y="22"/>
                </a:lnTo>
                <a:lnTo>
                  <a:pt x="170" y="134"/>
                </a:lnTo>
                <a:lnTo>
                  <a:pt x="38" y="22"/>
                </a:lnTo>
                <a:lnTo>
                  <a:pt x="38" y="22"/>
                </a:lnTo>
                <a:lnTo>
                  <a:pt x="41" y="20"/>
                </a:lnTo>
                <a:lnTo>
                  <a:pt x="299" y="20"/>
                </a:lnTo>
                <a:close/>
                <a:moveTo>
                  <a:pt x="21" y="218"/>
                </a:moveTo>
                <a:lnTo>
                  <a:pt x="21" y="218"/>
                </a:lnTo>
                <a:lnTo>
                  <a:pt x="21" y="214"/>
                </a:lnTo>
                <a:lnTo>
                  <a:pt x="21" y="42"/>
                </a:lnTo>
                <a:lnTo>
                  <a:pt x="21" y="42"/>
                </a:lnTo>
                <a:lnTo>
                  <a:pt x="21" y="36"/>
                </a:lnTo>
                <a:lnTo>
                  <a:pt x="112" y="114"/>
                </a:lnTo>
                <a:lnTo>
                  <a:pt x="21" y="218"/>
                </a:lnTo>
                <a:close/>
                <a:moveTo>
                  <a:pt x="41" y="234"/>
                </a:moveTo>
                <a:lnTo>
                  <a:pt x="41" y="234"/>
                </a:lnTo>
                <a:lnTo>
                  <a:pt x="36" y="234"/>
                </a:lnTo>
                <a:lnTo>
                  <a:pt x="128" y="127"/>
                </a:lnTo>
                <a:lnTo>
                  <a:pt x="163" y="158"/>
                </a:lnTo>
                <a:lnTo>
                  <a:pt x="163" y="158"/>
                </a:lnTo>
                <a:lnTo>
                  <a:pt x="166" y="160"/>
                </a:lnTo>
                <a:lnTo>
                  <a:pt x="170" y="160"/>
                </a:lnTo>
                <a:lnTo>
                  <a:pt x="170" y="160"/>
                </a:lnTo>
                <a:lnTo>
                  <a:pt x="174" y="160"/>
                </a:lnTo>
                <a:lnTo>
                  <a:pt x="177" y="158"/>
                </a:lnTo>
                <a:lnTo>
                  <a:pt x="212" y="127"/>
                </a:lnTo>
                <a:lnTo>
                  <a:pt x="306" y="234"/>
                </a:lnTo>
                <a:lnTo>
                  <a:pt x="306" y="234"/>
                </a:lnTo>
                <a:lnTo>
                  <a:pt x="299" y="234"/>
                </a:lnTo>
                <a:lnTo>
                  <a:pt x="41" y="234"/>
                </a:lnTo>
                <a:close/>
              </a:path>
            </a:pathLst>
          </a:custGeom>
          <a:solidFill>
            <a:srgbClr val="649C4B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80" name="Freeform 107"/>
          <p:cNvSpPr>
            <a:spLocks noEditPoints="1"/>
          </p:cNvSpPr>
          <p:nvPr/>
        </p:nvSpPr>
        <p:spPr bwMode="auto">
          <a:xfrm>
            <a:off x="8728075" y="4054174"/>
            <a:ext cx="514350" cy="441325"/>
          </a:xfrm>
          <a:custGeom>
            <a:avLst/>
            <a:gdLst/>
            <a:ahLst/>
            <a:cxnLst>
              <a:cxn ang="0">
                <a:pos x="337" y="165"/>
              </a:cxn>
              <a:cxn ang="0">
                <a:pos x="170" y="0"/>
              </a:cxn>
              <a:cxn ang="0">
                <a:pos x="5" y="165"/>
              </a:cxn>
              <a:cxn ang="0">
                <a:pos x="5" y="165"/>
              </a:cxn>
              <a:cxn ang="0">
                <a:pos x="0" y="172"/>
              </a:cxn>
              <a:cxn ang="0">
                <a:pos x="0" y="181"/>
              </a:cxn>
              <a:cxn ang="0">
                <a:pos x="0" y="189"/>
              </a:cxn>
              <a:cxn ang="0">
                <a:pos x="5" y="196"/>
              </a:cxn>
              <a:cxn ang="0">
                <a:pos x="5" y="196"/>
              </a:cxn>
              <a:cxn ang="0">
                <a:pos x="13" y="201"/>
              </a:cxn>
              <a:cxn ang="0">
                <a:pos x="20" y="201"/>
              </a:cxn>
              <a:cxn ang="0">
                <a:pos x="29" y="201"/>
              </a:cxn>
              <a:cxn ang="0">
                <a:pos x="36" y="196"/>
              </a:cxn>
              <a:cxn ang="0">
                <a:pos x="42" y="189"/>
              </a:cxn>
              <a:cxn ang="0">
                <a:pos x="42" y="294"/>
              </a:cxn>
              <a:cxn ang="0">
                <a:pos x="301" y="294"/>
              </a:cxn>
              <a:cxn ang="0">
                <a:pos x="301" y="189"/>
              </a:cxn>
              <a:cxn ang="0">
                <a:pos x="306" y="196"/>
              </a:cxn>
              <a:cxn ang="0">
                <a:pos x="306" y="196"/>
              </a:cxn>
              <a:cxn ang="0">
                <a:pos x="314" y="201"/>
              </a:cxn>
              <a:cxn ang="0">
                <a:pos x="321" y="201"/>
              </a:cxn>
              <a:cxn ang="0">
                <a:pos x="321" y="201"/>
              </a:cxn>
              <a:cxn ang="0">
                <a:pos x="330" y="201"/>
              </a:cxn>
              <a:cxn ang="0">
                <a:pos x="337" y="196"/>
              </a:cxn>
              <a:cxn ang="0">
                <a:pos x="337" y="196"/>
              </a:cxn>
              <a:cxn ang="0">
                <a:pos x="341" y="189"/>
              </a:cxn>
              <a:cxn ang="0">
                <a:pos x="343" y="181"/>
              </a:cxn>
              <a:cxn ang="0">
                <a:pos x="341" y="172"/>
              </a:cxn>
              <a:cxn ang="0">
                <a:pos x="337" y="165"/>
              </a:cxn>
              <a:cxn ang="0">
                <a:pos x="337" y="165"/>
              </a:cxn>
              <a:cxn ang="0">
                <a:pos x="279" y="272"/>
              </a:cxn>
              <a:cxn ang="0">
                <a:pos x="214" y="272"/>
              </a:cxn>
              <a:cxn ang="0">
                <a:pos x="214" y="187"/>
              </a:cxn>
              <a:cxn ang="0">
                <a:pos x="129" y="187"/>
              </a:cxn>
              <a:cxn ang="0">
                <a:pos x="129" y="272"/>
              </a:cxn>
              <a:cxn ang="0">
                <a:pos x="63" y="272"/>
              </a:cxn>
              <a:cxn ang="0">
                <a:pos x="63" y="169"/>
              </a:cxn>
              <a:cxn ang="0">
                <a:pos x="170" y="60"/>
              </a:cxn>
              <a:cxn ang="0">
                <a:pos x="279" y="169"/>
              </a:cxn>
              <a:cxn ang="0">
                <a:pos x="279" y="272"/>
              </a:cxn>
            </a:cxnLst>
            <a:rect l="0" t="0" r="r" b="b"/>
            <a:pathLst>
              <a:path w="343" h="294">
                <a:moveTo>
                  <a:pt x="337" y="165"/>
                </a:moveTo>
                <a:lnTo>
                  <a:pt x="170" y="0"/>
                </a:lnTo>
                <a:lnTo>
                  <a:pt x="5" y="165"/>
                </a:lnTo>
                <a:lnTo>
                  <a:pt x="5" y="165"/>
                </a:lnTo>
                <a:lnTo>
                  <a:pt x="0" y="172"/>
                </a:lnTo>
                <a:lnTo>
                  <a:pt x="0" y="181"/>
                </a:lnTo>
                <a:lnTo>
                  <a:pt x="0" y="189"/>
                </a:lnTo>
                <a:lnTo>
                  <a:pt x="5" y="196"/>
                </a:lnTo>
                <a:lnTo>
                  <a:pt x="5" y="196"/>
                </a:lnTo>
                <a:lnTo>
                  <a:pt x="13" y="201"/>
                </a:lnTo>
                <a:lnTo>
                  <a:pt x="20" y="201"/>
                </a:lnTo>
                <a:lnTo>
                  <a:pt x="29" y="201"/>
                </a:lnTo>
                <a:lnTo>
                  <a:pt x="36" y="196"/>
                </a:lnTo>
                <a:lnTo>
                  <a:pt x="42" y="189"/>
                </a:lnTo>
                <a:lnTo>
                  <a:pt x="42" y="294"/>
                </a:lnTo>
                <a:lnTo>
                  <a:pt x="301" y="294"/>
                </a:lnTo>
                <a:lnTo>
                  <a:pt x="301" y="189"/>
                </a:lnTo>
                <a:lnTo>
                  <a:pt x="306" y="196"/>
                </a:lnTo>
                <a:lnTo>
                  <a:pt x="306" y="196"/>
                </a:lnTo>
                <a:lnTo>
                  <a:pt x="314" y="201"/>
                </a:lnTo>
                <a:lnTo>
                  <a:pt x="321" y="201"/>
                </a:lnTo>
                <a:lnTo>
                  <a:pt x="321" y="201"/>
                </a:lnTo>
                <a:lnTo>
                  <a:pt x="330" y="201"/>
                </a:lnTo>
                <a:lnTo>
                  <a:pt x="337" y="196"/>
                </a:lnTo>
                <a:lnTo>
                  <a:pt x="337" y="196"/>
                </a:lnTo>
                <a:lnTo>
                  <a:pt x="341" y="189"/>
                </a:lnTo>
                <a:lnTo>
                  <a:pt x="343" y="181"/>
                </a:lnTo>
                <a:lnTo>
                  <a:pt x="341" y="172"/>
                </a:lnTo>
                <a:lnTo>
                  <a:pt x="337" y="165"/>
                </a:lnTo>
                <a:lnTo>
                  <a:pt x="337" y="165"/>
                </a:lnTo>
                <a:close/>
                <a:moveTo>
                  <a:pt x="279" y="272"/>
                </a:moveTo>
                <a:lnTo>
                  <a:pt x="214" y="272"/>
                </a:lnTo>
                <a:lnTo>
                  <a:pt x="214" y="187"/>
                </a:lnTo>
                <a:lnTo>
                  <a:pt x="129" y="187"/>
                </a:lnTo>
                <a:lnTo>
                  <a:pt x="129" y="272"/>
                </a:lnTo>
                <a:lnTo>
                  <a:pt x="63" y="272"/>
                </a:lnTo>
                <a:lnTo>
                  <a:pt x="63" y="169"/>
                </a:lnTo>
                <a:lnTo>
                  <a:pt x="170" y="60"/>
                </a:lnTo>
                <a:lnTo>
                  <a:pt x="279" y="169"/>
                </a:lnTo>
                <a:lnTo>
                  <a:pt x="279" y="272"/>
                </a:lnTo>
                <a:close/>
              </a:path>
            </a:pathLst>
          </a:custGeom>
          <a:solidFill>
            <a:srgbClr val="649C4B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grpSp>
        <p:nvGrpSpPr>
          <p:cNvPr id="81" name="Group 85"/>
          <p:cNvGrpSpPr/>
          <p:nvPr/>
        </p:nvGrpSpPr>
        <p:grpSpPr>
          <a:xfrm>
            <a:off x="8755486" y="4970053"/>
            <a:ext cx="456661" cy="606883"/>
            <a:chOff x="5575100" y="3734191"/>
            <a:chExt cx="315602" cy="419419"/>
          </a:xfrm>
          <a:solidFill>
            <a:srgbClr val="649C4B"/>
          </a:solidFill>
        </p:grpSpPr>
        <p:sp>
          <p:nvSpPr>
            <p:cNvPr id="82" name="Freeform 108"/>
            <p:cNvSpPr>
              <a:spLocks noEditPoints="1"/>
            </p:cNvSpPr>
            <p:nvPr/>
          </p:nvSpPr>
          <p:spPr bwMode="auto">
            <a:xfrm>
              <a:off x="5575100" y="3734191"/>
              <a:ext cx="315602" cy="419419"/>
            </a:xfrm>
            <a:custGeom>
              <a:avLst/>
              <a:gdLst/>
              <a:ahLst/>
              <a:cxnLst>
                <a:cxn ang="0">
                  <a:pos x="136" y="2"/>
                </a:cxn>
                <a:cxn ang="0">
                  <a:pos x="92" y="13"/>
                </a:cxn>
                <a:cxn ang="0">
                  <a:pos x="56" y="35"/>
                </a:cxn>
                <a:cxn ang="0">
                  <a:pos x="25" y="67"/>
                </a:cxn>
                <a:cxn ang="0">
                  <a:pos x="7" y="107"/>
                </a:cxn>
                <a:cxn ang="0">
                  <a:pos x="0" y="153"/>
                </a:cxn>
                <a:cxn ang="0">
                  <a:pos x="5" y="187"/>
                </a:cxn>
                <a:cxn ang="0">
                  <a:pos x="25" y="236"/>
                </a:cxn>
                <a:cxn ang="0">
                  <a:pos x="63" y="274"/>
                </a:cxn>
                <a:cxn ang="0">
                  <a:pos x="69" y="278"/>
                </a:cxn>
                <a:cxn ang="0">
                  <a:pos x="76" y="301"/>
                </a:cxn>
                <a:cxn ang="0">
                  <a:pos x="76" y="354"/>
                </a:cxn>
                <a:cxn ang="0">
                  <a:pos x="83" y="372"/>
                </a:cxn>
                <a:cxn ang="0">
                  <a:pos x="140" y="401"/>
                </a:cxn>
                <a:cxn ang="0">
                  <a:pos x="150" y="405"/>
                </a:cxn>
                <a:cxn ang="0">
                  <a:pos x="214" y="376"/>
                </a:cxn>
                <a:cxn ang="0">
                  <a:pos x="225" y="367"/>
                </a:cxn>
                <a:cxn ang="0">
                  <a:pos x="228" y="303"/>
                </a:cxn>
                <a:cxn ang="0">
                  <a:pos x="230" y="289"/>
                </a:cxn>
                <a:cxn ang="0">
                  <a:pos x="243" y="270"/>
                </a:cxn>
                <a:cxn ang="0">
                  <a:pos x="261" y="256"/>
                </a:cxn>
                <a:cxn ang="0">
                  <a:pos x="288" y="216"/>
                </a:cxn>
                <a:cxn ang="0">
                  <a:pos x="301" y="169"/>
                </a:cxn>
                <a:cxn ang="0">
                  <a:pos x="301" y="136"/>
                </a:cxn>
                <a:cxn ang="0">
                  <a:pos x="290" y="93"/>
                </a:cxn>
                <a:cxn ang="0">
                  <a:pos x="268" y="57"/>
                </a:cxn>
                <a:cxn ang="0">
                  <a:pos x="236" y="28"/>
                </a:cxn>
                <a:cxn ang="0">
                  <a:pos x="196" y="8"/>
                </a:cxn>
                <a:cxn ang="0">
                  <a:pos x="150" y="0"/>
                </a:cxn>
                <a:cxn ang="0">
                  <a:pos x="100" y="354"/>
                </a:cxn>
                <a:cxn ang="0">
                  <a:pos x="203" y="303"/>
                </a:cxn>
                <a:cxn ang="0">
                  <a:pos x="100" y="303"/>
                </a:cxn>
                <a:cxn ang="0">
                  <a:pos x="203" y="303"/>
                </a:cxn>
                <a:cxn ang="0">
                  <a:pos x="230" y="249"/>
                </a:cxn>
                <a:cxn ang="0">
                  <a:pos x="210" y="270"/>
                </a:cxn>
                <a:cxn ang="0">
                  <a:pos x="96" y="278"/>
                </a:cxn>
                <a:cxn ang="0">
                  <a:pos x="85" y="260"/>
                </a:cxn>
                <a:cxn ang="0">
                  <a:pos x="67" y="245"/>
                </a:cxn>
                <a:cxn ang="0">
                  <a:pos x="40" y="211"/>
                </a:cxn>
                <a:cxn ang="0">
                  <a:pos x="27" y="167"/>
                </a:cxn>
                <a:cxn ang="0">
                  <a:pos x="25" y="140"/>
                </a:cxn>
                <a:cxn ang="0">
                  <a:pos x="36" y="104"/>
                </a:cxn>
                <a:cxn ang="0">
                  <a:pos x="54" y="71"/>
                </a:cxn>
                <a:cxn ang="0">
                  <a:pos x="82" y="47"/>
                </a:cxn>
                <a:cxn ang="0">
                  <a:pos x="114" y="31"/>
                </a:cxn>
                <a:cxn ang="0">
                  <a:pos x="150" y="26"/>
                </a:cxn>
                <a:cxn ang="0">
                  <a:pos x="176" y="29"/>
                </a:cxn>
                <a:cxn ang="0">
                  <a:pos x="212" y="42"/>
                </a:cxn>
                <a:cxn ang="0">
                  <a:pos x="239" y="64"/>
                </a:cxn>
                <a:cxn ang="0">
                  <a:pos x="261" y="93"/>
                </a:cxn>
                <a:cxn ang="0">
                  <a:pos x="274" y="127"/>
                </a:cxn>
                <a:cxn ang="0">
                  <a:pos x="277" y="153"/>
                </a:cxn>
                <a:cxn ang="0">
                  <a:pos x="270" y="192"/>
                </a:cxn>
                <a:cxn ang="0">
                  <a:pos x="250" y="229"/>
                </a:cxn>
                <a:cxn ang="0">
                  <a:pos x="232" y="249"/>
                </a:cxn>
              </a:cxnLst>
              <a:rect l="0" t="0" r="r" b="b"/>
              <a:pathLst>
                <a:path w="303" h="405">
                  <a:moveTo>
                    <a:pt x="150" y="0"/>
                  </a:moveTo>
                  <a:lnTo>
                    <a:pt x="150" y="0"/>
                  </a:lnTo>
                  <a:lnTo>
                    <a:pt x="136" y="2"/>
                  </a:lnTo>
                  <a:lnTo>
                    <a:pt x="121" y="4"/>
                  </a:lnTo>
                  <a:lnTo>
                    <a:pt x="107" y="8"/>
                  </a:lnTo>
                  <a:lnTo>
                    <a:pt x="92" y="13"/>
                  </a:lnTo>
                  <a:lnTo>
                    <a:pt x="80" y="18"/>
                  </a:lnTo>
                  <a:lnTo>
                    <a:pt x="67" y="28"/>
                  </a:lnTo>
                  <a:lnTo>
                    <a:pt x="56" y="35"/>
                  </a:lnTo>
                  <a:lnTo>
                    <a:pt x="45" y="46"/>
                  </a:lnTo>
                  <a:lnTo>
                    <a:pt x="34" y="57"/>
                  </a:lnTo>
                  <a:lnTo>
                    <a:pt x="25" y="67"/>
                  </a:lnTo>
                  <a:lnTo>
                    <a:pt x="18" y="80"/>
                  </a:lnTo>
                  <a:lnTo>
                    <a:pt x="13" y="93"/>
                  </a:lnTo>
                  <a:lnTo>
                    <a:pt x="7" y="107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2" y="171"/>
                  </a:lnTo>
                  <a:lnTo>
                    <a:pt x="5" y="187"/>
                  </a:lnTo>
                  <a:lnTo>
                    <a:pt x="9" y="205"/>
                  </a:lnTo>
                  <a:lnTo>
                    <a:pt x="16" y="221"/>
                  </a:lnTo>
                  <a:lnTo>
                    <a:pt x="25" y="236"/>
                  </a:lnTo>
                  <a:lnTo>
                    <a:pt x="36" y="251"/>
                  </a:lnTo>
                  <a:lnTo>
                    <a:pt x="49" y="263"/>
                  </a:lnTo>
                  <a:lnTo>
                    <a:pt x="63" y="274"/>
                  </a:lnTo>
                  <a:lnTo>
                    <a:pt x="65" y="276"/>
                  </a:lnTo>
                  <a:lnTo>
                    <a:pt x="65" y="276"/>
                  </a:lnTo>
                  <a:lnTo>
                    <a:pt x="69" y="278"/>
                  </a:lnTo>
                  <a:lnTo>
                    <a:pt x="71" y="281"/>
                  </a:lnTo>
                  <a:lnTo>
                    <a:pt x="74" y="290"/>
                  </a:lnTo>
                  <a:lnTo>
                    <a:pt x="76" y="301"/>
                  </a:lnTo>
                  <a:lnTo>
                    <a:pt x="76" y="303"/>
                  </a:lnTo>
                  <a:lnTo>
                    <a:pt x="76" y="354"/>
                  </a:lnTo>
                  <a:lnTo>
                    <a:pt x="76" y="354"/>
                  </a:lnTo>
                  <a:lnTo>
                    <a:pt x="76" y="359"/>
                  </a:lnTo>
                  <a:lnTo>
                    <a:pt x="80" y="367"/>
                  </a:lnTo>
                  <a:lnTo>
                    <a:pt x="83" y="372"/>
                  </a:lnTo>
                  <a:lnTo>
                    <a:pt x="89" y="376"/>
                  </a:lnTo>
                  <a:lnTo>
                    <a:pt x="140" y="401"/>
                  </a:lnTo>
                  <a:lnTo>
                    <a:pt x="140" y="401"/>
                  </a:lnTo>
                  <a:lnTo>
                    <a:pt x="145" y="403"/>
                  </a:lnTo>
                  <a:lnTo>
                    <a:pt x="150" y="405"/>
                  </a:lnTo>
                  <a:lnTo>
                    <a:pt x="150" y="405"/>
                  </a:lnTo>
                  <a:lnTo>
                    <a:pt x="158" y="403"/>
                  </a:lnTo>
                  <a:lnTo>
                    <a:pt x="163" y="401"/>
                  </a:lnTo>
                  <a:lnTo>
                    <a:pt x="214" y="376"/>
                  </a:lnTo>
                  <a:lnTo>
                    <a:pt x="214" y="376"/>
                  </a:lnTo>
                  <a:lnTo>
                    <a:pt x="219" y="372"/>
                  </a:lnTo>
                  <a:lnTo>
                    <a:pt x="225" y="367"/>
                  </a:lnTo>
                  <a:lnTo>
                    <a:pt x="227" y="359"/>
                  </a:lnTo>
                  <a:lnTo>
                    <a:pt x="228" y="354"/>
                  </a:lnTo>
                  <a:lnTo>
                    <a:pt x="228" y="303"/>
                  </a:lnTo>
                  <a:lnTo>
                    <a:pt x="228" y="303"/>
                  </a:lnTo>
                  <a:lnTo>
                    <a:pt x="228" y="296"/>
                  </a:lnTo>
                  <a:lnTo>
                    <a:pt x="230" y="289"/>
                  </a:lnTo>
                  <a:lnTo>
                    <a:pt x="236" y="278"/>
                  </a:lnTo>
                  <a:lnTo>
                    <a:pt x="241" y="272"/>
                  </a:lnTo>
                  <a:lnTo>
                    <a:pt x="243" y="270"/>
                  </a:lnTo>
                  <a:lnTo>
                    <a:pt x="248" y="267"/>
                  </a:lnTo>
                  <a:lnTo>
                    <a:pt x="248" y="267"/>
                  </a:lnTo>
                  <a:lnTo>
                    <a:pt x="261" y="256"/>
                  </a:lnTo>
                  <a:lnTo>
                    <a:pt x="272" y="243"/>
                  </a:lnTo>
                  <a:lnTo>
                    <a:pt x="281" y="231"/>
                  </a:lnTo>
                  <a:lnTo>
                    <a:pt x="288" y="216"/>
                  </a:lnTo>
                  <a:lnTo>
                    <a:pt x="294" y="200"/>
                  </a:lnTo>
                  <a:lnTo>
                    <a:pt x="299" y="185"/>
                  </a:lnTo>
                  <a:lnTo>
                    <a:pt x="301" y="169"/>
                  </a:lnTo>
                  <a:lnTo>
                    <a:pt x="303" y="153"/>
                  </a:lnTo>
                  <a:lnTo>
                    <a:pt x="303" y="153"/>
                  </a:lnTo>
                  <a:lnTo>
                    <a:pt x="301" y="136"/>
                  </a:lnTo>
                  <a:lnTo>
                    <a:pt x="299" y="122"/>
                  </a:lnTo>
                  <a:lnTo>
                    <a:pt x="295" y="107"/>
                  </a:lnTo>
                  <a:lnTo>
                    <a:pt x="290" y="93"/>
                  </a:lnTo>
                  <a:lnTo>
                    <a:pt x="285" y="80"/>
                  </a:lnTo>
                  <a:lnTo>
                    <a:pt x="275" y="67"/>
                  </a:lnTo>
                  <a:lnTo>
                    <a:pt x="268" y="57"/>
                  </a:lnTo>
                  <a:lnTo>
                    <a:pt x="257" y="46"/>
                  </a:lnTo>
                  <a:lnTo>
                    <a:pt x="246" y="35"/>
                  </a:lnTo>
                  <a:lnTo>
                    <a:pt x="236" y="28"/>
                  </a:lnTo>
                  <a:lnTo>
                    <a:pt x="223" y="18"/>
                  </a:lnTo>
                  <a:lnTo>
                    <a:pt x="210" y="13"/>
                  </a:lnTo>
                  <a:lnTo>
                    <a:pt x="196" y="8"/>
                  </a:lnTo>
                  <a:lnTo>
                    <a:pt x="181" y="4"/>
                  </a:lnTo>
                  <a:lnTo>
                    <a:pt x="167" y="2"/>
                  </a:lnTo>
                  <a:lnTo>
                    <a:pt x="150" y="0"/>
                  </a:lnTo>
                  <a:lnTo>
                    <a:pt x="150" y="0"/>
                  </a:lnTo>
                  <a:close/>
                  <a:moveTo>
                    <a:pt x="150" y="379"/>
                  </a:moveTo>
                  <a:lnTo>
                    <a:pt x="100" y="354"/>
                  </a:lnTo>
                  <a:lnTo>
                    <a:pt x="203" y="354"/>
                  </a:lnTo>
                  <a:lnTo>
                    <a:pt x="150" y="379"/>
                  </a:lnTo>
                  <a:close/>
                  <a:moveTo>
                    <a:pt x="203" y="303"/>
                  </a:moveTo>
                  <a:lnTo>
                    <a:pt x="203" y="328"/>
                  </a:lnTo>
                  <a:lnTo>
                    <a:pt x="100" y="328"/>
                  </a:lnTo>
                  <a:lnTo>
                    <a:pt x="100" y="303"/>
                  </a:lnTo>
                  <a:lnTo>
                    <a:pt x="100" y="303"/>
                  </a:lnTo>
                  <a:lnTo>
                    <a:pt x="203" y="303"/>
                  </a:lnTo>
                  <a:lnTo>
                    <a:pt x="203" y="303"/>
                  </a:lnTo>
                  <a:close/>
                  <a:moveTo>
                    <a:pt x="232" y="249"/>
                  </a:moveTo>
                  <a:lnTo>
                    <a:pt x="232" y="249"/>
                  </a:lnTo>
                  <a:lnTo>
                    <a:pt x="230" y="249"/>
                  </a:lnTo>
                  <a:lnTo>
                    <a:pt x="223" y="254"/>
                  </a:lnTo>
                  <a:lnTo>
                    <a:pt x="214" y="263"/>
                  </a:lnTo>
                  <a:lnTo>
                    <a:pt x="210" y="270"/>
                  </a:lnTo>
                  <a:lnTo>
                    <a:pt x="207" y="278"/>
                  </a:lnTo>
                  <a:lnTo>
                    <a:pt x="96" y="278"/>
                  </a:lnTo>
                  <a:lnTo>
                    <a:pt x="96" y="278"/>
                  </a:lnTo>
                  <a:lnTo>
                    <a:pt x="94" y="270"/>
                  </a:lnTo>
                  <a:lnTo>
                    <a:pt x="91" y="265"/>
                  </a:lnTo>
                  <a:lnTo>
                    <a:pt x="85" y="260"/>
                  </a:lnTo>
                  <a:lnTo>
                    <a:pt x="78" y="254"/>
                  </a:lnTo>
                  <a:lnTo>
                    <a:pt x="78" y="254"/>
                  </a:lnTo>
                  <a:lnTo>
                    <a:pt x="67" y="245"/>
                  </a:lnTo>
                  <a:lnTo>
                    <a:pt x="56" y="234"/>
                  </a:lnTo>
                  <a:lnTo>
                    <a:pt x="47" y="223"/>
                  </a:lnTo>
                  <a:lnTo>
                    <a:pt x="40" y="211"/>
                  </a:lnTo>
                  <a:lnTo>
                    <a:pt x="34" y="196"/>
                  </a:lnTo>
                  <a:lnTo>
                    <a:pt x="29" y="182"/>
                  </a:lnTo>
                  <a:lnTo>
                    <a:pt x="27" y="167"/>
                  </a:lnTo>
                  <a:lnTo>
                    <a:pt x="25" y="153"/>
                  </a:lnTo>
                  <a:lnTo>
                    <a:pt x="25" y="153"/>
                  </a:lnTo>
                  <a:lnTo>
                    <a:pt x="25" y="140"/>
                  </a:lnTo>
                  <a:lnTo>
                    <a:pt x="27" y="127"/>
                  </a:lnTo>
                  <a:lnTo>
                    <a:pt x="31" y="115"/>
                  </a:lnTo>
                  <a:lnTo>
                    <a:pt x="36" y="104"/>
                  </a:lnTo>
                  <a:lnTo>
                    <a:pt x="40" y="93"/>
                  </a:lnTo>
                  <a:lnTo>
                    <a:pt x="47" y="82"/>
                  </a:lnTo>
                  <a:lnTo>
                    <a:pt x="54" y="71"/>
                  </a:lnTo>
                  <a:lnTo>
                    <a:pt x="62" y="64"/>
                  </a:lnTo>
                  <a:lnTo>
                    <a:pt x="71" y="55"/>
                  </a:lnTo>
                  <a:lnTo>
                    <a:pt x="82" y="47"/>
                  </a:lnTo>
                  <a:lnTo>
                    <a:pt x="91" y="42"/>
                  </a:lnTo>
                  <a:lnTo>
                    <a:pt x="101" y="37"/>
                  </a:lnTo>
                  <a:lnTo>
                    <a:pt x="114" y="31"/>
                  </a:lnTo>
                  <a:lnTo>
                    <a:pt x="125" y="29"/>
                  </a:lnTo>
                  <a:lnTo>
                    <a:pt x="138" y="28"/>
                  </a:lnTo>
                  <a:lnTo>
                    <a:pt x="150" y="26"/>
                  </a:lnTo>
                  <a:lnTo>
                    <a:pt x="150" y="26"/>
                  </a:lnTo>
                  <a:lnTo>
                    <a:pt x="165" y="28"/>
                  </a:lnTo>
                  <a:lnTo>
                    <a:pt x="176" y="29"/>
                  </a:lnTo>
                  <a:lnTo>
                    <a:pt x="188" y="31"/>
                  </a:lnTo>
                  <a:lnTo>
                    <a:pt x="199" y="37"/>
                  </a:lnTo>
                  <a:lnTo>
                    <a:pt x="212" y="42"/>
                  </a:lnTo>
                  <a:lnTo>
                    <a:pt x="221" y="47"/>
                  </a:lnTo>
                  <a:lnTo>
                    <a:pt x="232" y="55"/>
                  </a:lnTo>
                  <a:lnTo>
                    <a:pt x="239" y="64"/>
                  </a:lnTo>
                  <a:lnTo>
                    <a:pt x="248" y="71"/>
                  </a:lnTo>
                  <a:lnTo>
                    <a:pt x="256" y="82"/>
                  </a:lnTo>
                  <a:lnTo>
                    <a:pt x="261" y="93"/>
                  </a:lnTo>
                  <a:lnTo>
                    <a:pt x="266" y="104"/>
                  </a:lnTo>
                  <a:lnTo>
                    <a:pt x="272" y="115"/>
                  </a:lnTo>
                  <a:lnTo>
                    <a:pt x="274" y="127"/>
                  </a:lnTo>
                  <a:lnTo>
                    <a:pt x="275" y="140"/>
                  </a:lnTo>
                  <a:lnTo>
                    <a:pt x="277" y="153"/>
                  </a:lnTo>
                  <a:lnTo>
                    <a:pt x="277" y="153"/>
                  </a:lnTo>
                  <a:lnTo>
                    <a:pt x="275" y="165"/>
                  </a:lnTo>
                  <a:lnTo>
                    <a:pt x="274" y="180"/>
                  </a:lnTo>
                  <a:lnTo>
                    <a:pt x="270" y="192"/>
                  </a:lnTo>
                  <a:lnTo>
                    <a:pt x="265" y="205"/>
                  </a:lnTo>
                  <a:lnTo>
                    <a:pt x="259" y="218"/>
                  </a:lnTo>
                  <a:lnTo>
                    <a:pt x="250" y="229"/>
                  </a:lnTo>
                  <a:lnTo>
                    <a:pt x="243" y="240"/>
                  </a:lnTo>
                  <a:lnTo>
                    <a:pt x="232" y="249"/>
                  </a:lnTo>
                  <a:lnTo>
                    <a:pt x="232" y="24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83" name="Freeform 109"/>
            <p:cNvSpPr/>
            <p:nvPr/>
          </p:nvSpPr>
          <p:spPr bwMode="auto">
            <a:xfrm>
              <a:off x="5732901" y="3788176"/>
              <a:ext cx="103817" cy="103817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0"/>
                </a:cxn>
                <a:cxn ang="0">
                  <a:pos x="9" y="2"/>
                </a:cxn>
                <a:cxn ang="0">
                  <a:pos x="4" y="4"/>
                </a:cxn>
                <a:cxn ang="0">
                  <a:pos x="2" y="7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2" y="18"/>
                </a:cxn>
                <a:cxn ang="0">
                  <a:pos x="4" y="22"/>
                </a:cxn>
                <a:cxn ang="0">
                  <a:pos x="9" y="24"/>
                </a:cxn>
                <a:cxn ang="0">
                  <a:pos x="13" y="25"/>
                </a:cxn>
                <a:cxn ang="0">
                  <a:pos x="13" y="25"/>
                </a:cxn>
                <a:cxn ang="0">
                  <a:pos x="24" y="27"/>
                </a:cxn>
                <a:cxn ang="0">
                  <a:pos x="35" y="31"/>
                </a:cxn>
                <a:cxn ang="0">
                  <a:pos x="46" y="36"/>
                </a:cxn>
                <a:cxn ang="0">
                  <a:pos x="57" y="44"/>
                </a:cxn>
                <a:cxn ang="0">
                  <a:pos x="64" y="53"/>
                </a:cxn>
                <a:cxn ang="0">
                  <a:pos x="71" y="64"/>
                </a:cxn>
                <a:cxn ang="0">
                  <a:pos x="75" y="76"/>
                </a:cxn>
                <a:cxn ang="0">
                  <a:pos x="77" y="89"/>
                </a:cxn>
                <a:cxn ang="0">
                  <a:pos x="77" y="89"/>
                </a:cxn>
                <a:cxn ang="0">
                  <a:pos x="78" y="94"/>
                </a:cxn>
                <a:cxn ang="0">
                  <a:pos x="80" y="98"/>
                </a:cxn>
                <a:cxn ang="0">
                  <a:pos x="84" y="102"/>
                </a:cxn>
                <a:cxn ang="0">
                  <a:pos x="89" y="102"/>
                </a:cxn>
                <a:cxn ang="0">
                  <a:pos x="89" y="102"/>
                </a:cxn>
                <a:cxn ang="0">
                  <a:pos x="95" y="102"/>
                </a:cxn>
                <a:cxn ang="0">
                  <a:pos x="98" y="98"/>
                </a:cxn>
                <a:cxn ang="0">
                  <a:pos x="100" y="94"/>
                </a:cxn>
                <a:cxn ang="0">
                  <a:pos x="102" y="89"/>
                </a:cxn>
                <a:cxn ang="0">
                  <a:pos x="102" y="89"/>
                </a:cxn>
                <a:cxn ang="0">
                  <a:pos x="100" y="69"/>
                </a:cxn>
                <a:cxn ang="0">
                  <a:pos x="95" y="51"/>
                </a:cxn>
                <a:cxn ang="0">
                  <a:pos x="86" y="36"/>
                </a:cxn>
                <a:cxn ang="0">
                  <a:pos x="75" y="24"/>
                </a:cxn>
                <a:cxn ang="0">
                  <a:pos x="60" y="13"/>
                </a:cxn>
                <a:cxn ang="0">
                  <a:pos x="46" y="6"/>
                </a:cxn>
                <a:cxn ang="0">
                  <a:pos x="29" y="2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102" h="102">
                  <a:moveTo>
                    <a:pt x="13" y="0"/>
                  </a:moveTo>
                  <a:lnTo>
                    <a:pt x="13" y="0"/>
                  </a:lnTo>
                  <a:lnTo>
                    <a:pt x="9" y="2"/>
                  </a:lnTo>
                  <a:lnTo>
                    <a:pt x="4" y="4"/>
                  </a:lnTo>
                  <a:lnTo>
                    <a:pt x="2" y="7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2" y="18"/>
                  </a:lnTo>
                  <a:lnTo>
                    <a:pt x="4" y="22"/>
                  </a:lnTo>
                  <a:lnTo>
                    <a:pt x="9" y="24"/>
                  </a:lnTo>
                  <a:lnTo>
                    <a:pt x="13" y="25"/>
                  </a:lnTo>
                  <a:lnTo>
                    <a:pt x="13" y="25"/>
                  </a:lnTo>
                  <a:lnTo>
                    <a:pt x="24" y="27"/>
                  </a:lnTo>
                  <a:lnTo>
                    <a:pt x="35" y="31"/>
                  </a:lnTo>
                  <a:lnTo>
                    <a:pt x="46" y="36"/>
                  </a:lnTo>
                  <a:lnTo>
                    <a:pt x="57" y="44"/>
                  </a:lnTo>
                  <a:lnTo>
                    <a:pt x="64" y="53"/>
                  </a:lnTo>
                  <a:lnTo>
                    <a:pt x="71" y="64"/>
                  </a:lnTo>
                  <a:lnTo>
                    <a:pt x="75" y="76"/>
                  </a:lnTo>
                  <a:lnTo>
                    <a:pt x="77" y="89"/>
                  </a:lnTo>
                  <a:lnTo>
                    <a:pt x="77" y="89"/>
                  </a:lnTo>
                  <a:lnTo>
                    <a:pt x="78" y="94"/>
                  </a:lnTo>
                  <a:lnTo>
                    <a:pt x="80" y="98"/>
                  </a:lnTo>
                  <a:lnTo>
                    <a:pt x="84" y="102"/>
                  </a:lnTo>
                  <a:lnTo>
                    <a:pt x="89" y="102"/>
                  </a:lnTo>
                  <a:lnTo>
                    <a:pt x="89" y="102"/>
                  </a:lnTo>
                  <a:lnTo>
                    <a:pt x="95" y="102"/>
                  </a:lnTo>
                  <a:lnTo>
                    <a:pt x="98" y="98"/>
                  </a:lnTo>
                  <a:lnTo>
                    <a:pt x="100" y="94"/>
                  </a:lnTo>
                  <a:lnTo>
                    <a:pt x="102" y="89"/>
                  </a:lnTo>
                  <a:lnTo>
                    <a:pt x="102" y="89"/>
                  </a:lnTo>
                  <a:lnTo>
                    <a:pt x="100" y="69"/>
                  </a:lnTo>
                  <a:lnTo>
                    <a:pt x="95" y="51"/>
                  </a:lnTo>
                  <a:lnTo>
                    <a:pt x="86" y="36"/>
                  </a:lnTo>
                  <a:lnTo>
                    <a:pt x="75" y="24"/>
                  </a:lnTo>
                  <a:lnTo>
                    <a:pt x="60" y="13"/>
                  </a:lnTo>
                  <a:lnTo>
                    <a:pt x="46" y="6"/>
                  </a:lnTo>
                  <a:lnTo>
                    <a:pt x="29" y="2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</p:grpSp>
      <p:sp>
        <p:nvSpPr>
          <p:cNvPr id="84" name="Freeform 110"/>
          <p:cNvSpPr>
            <a:spLocks noEditPoints="1"/>
          </p:cNvSpPr>
          <p:nvPr/>
        </p:nvSpPr>
        <p:spPr bwMode="auto">
          <a:xfrm>
            <a:off x="7481888" y="1042686"/>
            <a:ext cx="511175" cy="501650"/>
          </a:xfrm>
          <a:custGeom>
            <a:avLst/>
            <a:gdLst/>
            <a:ahLst/>
            <a:cxnLst>
              <a:cxn ang="0">
                <a:pos x="284" y="107"/>
              </a:cxn>
              <a:cxn ang="0">
                <a:pos x="295" y="86"/>
              </a:cxn>
              <a:cxn ang="0">
                <a:pos x="302" y="60"/>
              </a:cxn>
              <a:cxn ang="0">
                <a:pos x="277" y="35"/>
              </a:cxn>
              <a:cxn ang="0">
                <a:pos x="252" y="44"/>
              </a:cxn>
              <a:cxn ang="0">
                <a:pos x="208" y="46"/>
              </a:cxn>
              <a:cxn ang="0">
                <a:pos x="199" y="22"/>
              </a:cxn>
              <a:cxn ang="0">
                <a:pos x="188" y="0"/>
              </a:cxn>
              <a:cxn ang="0">
                <a:pos x="150" y="0"/>
              </a:cxn>
              <a:cxn ang="0">
                <a:pos x="139" y="22"/>
              </a:cxn>
              <a:cxn ang="0">
                <a:pos x="110" y="55"/>
              </a:cxn>
              <a:cxn ang="0">
                <a:pos x="87" y="44"/>
              </a:cxn>
              <a:cxn ang="0">
                <a:pos x="61" y="37"/>
              </a:cxn>
              <a:cxn ang="0">
                <a:pos x="36" y="62"/>
              </a:cxn>
              <a:cxn ang="0">
                <a:pos x="45" y="86"/>
              </a:cxn>
              <a:cxn ang="0">
                <a:pos x="45" y="129"/>
              </a:cxn>
              <a:cxn ang="0">
                <a:pos x="23" y="138"/>
              </a:cxn>
              <a:cxn ang="0">
                <a:pos x="0" y="149"/>
              </a:cxn>
              <a:cxn ang="0">
                <a:pos x="0" y="185"/>
              </a:cxn>
              <a:cxn ang="0">
                <a:pos x="23" y="196"/>
              </a:cxn>
              <a:cxn ang="0">
                <a:pos x="54" y="225"/>
              </a:cxn>
              <a:cxn ang="0">
                <a:pos x="45" y="249"/>
              </a:cxn>
              <a:cxn ang="0">
                <a:pos x="36" y="272"/>
              </a:cxn>
              <a:cxn ang="0">
                <a:pos x="63" y="298"/>
              </a:cxn>
              <a:cxn ang="0">
                <a:pos x="87" y="291"/>
              </a:cxn>
              <a:cxn ang="0">
                <a:pos x="130" y="289"/>
              </a:cxn>
              <a:cxn ang="0">
                <a:pos x="141" y="310"/>
              </a:cxn>
              <a:cxn ang="0">
                <a:pos x="152" y="334"/>
              </a:cxn>
              <a:cxn ang="0">
                <a:pos x="188" y="334"/>
              </a:cxn>
              <a:cxn ang="0">
                <a:pos x="199" y="310"/>
              </a:cxn>
              <a:cxn ang="0">
                <a:pos x="230" y="280"/>
              </a:cxn>
              <a:cxn ang="0">
                <a:pos x="253" y="289"/>
              </a:cxn>
              <a:cxn ang="0">
                <a:pos x="277" y="298"/>
              </a:cxn>
              <a:cxn ang="0">
                <a:pos x="304" y="271"/>
              </a:cxn>
              <a:cxn ang="0">
                <a:pos x="295" y="247"/>
              </a:cxn>
              <a:cxn ang="0">
                <a:pos x="293" y="205"/>
              </a:cxn>
              <a:cxn ang="0">
                <a:pos x="317" y="196"/>
              </a:cxn>
              <a:cxn ang="0">
                <a:pos x="340" y="184"/>
              </a:cxn>
              <a:cxn ang="0">
                <a:pos x="340" y="147"/>
              </a:cxn>
              <a:cxn ang="0">
                <a:pos x="317" y="136"/>
              </a:cxn>
              <a:cxn ang="0">
                <a:pos x="293" y="129"/>
              </a:cxn>
              <a:cxn ang="0">
                <a:pos x="224" y="167"/>
              </a:cxn>
              <a:cxn ang="0">
                <a:pos x="219" y="187"/>
              </a:cxn>
              <a:cxn ang="0">
                <a:pos x="208" y="205"/>
              </a:cxn>
              <a:cxn ang="0">
                <a:pos x="190" y="216"/>
              </a:cxn>
              <a:cxn ang="0">
                <a:pos x="170" y="220"/>
              </a:cxn>
              <a:cxn ang="0">
                <a:pos x="159" y="220"/>
              </a:cxn>
              <a:cxn ang="0">
                <a:pos x="139" y="211"/>
              </a:cxn>
              <a:cxn ang="0">
                <a:pos x="125" y="196"/>
              </a:cxn>
              <a:cxn ang="0">
                <a:pos x="116" y="178"/>
              </a:cxn>
              <a:cxn ang="0">
                <a:pos x="116" y="167"/>
              </a:cxn>
              <a:cxn ang="0">
                <a:pos x="119" y="145"/>
              </a:cxn>
              <a:cxn ang="0">
                <a:pos x="130" y="129"/>
              </a:cxn>
              <a:cxn ang="0">
                <a:pos x="148" y="118"/>
              </a:cxn>
              <a:cxn ang="0">
                <a:pos x="170" y="113"/>
              </a:cxn>
              <a:cxn ang="0">
                <a:pos x="181" y="115"/>
              </a:cxn>
              <a:cxn ang="0">
                <a:pos x="201" y="122"/>
              </a:cxn>
              <a:cxn ang="0">
                <a:pos x="215" y="136"/>
              </a:cxn>
              <a:cxn ang="0">
                <a:pos x="223" y="156"/>
              </a:cxn>
              <a:cxn ang="0">
                <a:pos x="224" y="167"/>
              </a:cxn>
            </a:cxnLst>
            <a:rect l="0" t="0" r="r" b="b"/>
            <a:pathLst>
              <a:path w="340" h="334">
                <a:moveTo>
                  <a:pt x="293" y="129"/>
                </a:moveTo>
                <a:lnTo>
                  <a:pt x="284" y="107"/>
                </a:lnTo>
                <a:lnTo>
                  <a:pt x="284" y="107"/>
                </a:lnTo>
                <a:lnTo>
                  <a:pt x="295" y="86"/>
                </a:lnTo>
                <a:lnTo>
                  <a:pt x="300" y="69"/>
                </a:lnTo>
                <a:lnTo>
                  <a:pt x="302" y="60"/>
                </a:lnTo>
                <a:lnTo>
                  <a:pt x="277" y="35"/>
                </a:lnTo>
                <a:lnTo>
                  <a:pt x="277" y="35"/>
                </a:lnTo>
                <a:lnTo>
                  <a:pt x="268" y="37"/>
                </a:lnTo>
                <a:lnTo>
                  <a:pt x="252" y="44"/>
                </a:lnTo>
                <a:lnTo>
                  <a:pt x="230" y="55"/>
                </a:lnTo>
                <a:lnTo>
                  <a:pt x="208" y="46"/>
                </a:lnTo>
                <a:lnTo>
                  <a:pt x="208" y="46"/>
                </a:lnTo>
                <a:lnTo>
                  <a:pt x="199" y="22"/>
                </a:lnTo>
                <a:lnTo>
                  <a:pt x="192" y="8"/>
                </a:lnTo>
                <a:lnTo>
                  <a:pt x="188" y="0"/>
                </a:lnTo>
                <a:lnTo>
                  <a:pt x="150" y="0"/>
                </a:lnTo>
                <a:lnTo>
                  <a:pt x="150" y="0"/>
                </a:lnTo>
                <a:lnTo>
                  <a:pt x="146" y="8"/>
                </a:lnTo>
                <a:lnTo>
                  <a:pt x="139" y="22"/>
                </a:lnTo>
                <a:lnTo>
                  <a:pt x="130" y="46"/>
                </a:lnTo>
                <a:lnTo>
                  <a:pt x="110" y="55"/>
                </a:lnTo>
                <a:lnTo>
                  <a:pt x="110" y="55"/>
                </a:lnTo>
                <a:lnTo>
                  <a:pt x="87" y="44"/>
                </a:lnTo>
                <a:lnTo>
                  <a:pt x="70" y="39"/>
                </a:lnTo>
                <a:lnTo>
                  <a:pt x="61" y="37"/>
                </a:lnTo>
                <a:lnTo>
                  <a:pt x="36" y="62"/>
                </a:lnTo>
                <a:lnTo>
                  <a:pt x="36" y="62"/>
                </a:lnTo>
                <a:lnTo>
                  <a:pt x="38" y="71"/>
                </a:lnTo>
                <a:lnTo>
                  <a:pt x="45" y="86"/>
                </a:lnTo>
                <a:lnTo>
                  <a:pt x="54" y="109"/>
                </a:lnTo>
                <a:lnTo>
                  <a:pt x="45" y="129"/>
                </a:lnTo>
                <a:lnTo>
                  <a:pt x="45" y="129"/>
                </a:lnTo>
                <a:lnTo>
                  <a:pt x="23" y="138"/>
                </a:lnTo>
                <a:lnTo>
                  <a:pt x="7" y="145"/>
                </a:lnTo>
                <a:lnTo>
                  <a:pt x="0" y="149"/>
                </a:lnTo>
                <a:lnTo>
                  <a:pt x="0" y="185"/>
                </a:lnTo>
                <a:lnTo>
                  <a:pt x="0" y="185"/>
                </a:lnTo>
                <a:lnTo>
                  <a:pt x="7" y="191"/>
                </a:lnTo>
                <a:lnTo>
                  <a:pt x="23" y="196"/>
                </a:lnTo>
                <a:lnTo>
                  <a:pt x="47" y="205"/>
                </a:lnTo>
                <a:lnTo>
                  <a:pt x="54" y="225"/>
                </a:lnTo>
                <a:lnTo>
                  <a:pt x="54" y="225"/>
                </a:lnTo>
                <a:lnTo>
                  <a:pt x="45" y="249"/>
                </a:lnTo>
                <a:lnTo>
                  <a:pt x="38" y="265"/>
                </a:lnTo>
                <a:lnTo>
                  <a:pt x="36" y="272"/>
                </a:lnTo>
                <a:lnTo>
                  <a:pt x="63" y="298"/>
                </a:lnTo>
                <a:lnTo>
                  <a:pt x="63" y="298"/>
                </a:lnTo>
                <a:lnTo>
                  <a:pt x="70" y="296"/>
                </a:lnTo>
                <a:lnTo>
                  <a:pt x="87" y="291"/>
                </a:lnTo>
                <a:lnTo>
                  <a:pt x="110" y="280"/>
                </a:lnTo>
                <a:lnTo>
                  <a:pt x="130" y="289"/>
                </a:lnTo>
                <a:lnTo>
                  <a:pt x="130" y="289"/>
                </a:lnTo>
                <a:lnTo>
                  <a:pt x="141" y="310"/>
                </a:lnTo>
                <a:lnTo>
                  <a:pt x="146" y="327"/>
                </a:lnTo>
                <a:lnTo>
                  <a:pt x="152" y="334"/>
                </a:lnTo>
                <a:lnTo>
                  <a:pt x="188" y="334"/>
                </a:lnTo>
                <a:lnTo>
                  <a:pt x="188" y="334"/>
                </a:lnTo>
                <a:lnTo>
                  <a:pt x="194" y="327"/>
                </a:lnTo>
                <a:lnTo>
                  <a:pt x="199" y="310"/>
                </a:lnTo>
                <a:lnTo>
                  <a:pt x="208" y="289"/>
                </a:lnTo>
                <a:lnTo>
                  <a:pt x="230" y="280"/>
                </a:lnTo>
                <a:lnTo>
                  <a:pt x="230" y="280"/>
                </a:lnTo>
                <a:lnTo>
                  <a:pt x="253" y="289"/>
                </a:lnTo>
                <a:lnTo>
                  <a:pt x="270" y="296"/>
                </a:lnTo>
                <a:lnTo>
                  <a:pt x="277" y="298"/>
                </a:lnTo>
                <a:lnTo>
                  <a:pt x="304" y="271"/>
                </a:lnTo>
                <a:lnTo>
                  <a:pt x="304" y="271"/>
                </a:lnTo>
                <a:lnTo>
                  <a:pt x="302" y="263"/>
                </a:lnTo>
                <a:lnTo>
                  <a:pt x="295" y="247"/>
                </a:lnTo>
                <a:lnTo>
                  <a:pt x="284" y="225"/>
                </a:lnTo>
                <a:lnTo>
                  <a:pt x="293" y="205"/>
                </a:lnTo>
                <a:lnTo>
                  <a:pt x="293" y="205"/>
                </a:lnTo>
                <a:lnTo>
                  <a:pt x="317" y="196"/>
                </a:lnTo>
                <a:lnTo>
                  <a:pt x="333" y="189"/>
                </a:lnTo>
                <a:lnTo>
                  <a:pt x="340" y="184"/>
                </a:lnTo>
                <a:lnTo>
                  <a:pt x="340" y="147"/>
                </a:lnTo>
                <a:lnTo>
                  <a:pt x="340" y="147"/>
                </a:lnTo>
                <a:lnTo>
                  <a:pt x="333" y="144"/>
                </a:lnTo>
                <a:lnTo>
                  <a:pt x="317" y="136"/>
                </a:lnTo>
                <a:lnTo>
                  <a:pt x="293" y="129"/>
                </a:lnTo>
                <a:lnTo>
                  <a:pt x="293" y="129"/>
                </a:lnTo>
                <a:close/>
                <a:moveTo>
                  <a:pt x="224" y="167"/>
                </a:moveTo>
                <a:lnTo>
                  <a:pt x="224" y="167"/>
                </a:lnTo>
                <a:lnTo>
                  <a:pt x="223" y="178"/>
                </a:lnTo>
                <a:lnTo>
                  <a:pt x="219" y="187"/>
                </a:lnTo>
                <a:lnTo>
                  <a:pt x="215" y="196"/>
                </a:lnTo>
                <a:lnTo>
                  <a:pt x="208" y="205"/>
                </a:lnTo>
                <a:lnTo>
                  <a:pt x="201" y="211"/>
                </a:lnTo>
                <a:lnTo>
                  <a:pt x="190" y="216"/>
                </a:lnTo>
                <a:lnTo>
                  <a:pt x="181" y="220"/>
                </a:lnTo>
                <a:lnTo>
                  <a:pt x="170" y="220"/>
                </a:lnTo>
                <a:lnTo>
                  <a:pt x="170" y="220"/>
                </a:lnTo>
                <a:lnTo>
                  <a:pt x="159" y="220"/>
                </a:lnTo>
                <a:lnTo>
                  <a:pt x="148" y="216"/>
                </a:lnTo>
                <a:lnTo>
                  <a:pt x="139" y="211"/>
                </a:lnTo>
                <a:lnTo>
                  <a:pt x="130" y="205"/>
                </a:lnTo>
                <a:lnTo>
                  <a:pt x="125" y="196"/>
                </a:lnTo>
                <a:lnTo>
                  <a:pt x="119" y="187"/>
                </a:lnTo>
                <a:lnTo>
                  <a:pt x="116" y="178"/>
                </a:lnTo>
                <a:lnTo>
                  <a:pt x="116" y="167"/>
                </a:lnTo>
                <a:lnTo>
                  <a:pt x="116" y="167"/>
                </a:lnTo>
                <a:lnTo>
                  <a:pt x="116" y="156"/>
                </a:lnTo>
                <a:lnTo>
                  <a:pt x="119" y="145"/>
                </a:lnTo>
                <a:lnTo>
                  <a:pt x="125" y="136"/>
                </a:lnTo>
                <a:lnTo>
                  <a:pt x="130" y="129"/>
                </a:lnTo>
                <a:lnTo>
                  <a:pt x="139" y="122"/>
                </a:lnTo>
                <a:lnTo>
                  <a:pt x="148" y="118"/>
                </a:lnTo>
                <a:lnTo>
                  <a:pt x="159" y="115"/>
                </a:lnTo>
                <a:lnTo>
                  <a:pt x="170" y="113"/>
                </a:lnTo>
                <a:lnTo>
                  <a:pt x="170" y="113"/>
                </a:lnTo>
                <a:lnTo>
                  <a:pt x="181" y="115"/>
                </a:lnTo>
                <a:lnTo>
                  <a:pt x="190" y="118"/>
                </a:lnTo>
                <a:lnTo>
                  <a:pt x="201" y="122"/>
                </a:lnTo>
                <a:lnTo>
                  <a:pt x="208" y="129"/>
                </a:lnTo>
                <a:lnTo>
                  <a:pt x="215" y="136"/>
                </a:lnTo>
                <a:lnTo>
                  <a:pt x="219" y="145"/>
                </a:lnTo>
                <a:lnTo>
                  <a:pt x="223" y="156"/>
                </a:lnTo>
                <a:lnTo>
                  <a:pt x="224" y="167"/>
                </a:lnTo>
                <a:lnTo>
                  <a:pt x="224" y="167"/>
                </a:lnTo>
                <a:close/>
              </a:path>
            </a:pathLst>
          </a:custGeom>
          <a:solidFill>
            <a:srgbClr val="649C4B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85" name="Freeform 111"/>
          <p:cNvSpPr>
            <a:spLocks noEditPoints="1"/>
          </p:cNvSpPr>
          <p:nvPr/>
        </p:nvSpPr>
        <p:spPr bwMode="auto">
          <a:xfrm>
            <a:off x="2622550" y="3066749"/>
            <a:ext cx="420688" cy="423862"/>
          </a:xfrm>
          <a:custGeom>
            <a:avLst/>
            <a:gdLst/>
            <a:ahLst/>
            <a:cxnLst>
              <a:cxn ang="0">
                <a:pos x="36" y="38"/>
              </a:cxn>
              <a:cxn ang="0">
                <a:pos x="5" y="38"/>
              </a:cxn>
              <a:cxn ang="0">
                <a:pos x="0" y="45"/>
              </a:cxn>
              <a:cxn ang="0">
                <a:pos x="0" y="69"/>
              </a:cxn>
              <a:cxn ang="0">
                <a:pos x="9" y="74"/>
              </a:cxn>
              <a:cxn ang="0">
                <a:pos x="9" y="94"/>
              </a:cxn>
              <a:cxn ang="0">
                <a:pos x="1" y="96"/>
              </a:cxn>
              <a:cxn ang="0">
                <a:pos x="0" y="121"/>
              </a:cxn>
              <a:cxn ang="0">
                <a:pos x="1" y="128"/>
              </a:cxn>
              <a:cxn ang="0">
                <a:pos x="36" y="130"/>
              </a:cxn>
              <a:cxn ang="0">
                <a:pos x="9" y="150"/>
              </a:cxn>
              <a:cxn ang="0">
                <a:pos x="0" y="156"/>
              </a:cxn>
              <a:cxn ang="0">
                <a:pos x="0" y="177"/>
              </a:cxn>
              <a:cxn ang="0">
                <a:pos x="5" y="186"/>
              </a:cxn>
              <a:cxn ang="0">
                <a:pos x="36" y="206"/>
              </a:cxn>
              <a:cxn ang="0">
                <a:pos x="5" y="206"/>
              </a:cxn>
              <a:cxn ang="0">
                <a:pos x="0" y="215"/>
              </a:cxn>
              <a:cxn ang="0">
                <a:pos x="0" y="237"/>
              </a:cxn>
              <a:cxn ang="0">
                <a:pos x="9" y="243"/>
              </a:cxn>
              <a:cxn ang="0">
                <a:pos x="262" y="281"/>
              </a:cxn>
              <a:cxn ang="0">
                <a:pos x="275" y="275"/>
              </a:cxn>
              <a:cxn ang="0">
                <a:pos x="281" y="18"/>
              </a:cxn>
              <a:cxn ang="0">
                <a:pos x="275" y="5"/>
              </a:cxn>
              <a:cxn ang="0">
                <a:pos x="262" y="0"/>
              </a:cxn>
              <a:cxn ang="0">
                <a:pos x="56" y="243"/>
              </a:cxn>
              <a:cxn ang="0">
                <a:pos x="69" y="243"/>
              </a:cxn>
              <a:cxn ang="0">
                <a:pos x="74" y="234"/>
              </a:cxn>
              <a:cxn ang="0">
                <a:pos x="74" y="212"/>
              </a:cxn>
              <a:cxn ang="0">
                <a:pos x="65" y="206"/>
              </a:cxn>
              <a:cxn ang="0">
                <a:pos x="65" y="186"/>
              </a:cxn>
              <a:cxn ang="0">
                <a:pos x="72" y="185"/>
              </a:cxn>
              <a:cxn ang="0">
                <a:pos x="74" y="159"/>
              </a:cxn>
              <a:cxn ang="0">
                <a:pos x="72" y="152"/>
              </a:cxn>
              <a:cxn ang="0">
                <a:pos x="56" y="150"/>
              </a:cxn>
              <a:cxn ang="0">
                <a:pos x="65" y="130"/>
              </a:cxn>
              <a:cxn ang="0">
                <a:pos x="74" y="125"/>
              </a:cxn>
              <a:cxn ang="0">
                <a:pos x="74" y="103"/>
              </a:cxn>
              <a:cxn ang="0">
                <a:pos x="69" y="94"/>
              </a:cxn>
              <a:cxn ang="0">
                <a:pos x="56" y="74"/>
              </a:cxn>
              <a:cxn ang="0">
                <a:pos x="69" y="74"/>
              </a:cxn>
              <a:cxn ang="0">
                <a:pos x="74" y="65"/>
              </a:cxn>
              <a:cxn ang="0">
                <a:pos x="74" y="41"/>
              </a:cxn>
              <a:cxn ang="0">
                <a:pos x="65" y="38"/>
              </a:cxn>
              <a:cxn ang="0">
                <a:pos x="92" y="18"/>
              </a:cxn>
            </a:cxnLst>
            <a:rect l="0" t="0" r="r" b="b"/>
            <a:pathLst>
              <a:path w="281" h="281">
                <a:moveTo>
                  <a:pt x="262" y="0"/>
                </a:moveTo>
                <a:lnTo>
                  <a:pt x="36" y="0"/>
                </a:lnTo>
                <a:lnTo>
                  <a:pt x="36" y="38"/>
                </a:lnTo>
                <a:lnTo>
                  <a:pt x="9" y="38"/>
                </a:lnTo>
                <a:lnTo>
                  <a:pt x="9" y="38"/>
                </a:lnTo>
                <a:lnTo>
                  <a:pt x="5" y="38"/>
                </a:lnTo>
                <a:lnTo>
                  <a:pt x="1" y="40"/>
                </a:lnTo>
                <a:lnTo>
                  <a:pt x="0" y="41"/>
                </a:lnTo>
                <a:lnTo>
                  <a:pt x="0" y="45"/>
                </a:lnTo>
                <a:lnTo>
                  <a:pt x="0" y="65"/>
                </a:lnTo>
                <a:lnTo>
                  <a:pt x="0" y="65"/>
                </a:lnTo>
                <a:lnTo>
                  <a:pt x="0" y="69"/>
                </a:lnTo>
                <a:lnTo>
                  <a:pt x="1" y="72"/>
                </a:lnTo>
                <a:lnTo>
                  <a:pt x="5" y="74"/>
                </a:lnTo>
                <a:lnTo>
                  <a:pt x="9" y="74"/>
                </a:lnTo>
                <a:lnTo>
                  <a:pt x="36" y="74"/>
                </a:lnTo>
                <a:lnTo>
                  <a:pt x="36" y="94"/>
                </a:lnTo>
                <a:lnTo>
                  <a:pt x="9" y="94"/>
                </a:lnTo>
                <a:lnTo>
                  <a:pt x="9" y="94"/>
                </a:lnTo>
                <a:lnTo>
                  <a:pt x="5" y="94"/>
                </a:lnTo>
                <a:lnTo>
                  <a:pt x="1" y="96"/>
                </a:lnTo>
                <a:lnTo>
                  <a:pt x="0" y="99"/>
                </a:lnTo>
                <a:lnTo>
                  <a:pt x="0" y="103"/>
                </a:lnTo>
                <a:lnTo>
                  <a:pt x="0" y="121"/>
                </a:lnTo>
                <a:lnTo>
                  <a:pt x="0" y="121"/>
                </a:lnTo>
                <a:lnTo>
                  <a:pt x="0" y="125"/>
                </a:lnTo>
                <a:lnTo>
                  <a:pt x="1" y="128"/>
                </a:lnTo>
                <a:lnTo>
                  <a:pt x="5" y="130"/>
                </a:lnTo>
                <a:lnTo>
                  <a:pt x="9" y="130"/>
                </a:lnTo>
                <a:lnTo>
                  <a:pt x="36" y="130"/>
                </a:lnTo>
                <a:lnTo>
                  <a:pt x="36" y="150"/>
                </a:lnTo>
                <a:lnTo>
                  <a:pt x="9" y="150"/>
                </a:lnTo>
                <a:lnTo>
                  <a:pt x="9" y="150"/>
                </a:lnTo>
                <a:lnTo>
                  <a:pt x="5" y="150"/>
                </a:lnTo>
                <a:lnTo>
                  <a:pt x="1" y="152"/>
                </a:lnTo>
                <a:lnTo>
                  <a:pt x="0" y="156"/>
                </a:lnTo>
                <a:lnTo>
                  <a:pt x="0" y="159"/>
                </a:lnTo>
                <a:lnTo>
                  <a:pt x="0" y="177"/>
                </a:lnTo>
                <a:lnTo>
                  <a:pt x="0" y="177"/>
                </a:lnTo>
                <a:lnTo>
                  <a:pt x="0" y="181"/>
                </a:lnTo>
                <a:lnTo>
                  <a:pt x="1" y="185"/>
                </a:lnTo>
                <a:lnTo>
                  <a:pt x="5" y="186"/>
                </a:lnTo>
                <a:lnTo>
                  <a:pt x="9" y="186"/>
                </a:lnTo>
                <a:lnTo>
                  <a:pt x="36" y="186"/>
                </a:lnTo>
                <a:lnTo>
                  <a:pt x="36" y="206"/>
                </a:lnTo>
                <a:lnTo>
                  <a:pt x="9" y="206"/>
                </a:lnTo>
                <a:lnTo>
                  <a:pt x="9" y="206"/>
                </a:lnTo>
                <a:lnTo>
                  <a:pt x="5" y="206"/>
                </a:lnTo>
                <a:lnTo>
                  <a:pt x="1" y="208"/>
                </a:lnTo>
                <a:lnTo>
                  <a:pt x="0" y="212"/>
                </a:lnTo>
                <a:lnTo>
                  <a:pt x="0" y="215"/>
                </a:lnTo>
                <a:lnTo>
                  <a:pt x="0" y="234"/>
                </a:lnTo>
                <a:lnTo>
                  <a:pt x="0" y="234"/>
                </a:lnTo>
                <a:lnTo>
                  <a:pt x="0" y="237"/>
                </a:lnTo>
                <a:lnTo>
                  <a:pt x="1" y="241"/>
                </a:lnTo>
                <a:lnTo>
                  <a:pt x="5" y="243"/>
                </a:lnTo>
                <a:lnTo>
                  <a:pt x="9" y="243"/>
                </a:lnTo>
                <a:lnTo>
                  <a:pt x="36" y="243"/>
                </a:lnTo>
                <a:lnTo>
                  <a:pt x="36" y="281"/>
                </a:lnTo>
                <a:lnTo>
                  <a:pt x="262" y="281"/>
                </a:lnTo>
                <a:lnTo>
                  <a:pt x="262" y="281"/>
                </a:lnTo>
                <a:lnTo>
                  <a:pt x="270" y="279"/>
                </a:lnTo>
                <a:lnTo>
                  <a:pt x="275" y="275"/>
                </a:lnTo>
                <a:lnTo>
                  <a:pt x="279" y="270"/>
                </a:lnTo>
                <a:lnTo>
                  <a:pt x="281" y="261"/>
                </a:lnTo>
                <a:lnTo>
                  <a:pt x="281" y="18"/>
                </a:lnTo>
                <a:lnTo>
                  <a:pt x="281" y="18"/>
                </a:lnTo>
                <a:lnTo>
                  <a:pt x="279" y="11"/>
                </a:lnTo>
                <a:lnTo>
                  <a:pt x="275" y="5"/>
                </a:lnTo>
                <a:lnTo>
                  <a:pt x="270" y="1"/>
                </a:lnTo>
                <a:lnTo>
                  <a:pt x="262" y="0"/>
                </a:lnTo>
                <a:lnTo>
                  <a:pt x="262" y="0"/>
                </a:lnTo>
                <a:close/>
                <a:moveTo>
                  <a:pt x="92" y="263"/>
                </a:moveTo>
                <a:lnTo>
                  <a:pt x="56" y="263"/>
                </a:lnTo>
                <a:lnTo>
                  <a:pt x="56" y="243"/>
                </a:lnTo>
                <a:lnTo>
                  <a:pt x="65" y="243"/>
                </a:lnTo>
                <a:lnTo>
                  <a:pt x="65" y="243"/>
                </a:lnTo>
                <a:lnTo>
                  <a:pt x="69" y="243"/>
                </a:lnTo>
                <a:lnTo>
                  <a:pt x="72" y="241"/>
                </a:lnTo>
                <a:lnTo>
                  <a:pt x="74" y="237"/>
                </a:lnTo>
                <a:lnTo>
                  <a:pt x="74" y="234"/>
                </a:lnTo>
                <a:lnTo>
                  <a:pt x="74" y="215"/>
                </a:lnTo>
                <a:lnTo>
                  <a:pt x="74" y="215"/>
                </a:lnTo>
                <a:lnTo>
                  <a:pt x="74" y="212"/>
                </a:lnTo>
                <a:lnTo>
                  <a:pt x="72" y="208"/>
                </a:lnTo>
                <a:lnTo>
                  <a:pt x="69" y="206"/>
                </a:lnTo>
                <a:lnTo>
                  <a:pt x="65" y="206"/>
                </a:lnTo>
                <a:lnTo>
                  <a:pt x="56" y="206"/>
                </a:lnTo>
                <a:lnTo>
                  <a:pt x="56" y="186"/>
                </a:lnTo>
                <a:lnTo>
                  <a:pt x="65" y="186"/>
                </a:lnTo>
                <a:lnTo>
                  <a:pt x="65" y="186"/>
                </a:lnTo>
                <a:lnTo>
                  <a:pt x="69" y="186"/>
                </a:lnTo>
                <a:lnTo>
                  <a:pt x="72" y="185"/>
                </a:lnTo>
                <a:lnTo>
                  <a:pt x="74" y="181"/>
                </a:lnTo>
                <a:lnTo>
                  <a:pt x="74" y="177"/>
                </a:lnTo>
                <a:lnTo>
                  <a:pt x="74" y="159"/>
                </a:lnTo>
                <a:lnTo>
                  <a:pt x="74" y="159"/>
                </a:lnTo>
                <a:lnTo>
                  <a:pt x="74" y="156"/>
                </a:lnTo>
                <a:lnTo>
                  <a:pt x="72" y="152"/>
                </a:lnTo>
                <a:lnTo>
                  <a:pt x="69" y="150"/>
                </a:lnTo>
                <a:lnTo>
                  <a:pt x="65" y="150"/>
                </a:lnTo>
                <a:lnTo>
                  <a:pt x="56" y="150"/>
                </a:lnTo>
                <a:lnTo>
                  <a:pt x="56" y="130"/>
                </a:lnTo>
                <a:lnTo>
                  <a:pt x="65" y="130"/>
                </a:lnTo>
                <a:lnTo>
                  <a:pt x="65" y="130"/>
                </a:lnTo>
                <a:lnTo>
                  <a:pt x="69" y="130"/>
                </a:lnTo>
                <a:lnTo>
                  <a:pt x="72" y="128"/>
                </a:lnTo>
                <a:lnTo>
                  <a:pt x="74" y="125"/>
                </a:lnTo>
                <a:lnTo>
                  <a:pt x="74" y="121"/>
                </a:lnTo>
                <a:lnTo>
                  <a:pt x="74" y="103"/>
                </a:lnTo>
                <a:lnTo>
                  <a:pt x="74" y="103"/>
                </a:lnTo>
                <a:lnTo>
                  <a:pt x="74" y="99"/>
                </a:lnTo>
                <a:lnTo>
                  <a:pt x="72" y="96"/>
                </a:lnTo>
                <a:lnTo>
                  <a:pt x="69" y="94"/>
                </a:lnTo>
                <a:lnTo>
                  <a:pt x="65" y="94"/>
                </a:lnTo>
                <a:lnTo>
                  <a:pt x="56" y="94"/>
                </a:lnTo>
                <a:lnTo>
                  <a:pt x="56" y="74"/>
                </a:lnTo>
                <a:lnTo>
                  <a:pt x="65" y="74"/>
                </a:lnTo>
                <a:lnTo>
                  <a:pt x="65" y="74"/>
                </a:lnTo>
                <a:lnTo>
                  <a:pt x="69" y="74"/>
                </a:lnTo>
                <a:lnTo>
                  <a:pt x="72" y="72"/>
                </a:lnTo>
                <a:lnTo>
                  <a:pt x="74" y="69"/>
                </a:lnTo>
                <a:lnTo>
                  <a:pt x="74" y="65"/>
                </a:lnTo>
                <a:lnTo>
                  <a:pt x="74" y="45"/>
                </a:lnTo>
                <a:lnTo>
                  <a:pt x="74" y="45"/>
                </a:lnTo>
                <a:lnTo>
                  <a:pt x="74" y="41"/>
                </a:lnTo>
                <a:lnTo>
                  <a:pt x="72" y="40"/>
                </a:lnTo>
                <a:lnTo>
                  <a:pt x="69" y="38"/>
                </a:lnTo>
                <a:lnTo>
                  <a:pt x="65" y="38"/>
                </a:lnTo>
                <a:lnTo>
                  <a:pt x="56" y="38"/>
                </a:lnTo>
                <a:lnTo>
                  <a:pt x="56" y="18"/>
                </a:lnTo>
                <a:lnTo>
                  <a:pt x="92" y="18"/>
                </a:lnTo>
                <a:lnTo>
                  <a:pt x="92" y="263"/>
                </a:lnTo>
                <a:close/>
              </a:path>
            </a:pathLst>
          </a:custGeom>
          <a:solidFill>
            <a:srgbClr val="649C4B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grpSp>
        <p:nvGrpSpPr>
          <p:cNvPr id="86" name="Group 115"/>
          <p:cNvGrpSpPr/>
          <p:nvPr/>
        </p:nvGrpSpPr>
        <p:grpSpPr>
          <a:xfrm>
            <a:off x="9973111" y="1976117"/>
            <a:ext cx="646533" cy="541333"/>
            <a:chOff x="2951142" y="2589225"/>
            <a:chExt cx="468313" cy="392113"/>
          </a:xfrm>
          <a:solidFill>
            <a:srgbClr val="649C4B"/>
          </a:solidFill>
        </p:grpSpPr>
        <p:sp>
          <p:nvSpPr>
            <p:cNvPr id="87" name="Freeform 13"/>
            <p:cNvSpPr>
              <a:spLocks noEditPoints="1"/>
            </p:cNvSpPr>
            <p:nvPr/>
          </p:nvSpPr>
          <p:spPr bwMode="auto">
            <a:xfrm>
              <a:off x="2951142" y="2646375"/>
              <a:ext cx="284163" cy="284163"/>
            </a:xfrm>
            <a:custGeom>
              <a:avLst/>
              <a:gdLst/>
              <a:ahLst/>
              <a:cxnLst>
                <a:cxn ang="0">
                  <a:pos x="208" y="331"/>
                </a:cxn>
                <a:cxn ang="0">
                  <a:pos x="239" y="322"/>
                </a:cxn>
                <a:cxn ang="0">
                  <a:pos x="286" y="326"/>
                </a:cxn>
                <a:cxn ang="0">
                  <a:pos x="307" y="267"/>
                </a:cxn>
                <a:cxn ang="0">
                  <a:pos x="328" y="223"/>
                </a:cxn>
                <a:cxn ang="0">
                  <a:pos x="359" y="150"/>
                </a:cxn>
                <a:cxn ang="0">
                  <a:pos x="328" y="136"/>
                </a:cxn>
                <a:cxn ang="0">
                  <a:pos x="307" y="91"/>
                </a:cxn>
                <a:cxn ang="0">
                  <a:pos x="267" y="51"/>
                </a:cxn>
                <a:cxn ang="0">
                  <a:pos x="239" y="37"/>
                </a:cxn>
                <a:cxn ang="0">
                  <a:pos x="208" y="0"/>
                </a:cxn>
                <a:cxn ang="0">
                  <a:pos x="179" y="65"/>
                </a:cxn>
                <a:cxn ang="0">
                  <a:pos x="213" y="70"/>
                </a:cxn>
                <a:cxn ang="0">
                  <a:pos x="244" y="85"/>
                </a:cxn>
                <a:cxn ang="0">
                  <a:pos x="267" y="106"/>
                </a:cxn>
                <a:cxn ang="0">
                  <a:pos x="284" y="134"/>
                </a:cxn>
                <a:cxn ang="0">
                  <a:pos x="293" y="168"/>
                </a:cxn>
                <a:cxn ang="0">
                  <a:pos x="293" y="191"/>
                </a:cxn>
                <a:cxn ang="0">
                  <a:pos x="284" y="223"/>
                </a:cxn>
                <a:cxn ang="0">
                  <a:pos x="267" y="252"/>
                </a:cxn>
                <a:cxn ang="0">
                  <a:pos x="244" y="274"/>
                </a:cxn>
                <a:cxn ang="0">
                  <a:pos x="213" y="289"/>
                </a:cxn>
                <a:cxn ang="0">
                  <a:pos x="179" y="294"/>
                </a:cxn>
                <a:cxn ang="0">
                  <a:pos x="32" y="286"/>
                </a:cxn>
                <a:cxn ang="0">
                  <a:pos x="92" y="307"/>
                </a:cxn>
                <a:cxn ang="0">
                  <a:pos x="135" y="327"/>
                </a:cxn>
                <a:cxn ang="0">
                  <a:pos x="179" y="358"/>
                </a:cxn>
                <a:cxn ang="0">
                  <a:pos x="179" y="294"/>
                </a:cxn>
                <a:cxn ang="0">
                  <a:pos x="145" y="289"/>
                </a:cxn>
                <a:cxn ang="0">
                  <a:pos x="115" y="274"/>
                </a:cxn>
                <a:cxn ang="0">
                  <a:pos x="92" y="252"/>
                </a:cxn>
                <a:cxn ang="0">
                  <a:pos x="74" y="223"/>
                </a:cxn>
                <a:cxn ang="0">
                  <a:pos x="66" y="191"/>
                </a:cxn>
                <a:cxn ang="0">
                  <a:pos x="66" y="168"/>
                </a:cxn>
                <a:cxn ang="0">
                  <a:pos x="74" y="134"/>
                </a:cxn>
                <a:cxn ang="0">
                  <a:pos x="92" y="106"/>
                </a:cxn>
                <a:cxn ang="0">
                  <a:pos x="115" y="85"/>
                </a:cxn>
                <a:cxn ang="0">
                  <a:pos x="145" y="70"/>
                </a:cxn>
                <a:cxn ang="0">
                  <a:pos x="179" y="65"/>
                </a:cxn>
                <a:cxn ang="0">
                  <a:pos x="179" y="0"/>
                </a:cxn>
                <a:cxn ang="0">
                  <a:pos x="151" y="27"/>
                </a:cxn>
                <a:cxn ang="0">
                  <a:pos x="105" y="43"/>
                </a:cxn>
                <a:cxn ang="0">
                  <a:pos x="32" y="72"/>
                </a:cxn>
                <a:cxn ang="0">
                  <a:pos x="43" y="105"/>
                </a:cxn>
                <a:cxn ang="0">
                  <a:pos x="27" y="150"/>
                </a:cxn>
                <a:cxn ang="0">
                  <a:pos x="27" y="207"/>
                </a:cxn>
                <a:cxn ang="0">
                  <a:pos x="36" y="238"/>
                </a:cxn>
                <a:cxn ang="0">
                  <a:pos x="52" y="267"/>
                </a:cxn>
              </a:cxnLst>
              <a:rect l="0" t="0" r="r" b="b"/>
              <a:pathLst>
                <a:path w="359" h="358">
                  <a:moveTo>
                    <a:pt x="179" y="358"/>
                  </a:moveTo>
                  <a:lnTo>
                    <a:pt x="208" y="358"/>
                  </a:lnTo>
                  <a:lnTo>
                    <a:pt x="208" y="331"/>
                  </a:lnTo>
                  <a:lnTo>
                    <a:pt x="208" y="331"/>
                  </a:lnTo>
                  <a:lnTo>
                    <a:pt x="224" y="327"/>
                  </a:lnTo>
                  <a:lnTo>
                    <a:pt x="239" y="322"/>
                  </a:lnTo>
                  <a:lnTo>
                    <a:pt x="254" y="315"/>
                  </a:lnTo>
                  <a:lnTo>
                    <a:pt x="267" y="307"/>
                  </a:lnTo>
                  <a:lnTo>
                    <a:pt x="286" y="326"/>
                  </a:lnTo>
                  <a:lnTo>
                    <a:pt x="326" y="286"/>
                  </a:lnTo>
                  <a:lnTo>
                    <a:pt x="307" y="267"/>
                  </a:lnTo>
                  <a:lnTo>
                    <a:pt x="307" y="267"/>
                  </a:lnTo>
                  <a:lnTo>
                    <a:pt x="315" y="253"/>
                  </a:lnTo>
                  <a:lnTo>
                    <a:pt x="323" y="238"/>
                  </a:lnTo>
                  <a:lnTo>
                    <a:pt x="328" y="223"/>
                  </a:lnTo>
                  <a:lnTo>
                    <a:pt x="331" y="207"/>
                  </a:lnTo>
                  <a:lnTo>
                    <a:pt x="359" y="207"/>
                  </a:lnTo>
                  <a:lnTo>
                    <a:pt x="359" y="150"/>
                  </a:lnTo>
                  <a:lnTo>
                    <a:pt x="331" y="150"/>
                  </a:lnTo>
                  <a:lnTo>
                    <a:pt x="331" y="150"/>
                  </a:lnTo>
                  <a:lnTo>
                    <a:pt x="328" y="136"/>
                  </a:lnTo>
                  <a:lnTo>
                    <a:pt x="323" y="119"/>
                  </a:lnTo>
                  <a:lnTo>
                    <a:pt x="315" y="105"/>
                  </a:lnTo>
                  <a:lnTo>
                    <a:pt x="307" y="91"/>
                  </a:lnTo>
                  <a:lnTo>
                    <a:pt x="326" y="72"/>
                  </a:lnTo>
                  <a:lnTo>
                    <a:pt x="286" y="33"/>
                  </a:lnTo>
                  <a:lnTo>
                    <a:pt x="267" y="51"/>
                  </a:lnTo>
                  <a:lnTo>
                    <a:pt x="267" y="51"/>
                  </a:lnTo>
                  <a:lnTo>
                    <a:pt x="254" y="43"/>
                  </a:lnTo>
                  <a:lnTo>
                    <a:pt x="239" y="37"/>
                  </a:lnTo>
                  <a:lnTo>
                    <a:pt x="224" y="30"/>
                  </a:lnTo>
                  <a:lnTo>
                    <a:pt x="208" y="27"/>
                  </a:lnTo>
                  <a:lnTo>
                    <a:pt x="208" y="0"/>
                  </a:lnTo>
                  <a:lnTo>
                    <a:pt x="179" y="0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90" y="65"/>
                  </a:lnTo>
                  <a:lnTo>
                    <a:pt x="203" y="68"/>
                  </a:lnTo>
                  <a:lnTo>
                    <a:pt x="213" y="70"/>
                  </a:lnTo>
                  <a:lnTo>
                    <a:pt x="224" y="74"/>
                  </a:lnTo>
                  <a:lnTo>
                    <a:pt x="234" y="79"/>
                  </a:lnTo>
                  <a:lnTo>
                    <a:pt x="244" y="85"/>
                  </a:lnTo>
                  <a:lnTo>
                    <a:pt x="252" y="91"/>
                  </a:lnTo>
                  <a:lnTo>
                    <a:pt x="260" y="98"/>
                  </a:lnTo>
                  <a:lnTo>
                    <a:pt x="267" y="106"/>
                  </a:lnTo>
                  <a:lnTo>
                    <a:pt x="275" y="116"/>
                  </a:lnTo>
                  <a:lnTo>
                    <a:pt x="279" y="124"/>
                  </a:lnTo>
                  <a:lnTo>
                    <a:pt x="284" y="134"/>
                  </a:lnTo>
                  <a:lnTo>
                    <a:pt x="288" y="145"/>
                  </a:lnTo>
                  <a:lnTo>
                    <a:pt x="292" y="157"/>
                  </a:lnTo>
                  <a:lnTo>
                    <a:pt x="293" y="168"/>
                  </a:lnTo>
                  <a:lnTo>
                    <a:pt x="293" y="179"/>
                  </a:lnTo>
                  <a:lnTo>
                    <a:pt x="293" y="179"/>
                  </a:lnTo>
                  <a:lnTo>
                    <a:pt x="293" y="191"/>
                  </a:lnTo>
                  <a:lnTo>
                    <a:pt x="292" y="202"/>
                  </a:lnTo>
                  <a:lnTo>
                    <a:pt x="288" y="213"/>
                  </a:lnTo>
                  <a:lnTo>
                    <a:pt x="284" y="223"/>
                  </a:lnTo>
                  <a:lnTo>
                    <a:pt x="279" y="233"/>
                  </a:lnTo>
                  <a:lnTo>
                    <a:pt x="275" y="243"/>
                  </a:lnTo>
                  <a:lnTo>
                    <a:pt x="267" y="252"/>
                  </a:lnTo>
                  <a:lnTo>
                    <a:pt x="260" y="260"/>
                  </a:lnTo>
                  <a:lnTo>
                    <a:pt x="252" y="268"/>
                  </a:lnTo>
                  <a:lnTo>
                    <a:pt x="244" y="274"/>
                  </a:lnTo>
                  <a:lnTo>
                    <a:pt x="234" y="280"/>
                  </a:lnTo>
                  <a:lnTo>
                    <a:pt x="224" y="285"/>
                  </a:lnTo>
                  <a:lnTo>
                    <a:pt x="213" y="289"/>
                  </a:lnTo>
                  <a:lnTo>
                    <a:pt x="203" y="291"/>
                  </a:lnTo>
                  <a:lnTo>
                    <a:pt x="190" y="293"/>
                  </a:lnTo>
                  <a:lnTo>
                    <a:pt x="179" y="294"/>
                  </a:lnTo>
                  <a:lnTo>
                    <a:pt x="179" y="358"/>
                  </a:lnTo>
                  <a:close/>
                  <a:moveTo>
                    <a:pt x="52" y="267"/>
                  </a:moveTo>
                  <a:lnTo>
                    <a:pt x="32" y="286"/>
                  </a:lnTo>
                  <a:lnTo>
                    <a:pt x="73" y="326"/>
                  </a:lnTo>
                  <a:lnTo>
                    <a:pt x="92" y="307"/>
                  </a:lnTo>
                  <a:lnTo>
                    <a:pt x="92" y="307"/>
                  </a:lnTo>
                  <a:lnTo>
                    <a:pt x="105" y="315"/>
                  </a:lnTo>
                  <a:lnTo>
                    <a:pt x="120" y="322"/>
                  </a:lnTo>
                  <a:lnTo>
                    <a:pt x="135" y="327"/>
                  </a:lnTo>
                  <a:lnTo>
                    <a:pt x="151" y="331"/>
                  </a:lnTo>
                  <a:lnTo>
                    <a:pt x="151" y="358"/>
                  </a:lnTo>
                  <a:lnTo>
                    <a:pt x="179" y="358"/>
                  </a:lnTo>
                  <a:lnTo>
                    <a:pt x="179" y="294"/>
                  </a:lnTo>
                  <a:lnTo>
                    <a:pt x="179" y="294"/>
                  </a:lnTo>
                  <a:lnTo>
                    <a:pt x="179" y="294"/>
                  </a:lnTo>
                  <a:lnTo>
                    <a:pt x="168" y="293"/>
                  </a:lnTo>
                  <a:lnTo>
                    <a:pt x="156" y="291"/>
                  </a:lnTo>
                  <a:lnTo>
                    <a:pt x="145" y="289"/>
                  </a:lnTo>
                  <a:lnTo>
                    <a:pt x="135" y="285"/>
                  </a:lnTo>
                  <a:lnTo>
                    <a:pt x="125" y="280"/>
                  </a:lnTo>
                  <a:lnTo>
                    <a:pt x="115" y="274"/>
                  </a:lnTo>
                  <a:lnTo>
                    <a:pt x="106" y="268"/>
                  </a:lnTo>
                  <a:lnTo>
                    <a:pt x="99" y="260"/>
                  </a:lnTo>
                  <a:lnTo>
                    <a:pt x="92" y="252"/>
                  </a:lnTo>
                  <a:lnTo>
                    <a:pt x="84" y="243"/>
                  </a:lnTo>
                  <a:lnTo>
                    <a:pt x="79" y="233"/>
                  </a:lnTo>
                  <a:lnTo>
                    <a:pt x="74" y="223"/>
                  </a:lnTo>
                  <a:lnTo>
                    <a:pt x="71" y="213"/>
                  </a:lnTo>
                  <a:lnTo>
                    <a:pt x="67" y="202"/>
                  </a:lnTo>
                  <a:lnTo>
                    <a:pt x="66" y="191"/>
                  </a:lnTo>
                  <a:lnTo>
                    <a:pt x="64" y="179"/>
                  </a:lnTo>
                  <a:lnTo>
                    <a:pt x="64" y="179"/>
                  </a:lnTo>
                  <a:lnTo>
                    <a:pt x="66" y="168"/>
                  </a:lnTo>
                  <a:lnTo>
                    <a:pt x="67" y="157"/>
                  </a:lnTo>
                  <a:lnTo>
                    <a:pt x="71" y="145"/>
                  </a:lnTo>
                  <a:lnTo>
                    <a:pt x="74" y="134"/>
                  </a:lnTo>
                  <a:lnTo>
                    <a:pt x="79" y="124"/>
                  </a:lnTo>
                  <a:lnTo>
                    <a:pt x="84" y="116"/>
                  </a:lnTo>
                  <a:lnTo>
                    <a:pt x="92" y="106"/>
                  </a:lnTo>
                  <a:lnTo>
                    <a:pt x="99" y="98"/>
                  </a:lnTo>
                  <a:lnTo>
                    <a:pt x="106" y="91"/>
                  </a:lnTo>
                  <a:lnTo>
                    <a:pt x="115" y="85"/>
                  </a:lnTo>
                  <a:lnTo>
                    <a:pt x="125" y="79"/>
                  </a:lnTo>
                  <a:lnTo>
                    <a:pt x="135" y="74"/>
                  </a:lnTo>
                  <a:lnTo>
                    <a:pt x="145" y="70"/>
                  </a:lnTo>
                  <a:lnTo>
                    <a:pt x="156" y="68"/>
                  </a:lnTo>
                  <a:lnTo>
                    <a:pt x="168" y="65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79" y="0"/>
                  </a:lnTo>
                  <a:lnTo>
                    <a:pt x="151" y="0"/>
                  </a:lnTo>
                  <a:lnTo>
                    <a:pt x="151" y="27"/>
                  </a:lnTo>
                  <a:lnTo>
                    <a:pt x="151" y="27"/>
                  </a:lnTo>
                  <a:lnTo>
                    <a:pt x="135" y="30"/>
                  </a:lnTo>
                  <a:lnTo>
                    <a:pt x="120" y="37"/>
                  </a:lnTo>
                  <a:lnTo>
                    <a:pt x="105" y="43"/>
                  </a:lnTo>
                  <a:lnTo>
                    <a:pt x="92" y="51"/>
                  </a:lnTo>
                  <a:lnTo>
                    <a:pt x="73" y="33"/>
                  </a:lnTo>
                  <a:lnTo>
                    <a:pt x="32" y="72"/>
                  </a:lnTo>
                  <a:lnTo>
                    <a:pt x="52" y="91"/>
                  </a:lnTo>
                  <a:lnTo>
                    <a:pt x="52" y="91"/>
                  </a:lnTo>
                  <a:lnTo>
                    <a:pt x="43" y="105"/>
                  </a:lnTo>
                  <a:lnTo>
                    <a:pt x="36" y="119"/>
                  </a:lnTo>
                  <a:lnTo>
                    <a:pt x="31" y="136"/>
                  </a:lnTo>
                  <a:lnTo>
                    <a:pt x="27" y="150"/>
                  </a:lnTo>
                  <a:lnTo>
                    <a:pt x="0" y="150"/>
                  </a:lnTo>
                  <a:lnTo>
                    <a:pt x="0" y="207"/>
                  </a:lnTo>
                  <a:lnTo>
                    <a:pt x="27" y="207"/>
                  </a:lnTo>
                  <a:lnTo>
                    <a:pt x="27" y="207"/>
                  </a:lnTo>
                  <a:lnTo>
                    <a:pt x="31" y="223"/>
                  </a:lnTo>
                  <a:lnTo>
                    <a:pt x="36" y="238"/>
                  </a:lnTo>
                  <a:lnTo>
                    <a:pt x="43" y="253"/>
                  </a:lnTo>
                  <a:lnTo>
                    <a:pt x="52" y="267"/>
                  </a:lnTo>
                  <a:lnTo>
                    <a:pt x="52" y="26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88" name="Freeform 14"/>
            <p:cNvSpPr>
              <a:spLocks noEditPoints="1"/>
            </p:cNvSpPr>
            <p:nvPr/>
          </p:nvSpPr>
          <p:spPr bwMode="auto">
            <a:xfrm>
              <a:off x="3233717" y="2798775"/>
              <a:ext cx="182563" cy="182563"/>
            </a:xfrm>
            <a:custGeom>
              <a:avLst/>
              <a:gdLst/>
              <a:ahLst/>
              <a:cxnLst>
                <a:cxn ang="0">
                  <a:pos x="131" y="20"/>
                </a:cxn>
                <a:cxn ang="0">
                  <a:pos x="152" y="6"/>
                </a:cxn>
                <a:cxn ang="0">
                  <a:pos x="183" y="21"/>
                </a:cxn>
                <a:cxn ang="0">
                  <a:pos x="179" y="42"/>
                </a:cxn>
                <a:cxn ang="0">
                  <a:pos x="198" y="64"/>
                </a:cxn>
                <a:cxn ang="0">
                  <a:pos x="219" y="64"/>
                </a:cxn>
                <a:cxn ang="0">
                  <a:pos x="230" y="97"/>
                </a:cxn>
                <a:cxn ang="0">
                  <a:pos x="213" y="109"/>
                </a:cxn>
                <a:cxn ang="0">
                  <a:pos x="210" y="137"/>
                </a:cxn>
                <a:cxn ang="0">
                  <a:pos x="225" y="152"/>
                </a:cxn>
                <a:cxn ang="0">
                  <a:pos x="210" y="183"/>
                </a:cxn>
                <a:cxn ang="0">
                  <a:pos x="189" y="179"/>
                </a:cxn>
                <a:cxn ang="0">
                  <a:pos x="167" y="198"/>
                </a:cxn>
                <a:cxn ang="0">
                  <a:pos x="167" y="220"/>
                </a:cxn>
                <a:cxn ang="0">
                  <a:pos x="135" y="230"/>
                </a:cxn>
                <a:cxn ang="0">
                  <a:pos x="123" y="213"/>
                </a:cxn>
                <a:cxn ang="0">
                  <a:pos x="115" y="163"/>
                </a:cxn>
                <a:cxn ang="0">
                  <a:pos x="136" y="158"/>
                </a:cxn>
                <a:cxn ang="0">
                  <a:pos x="153" y="144"/>
                </a:cxn>
                <a:cxn ang="0">
                  <a:pos x="161" y="131"/>
                </a:cxn>
                <a:cxn ang="0">
                  <a:pos x="161" y="103"/>
                </a:cxn>
                <a:cxn ang="0">
                  <a:pos x="147" y="80"/>
                </a:cxn>
                <a:cxn ang="0">
                  <a:pos x="130" y="71"/>
                </a:cxn>
                <a:cxn ang="0">
                  <a:pos x="115" y="19"/>
                </a:cxn>
                <a:cxn ang="0">
                  <a:pos x="11" y="167"/>
                </a:cxn>
                <a:cxn ang="0">
                  <a:pos x="1" y="135"/>
                </a:cxn>
                <a:cxn ang="0">
                  <a:pos x="19" y="123"/>
                </a:cxn>
                <a:cxn ang="0">
                  <a:pos x="20" y="94"/>
                </a:cxn>
                <a:cxn ang="0">
                  <a:pos x="5" y="79"/>
                </a:cxn>
                <a:cxn ang="0">
                  <a:pos x="21" y="48"/>
                </a:cxn>
                <a:cxn ang="0">
                  <a:pos x="42" y="52"/>
                </a:cxn>
                <a:cxn ang="0">
                  <a:pos x="63" y="34"/>
                </a:cxn>
                <a:cxn ang="0">
                  <a:pos x="63" y="12"/>
                </a:cxn>
                <a:cxn ang="0">
                  <a:pos x="97" y="1"/>
                </a:cxn>
                <a:cxn ang="0">
                  <a:pos x="109" y="19"/>
                </a:cxn>
                <a:cxn ang="0">
                  <a:pos x="115" y="68"/>
                </a:cxn>
                <a:cxn ang="0">
                  <a:pos x="94" y="73"/>
                </a:cxn>
                <a:cxn ang="0">
                  <a:pos x="78" y="88"/>
                </a:cxn>
                <a:cxn ang="0">
                  <a:pos x="71" y="100"/>
                </a:cxn>
                <a:cxn ang="0">
                  <a:pos x="71" y="129"/>
                </a:cxn>
                <a:cxn ang="0">
                  <a:pos x="84" y="151"/>
                </a:cxn>
                <a:cxn ang="0">
                  <a:pos x="100" y="161"/>
                </a:cxn>
                <a:cxn ang="0">
                  <a:pos x="115" y="213"/>
                </a:cxn>
                <a:cxn ang="0">
                  <a:pos x="84" y="208"/>
                </a:cxn>
                <a:cxn ang="0">
                  <a:pos x="68" y="221"/>
                </a:cxn>
                <a:cxn ang="0">
                  <a:pos x="40" y="203"/>
                </a:cxn>
                <a:cxn ang="0">
                  <a:pos x="45" y="183"/>
                </a:cxn>
                <a:cxn ang="0">
                  <a:pos x="29" y="160"/>
                </a:cxn>
              </a:cxnLst>
              <a:rect l="0" t="0" r="r" b="b"/>
              <a:pathLst>
                <a:path w="231" h="231">
                  <a:moveTo>
                    <a:pt x="115" y="19"/>
                  </a:moveTo>
                  <a:lnTo>
                    <a:pt x="115" y="19"/>
                  </a:lnTo>
                  <a:lnTo>
                    <a:pt x="131" y="20"/>
                  </a:lnTo>
                  <a:lnTo>
                    <a:pt x="146" y="24"/>
                  </a:lnTo>
                  <a:lnTo>
                    <a:pt x="152" y="6"/>
                  </a:lnTo>
                  <a:lnTo>
                    <a:pt x="152" y="6"/>
                  </a:lnTo>
                  <a:lnTo>
                    <a:pt x="163" y="10"/>
                  </a:lnTo>
                  <a:lnTo>
                    <a:pt x="173" y="15"/>
                  </a:lnTo>
                  <a:lnTo>
                    <a:pt x="183" y="21"/>
                  </a:lnTo>
                  <a:lnTo>
                    <a:pt x="192" y="29"/>
                  </a:lnTo>
                  <a:lnTo>
                    <a:pt x="179" y="42"/>
                  </a:lnTo>
                  <a:lnTo>
                    <a:pt x="179" y="42"/>
                  </a:lnTo>
                  <a:lnTo>
                    <a:pt x="187" y="48"/>
                  </a:lnTo>
                  <a:lnTo>
                    <a:pt x="193" y="56"/>
                  </a:lnTo>
                  <a:lnTo>
                    <a:pt x="198" y="64"/>
                  </a:lnTo>
                  <a:lnTo>
                    <a:pt x="203" y="72"/>
                  </a:lnTo>
                  <a:lnTo>
                    <a:pt x="219" y="64"/>
                  </a:lnTo>
                  <a:lnTo>
                    <a:pt x="219" y="64"/>
                  </a:lnTo>
                  <a:lnTo>
                    <a:pt x="224" y="74"/>
                  </a:lnTo>
                  <a:lnTo>
                    <a:pt x="228" y="85"/>
                  </a:lnTo>
                  <a:lnTo>
                    <a:pt x="230" y="97"/>
                  </a:lnTo>
                  <a:lnTo>
                    <a:pt x="231" y="108"/>
                  </a:lnTo>
                  <a:lnTo>
                    <a:pt x="213" y="109"/>
                  </a:lnTo>
                  <a:lnTo>
                    <a:pt x="213" y="109"/>
                  </a:lnTo>
                  <a:lnTo>
                    <a:pt x="213" y="119"/>
                  </a:lnTo>
                  <a:lnTo>
                    <a:pt x="213" y="127"/>
                  </a:lnTo>
                  <a:lnTo>
                    <a:pt x="210" y="137"/>
                  </a:lnTo>
                  <a:lnTo>
                    <a:pt x="208" y="147"/>
                  </a:lnTo>
                  <a:lnTo>
                    <a:pt x="225" y="152"/>
                  </a:lnTo>
                  <a:lnTo>
                    <a:pt x="225" y="152"/>
                  </a:lnTo>
                  <a:lnTo>
                    <a:pt x="221" y="163"/>
                  </a:lnTo>
                  <a:lnTo>
                    <a:pt x="217" y="173"/>
                  </a:lnTo>
                  <a:lnTo>
                    <a:pt x="210" y="183"/>
                  </a:lnTo>
                  <a:lnTo>
                    <a:pt x="203" y="192"/>
                  </a:lnTo>
                  <a:lnTo>
                    <a:pt x="189" y="179"/>
                  </a:lnTo>
                  <a:lnTo>
                    <a:pt x="189" y="179"/>
                  </a:lnTo>
                  <a:lnTo>
                    <a:pt x="183" y="187"/>
                  </a:lnTo>
                  <a:lnTo>
                    <a:pt x="176" y="193"/>
                  </a:lnTo>
                  <a:lnTo>
                    <a:pt x="167" y="198"/>
                  </a:lnTo>
                  <a:lnTo>
                    <a:pt x="160" y="203"/>
                  </a:lnTo>
                  <a:lnTo>
                    <a:pt x="167" y="220"/>
                  </a:lnTo>
                  <a:lnTo>
                    <a:pt x="167" y="220"/>
                  </a:lnTo>
                  <a:lnTo>
                    <a:pt x="157" y="224"/>
                  </a:lnTo>
                  <a:lnTo>
                    <a:pt x="146" y="228"/>
                  </a:lnTo>
                  <a:lnTo>
                    <a:pt x="135" y="230"/>
                  </a:lnTo>
                  <a:lnTo>
                    <a:pt x="124" y="231"/>
                  </a:lnTo>
                  <a:lnTo>
                    <a:pt x="123" y="213"/>
                  </a:lnTo>
                  <a:lnTo>
                    <a:pt x="123" y="213"/>
                  </a:lnTo>
                  <a:lnTo>
                    <a:pt x="115" y="213"/>
                  </a:lnTo>
                  <a:lnTo>
                    <a:pt x="115" y="163"/>
                  </a:lnTo>
                  <a:lnTo>
                    <a:pt x="115" y="163"/>
                  </a:lnTo>
                  <a:lnTo>
                    <a:pt x="123" y="162"/>
                  </a:lnTo>
                  <a:lnTo>
                    <a:pt x="130" y="161"/>
                  </a:lnTo>
                  <a:lnTo>
                    <a:pt x="136" y="158"/>
                  </a:lnTo>
                  <a:lnTo>
                    <a:pt x="144" y="155"/>
                  </a:lnTo>
                  <a:lnTo>
                    <a:pt x="149" y="150"/>
                  </a:lnTo>
                  <a:lnTo>
                    <a:pt x="153" y="144"/>
                  </a:lnTo>
                  <a:lnTo>
                    <a:pt x="157" y="137"/>
                  </a:lnTo>
                  <a:lnTo>
                    <a:pt x="161" y="131"/>
                  </a:lnTo>
                  <a:lnTo>
                    <a:pt x="161" y="131"/>
                  </a:lnTo>
                  <a:lnTo>
                    <a:pt x="162" y="121"/>
                  </a:lnTo>
                  <a:lnTo>
                    <a:pt x="162" y="113"/>
                  </a:lnTo>
                  <a:lnTo>
                    <a:pt x="161" y="103"/>
                  </a:lnTo>
                  <a:lnTo>
                    <a:pt x="158" y="94"/>
                  </a:lnTo>
                  <a:lnTo>
                    <a:pt x="153" y="87"/>
                  </a:lnTo>
                  <a:lnTo>
                    <a:pt x="147" y="80"/>
                  </a:lnTo>
                  <a:lnTo>
                    <a:pt x="140" y="74"/>
                  </a:lnTo>
                  <a:lnTo>
                    <a:pt x="130" y="71"/>
                  </a:lnTo>
                  <a:lnTo>
                    <a:pt x="130" y="71"/>
                  </a:lnTo>
                  <a:lnTo>
                    <a:pt x="123" y="69"/>
                  </a:lnTo>
                  <a:lnTo>
                    <a:pt x="115" y="68"/>
                  </a:lnTo>
                  <a:lnTo>
                    <a:pt x="115" y="19"/>
                  </a:lnTo>
                  <a:close/>
                  <a:moveTo>
                    <a:pt x="29" y="160"/>
                  </a:moveTo>
                  <a:lnTo>
                    <a:pt x="11" y="167"/>
                  </a:lnTo>
                  <a:lnTo>
                    <a:pt x="11" y="167"/>
                  </a:lnTo>
                  <a:lnTo>
                    <a:pt x="8" y="157"/>
                  </a:lnTo>
                  <a:lnTo>
                    <a:pt x="4" y="146"/>
                  </a:lnTo>
                  <a:lnTo>
                    <a:pt x="1" y="135"/>
                  </a:lnTo>
                  <a:lnTo>
                    <a:pt x="0" y="124"/>
                  </a:lnTo>
                  <a:lnTo>
                    <a:pt x="19" y="123"/>
                  </a:lnTo>
                  <a:lnTo>
                    <a:pt x="19" y="123"/>
                  </a:lnTo>
                  <a:lnTo>
                    <a:pt x="17" y="114"/>
                  </a:lnTo>
                  <a:lnTo>
                    <a:pt x="19" y="104"/>
                  </a:lnTo>
                  <a:lnTo>
                    <a:pt x="20" y="94"/>
                  </a:lnTo>
                  <a:lnTo>
                    <a:pt x="24" y="85"/>
                  </a:lnTo>
                  <a:lnTo>
                    <a:pt x="5" y="79"/>
                  </a:lnTo>
                  <a:lnTo>
                    <a:pt x="5" y="79"/>
                  </a:lnTo>
                  <a:lnTo>
                    <a:pt x="10" y="68"/>
                  </a:lnTo>
                  <a:lnTo>
                    <a:pt x="15" y="58"/>
                  </a:lnTo>
                  <a:lnTo>
                    <a:pt x="21" y="48"/>
                  </a:lnTo>
                  <a:lnTo>
                    <a:pt x="29" y="40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8" y="45"/>
                  </a:lnTo>
                  <a:lnTo>
                    <a:pt x="56" y="38"/>
                  </a:lnTo>
                  <a:lnTo>
                    <a:pt x="63" y="34"/>
                  </a:lnTo>
                  <a:lnTo>
                    <a:pt x="72" y="29"/>
                  </a:lnTo>
                  <a:lnTo>
                    <a:pt x="63" y="12"/>
                  </a:lnTo>
                  <a:lnTo>
                    <a:pt x="63" y="12"/>
                  </a:lnTo>
                  <a:lnTo>
                    <a:pt x="74" y="8"/>
                  </a:lnTo>
                  <a:lnTo>
                    <a:pt x="85" y="4"/>
                  </a:lnTo>
                  <a:lnTo>
                    <a:pt x="97" y="1"/>
                  </a:lnTo>
                  <a:lnTo>
                    <a:pt x="108" y="0"/>
                  </a:lnTo>
                  <a:lnTo>
                    <a:pt x="109" y="19"/>
                  </a:lnTo>
                  <a:lnTo>
                    <a:pt x="109" y="19"/>
                  </a:lnTo>
                  <a:lnTo>
                    <a:pt x="115" y="19"/>
                  </a:lnTo>
                  <a:lnTo>
                    <a:pt x="115" y="68"/>
                  </a:lnTo>
                  <a:lnTo>
                    <a:pt x="115" y="68"/>
                  </a:lnTo>
                  <a:lnTo>
                    <a:pt x="108" y="69"/>
                  </a:lnTo>
                  <a:lnTo>
                    <a:pt x="102" y="71"/>
                  </a:lnTo>
                  <a:lnTo>
                    <a:pt x="94" y="73"/>
                  </a:lnTo>
                  <a:lnTo>
                    <a:pt x="88" y="77"/>
                  </a:lnTo>
                  <a:lnTo>
                    <a:pt x="83" y="82"/>
                  </a:lnTo>
                  <a:lnTo>
                    <a:pt x="78" y="88"/>
                  </a:lnTo>
                  <a:lnTo>
                    <a:pt x="74" y="94"/>
                  </a:lnTo>
                  <a:lnTo>
                    <a:pt x="71" y="100"/>
                  </a:lnTo>
                  <a:lnTo>
                    <a:pt x="71" y="100"/>
                  </a:lnTo>
                  <a:lnTo>
                    <a:pt x="68" y="110"/>
                  </a:lnTo>
                  <a:lnTo>
                    <a:pt x="68" y="120"/>
                  </a:lnTo>
                  <a:lnTo>
                    <a:pt x="71" y="129"/>
                  </a:lnTo>
                  <a:lnTo>
                    <a:pt x="73" y="137"/>
                  </a:lnTo>
                  <a:lnTo>
                    <a:pt x="78" y="145"/>
                  </a:lnTo>
                  <a:lnTo>
                    <a:pt x="84" y="151"/>
                  </a:lnTo>
                  <a:lnTo>
                    <a:pt x="92" y="157"/>
                  </a:lnTo>
                  <a:lnTo>
                    <a:pt x="100" y="161"/>
                  </a:lnTo>
                  <a:lnTo>
                    <a:pt x="100" y="161"/>
                  </a:lnTo>
                  <a:lnTo>
                    <a:pt x="108" y="162"/>
                  </a:lnTo>
                  <a:lnTo>
                    <a:pt x="115" y="163"/>
                  </a:lnTo>
                  <a:lnTo>
                    <a:pt x="115" y="213"/>
                  </a:lnTo>
                  <a:lnTo>
                    <a:pt x="115" y="213"/>
                  </a:lnTo>
                  <a:lnTo>
                    <a:pt x="100" y="212"/>
                  </a:lnTo>
                  <a:lnTo>
                    <a:pt x="84" y="208"/>
                  </a:lnTo>
                  <a:lnTo>
                    <a:pt x="79" y="226"/>
                  </a:lnTo>
                  <a:lnTo>
                    <a:pt x="79" y="226"/>
                  </a:lnTo>
                  <a:lnTo>
                    <a:pt x="68" y="221"/>
                  </a:lnTo>
                  <a:lnTo>
                    <a:pt x="58" y="216"/>
                  </a:lnTo>
                  <a:lnTo>
                    <a:pt x="48" y="210"/>
                  </a:lnTo>
                  <a:lnTo>
                    <a:pt x="40" y="203"/>
                  </a:lnTo>
                  <a:lnTo>
                    <a:pt x="52" y="189"/>
                  </a:lnTo>
                  <a:lnTo>
                    <a:pt x="52" y="189"/>
                  </a:lnTo>
                  <a:lnTo>
                    <a:pt x="45" y="183"/>
                  </a:lnTo>
                  <a:lnTo>
                    <a:pt x="38" y="176"/>
                  </a:lnTo>
                  <a:lnTo>
                    <a:pt x="34" y="168"/>
                  </a:lnTo>
                  <a:lnTo>
                    <a:pt x="29" y="160"/>
                  </a:lnTo>
                  <a:lnTo>
                    <a:pt x="29" y="16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89" name="Freeform 15"/>
            <p:cNvSpPr>
              <a:spLocks noEditPoints="1"/>
            </p:cNvSpPr>
            <p:nvPr/>
          </p:nvSpPr>
          <p:spPr bwMode="auto">
            <a:xfrm>
              <a:off x="3228955" y="2589225"/>
              <a:ext cx="190500" cy="190500"/>
            </a:xfrm>
            <a:custGeom>
              <a:avLst/>
              <a:gdLst/>
              <a:ahLst/>
              <a:cxnLst>
                <a:cxn ang="0">
                  <a:pos x="131" y="0"/>
                </a:cxn>
                <a:cxn ang="0">
                  <a:pos x="170" y="10"/>
                </a:cxn>
                <a:cxn ang="0">
                  <a:pos x="163" y="47"/>
                </a:cxn>
                <a:cxn ang="0">
                  <a:pos x="186" y="65"/>
                </a:cxn>
                <a:cxn ang="0">
                  <a:pos x="222" y="53"/>
                </a:cxn>
                <a:cxn ang="0">
                  <a:pos x="234" y="76"/>
                </a:cxn>
                <a:cxn ang="0">
                  <a:pos x="204" y="107"/>
                </a:cxn>
                <a:cxn ang="0">
                  <a:pos x="205" y="127"/>
                </a:cxn>
                <a:cxn ang="0">
                  <a:pos x="236" y="157"/>
                </a:cxn>
                <a:cxn ang="0">
                  <a:pos x="225" y="180"/>
                </a:cxn>
                <a:cxn ang="0">
                  <a:pos x="182" y="178"/>
                </a:cxn>
                <a:cxn ang="0">
                  <a:pos x="168" y="190"/>
                </a:cxn>
                <a:cxn ang="0">
                  <a:pos x="151" y="199"/>
                </a:cxn>
                <a:cxn ang="0">
                  <a:pos x="154" y="236"/>
                </a:cxn>
                <a:cxn ang="0">
                  <a:pos x="121" y="240"/>
                </a:cxn>
                <a:cxn ang="0">
                  <a:pos x="134" y="189"/>
                </a:cxn>
                <a:cxn ang="0">
                  <a:pos x="158" y="179"/>
                </a:cxn>
                <a:cxn ang="0">
                  <a:pos x="184" y="148"/>
                </a:cxn>
                <a:cxn ang="0">
                  <a:pos x="191" y="109"/>
                </a:cxn>
                <a:cxn ang="0">
                  <a:pos x="182" y="85"/>
                </a:cxn>
                <a:cxn ang="0">
                  <a:pos x="160" y="62"/>
                </a:cxn>
                <a:cxn ang="0">
                  <a:pos x="131" y="50"/>
                </a:cxn>
                <a:cxn ang="0">
                  <a:pos x="121" y="34"/>
                </a:cxn>
                <a:cxn ang="0">
                  <a:pos x="121" y="240"/>
                </a:cxn>
                <a:cxn ang="0">
                  <a:pos x="114" y="204"/>
                </a:cxn>
                <a:cxn ang="0">
                  <a:pos x="95" y="200"/>
                </a:cxn>
                <a:cxn ang="0">
                  <a:pos x="60" y="224"/>
                </a:cxn>
                <a:cxn ang="0">
                  <a:pos x="39" y="208"/>
                </a:cxn>
                <a:cxn ang="0">
                  <a:pos x="51" y="167"/>
                </a:cxn>
                <a:cxn ang="0">
                  <a:pos x="42" y="149"/>
                </a:cxn>
                <a:cxn ang="0">
                  <a:pos x="37" y="131"/>
                </a:cxn>
                <a:cxn ang="0">
                  <a:pos x="0" y="122"/>
                </a:cxn>
                <a:cxn ang="0">
                  <a:pos x="6" y="83"/>
                </a:cxn>
                <a:cxn ang="0">
                  <a:pos x="43" y="85"/>
                </a:cxn>
                <a:cxn ang="0">
                  <a:pos x="60" y="62"/>
                </a:cxn>
                <a:cxn ang="0">
                  <a:pos x="42" y="27"/>
                </a:cxn>
                <a:cxn ang="0">
                  <a:pos x="78" y="7"/>
                </a:cxn>
                <a:cxn ang="0">
                  <a:pos x="105" y="37"/>
                </a:cxn>
                <a:cxn ang="0">
                  <a:pos x="121" y="49"/>
                </a:cxn>
                <a:cxn ang="0">
                  <a:pos x="95" y="54"/>
                </a:cxn>
                <a:cxn ang="0">
                  <a:pos x="63" y="79"/>
                </a:cxn>
                <a:cxn ang="0">
                  <a:pos x="51" y="117"/>
                </a:cxn>
                <a:cxn ang="0">
                  <a:pos x="55" y="144"/>
                </a:cxn>
                <a:cxn ang="0">
                  <a:pos x="73" y="172"/>
                </a:cxn>
                <a:cxn ang="0">
                  <a:pos x="100" y="186"/>
                </a:cxn>
                <a:cxn ang="0">
                  <a:pos x="121" y="240"/>
                </a:cxn>
              </a:cxnLst>
              <a:rect l="0" t="0" r="r" b="b"/>
              <a:pathLst>
                <a:path w="240" h="240">
                  <a:moveTo>
                    <a:pt x="128" y="36"/>
                  </a:moveTo>
                  <a:lnTo>
                    <a:pt x="131" y="0"/>
                  </a:lnTo>
                  <a:lnTo>
                    <a:pt x="131" y="0"/>
                  </a:lnTo>
                  <a:lnTo>
                    <a:pt x="145" y="1"/>
                  </a:lnTo>
                  <a:lnTo>
                    <a:pt x="157" y="5"/>
                  </a:lnTo>
                  <a:lnTo>
                    <a:pt x="170" y="10"/>
                  </a:lnTo>
                  <a:lnTo>
                    <a:pt x="182" y="16"/>
                  </a:lnTo>
                  <a:lnTo>
                    <a:pt x="163" y="47"/>
                  </a:lnTo>
                  <a:lnTo>
                    <a:pt x="163" y="47"/>
                  </a:lnTo>
                  <a:lnTo>
                    <a:pt x="172" y="52"/>
                  </a:lnTo>
                  <a:lnTo>
                    <a:pt x="178" y="58"/>
                  </a:lnTo>
                  <a:lnTo>
                    <a:pt x="186" y="65"/>
                  </a:lnTo>
                  <a:lnTo>
                    <a:pt x="191" y="73"/>
                  </a:lnTo>
                  <a:lnTo>
                    <a:pt x="222" y="53"/>
                  </a:lnTo>
                  <a:lnTo>
                    <a:pt x="222" y="53"/>
                  </a:lnTo>
                  <a:lnTo>
                    <a:pt x="228" y="64"/>
                  </a:lnTo>
                  <a:lnTo>
                    <a:pt x="234" y="76"/>
                  </a:lnTo>
                  <a:lnTo>
                    <a:pt x="234" y="76"/>
                  </a:lnTo>
                  <a:lnTo>
                    <a:pt x="238" y="90"/>
                  </a:lnTo>
                  <a:lnTo>
                    <a:pt x="240" y="102"/>
                  </a:lnTo>
                  <a:lnTo>
                    <a:pt x="204" y="107"/>
                  </a:lnTo>
                  <a:lnTo>
                    <a:pt x="204" y="107"/>
                  </a:lnTo>
                  <a:lnTo>
                    <a:pt x="205" y="117"/>
                  </a:lnTo>
                  <a:lnTo>
                    <a:pt x="205" y="127"/>
                  </a:lnTo>
                  <a:lnTo>
                    <a:pt x="204" y="136"/>
                  </a:lnTo>
                  <a:lnTo>
                    <a:pt x="202" y="146"/>
                  </a:lnTo>
                  <a:lnTo>
                    <a:pt x="236" y="157"/>
                  </a:lnTo>
                  <a:lnTo>
                    <a:pt x="236" y="157"/>
                  </a:lnTo>
                  <a:lnTo>
                    <a:pt x="231" y="169"/>
                  </a:lnTo>
                  <a:lnTo>
                    <a:pt x="225" y="180"/>
                  </a:lnTo>
                  <a:lnTo>
                    <a:pt x="218" y="193"/>
                  </a:lnTo>
                  <a:lnTo>
                    <a:pt x="208" y="203"/>
                  </a:lnTo>
                  <a:lnTo>
                    <a:pt x="182" y="178"/>
                  </a:lnTo>
                  <a:lnTo>
                    <a:pt x="182" y="178"/>
                  </a:lnTo>
                  <a:lnTo>
                    <a:pt x="176" y="184"/>
                  </a:lnTo>
                  <a:lnTo>
                    <a:pt x="168" y="190"/>
                  </a:lnTo>
                  <a:lnTo>
                    <a:pt x="160" y="195"/>
                  </a:lnTo>
                  <a:lnTo>
                    <a:pt x="151" y="199"/>
                  </a:lnTo>
                  <a:lnTo>
                    <a:pt x="151" y="199"/>
                  </a:lnTo>
                  <a:lnTo>
                    <a:pt x="163" y="232"/>
                  </a:lnTo>
                  <a:lnTo>
                    <a:pt x="163" y="232"/>
                  </a:lnTo>
                  <a:lnTo>
                    <a:pt x="154" y="236"/>
                  </a:lnTo>
                  <a:lnTo>
                    <a:pt x="142" y="238"/>
                  </a:lnTo>
                  <a:lnTo>
                    <a:pt x="131" y="240"/>
                  </a:lnTo>
                  <a:lnTo>
                    <a:pt x="121" y="240"/>
                  </a:lnTo>
                  <a:lnTo>
                    <a:pt x="121" y="190"/>
                  </a:lnTo>
                  <a:lnTo>
                    <a:pt x="121" y="190"/>
                  </a:lnTo>
                  <a:lnTo>
                    <a:pt x="134" y="189"/>
                  </a:lnTo>
                  <a:lnTo>
                    <a:pt x="146" y="185"/>
                  </a:lnTo>
                  <a:lnTo>
                    <a:pt x="146" y="185"/>
                  </a:lnTo>
                  <a:lnTo>
                    <a:pt x="158" y="179"/>
                  </a:lnTo>
                  <a:lnTo>
                    <a:pt x="170" y="170"/>
                  </a:lnTo>
                  <a:lnTo>
                    <a:pt x="178" y="161"/>
                  </a:lnTo>
                  <a:lnTo>
                    <a:pt x="184" y="148"/>
                  </a:lnTo>
                  <a:lnTo>
                    <a:pt x="189" y="136"/>
                  </a:lnTo>
                  <a:lnTo>
                    <a:pt x="191" y="122"/>
                  </a:lnTo>
                  <a:lnTo>
                    <a:pt x="191" y="109"/>
                  </a:lnTo>
                  <a:lnTo>
                    <a:pt x="187" y="95"/>
                  </a:lnTo>
                  <a:lnTo>
                    <a:pt x="187" y="95"/>
                  </a:lnTo>
                  <a:lnTo>
                    <a:pt x="182" y="85"/>
                  </a:lnTo>
                  <a:lnTo>
                    <a:pt x="176" y="75"/>
                  </a:lnTo>
                  <a:lnTo>
                    <a:pt x="168" y="68"/>
                  </a:lnTo>
                  <a:lnTo>
                    <a:pt x="160" y="62"/>
                  </a:lnTo>
                  <a:lnTo>
                    <a:pt x="151" y="57"/>
                  </a:lnTo>
                  <a:lnTo>
                    <a:pt x="141" y="53"/>
                  </a:lnTo>
                  <a:lnTo>
                    <a:pt x="131" y="50"/>
                  </a:lnTo>
                  <a:lnTo>
                    <a:pt x="121" y="49"/>
                  </a:lnTo>
                  <a:lnTo>
                    <a:pt x="121" y="34"/>
                  </a:lnTo>
                  <a:lnTo>
                    <a:pt x="121" y="34"/>
                  </a:lnTo>
                  <a:lnTo>
                    <a:pt x="128" y="36"/>
                  </a:lnTo>
                  <a:lnTo>
                    <a:pt x="128" y="36"/>
                  </a:lnTo>
                  <a:close/>
                  <a:moveTo>
                    <a:pt x="121" y="240"/>
                  </a:moveTo>
                  <a:lnTo>
                    <a:pt x="121" y="240"/>
                  </a:lnTo>
                  <a:lnTo>
                    <a:pt x="110" y="240"/>
                  </a:lnTo>
                  <a:lnTo>
                    <a:pt x="114" y="204"/>
                  </a:lnTo>
                  <a:lnTo>
                    <a:pt x="114" y="204"/>
                  </a:lnTo>
                  <a:lnTo>
                    <a:pt x="104" y="203"/>
                  </a:lnTo>
                  <a:lnTo>
                    <a:pt x="95" y="200"/>
                  </a:lnTo>
                  <a:lnTo>
                    <a:pt x="87" y="196"/>
                  </a:lnTo>
                  <a:lnTo>
                    <a:pt x="78" y="193"/>
                  </a:lnTo>
                  <a:lnTo>
                    <a:pt x="60" y="224"/>
                  </a:lnTo>
                  <a:lnTo>
                    <a:pt x="60" y="224"/>
                  </a:lnTo>
                  <a:lnTo>
                    <a:pt x="48" y="216"/>
                  </a:lnTo>
                  <a:lnTo>
                    <a:pt x="39" y="208"/>
                  </a:lnTo>
                  <a:lnTo>
                    <a:pt x="29" y="198"/>
                  </a:lnTo>
                  <a:lnTo>
                    <a:pt x="20" y="186"/>
                  </a:lnTo>
                  <a:lnTo>
                    <a:pt x="51" y="167"/>
                  </a:lnTo>
                  <a:lnTo>
                    <a:pt x="51" y="167"/>
                  </a:lnTo>
                  <a:lnTo>
                    <a:pt x="46" y="158"/>
                  </a:lnTo>
                  <a:lnTo>
                    <a:pt x="42" y="149"/>
                  </a:lnTo>
                  <a:lnTo>
                    <a:pt x="42" y="149"/>
                  </a:lnTo>
                  <a:lnTo>
                    <a:pt x="39" y="141"/>
                  </a:lnTo>
                  <a:lnTo>
                    <a:pt x="37" y="131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0" y="122"/>
                  </a:lnTo>
                  <a:lnTo>
                    <a:pt x="0" y="109"/>
                  </a:lnTo>
                  <a:lnTo>
                    <a:pt x="3" y="96"/>
                  </a:lnTo>
                  <a:lnTo>
                    <a:pt x="6" y="83"/>
                  </a:lnTo>
                  <a:lnTo>
                    <a:pt x="40" y="94"/>
                  </a:lnTo>
                  <a:lnTo>
                    <a:pt x="40" y="94"/>
                  </a:lnTo>
                  <a:lnTo>
                    <a:pt x="43" y="85"/>
                  </a:lnTo>
                  <a:lnTo>
                    <a:pt x="48" y="76"/>
                  </a:lnTo>
                  <a:lnTo>
                    <a:pt x="53" y="69"/>
                  </a:lnTo>
                  <a:lnTo>
                    <a:pt x="60" y="62"/>
                  </a:lnTo>
                  <a:lnTo>
                    <a:pt x="34" y="37"/>
                  </a:lnTo>
                  <a:lnTo>
                    <a:pt x="34" y="37"/>
                  </a:lnTo>
                  <a:lnTo>
                    <a:pt x="42" y="27"/>
                  </a:lnTo>
                  <a:lnTo>
                    <a:pt x="53" y="20"/>
                  </a:lnTo>
                  <a:lnTo>
                    <a:pt x="64" y="12"/>
                  </a:lnTo>
                  <a:lnTo>
                    <a:pt x="78" y="7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105" y="37"/>
                  </a:lnTo>
                  <a:lnTo>
                    <a:pt x="121" y="34"/>
                  </a:lnTo>
                  <a:lnTo>
                    <a:pt x="121" y="49"/>
                  </a:lnTo>
                  <a:lnTo>
                    <a:pt x="121" y="49"/>
                  </a:lnTo>
                  <a:lnTo>
                    <a:pt x="108" y="50"/>
                  </a:lnTo>
                  <a:lnTo>
                    <a:pt x="95" y="54"/>
                  </a:lnTo>
                  <a:lnTo>
                    <a:pt x="95" y="54"/>
                  </a:lnTo>
                  <a:lnTo>
                    <a:pt x="83" y="60"/>
                  </a:lnTo>
                  <a:lnTo>
                    <a:pt x="72" y="69"/>
                  </a:lnTo>
                  <a:lnTo>
                    <a:pt x="63" y="79"/>
                  </a:lnTo>
                  <a:lnTo>
                    <a:pt x="57" y="91"/>
                  </a:lnTo>
                  <a:lnTo>
                    <a:pt x="52" y="104"/>
                  </a:lnTo>
                  <a:lnTo>
                    <a:pt x="51" y="117"/>
                  </a:lnTo>
                  <a:lnTo>
                    <a:pt x="51" y="131"/>
                  </a:lnTo>
                  <a:lnTo>
                    <a:pt x="55" y="144"/>
                  </a:lnTo>
                  <a:lnTo>
                    <a:pt x="55" y="144"/>
                  </a:lnTo>
                  <a:lnTo>
                    <a:pt x="60" y="154"/>
                  </a:lnTo>
                  <a:lnTo>
                    <a:pt x="66" y="163"/>
                  </a:lnTo>
                  <a:lnTo>
                    <a:pt x="73" y="172"/>
                  </a:lnTo>
                  <a:lnTo>
                    <a:pt x="82" y="178"/>
                  </a:lnTo>
                  <a:lnTo>
                    <a:pt x="90" y="183"/>
                  </a:lnTo>
                  <a:lnTo>
                    <a:pt x="100" y="186"/>
                  </a:lnTo>
                  <a:lnTo>
                    <a:pt x="110" y="189"/>
                  </a:lnTo>
                  <a:lnTo>
                    <a:pt x="121" y="190"/>
                  </a:lnTo>
                  <a:lnTo>
                    <a:pt x="121" y="24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</p:grpSp>
      <p:grpSp>
        <p:nvGrpSpPr>
          <p:cNvPr id="90" name="Group 119"/>
          <p:cNvGrpSpPr/>
          <p:nvPr/>
        </p:nvGrpSpPr>
        <p:grpSpPr>
          <a:xfrm>
            <a:off x="10055853" y="3020009"/>
            <a:ext cx="525995" cy="504077"/>
            <a:chOff x="1168380" y="3486162"/>
            <a:chExt cx="381000" cy="365126"/>
          </a:xfrm>
          <a:solidFill>
            <a:srgbClr val="649C4B"/>
          </a:solidFill>
        </p:grpSpPr>
        <p:sp>
          <p:nvSpPr>
            <p:cNvPr id="91" name="Freeform 16"/>
            <p:cNvSpPr/>
            <p:nvPr/>
          </p:nvSpPr>
          <p:spPr bwMode="auto">
            <a:xfrm>
              <a:off x="1223942" y="3643325"/>
              <a:ext cx="146050" cy="207963"/>
            </a:xfrm>
            <a:custGeom>
              <a:avLst/>
              <a:gdLst/>
              <a:ahLst/>
              <a:cxnLst>
                <a:cxn ang="0">
                  <a:pos x="125" y="101"/>
                </a:cxn>
                <a:cxn ang="0">
                  <a:pos x="125" y="231"/>
                </a:cxn>
                <a:cxn ang="0">
                  <a:pos x="125" y="231"/>
                </a:cxn>
                <a:cxn ang="0">
                  <a:pos x="124" y="237"/>
                </a:cxn>
                <a:cxn ang="0">
                  <a:pos x="122" y="243"/>
                </a:cxn>
                <a:cxn ang="0">
                  <a:pos x="119" y="248"/>
                </a:cxn>
                <a:cxn ang="0">
                  <a:pos x="115" y="253"/>
                </a:cxn>
                <a:cxn ang="0">
                  <a:pos x="110" y="257"/>
                </a:cxn>
                <a:cxn ang="0">
                  <a:pos x="105" y="260"/>
                </a:cxn>
                <a:cxn ang="0">
                  <a:pos x="99" y="262"/>
                </a:cxn>
                <a:cxn ang="0">
                  <a:pos x="93" y="263"/>
                </a:cxn>
                <a:cxn ang="0">
                  <a:pos x="93" y="263"/>
                </a:cxn>
                <a:cxn ang="0">
                  <a:pos x="93" y="263"/>
                </a:cxn>
                <a:cxn ang="0">
                  <a:pos x="87" y="262"/>
                </a:cxn>
                <a:cxn ang="0">
                  <a:pos x="80" y="260"/>
                </a:cxn>
                <a:cxn ang="0">
                  <a:pos x="74" y="257"/>
                </a:cxn>
                <a:cxn ang="0">
                  <a:pos x="69" y="253"/>
                </a:cxn>
                <a:cxn ang="0">
                  <a:pos x="66" y="248"/>
                </a:cxn>
                <a:cxn ang="0">
                  <a:pos x="63" y="243"/>
                </a:cxn>
                <a:cxn ang="0">
                  <a:pos x="61" y="237"/>
                </a:cxn>
                <a:cxn ang="0">
                  <a:pos x="61" y="231"/>
                </a:cxn>
                <a:cxn ang="0">
                  <a:pos x="61" y="101"/>
                </a:cxn>
                <a:cxn ang="0">
                  <a:pos x="16" y="101"/>
                </a:cxn>
                <a:cxn ang="0">
                  <a:pos x="16" y="101"/>
                </a:cxn>
                <a:cxn ang="0">
                  <a:pos x="10" y="100"/>
                </a:cxn>
                <a:cxn ang="0">
                  <a:pos x="5" y="99"/>
                </a:cxn>
                <a:cxn ang="0">
                  <a:pos x="1" y="95"/>
                </a:cxn>
                <a:cxn ang="0">
                  <a:pos x="0" y="91"/>
                </a:cxn>
                <a:cxn ang="0">
                  <a:pos x="0" y="87"/>
                </a:cxn>
                <a:cxn ang="0">
                  <a:pos x="0" y="82"/>
                </a:cxn>
                <a:cxn ang="0">
                  <a:pos x="3" y="77"/>
                </a:cxn>
                <a:cxn ang="0">
                  <a:pos x="7" y="73"/>
                </a:cxn>
                <a:cxn ang="0">
                  <a:pos x="69" y="11"/>
                </a:cxn>
                <a:cxn ang="0">
                  <a:pos x="69" y="11"/>
                </a:cxn>
                <a:cxn ang="0">
                  <a:pos x="75" y="6"/>
                </a:cxn>
                <a:cxn ang="0">
                  <a:pos x="80" y="2"/>
                </a:cxn>
                <a:cxn ang="0">
                  <a:pos x="87" y="0"/>
                </a:cxn>
                <a:cxn ang="0">
                  <a:pos x="93" y="0"/>
                </a:cxn>
                <a:cxn ang="0">
                  <a:pos x="98" y="0"/>
                </a:cxn>
                <a:cxn ang="0">
                  <a:pos x="104" y="2"/>
                </a:cxn>
                <a:cxn ang="0">
                  <a:pos x="110" y="6"/>
                </a:cxn>
                <a:cxn ang="0">
                  <a:pos x="115" y="11"/>
                </a:cxn>
                <a:cxn ang="0">
                  <a:pos x="178" y="73"/>
                </a:cxn>
                <a:cxn ang="0">
                  <a:pos x="178" y="73"/>
                </a:cxn>
                <a:cxn ang="0">
                  <a:pos x="182" y="77"/>
                </a:cxn>
                <a:cxn ang="0">
                  <a:pos x="184" y="82"/>
                </a:cxn>
                <a:cxn ang="0">
                  <a:pos x="184" y="86"/>
                </a:cxn>
                <a:cxn ang="0">
                  <a:pos x="184" y="91"/>
                </a:cxn>
                <a:cxn ang="0">
                  <a:pos x="182" y="95"/>
                </a:cxn>
                <a:cxn ang="0">
                  <a:pos x="178" y="97"/>
                </a:cxn>
                <a:cxn ang="0">
                  <a:pos x="173" y="100"/>
                </a:cxn>
                <a:cxn ang="0">
                  <a:pos x="166" y="101"/>
                </a:cxn>
                <a:cxn ang="0">
                  <a:pos x="125" y="101"/>
                </a:cxn>
              </a:cxnLst>
              <a:rect l="0" t="0" r="r" b="b"/>
              <a:pathLst>
                <a:path w="184" h="263">
                  <a:moveTo>
                    <a:pt x="125" y="101"/>
                  </a:moveTo>
                  <a:lnTo>
                    <a:pt x="125" y="231"/>
                  </a:lnTo>
                  <a:lnTo>
                    <a:pt x="125" y="231"/>
                  </a:lnTo>
                  <a:lnTo>
                    <a:pt x="124" y="237"/>
                  </a:lnTo>
                  <a:lnTo>
                    <a:pt x="122" y="243"/>
                  </a:lnTo>
                  <a:lnTo>
                    <a:pt x="119" y="248"/>
                  </a:lnTo>
                  <a:lnTo>
                    <a:pt x="115" y="253"/>
                  </a:lnTo>
                  <a:lnTo>
                    <a:pt x="110" y="257"/>
                  </a:lnTo>
                  <a:lnTo>
                    <a:pt x="105" y="260"/>
                  </a:lnTo>
                  <a:lnTo>
                    <a:pt x="99" y="262"/>
                  </a:lnTo>
                  <a:lnTo>
                    <a:pt x="93" y="263"/>
                  </a:lnTo>
                  <a:lnTo>
                    <a:pt x="93" y="263"/>
                  </a:lnTo>
                  <a:lnTo>
                    <a:pt x="93" y="263"/>
                  </a:lnTo>
                  <a:lnTo>
                    <a:pt x="87" y="262"/>
                  </a:lnTo>
                  <a:lnTo>
                    <a:pt x="80" y="260"/>
                  </a:lnTo>
                  <a:lnTo>
                    <a:pt x="74" y="257"/>
                  </a:lnTo>
                  <a:lnTo>
                    <a:pt x="69" y="253"/>
                  </a:lnTo>
                  <a:lnTo>
                    <a:pt x="66" y="248"/>
                  </a:lnTo>
                  <a:lnTo>
                    <a:pt x="63" y="243"/>
                  </a:lnTo>
                  <a:lnTo>
                    <a:pt x="61" y="237"/>
                  </a:lnTo>
                  <a:lnTo>
                    <a:pt x="61" y="231"/>
                  </a:lnTo>
                  <a:lnTo>
                    <a:pt x="61" y="101"/>
                  </a:lnTo>
                  <a:lnTo>
                    <a:pt x="16" y="101"/>
                  </a:lnTo>
                  <a:lnTo>
                    <a:pt x="16" y="101"/>
                  </a:lnTo>
                  <a:lnTo>
                    <a:pt x="10" y="100"/>
                  </a:lnTo>
                  <a:lnTo>
                    <a:pt x="5" y="99"/>
                  </a:lnTo>
                  <a:lnTo>
                    <a:pt x="1" y="95"/>
                  </a:lnTo>
                  <a:lnTo>
                    <a:pt x="0" y="91"/>
                  </a:lnTo>
                  <a:lnTo>
                    <a:pt x="0" y="87"/>
                  </a:lnTo>
                  <a:lnTo>
                    <a:pt x="0" y="82"/>
                  </a:lnTo>
                  <a:lnTo>
                    <a:pt x="3" y="77"/>
                  </a:lnTo>
                  <a:lnTo>
                    <a:pt x="7" y="73"/>
                  </a:lnTo>
                  <a:lnTo>
                    <a:pt x="69" y="11"/>
                  </a:lnTo>
                  <a:lnTo>
                    <a:pt x="69" y="11"/>
                  </a:lnTo>
                  <a:lnTo>
                    <a:pt x="75" y="6"/>
                  </a:lnTo>
                  <a:lnTo>
                    <a:pt x="80" y="2"/>
                  </a:lnTo>
                  <a:lnTo>
                    <a:pt x="87" y="0"/>
                  </a:lnTo>
                  <a:lnTo>
                    <a:pt x="93" y="0"/>
                  </a:lnTo>
                  <a:lnTo>
                    <a:pt x="98" y="0"/>
                  </a:lnTo>
                  <a:lnTo>
                    <a:pt x="104" y="2"/>
                  </a:lnTo>
                  <a:lnTo>
                    <a:pt x="110" y="6"/>
                  </a:lnTo>
                  <a:lnTo>
                    <a:pt x="115" y="11"/>
                  </a:lnTo>
                  <a:lnTo>
                    <a:pt x="178" y="73"/>
                  </a:lnTo>
                  <a:lnTo>
                    <a:pt x="178" y="73"/>
                  </a:lnTo>
                  <a:lnTo>
                    <a:pt x="182" y="77"/>
                  </a:lnTo>
                  <a:lnTo>
                    <a:pt x="184" y="82"/>
                  </a:lnTo>
                  <a:lnTo>
                    <a:pt x="184" y="86"/>
                  </a:lnTo>
                  <a:lnTo>
                    <a:pt x="184" y="91"/>
                  </a:lnTo>
                  <a:lnTo>
                    <a:pt x="182" y="95"/>
                  </a:lnTo>
                  <a:lnTo>
                    <a:pt x="178" y="97"/>
                  </a:lnTo>
                  <a:lnTo>
                    <a:pt x="173" y="100"/>
                  </a:lnTo>
                  <a:lnTo>
                    <a:pt x="166" y="101"/>
                  </a:lnTo>
                  <a:lnTo>
                    <a:pt x="125" y="10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92" name="Freeform 17"/>
            <p:cNvSpPr/>
            <p:nvPr/>
          </p:nvSpPr>
          <p:spPr bwMode="auto">
            <a:xfrm>
              <a:off x="1168380" y="3486162"/>
              <a:ext cx="381000" cy="266700"/>
            </a:xfrm>
            <a:custGeom>
              <a:avLst/>
              <a:gdLst/>
              <a:ahLst/>
              <a:cxnLst>
                <a:cxn ang="0">
                  <a:pos x="392" y="125"/>
                </a:cxn>
                <a:cxn ang="0">
                  <a:pos x="420" y="136"/>
                </a:cxn>
                <a:cxn ang="0">
                  <a:pos x="445" y="153"/>
                </a:cxn>
                <a:cxn ang="0">
                  <a:pos x="463" y="175"/>
                </a:cxn>
                <a:cxn ang="0">
                  <a:pos x="476" y="200"/>
                </a:cxn>
                <a:cxn ang="0">
                  <a:pos x="480" y="227"/>
                </a:cxn>
                <a:cxn ang="0">
                  <a:pos x="480" y="237"/>
                </a:cxn>
                <a:cxn ang="0">
                  <a:pos x="472" y="264"/>
                </a:cxn>
                <a:cxn ang="0">
                  <a:pos x="457" y="289"/>
                </a:cxn>
                <a:cxn ang="0">
                  <a:pos x="435" y="310"/>
                </a:cxn>
                <a:cxn ang="0">
                  <a:pos x="408" y="325"/>
                </a:cxn>
                <a:cxn ang="0">
                  <a:pos x="376" y="334"/>
                </a:cxn>
                <a:cxn ang="0">
                  <a:pos x="376" y="220"/>
                </a:cxn>
                <a:cxn ang="0">
                  <a:pos x="362" y="195"/>
                </a:cxn>
                <a:cxn ang="0">
                  <a:pos x="347" y="185"/>
                </a:cxn>
                <a:cxn ang="0">
                  <a:pos x="329" y="182"/>
                </a:cxn>
                <a:cxn ang="0">
                  <a:pos x="301" y="190"/>
                </a:cxn>
                <a:cxn ang="0">
                  <a:pos x="288" y="203"/>
                </a:cxn>
                <a:cxn ang="0">
                  <a:pos x="280" y="230"/>
                </a:cxn>
                <a:cxn ang="0">
                  <a:pos x="210" y="315"/>
                </a:cxn>
                <a:cxn ang="0">
                  <a:pos x="246" y="313"/>
                </a:cxn>
                <a:cxn ang="0">
                  <a:pos x="259" y="306"/>
                </a:cxn>
                <a:cxn ang="0">
                  <a:pos x="268" y="295"/>
                </a:cxn>
                <a:cxn ang="0">
                  <a:pos x="268" y="277"/>
                </a:cxn>
                <a:cxn ang="0">
                  <a:pos x="258" y="259"/>
                </a:cxn>
                <a:cxn ang="0">
                  <a:pos x="188" y="190"/>
                </a:cxn>
                <a:cxn ang="0">
                  <a:pos x="162" y="182"/>
                </a:cxn>
                <a:cxn ang="0">
                  <a:pos x="143" y="185"/>
                </a:cxn>
                <a:cxn ang="0">
                  <a:pos x="65" y="259"/>
                </a:cxn>
                <a:cxn ang="0">
                  <a:pos x="54" y="278"/>
                </a:cxn>
                <a:cxn ang="0">
                  <a:pos x="54" y="295"/>
                </a:cxn>
                <a:cxn ang="0">
                  <a:pos x="59" y="304"/>
                </a:cxn>
                <a:cxn ang="0">
                  <a:pos x="67" y="310"/>
                </a:cxn>
                <a:cxn ang="0">
                  <a:pos x="114" y="315"/>
                </a:cxn>
                <a:cxn ang="0">
                  <a:pos x="101" y="334"/>
                </a:cxn>
                <a:cxn ang="0">
                  <a:pos x="69" y="324"/>
                </a:cxn>
                <a:cxn ang="0">
                  <a:pos x="41" y="306"/>
                </a:cxn>
                <a:cxn ang="0">
                  <a:pos x="20" y="284"/>
                </a:cxn>
                <a:cxn ang="0">
                  <a:pos x="5" y="257"/>
                </a:cxn>
                <a:cxn ang="0">
                  <a:pos x="0" y="227"/>
                </a:cxn>
                <a:cxn ang="0">
                  <a:pos x="1" y="219"/>
                </a:cxn>
                <a:cxn ang="0">
                  <a:pos x="7" y="191"/>
                </a:cxn>
                <a:cxn ang="0">
                  <a:pos x="22" y="167"/>
                </a:cxn>
                <a:cxn ang="0">
                  <a:pos x="43" y="147"/>
                </a:cxn>
                <a:cxn ang="0">
                  <a:pos x="69" y="132"/>
                </a:cxn>
                <a:cxn ang="0">
                  <a:pos x="99" y="122"/>
                </a:cxn>
                <a:cxn ang="0">
                  <a:pos x="99" y="118"/>
                </a:cxn>
                <a:cxn ang="0">
                  <a:pos x="105" y="84"/>
                </a:cxn>
                <a:cxn ang="0">
                  <a:pos x="123" y="53"/>
                </a:cxn>
                <a:cxn ang="0">
                  <a:pos x="151" y="27"/>
                </a:cxn>
                <a:cxn ang="0">
                  <a:pos x="185" y="10"/>
                </a:cxn>
                <a:cxn ang="0">
                  <a:pos x="226" y="1"/>
                </a:cxn>
                <a:cxn ang="0">
                  <a:pos x="255" y="1"/>
                </a:cxn>
                <a:cxn ang="0">
                  <a:pos x="295" y="10"/>
                </a:cxn>
                <a:cxn ang="0">
                  <a:pos x="330" y="27"/>
                </a:cxn>
                <a:cxn ang="0">
                  <a:pos x="357" y="53"/>
                </a:cxn>
                <a:cxn ang="0">
                  <a:pos x="374" y="84"/>
                </a:cxn>
                <a:cxn ang="0">
                  <a:pos x="381" y="118"/>
                </a:cxn>
                <a:cxn ang="0">
                  <a:pos x="381" y="122"/>
                </a:cxn>
              </a:cxnLst>
              <a:rect l="0" t="0" r="r" b="b"/>
              <a:pathLst>
                <a:path w="480" h="336">
                  <a:moveTo>
                    <a:pt x="381" y="122"/>
                  </a:moveTo>
                  <a:lnTo>
                    <a:pt x="381" y="122"/>
                  </a:lnTo>
                  <a:lnTo>
                    <a:pt x="392" y="125"/>
                  </a:lnTo>
                  <a:lnTo>
                    <a:pt x="402" y="127"/>
                  </a:lnTo>
                  <a:lnTo>
                    <a:pt x="412" y="132"/>
                  </a:lnTo>
                  <a:lnTo>
                    <a:pt x="420" y="136"/>
                  </a:lnTo>
                  <a:lnTo>
                    <a:pt x="429" y="141"/>
                  </a:lnTo>
                  <a:lnTo>
                    <a:pt x="438" y="147"/>
                  </a:lnTo>
                  <a:lnTo>
                    <a:pt x="445" y="153"/>
                  </a:lnTo>
                  <a:lnTo>
                    <a:pt x="451" y="161"/>
                  </a:lnTo>
                  <a:lnTo>
                    <a:pt x="457" y="167"/>
                  </a:lnTo>
                  <a:lnTo>
                    <a:pt x="463" y="175"/>
                  </a:lnTo>
                  <a:lnTo>
                    <a:pt x="468" y="183"/>
                  </a:lnTo>
                  <a:lnTo>
                    <a:pt x="472" y="191"/>
                  </a:lnTo>
                  <a:lnTo>
                    <a:pt x="476" y="200"/>
                  </a:lnTo>
                  <a:lnTo>
                    <a:pt x="478" y="209"/>
                  </a:lnTo>
                  <a:lnTo>
                    <a:pt x="480" y="219"/>
                  </a:lnTo>
                  <a:lnTo>
                    <a:pt x="480" y="227"/>
                  </a:lnTo>
                  <a:lnTo>
                    <a:pt x="480" y="227"/>
                  </a:lnTo>
                  <a:lnTo>
                    <a:pt x="480" y="227"/>
                  </a:lnTo>
                  <a:lnTo>
                    <a:pt x="480" y="237"/>
                  </a:lnTo>
                  <a:lnTo>
                    <a:pt x="478" y="247"/>
                  </a:lnTo>
                  <a:lnTo>
                    <a:pt x="476" y="256"/>
                  </a:lnTo>
                  <a:lnTo>
                    <a:pt x="472" y="264"/>
                  </a:lnTo>
                  <a:lnTo>
                    <a:pt x="467" y="273"/>
                  </a:lnTo>
                  <a:lnTo>
                    <a:pt x="462" y="282"/>
                  </a:lnTo>
                  <a:lnTo>
                    <a:pt x="457" y="289"/>
                  </a:lnTo>
                  <a:lnTo>
                    <a:pt x="450" y="297"/>
                  </a:lnTo>
                  <a:lnTo>
                    <a:pt x="442" y="304"/>
                  </a:lnTo>
                  <a:lnTo>
                    <a:pt x="435" y="310"/>
                  </a:lnTo>
                  <a:lnTo>
                    <a:pt x="426" y="315"/>
                  </a:lnTo>
                  <a:lnTo>
                    <a:pt x="418" y="320"/>
                  </a:lnTo>
                  <a:lnTo>
                    <a:pt x="408" y="325"/>
                  </a:lnTo>
                  <a:lnTo>
                    <a:pt x="398" y="329"/>
                  </a:lnTo>
                  <a:lnTo>
                    <a:pt x="387" y="331"/>
                  </a:lnTo>
                  <a:lnTo>
                    <a:pt x="376" y="334"/>
                  </a:lnTo>
                  <a:lnTo>
                    <a:pt x="376" y="230"/>
                  </a:lnTo>
                  <a:lnTo>
                    <a:pt x="376" y="230"/>
                  </a:lnTo>
                  <a:lnTo>
                    <a:pt x="376" y="220"/>
                  </a:lnTo>
                  <a:lnTo>
                    <a:pt x="372" y="211"/>
                  </a:lnTo>
                  <a:lnTo>
                    <a:pt x="368" y="203"/>
                  </a:lnTo>
                  <a:lnTo>
                    <a:pt x="362" y="195"/>
                  </a:lnTo>
                  <a:lnTo>
                    <a:pt x="362" y="195"/>
                  </a:lnTo>
                  <a:lnTo>
                    <a:pt x="355" y="190"/>
                  </a:lnTo>
                  <a:lnTo>
                    <a:pt x="347" y="185"/>
                  </a:lnTo>
                  <a:lnTo>
                    <a:pt x="337" y="183"/>
                  </a:lnTo>
                  <a:lnTo>
                    <a:pt x="329" y="182"/>
                  </a:lnTo>
                  <a:lnTo>
                    <a:pt x="329" y="182"/>
                  </a:lnTo>
                  <a:lnTo>
                    <a:pt x="319" y="183"/>
                  </a:lnTo>
                  <a:lnTo>
                    <a:pt x="309" y="185"/>
                  </a:lnTo>
                  <a:lnTo>
                    <a:pt x="301" y="190"/>
                  </a:lnTo>
                  <a:lnTo>
                    <a:pt x="294" y="195"/>
                  </a:lnTo>
                  <a:lnTo>
                    <a:pt x="294" y="195"/>
                  </a:lnTo>
                  <a:lnTo>
                    <a:pt x="288" y="203"/>
                  </a:lnTo>
                  <a:lnTo>
                    <a:pt x="284" y="211"/>
                  </a:lnTo>
                  <a:lnTo>
                    <a:pt x="280" y="220"/>
                  </a:lnTo>
                  <a:lnTo>
                    <a:pt x="280" y="230"/>
                  </a:lnTo>
                  <a:lnTo>
                    <a:pt x="280" y="336"/>
                  </a:lnTo>
                  <a:lnTo>
                    <a:pt x="210" y="336"/>
                  </a:lnTo>
                  <a:lnTo>
                    <a:pt x="210" y="315"/>
                  </a:lnTo>
                  <a:lnTo>
                    <a:pt x="235" y="315"/>
                  </a:lnTo>
                  <a:lnTo>
                    <a:pt x="235" y="315"/>
                  </a:lnTo>
                  <a:lnTo>
                    <a:pt x="246" y="313"/>
                  </a:lnTo>
                  <a:lnTo>
                    <a:pt x="255" y="310"/>
                  </a:lnTo>
                  <a:lnTo>
                    <a:pt x="255" y="310"/>
                  </a:lnTo>
                  <a:lnTo>
                    <a:pt x="259" y="306"/>
                  </a:lnTo>
                  <a:lnTo>
                    <a:pt x="263" y="303"/>
                  </a:lnTo>
                  <a:lnTo>
                    <a:pt x="266" y="299"/>
                  </a:lnTo>
                  <a:lnTo>
                    <a:pt x="268" y="295"/>
                  </a:lnTo>
                  <a:lnTo>
                    <a:pt x="268" y="295"/>
                  </a:lnTo>
                  <a:lnTo>
                    <a:pt x="269" y="285"/>
                  </a:lnTo>
                  <a:lnTo>
                    <a:pt x="268" y="277"/>
                  </a:lnTo>
                  <a:lnTo>
                    <a:pt x="268" y="277"/>
                  </a:lnTo>
                  <a:lnTo>
                    <a:pt x="264" y="268"/>
                  </a:lnTo>
                  <a:lnTo>
                    <a:pt x="258" y="259"/>
                  </a:lnTo>
                  <a:lnTo>
                    <a:pt x="195" y="198"/>
                  </a:lnTo>
                  <a:lnTo>
                    <a:pt x="195" y="198"/>
                  </a:lnTo>
                  <a:lnTo>
                    <a:pt x="188" y="190"/>
                  </a:lnTo>
                  <a:lnTo>
                    <a:pt x="179" y="185"/>
                  </a:lnTo>
                  <a:lnTo>
                    <a:pt x="170" y="183"/>
                  </a:lnTo>
                  <a:lnTo>
                    <a:pt x="162" y="182"/>
                  </a:lnTo>
                  <a:lnTo>
                    <a:pt x="162" y="182"/>
                  </a:lnTo>
                  <a:lnTo>
                    <a:pt x="152" y="183"/>
                  </a:lnTo>
                  <a:lnTo>
                    <a:pt x="143" y="185"/>
                  </a:lnTo>
                  <a:lnTo>
                    <a:pt x="136" y="190"/>
                  </a:lnTo>
                  <a:lnTo>
                    <a:pt x="127" y="198"/>
                  </a:lnTo>
                  <a:lnTo>
                    <a:pt x="65" y="259"/>
                  </a:lnTo>
                  <a:lnTo>
                    <a:pt x="65" y="259"/>
                  </a:lnTo>
                  <a:lnTo>
                    <a:pt x="58" y="26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3" y="287"/>
                  </a:lnTo>
                  <a:lnTo>
                    <a:pt x="54" y="295"/>
                  </a:lnTo>
                  <a:lnTo>
                    <a:pt x="54" y="295"/>
                  </a:lnTo>
                  <a:lnTo>
                    <a:pt x="57" y="300"/>
                  </a:lnTo>
                  <a:lnTo>
                    <a:pt x="59" y="304"/>
                  </a:lnTo>
                  <a:lnTo>
                    <a:pt x="63" y="306"/>
                  </a:lnTo>
                  <a:lnTo>
                    <a:pt x="67" y="310"/>
                  </a:lnTo>
                  <a:lnTo>
                    <a:pt x="67" y="310"/>
                  </a:lnTo>
                  <a:lnTo>
                    <a:pt x="75" y="314"/>
                  </a:lnTo>
                  <a:lnTo>
                    <a:pt x="85" y="315"/>
                  </a:lnTo>
                  <a:lnTo>
                    <a:pt x="114" y="315"/>
                  </a:lnTo>
                  <a:lnTo>
                    <a:pt x="114" y="335"/>
                  </a:lnTo>
                  <a:lnTo>
                    <a:pt x="114" y="335"/>
                  </a:lnTo>
                  <a:lnTo>
                    <a:pt x="101" y="334"/>
                  </a:lnTo>
                  <a:lnTo>
                    <a:pt x="90" y="331"/>
                  </a:lnTo>
                  <a:lnTo>
                    <a:pt x="79" y="327"/>
                  </a:lnTo>
                  <a:lnTo>
                    <a:pt x="69" y="324"/>
                  </a:lnTo>
                  <a:lnTo>
                    <a:pt x="59" y="319"/>
                  </a:lnTo>
                  <a:lnTo>
                    <a:pt x="49" y="313"/>
                  </a:lnTo>
                  <a:lnTo>
                    <a:pt x="41" y="306"/>
                  </a:lnTo>
                  <a:lnTo>
                    <a:pt x="33" y="300"/>
                  </a:lnTo>
                  <a:lnTo>
                    <a:pt x="26" y="292"/>
                  </a:lnTo>
                  <a:lnTo>
                    <a:pt x="20" y="284"/>
                  </a:lnTo>
                  <a:lnTo>
                    <a:pt x="13" y="275"/>
                  </a:lnTo>
                  <a:lnTo>
                    <a:pt x="8" y="267"/>
                  </a:lnTo>
                  <a:lnTo>
                    <a:pt x="5" y="257"/>
                  </a:lnTo>
                  <a:lnTo>
                    <a:pt x="2" y="248"/>
                  </a:lnTo>
                  <a:lnTo>
                    <a:pt x="1" y="23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1" y="219"/>
                  </a:lnTo>
                  <a:lnTo>
                    <a:pt x="2" y="209"/>
                  </a:lnTo>
                  <a:lnTo>
                    <a:pt x="5" y="200"/>
                  </a:lnTo>
                  <a:lnTo>
                    <a:pt x="7" y="191"/>
                  </a:lnTo>
                  <a:lnTo>
                    <a:pt x="12" y="183"/>
                  </a:lnTo>
                  <a:lnTo>
                    <a:pt x="16" y="175"/>
                  </a:lnTo>
                  <a:lnTo>
                    <a:pt x="22" y="167"/>
                  </a:lnTo>
                  <a:lnTo>
                    <a:pt x="28" y="161"/>
                  </a:lnTo>
                  <a:lnTo>
                    <a:pt x="36" y="153"/>
                  </a:lnTo>
                  <a:lnTo>
                    <a:pt x="43" y="147"/>
                  </a:lnTo>
                  <a:lnTo>
                    <a:pt x="50" y="141"/>
                  </a:lnTo>
                  <a:lnTo>
                    <a:pt x="59" y="136"/>
                  </a:lnTo>
                  <a:lnTo>
                    <a:pt x="69" y="132"/>
                  </a:lnTo>
                  <a:lnTo>
                    <a:pt x="79" y="127"/>
                  </a:lnTo>
                  <a:lnTo>
                    <a:pt x="89" y="125"/>
                  </a:lnTo>
                  <a:lnTo>
                    <a:pt x="99" y="122"/>
                  </a:lnTo>
                  <a:lnTo>
                    <a:pt x="99" y="122"/>
                  </a:lnTo>
                  <a:lnTo>
                    <a:pt x="99" y="118"/>
                  </a:lnTo>
                  <a:lnTo>
                    <a:pt x="99" y="118"/>
                  </a:lnTo>
                  <a:lnTo>
                    <a:pt x="100" y="107"/>
                  </a:lnTo>
                  <a:lnTo>
                    <a:pt x="101" y="95"/>
                  </a:lnTo>
                  <a:lnTo>
                    <a:pt x="105" y="84"/>
                  </a:lnTo>
                  <a:lnTo>
                    <a:pt x="110" y="73"/>
                  </a:lnTo>
                  <a:lnTo>
                    <a:pt x="116" y="63"/>
                  </a:lnTo>
                  <a:lnTo>
                    <a:pt x="123" y="53"/>
                  </a:lnTo>
                  <a:lnTo>
                    <a:pt x="131" y="43"/>
                  </a:lnTo>
                  <a:lnTo>
                    <a:pt x="141" y="36"/>
                  </a:lnTo>
                  <a:lnTo>
                    <a:pt x="151" y="27"/>
                  </a:lnTo>
                  <a:lnTo>
                    <a:pt x="161" y="21"/>
                  </a:lnTo>
                  <a:lnTo>
                    <a:pt x="173" y="15"/>
                  </a:lnTo>
                  <a:lnTo>
                    <a:pt x="185" y="10"/>
                  </a:lnTo>
                  <a:lnTo>
                    <a:pt x="198" y="6"/>
                  </a:lnTo>
                  <a:lnTo>
                    <a:pt x="211" y="2"/>
                  </a:lnTo>
                  <a:lnTo>
                    <a:pt x="226" y="1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55" y="1"/>
                  </a:lnTo>
                  <a:lnTo>
                    <a:pt x="268" y="2"/>
                  </a:lnTo>
                  <a:lnTo>
                    <a:pt x="282" y="6"/>
                  </a:lnTo>
                  <a:lnTo>
                    <a:pt x="295" y="10"/>
                  </a:lnTo>
                  <a:lnTo>
                    <a:pt x="308" y="15"/>
                  </a:lnTo>
                  <a:lnTo>
                    <a:pt x="319" y="21"/>
                  </a:lnTo>
                  <a:lnTo>
                    <a:pt x="330" y="27"/>
                  </a:lnTo>
                  <a:lnTo>
                    <a:pt x="340" y="36"/>
                  </a:lnTo>
                  <a:lnTo>
                    <a:pt x="348" y="43"/>
                  </a:lnTo>
                  <a:lnTo>
                    <a:pt x="357" y="53"/>
                  </a:lnTo>
                  <a:lnTo>
                    <a:pt x="365" y="63"/>
                  </a:lnTo>
                  <a:lnTo>
                    <a:pt x="369" y="73"/>
                  </a:lnTo>
                  <a:lnTo>
                    <a:pt x="374" y="84"/>
                  </a:lnTo>
                  <a:lnTo>
                    <a:pt x="378" y="95"/>
                  </a:lnTo>
                  <a:lnTo>
                    <a:pt x="381" y="107"/>
                  </a:lnTo>
                  <a:lnTo>
                    <a:pt x="381" y="118"/>
                  </a:lnTo>
                  <a:lnTo>
                    <a:pt x="381" y="118"/>
                  </a:lnTo>
                  <a:lnTo>
                    <a:pt x="381" y="122"/>
                  </a:lnTo>
                  <a:lnTo>
                    <a:pt x="381" y="12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93" name="Freeform 18"/>
            <p:cNvSpPr/>
            <p:nvPr/>
          </p:nvSpPr>
          <p:spPr bwMode="auto">
            <a:xfrm>
              <a:off x="1355705" y="3643325"/>
              <a:ext cx="147638" cy="207963"/>
            </a:xfrm>
            <a:custGeom>
              <a:avLst/>
              <a:gdLst/>
              <a:ahLst/>
              <a:cxnLst>
                <a:cxn ang="0">
                  <a:pos x="126" y="162"/>
                </a:cxn>
                <a:cxn ang="0">
                  <a:pos x="126" y="32"/>
                </a:cxn>
                <a:cxn ang="0">
                  <a:pos x="126" y="32"/>
                </a:cxn>
                <a:cxn ang="0">
                  <a:pos x="125" y="26"/>
                </a:cxn>
                <a:cxn ang="0">
                  <a:pos x="123" y="19"/>
                </a:cxn>
                <a:cxn ang="0">
                  <a:pos x="120" y="13"/>
                </a:cxn>
                <a:cxn ang="0">
                  <a:pos x="116" y="8"/>
                </a:cxn>
                <a:cxn ang="0">
                  <a:pos x="111" y="5"/>
                </a:cxn>
                <a:cxn ang="0">
                  <a:pos x="106" y="2"/>
                </a:cxn>
                <a:cxn ang="0">
                  <a:pos x="100" y="0"/>
                </a:cxn>
                <a:cxn ang="0">
                  <a:pos x="94" y="0"/>
                </a:cxn>
                <a:cxn ang="0">
                  <a:pos x="94" y="0"/>
                </a:cxn>
                <a:cxn ang="0">
                  <a:pos x="94" y="0"/>
                </a:cxn>
                <a:cxn ang="0">
                  <a:pos x="86" y="0"/>
                </a:cxn>
                <a:cxn ang="0">
                  <a:pos x="80" y="2"/>
                </a:cxn>
                <a:cxn ang="0">
                  <a:pos x="75" y="5"/>
                </a:cxn>
                <a:cxn ang="0">
                  <a:pos x="70" y="8"/>
                </a:cxn>
                <a:cxn ang="0">
                  <a:pos x="66" y="13"/>
                </a:cxn>
                <a:cxn ang="0">
                  <a:pos x="64" y="19"/>
                </a:cxn>
                <a:cxn ang="0">
                  <a:pos x="62" y="26"/>
                </a:cxn>
                <a:cxn ang="0">
                  <a:pos x="62" y="32"/>
                </a:cxn>
                <a:cxn ang="0">
                  <a:pos x="62" y="162"/>
                </a:cxn>
                <a:cxn ang="0">
                  <a:pos x="17" y="162"/>
                </a:cxn>
                <a:cxn ang="0">
                  <a:pos x="17" y="162"/>
                </a:cxn>
                <a:cxn ang="0">
                  <a:pos x="11" y="162"/>
                </a:cxn>
                <a:cxn ang="0">
                  <a:pos x="6" y="164"/>
                </a:cxn>
                <a:cxn ang="0">
                  <a:pos x="2" y="167"/>
                </a:cxn>
                <a:cxn ang="0">
                  <a:pos x="1" y="170"/>
                </a:cxn>
                <a:cxn ang="0">
                  <a:pos x="0" y="175"/>
                </a:cxn>
                <a:cxn ang="0">
                  <a:pos x="1" y="179"/>
                </a:cxn>
                <a:cxn ang="0">
                  <a:pos x="3" y="184"/>
                </a:cxn>
                <a:cxn ang="0">
                  <a:pos x="7" y="189"/>
                </a:cxn>
                <a:cxn ang="0">
                  <a:pos x="70" y="251"/>
                </a:cxn>
                <a:cxn ang="0">
                  <a:pos x="70" y="251"/>
                </a:cxn>
                <a:cxn ang="0">
                  <a:pos x="76" y="256"/>
                </a:cxn>
                <a:cxn ang="0">
                  <a:pos x="81" y="259"/>
                </a:cxn>
                <a:cxn ang="0">
                  <a:pos x="88" y="262"/>
                </a:cxn>
                <a:cxn ang="0">
                  <a:pos x="92" y="263"/>
                </a:cxn>
                <a:cxn ang="0">
                  <a:pos x="99" y="262"/>
                </a:cxn>
                <a:cxn ang="0">
                  <a:pos x="105" y="259"/>
                </a:cxn>
                <a:cxn ang="0">
                  <a:pos x="110" y="256"/>
                </a:cxn>
                <a:cxn ang="0">
                  <a:pos x="116" y="251"/>
                </a:cxn>
                <a:cxn ang="0">
                  <a:pos x="179" y="189"/>
                </a:cxn>
                <a:cxn ang="0">
                  <a:pos x="179" y="189"/>
                </a:cxn>
                <a:cxn ang="0">
                  <a:pos x="183" y="185"/>
                </a:cxn>
                <a:cxn ang="0">
                  <a:pos x="184" y="180"/>
                </a:cxn>
                <a:cxn ang="0">
                  <a:pos x="185" y="175"/>
                </a:cxn>
                <a:cxn ang="0">
                  <a:pos x="185" y="171"/>
                </a:cxn>
                <a:cxn ang="0">
                  <a:pos x="183" y="168"/>
                </a:cxn>
                <a:cxn ang="0">
                  <a:pos x="179" y="164"/>
                </a:cxn>
                <a:cxn ang="0">
                  <a:pos x="173" y="162"/>
                </a:cxn>
                <a:cxn ang="0">
                  <a:pos x="165" y="162"/>
                </a:cxn>
                <a:cxn ang="0">
                  <a:pos x="126" y="162"/>
                </a:cxn>
              </a:cxnLst>
              <a:rect l="0" t="0" r="r" b="b"/>
              <a:pathLst>
                <a:path w="185" h="263">
                  <a:moveTo>
                    <a:pt x="126" y="162"/>
                  </a:moveTo>
                  <a:lnTo>
                    <a:pt x="126" y="32"/>
                  </a:lnTo>
                  <a:lnTo>
                    <a:pt x="126" y="32"/>
                  </a:lnTo>
                  <a:lnTo>
                    <a:pt x="125" y="26"/>
                  </a:lnTo>
                  <a:lnTo>
                    <a:pt x="123" y="19"/>
                  </a:lnTo>
                  <a:lnTo>
                    <a:pt x="120" y="13"/>
                  </a:lnTo>
                  <a:lnTo>
                    <a:pt x="116" y="8"/>
                  </a:lnTo>
                  <a:lnTo>
                    <a:pt x="111" y="5"/>
                  </a:lnTo>
                  <a:lnTo>
                    <a:pt x="106" y="2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86" y="0"/>
                  </a:lnTo>
                  <a:lnTo>
                    <a:pt x="80" y="2"/>
                  </a:lnTo>
                  <a:lnTo>
                    <a:pt x="75" y="5"/>
                  </a:lnTo>
                  <a:lnTo>
                    <a:pt x="70" y="8"/>
                  </a:lnTo>
                  <a:lnTo>
                    <a:pt x="66" y="13"/>
                  </a:lnTo>
                  <a:lnTo>
                    <a:pt x="64" y="19"/>
                  </a:lnTo>
                  <a:lnTo>
                    <a:pt x="62" y="26"/>
                  </a:lnTo>
                  <a:lnTo>
                    <a:pt x="62" y="32"/>
                  </a:lnTo>
                  <a:lnTo>
                    <a:pt x="62" y="162"/>
                  </a:lnTo>
                  <a:lnTo>
                    <a:pt x="17" y="162"/>
                  </a:lnTo>
                  <a:lnTo>
                    <a:pt x="17" y="162"/>
                  </a:lnTo>
                  <a:lnTo>
                    <a:pt x="11" y="162"/>
                  </a:lnTo>
                  <a:lnTo>
                    <a:pt x="6" y="164"/>
                  </a:lnTo>
                  <a:lnTo>
                    <a:pt x="2" y="167"/>
                  </a:lnTo>
                  <a:lnTo>
                    <a:pt x="1" y="170"/>
                  </a:lnTo>
                  <a:lnTo>
                    <a:pt x="0" y="175"/>
                  </a:lnTo>
                  <a:lnTo>
                    <a:pt x="1" y="179"/>
                  </a:lnTo>
                  <a:lnTo>
                    <a:pt x="3" y="184"/>
                  </a:lnTo>
                  <a:lnTo>
                    <a:pt x="7" y="189"/>
                  </a:lnTo>
                  <a:lnTo>
                    <a:pt x="70" y="251"/>
                  </a:lnTo>
                  <a:lnTo>
                    <a:pt x="70" y="251"/>
                  </a:lnTo>
                  <a:lnTo>
                    <a:pt x="76" y="256"/>
                  </a:lnTo>
                  <a:lnTo>
                    <a:pt x="81" y="259"/>
                  </a:lnTo>
                  <a:lnTo>
                    <a:pt x="88" y="262"/>
                  </a:lnTo>
                  <a:lnTo>
                    <a:pt x="92" y="263"/>
                  </a:lnTo>
                  <a:lnTo>
                    <a:pt x="99" y="262"/>
                  </a:lnTo>
                  <a:lnTo>
                    <a:pt x="105" y="259"/>
                  </a:lnTo>
                  <a:lnTo>
                    <a:pt x="110" y="256"/>
                  </a:lnTo>
                  <a:lnTo>
                    <a:pt x="116" y="251"/>
                  </a:lnTo>
                  <a:lnTo>
                    <a:pt x="179" y="189"/>
                  </a:lnTo>
                  <a:lnTo>
                    <a:pt x="179" y="189"/>
                  </a:lnTo>
                  <a:lnTo>
                    <a:pt x="183" y="185"/>
                  </a:lnTo>
                  <a:lnTo>
                    <a:pt x="184" y="180"/>
                  </a:lnTo>
                  <a:lnTo>
                    <a:pt x="185" y="175"/>
                  </a:lnTo>
                  <a:lnTo>
                    <a:pt x="185" y="171"/>
                  </a:lnTo>
                  <a:lnTo>
                    <a:pt x="183" y="168"/>
                  </a:lnTo>
                  <a:lnTo>
                    <a:pt x="179" y="164"/>
                  </a:lnTo>
                  <a:lnTo>
                    <a:pt x="173" y="162"/>
                  </a:lnTo>
                  <a:lnTo>
                    <a:pt x="165" y="162"/>
                  </a:lnTo>
                  <a:lnTo>
                    <a:pt x="126" y="16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</p:grpSp>
      <p:grpSp>
        <p:nvGrpSpPr>
          <p:cNvPr id="94" name="Group 123"/>
          <p:cNvGrpSpPr/>
          <p:nvPr/>
        </p:nvGrpSpPr>
        <p:grpSpPr>
          <a:xfrm>
            <a:off x="9978115" y="1183413"/>
            <a:ext cx="694744" cy="245461"/>
            <a:chOff x="1441430" y="4357700"/>
            <a:chExt cx="503238" cy="177800"/>
          </a:xfrm>
          <a:solidFill>
            <a:srgbClr val="649C4B"/>
          </a:solidFill>
        </p:grpSpPr>
        <p:sp>
          <p:nvSpPr>
            <p:cNvPr id="95" name="Freeform 19"/>
            <p:cNvSpPr/>
            <p:nvPr/>
          </p:nvSpPr>
          <p:spPr bwMode="auto">
            <a:xfrm>
              <a:off x="1441430" y="4357700"/>
              <a:ext cx="231775" cy="177800"/>
            </a:xfrm>
            <a:custGeom>
              <a:avLst/>
              <a:gdLst/>
              <a:ahLst/>
              <a:cxnLst>
                <a:cxn ang="0">
                  <a:pos x="192" y="0"/>
                </a:cxn>
                <a:cxn ang="0">
                  <a:pos x="203" y="0"/>
                </a:cxn>
                <a:cxn ang="0">
                  <a:pos x="225" y="5"/>
                </a:cxn>
                <a:cxn ang="0">
                  <a:pos x="245" y="13"/>
                </a:cxn>
                <a:cxn ang="0">
                  <a:pos x="262" y="26"/>
                </a:cxn>
                <a:cxn ang="0">
                  <a:pos x="271" y="32"/>
                </a:cxn>
                <a:cxn ang="0">
                  <a:pos x="282" y="47"/>
                </a:cxn>
                <a:cxn ang="0">
                  <a:pos x="292" y="63"/>
                </a:cxn>
                <a:cxn ang="0">
                  <a:pos x="232" y="63"/>
                </a:cxn>
                <a:cxn ang="0">
                  <a:pos x="213" y="53"/>
                </a:cxn>
                <a:cxn ang="0">
                  <a:pos x="192" y="49"/>
                </a:cxn>
                <a:cxn ang="0">
                  <a:pos x="112" y="49"/>
                </a:cxn>
                <a:cxn ang="0">
                  <a:pos x="88" y="54"/>
                </a:cxn>
                <a:cxn ang="0">
                  <a:pos x="68" y="68"/>
                </a:cxn>
                <a:cxn ang="0">
                  <a:pos x="61" y="77"/>
                </a:cxn>
                <a:cxn ang="0">
                  <a:pos x="51" y="99"/>
                </a:cxn>
                <a:cxn ang="0">
                  <a:pos x="50" y="111"/>
                </a:cxn>
                <a:cxn ang="0">
                  <a:pos x="51" y="124"/>
                </a:cxn>
                <a:cxn ang="0">
                  <a:pos x="61" y="146"/>
                </a:cxn>
                <a:cxn ang="0">
                  <a:pos x="68" y="154"/>
                </a:cxn>
                <a:cxn ang="0">
                  <a:pos x="88" y="168"/>
                </a:cxn>
                <a:cxn ang="0">
                  <a:pos x="112" y="173"/>
                </a:cxn>
                <a:cxn ang="0">
                  <a:pos x="192" y="173"/>
                </a:cxn>
                <a:cxn ang="0">
                  <a:pos x="213" y="169"/>
                </a:cxn>
                <a:cxn ang="0">
                  <a:pos x="232" y="158"/>
                </a:cxn>
                <a:cxn ang="0">
                  <a:pos x="292" y="158"/>
                </a:cxn>
                <a:cxn ang="0">
                  <a:pos x="282" y="175"/>
                </a:cxn>
                <a:cxn ang="0">
                  <a:pos x="271" y="189"/>
                </a:cxn>
                <a:cxn ang="0">
                  <a:pos x="262" y="196"/>
                </a:cxn>
                <a:cxn ang="0">
                  <a:pos x="245" y="209"/>
                </a:cxn>
                <a:cxn ang="0">
                  <a:pos x="225" y="217"/>
                </a:cxn>
                <a:cxn ang="0">
                  <a:pos x="203" y="221"/>
                </a:cxn>
                <a:cxn ang="0">
                  <a:pos x="112" y="222"/>
                </a:cxn>
                <a:cxn ang="0">
                  <a:pos x="100" y="221"/>
                </a:cxn>
                <a:cxn ang="0">
                  <a:pos x="78" y="217"/>
                </a:cxn>
                <a:cxn ang="0">
                  <a:pos x="58" y="209"/>
                </a:cxn>
                <a:cxn ang="0">
                  <a:pos x="41" y="196"/>
                </a:cxn>
                <a:cxn ang="0">
                  <a:pos x="34" y="189"/>
                </a:cxn>
                <a:cxn ang="0">
                  <a:pos x="20" y="173"/>
                </a:cxn>
                <a:cxn ang="0">
                  <a:pos x="9" y="154"/>
                </a:cxn>
                <a:cxn ang="0">
                  <a:pos x="3" y="133"/>
                </a:cxn>
                <a:cxn ang="0">
                  <a:pos x="0" y="111"/>
                </a:cxn>
                <a:cxn ang="0">
                  <a:pos x="0" y="111"/>
                </a:cxn>
                <a:cxn ang="0">
                  <a:pos x="3" y="89"/>
                </a:cxn>
                <a:cxn ang="0">
                  <a:pos x="9" y="68"/>
                </a:cxn>
                <a:cxn ang="0">
                  <a:pos x="20" y="49"/>
                </a:cxn>
                <a:cxn ang="0">
                  <a:pos x="34" y="32"/>
                </a:cxn>
                <a:cxn ang="0">
                  <a:pos x="41" y="26"/>
                </a:cxn>
                <a:cxn ang="0">
                  <a:pos x="58" y="13"/>
                </a:cxn>
                <a:cxn ang="0">
                  <a:pos x="78" y="5"/>
                </a:cxn>
                <a:cxn ang="0">
                  <a:pos x="100" y="0"/>
                </a:cxn>
                <a:cxn ang="0">
                  <a:pos x="112" y="0"/>
                </a:cxn>
              </a:cxnLst>
              <a:rect l="0" t="0" r="r" b="b"/>
              <a:pathLst>
                <a:path w="292" h="222">
                  <a:moveTo>
                    <a:pt x="112" y="0"/>
                  </a:moveTo>
                  <a:lnTo>
                    <a:pt x="192" y="0"/>
                  </a:lnTo>
                  <a:lnTo>
                    <a:pt x="192" y="0"/>
                  </a:lnTo>
                  <a:lnTo>
                    <a:pt x="203" y="0"/>
                  </a:lnTo>
                  <a:lnTo>
                    <a:pt x="214" y="2"/>
                  </a:lnTo>
                  <a:lnTo>
                    <a:pt x="225" y="5"/>
                  </a:lnTo>
                  <a:lnTo>
                    <a:pt x="235" y="9"/>
                  </a:lnTo>
                  <a:lnTo>
                    <a:pt x="245" y="13"/>
                  </a:lnTo>
                  <a:lnTo>
                    <a:pt x="254" y="18"/>
                  </a:lnTo>
                  <a:lnTo>
                    <a:pt x="262" y="26"/>
                  </a:lnTo>
                  <a:lnTo>
                    <a:pt x="271" y="32"/>
                  </a:lnTo>
                  <a:lnTo>
                    <a:pt x="271" y="32"/>
                  </a:lnTo>
                  <a:lnTo>
                    <a:pt x="277" y="39"/>
                  </a:lnTo>
                  <a:lnTo>
                    <a:pt x="282" y="47"/>
                  </a:lnTo>
                  <a:lnTo>
                    <a:pt x="288" y="56"/>
                  </a:lnTo>
                  <a:lnTo>
                    <a:pt x="292" y="63"/>
                  </a:lnTo>
                  <a:lnTo>
                    <a:pt x="232" y="63"/>
                  </a:lnTo>
                  <a:lnTo>
                    <a:pt x="232" y="63"/>
                  </a:lnTo>
                  <a:lnTo>
                    <a:pt x="223" y="58"/>
                  </a:lnTo>
                  <a:lnTo>
                    <a:pt x="213" y="53"/>
                  </a:lnTo>
                  <a:lnTo>
                    <a:pt x="203" y="51"/>
                  </a:lnTo>
                  <a:lnTo>
                    <a:pt x="192" y="49"/>
                  </a:lnTo>
                  <a:lnTo>
                    <a:pt x="112" y="49"/>
                  </a:lnTo>
                  <a:lnTo>
                    <a:pt x="112" y="49"/>
                  </a:lnTo>
                  <a:lnTo>
                    <a:pt x="99" y="51"/>
                  </a:lnTo>
                  <a:lnTo>
                    <a:pt x="88" y="54"/>
                  </a:lnTo>
                  <a:lnTo>
                    <a:pt x="77" y="60"/>
                  </a:lnTo>
                  <a:lnTo>
                    <a:pt x="68" y="68"/>
                  </a:lnTo>
                  <a:lnTo>
                    <a:pt x="68" y="68"/>
                  </a:lnTo>
                  <a:lnTo>
                    <a:pt x="61" y="77"/>
                  </a:lnTo>
                  <a:lnTo>
                    <a:pt x="55" y="86"/>
                  </a:lnTo>
                  <a:lnTo>
                    <a:pt x="51" y="99"/>
                  </a:lnTo>
                  <a:lnTo>
                    <a:pt x="50" y="111"/>
                  </a:lnTo>
                  <a:lnTo>
                    <a:pt x="50" y="111"/>
                  </a:lnTo>
                  <a:lnTo>
                    <a:pt x="50" y="111"/>
                  </a:lnTo>
                  <a:lnTo>
                    <a:pt x="51" y="124"/>
                  </a:lnTo>
                  <a:lnTo>
                    <a:pt x="55" y="135"/>
                  </a:lnTo>
                  <a:lnTo>
                    <a:pt x="61" y="146"/>
                  </a:lnTo>
                  <a:lnTo>
                    <a:pt x="68" y="154"/>
                  </a:lnTo>
                  <a:lnTo>
                    <a:pt x="68" y="154"/>
                  </a:lnTo>
                  <a:lnTo>
                    <a:pt x="77" y="162"/>
                  </a:lnTo>
                  <a:lnTo>
                    <a:pt x="88" y="168"/>
                  </a:lnTo>
                  <a:lnTo>
                    <a:pt x="99" y="172"/>
                  </a:lnTo>
                  <a:lnTo>
                    <a:pt x="112" y="173"/>
                  </a:lnTo>
                  <a:lnTo>
                    <a:pt x="192" y="173"/>
                  </a:lnTo>
                  <a:lnTo>
                    <a:pt x="192" y="173"/>
                  </a:lnTo>
                  <a:lnTo>
                    <a:pt x="203" y="172"/>
                  </a:lnTo>
                  <a:lnTo>
                    <a:pt x="213" y="169"/>
                  </a:lnTo>
                  <a:lnTo>
                    <a:pt x="223" y="164"/>
                  </a:lnTo>
                  <a:lnTo>
                    <a:pt x="232" y="158"/>
                  </a:lnTo>
                  <a:lnTo>
                    <a:pt x="292" y="158"/>
                  </a:lnTo>
                  <a:lnTo>
                    <a:pt x="292" y="158"/>
                  </a:lnTo>
                  <a:lnTo>
                    <a:pt x="288" y="167"/>
                  </a:lnTo>
                  <a:lnTo>
                    <a:pt x="282" y="175"/>
                  </a:lnTo>
                  <a:lnTo>
                    <a:pt x="277" y="183"/>
                  </a:lnTo>
                  <a:lnTo>
                    <a:pt x="271" y="189"/>
                  </a:lnTo>
                  <a:lnTo>
                    <a:pt x="271" y="189"/>
                  </a:lnTo>
                  <a:lnTo>
                    <a:pt x="262" y="196"/>
                  </a:lnTo>
                  <a:lnTo>
                    <a:pt x="254" y="203"/>
                  </a:lnTo>
                  <a:lnTo>
                    <a:pt x="245" y="209"/>
                  </a:lnTo>
                  <a:lnTo>
                    <a:pt x="235" y="214"/>
                  </a:lnTo>
                  <a:lnTo>
                    <a:pt x="225" y="217"/>
                  </a:lnTo>
                  <a:lnTo>
                    <a:pt x="214" y="220"/>
                  </a:lnTo>
                  <a:lnTo>
                    <a:pt x="203" y="221"/>
                  </a:lnTo>
                  <a:lnTo>
                    <a:pt x="192" y="222"/>
                  </a:lnTo>
                  <a:lnTo>
                    <a:pt x="112" y="222"/>
                  </a:lnTo>
                  <a:lnTo>
                    <a:pt x="112" y="222"/>
                  </a:lnTo>
                  <a:lnTo>
                    <a:pt x="100" y="221"/>
                  </a:lnTo>
                  <a:lnTo>
                    <a:pt x="89" y="220"/>
                  </a:lnTo>
                  <a:lnTo>
                    <a:pt x="78" y="217"/>
                  </a:lnTo>
                  <a:lnTo>
                    <a:pt x="68" y="214"/>
                  </a:lnTo>
                  <a:lnTo>
                    <a:pt x="58" y="209"/>
                  </a:lnTo>
                  <a:lnTo>
                    <a:pt x="50" y="203"/>
                  </a:lnTo>
                  <a:lnTo>
                    <a:pt x="41" y="196"/>
                  </a:lnTo>
                  <a:lnTo>
                    <a:pt x="34" y="189"/>
                  </a:lnTo>
                  <a:lnTo>
                    <a:pt x="34" y="189"/>
                  </a:lnTo>
                  <a:lnTo>
                    <a:pt x="26" y="182"/>
                  </a:lnTo>
                  <a:lnTo>
                    <a:pt x="20" y="173"/>
                  </a:lnTo>
                  <a:lnTo>
                    <a:pt x="14" y="164"/>
                  </a:lnTo>
                  <a:lnTo>
                    <a:pt x="9" y="154"/>
                  </a:lnTo>
                  <a:lnTo>
                    <a:pt x="5" y="143"/>
                  </a:lnTo>
                  <a:lnTo>
                    <a:pt x="3" y="133"/>
                  </a:lnTo>
                  <a:lnTo>
                    <a:pt x="2" y="122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2" y="100"/>
                  </a:lnTo>
                  <a:lnTo>
                    <a:pt x="3" y="89"/>
                  </a:lnTo>
                  <a:lnTo>
                    <a:pt x="5" y="78"/>
                  </a:lnTo>
                  <a:lnTo>
                    <a:pt x="9" y="68"/>
                  </a:lnTo>
                  <a:lnTo>
                    <a:pt x="14" y="58"/>
                  </a:lnTo>
                  <a:lnTo>
                    <a:pt x="20" y="49"/>
                  </a:lnTo>
                  <a:lnTo>
                    <a:pt x="26" y="41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41" y="26"/>
                  </a:lnTo>
                  <a:lnTo>
                    <a:pt x="50" y="18"/>
                  </a:lnTo>
                  <a:lnTo>
                    <a:pt x="58" y="13"/>
                  </a:lnTo>
                  <a:lnTo>
                    <a:pt x="68" y="9"/>
                  </a:lnTo>
                  <a:lnTo>
                    <a:pt x="78" y="5"/>
                  </a:lnTo>
                  <a:lnTo>
                    <a:pt x="89" y="2"/>
                  </a:lnTo>
                  <a:lnTo>
                    <a:pt x="100" y="0"/>
                  </a:lnTo>
                  <a:lnTo>
                    <a:pt x="112" y="0"/>
                  </a:lnTo>
                  <a:lnTo>
                    <a:pt x="11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96" name="Freeform 20"/>
            <p:cNvSpPr/>
            <p:nvPr/>
          </p:nvSpPr>
          <p:spPr bwMode="auto">
            <a:xfrm>
              <a:off x="1714480" y="4357700"/>
              <a:ext cx="230188" cy="177800"/>
            </a:xfrm>
            <a:custGeom>
              <a:avLst/>
              <a:gdLst/>
              <a:ahLst/>
              <a:cxnLst>
                <a:cxn ang="0">
                  <a:pos x="181" y="0"/>
                </a:cxn>
                <a:cxn ang="0">
                  <a:pos x="192" y="0"/>
                </a:cxn>
                <a:cxn ang="0">
                  <a:pos x="213" y="5"/>
                </a:cxn>
                <a:cxn ang="0">
                  <a:pos x="234" y="13"/>
                </a:cxn>
                <a:cxn ang="0">
                  <a:pos x="251" y="26"/>
                </a:cxn>
                <a:cxn ang="0">
                  <a:pos x="258" y="32"/>
                </a:cxn>
                <a:cxn ang="0">
                  <a:pos x="272" y="49"/>
                </a:cxn>
                <a:cxn ang="0">
                  <a:pos x="283" y="68"/>
                </a:cxn>
                <a:cxn ang="0">
                  <a:pos x="289" y="89"/>
                </a:cxn>
                <a:cxn ang="0">
                  <a:pos x="292" y="111"/>
                </a:cxn>
                <a:cxn ang="0">
                  <a:pos x="292" y="111"/>
                </a:cxn>
                <a:cxn ang="0">
                  <a:pos x="289" y="133"/>
                </a:cxn>
                <a:cxn ang="0">
                  <a:pos x="283" y="154"/>
                </a:cxn>
                <a:cxn ang="0">
                  <a:pos x="272" y="173"/>
                </a:cxn>
                <a:cxn ang="0">
                  <a:pos x="258" y="189"/>
                </a:cxn>
                <a:cxn ang="0">
                  <a:pos x="251" y="196"/>
                </a:cxn>
                <a:cxn ang="0">
                  <a:pos x="234" y="209"/>
                </a:cxn>
                <a:cxn ang="0">
                  <a:pos x="213" y="217"/>
                </a:cxn>
                <a:cxn ang="0">
                  <a:pos x="192" y="221"/>
                </a:cxn>
                <a:cxn ang="0">
                  <a:pos x="100" y="222"/>
                </a:cxn>
                <a:cxn ang="0">
                  <a:pos x="89" y="221"/>
                </a:cxn>
                <a:cxn ang="0">
                  <a:pos x="67" y="217"/>
                </a:cxn>
                <a:cxn ang="0">
                  <a:pos x="47" y="209"/>
                </a:cxn>
                <a:cxn ang="0">
                  <a:pos x="30" y="196"/>
                </a:cxn>
                <a:cxn ang="0">
                  <a:pos x="21" y="189"/>
                </a:cxn>
                <a:cxn ang="0">
                  <a:pos x="9" y="175"/>
                </a:cxn>
                <a:cxn ang="0">
                  <a:pos x="0" y="158"/>
                </a:cxn>
                <a:cxn ang="0">
                  <a:pos x="61" y="158"/>
                </a:cxn>
                <a:cxn ang="0">
                  <a:pos x="79" y="169"/>
                </a:cxn>
                <a:cxn ang="0">
                  <a:pos x="100" y="173"/>
                </a:cxn>
                <a:cxn ang="0">
                  <a:pos x="181" y="173"/>
                </a:cxn>
                <a:cxn ang="0">
                  <a:pos x="204" y="168"/>
                </a:cxn>
                <a:cxn ang="0">
                  <a:pos x="224" y="154"/>
                </a:cxn>
                <a:cxn ang="0">
                  <a:pos x="231" y="146"/>
                </a:cxn>
                <a:cxn ang="0">
                  <a:pos x="241" y="124"/>
                </a:cxn>
                <a:cxn ang="0">
                  <a:pos x="242" y="111"/>
                </a:cxn>
                <a:cxn ang="0">
                  <a:pos x="241" y="99"/>
                </a:cxn>
                <a:cxn ang="0">
                  <a:pos x="231" y="77"/>
                </a:cxn>
                <a:cxn ang="0">
                  <a:pos x="224" y="68"/>
                </a:cxn>
                <a:cxn ang="0">
                  <a:pos x="204" y="54"/>
                </a:cxn>
                <a:cxn ang="0">
                  <a:pos x="181" y="49"/>
                </a:cxn>
                <a:cxn ang="0">
                  <a:pos x="100" y="49"/>
                </a:cxn>
                <a:cxn ang="0">
                  <a:pos x="79" y="53"/>
                </a:cxn>
                <a:cxn ang="0">
                  <a:pos x="61" y="63"/>
                </a:cxn>
                <a:cxn ang="0">
                  <a:pos x="0" y="63"/>
                </a:cxn>
                <a:cxn ang="0">
                  <a:pos x="9" y="47"/>
                </a:cxn>
                <a:cxn ang="0">
                  <a:pos x="21" y="32"/>
                </a:cxn>
                <a:cxn ang="0">
                  <a:pos x="30" y="26"/>
                </a:cxn>
                <a:cxn ang="0">
                  <a:pos x="47" y="13"/>
                </a:cxn>
                <a:cxn ang="0">
                  <a:pos x="67" y="5"/>
                </a:cxn>
                <a:cxn ang="0">
                  <a:pos x="89" y="0"/>
                </a:cxn>
                <a:cxn ang="0">
                  <a:pos x="100" y="0"/>
                </a:cxn>
              </a:cxnLst>
              <a:rect l="0" t="0" r="r" b="b"/>
              <a:pathLst>
                <a:path w="292" h="222">
                  <a:moveTo>
                    <a:pt x="100" y="0"/>
                  </a:moveTo>
                  <a:lnTo>
                    <a:pt x="181" y="0"/>
                  </a:lnTo>
                  <a:lnTo>
                    <a:pt x="181" y="0"/>
                  </a:lnTo>
                  <a:lnTo>
                    <a:pt x="192" y="0"/>
                  </a:lnTo>
                  <a:lnTo>
                    <a:pt x="203" y="2"/>
                  </a:lnTo>
                  <a:lnTo>
                    <a:pt x="213" y="5"/>
                  </a:lnTo>
                  <a:lnTo>
                    <a:pt x="224" y="9"/>
                  </a:lnTo>
                  <a:lnTo>
                    <a:pt x="234" y="13"/>
                  </a:lnTo>
                  <a:lnTo>
                    <a:pt x="242" y="18"/>
                  </a:lnTo>
                  <a:lnTo>
                    <a:pt x="251" y="26"/>
                  </a:lnTo>
                  <a:lnTo>
                    <a:pt x="258" y="32"/>
                  </a:lnTo>
                  <a:lnTo>
                    <a:pt x="258" y="32"/>
                  </a:lnTo>
                  <a:lnTo>
                    <a:pt x="266" y="41"/>
                  </a:lnTo>
                  <a:lnTo>
                    <a:pt x="272" y="49"/>
                  </a:lnTo>
                  <a:lnTo>
                    <a:pt x="278" y="58"/>
                  </a:lnTo>
                  <a:lnTo>
                    <a:pt x="283" y="68"/>
                  </a:lnTo>
                  <a:lnTo>
                    <a:pt x="287" y="78"/>
                  </a:lnTo>
                  <a:lnTo>
                    <a:pt x="289" y="89"/>
                  </a:lnTo>
                  <a:lnTo>
                    <a:pt x="291" y="100"/>
                  </a:lnTo>
                  <a:lnTo>
                    <a:pt x="292" y="111"/>
                  </a:lnTo>
                  <a:lnTo>
                    <a:pt x="292" y="111"/>
                  </a:lnTo>
                  <a:lnTo>
                    <a:pt x="292" y="111"/>
                  </a:lnTo>
                  <a:lnTo>
                    <a:pt x="291" y="122"/>
                  </a:lnTo>
                  <a:lnTo>
                    <a:pt x="289" y="133"/>
                  </a:lnTo>
                  <a:lnTo>
                    <a:pt x="287" y="143"/>
                  </a:lnTo>
                  <a:lnTo>
                    <a:pt x="283" y="154"/>
                  </a:lnTo>
                  <a:lnTo>
                    <a:pt x="278" y="164"/>
                  </a:lnTo>
                  <a:lnTo>
                    <a:pt x="272" y="173"/>
                  </a:lnTo>
                  <a:lnTo>
                    <a:pt x="266" y="182"/>
                  </a:lnTo>
                  <a:lnTo>
                    <a:pt x="258" y="189"/>
                  </a:lnTo>
                  <a:lnTo>
                    <a:pt x="258" y="189"/>
                  </a:lnTo>
                  <a:lnTo>
                    <a:pt x="251" y="196"/>
                  </a:lnTo>
                  <a:lnTo>
                    <a:pt x="242" y="203"/>
                  </a:lnTo>
                  <a:lnTo>
                    <a:pt x="234" y="209"/>
                  </a:lnTo>
                  <a:lnTo>
                    <a:pt x="224" y="214"/>
                  </a:lnTo>
                  <a:lnTo>
                    <a:pt x="213" y="217"/>
                  </a:lnTo>
                  <a:lnTo>
                    <a:pt x="203" y="220"/>
                  </a:lnTo>
                  <a:lnTo>
                    <a:pt x="192" y="221"/>
                  </a:lnTo>
                  <a:lnTo>
                    <a:pt x="181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89" y="221"/>
                  </a:lnTo>
                  <a:lnTo>
                    <a:pt x="78" y="220"/>
                  </a:lnTo>
                  <a:lnTo>
                    <a:pt x="67" y="217"/>
                  </a:lnTo>
                  <a:lnTo>
                    <a:pt x="57" y="214"/>
                  </a:lnTo>
                  <a:lnTo>
                    <a:pt x="47" y="209"/>
                  </a:lnTo>
                  <a:lnTo>
                    <a:pt x="38" y="203"/>
                  </a:lnTo>
                  <a:lnTo>
                    <a:pt x="30" y="196"/>
                  </a:lnTo>
                  <a:lnTo>
                    <a:pt x="21" y="189"/>
                  </a:lnTo>
                  <a:lnTo>
                    <a:pt x="21" y="189"/>
                  </a:lnTo>
                  <a:lnTo>
                    <a:pt x="15" y="183"/>
                  </a:lnTo>
                  <a:lnTo>
                    <a:pt x="9" y="175"/>
                  </a:lnTo>
                  <a:lnTo>
                    <a:pt x="4" y="167"/>
                  </a:lnTo>
                  <a:lnTo>
                    <a:pt x="0" y="158"/>
                  </a:lnTo>
                  <a:lnTo>
                    <a:pt x="61" y="158"/>
                  </a:lnTo>
                  <a:lnTo>
                    <a:pt x="61" y="158"/>
                  </a:lnTo>
                  <a:lnTo>
                    <a:pt x="69" y="164"/>
                  </a:lnTo>
                  <a:lnTo>
                    <a:pt x="79" y="169"/>
                  </a:lnTo>
                  <a:lnTo>
                    <a:pt x="89" y="172"/>
                  </a:lnTo>
                  <a:lnTo>
                    <a:pt x="100" y="173"/>
                  </a:lnTo>
                  <a:lnTo>
                    <a:pt x="181" y="173"/>
                  </a:lnTo>
                  <a:lnTo>
                    <a:pt x="181" y="173"/>
                  </a:lnTo>
                  <a:lnTo>
                    <a:pt x="193" y="172"/>
                  </a:lnTo>
                  <a:lnTo>
                    <a:pt x="204" y="168"/>
                  </a:lnTo>
                  <a:lnTo>
                    <a:pt x="215" y="162"/>
                  </a:lnTo>
                  <a:lnTo>
                    <a:pt x="224" y="154"/>
                  </a:lnTo>
                  <a:lnTo>
                    <a:pt x="224" y="154"/>
                  </a:lnTo>
                  <a:lnTo>
                    <a:pt x="231" y="146"/>
                  </a:lnTo>
                  <a:lnTo>
                    <a:pt x="237" y="135"/>
                  </a:lnTo>
                  <a:lnTo>
                    <a:pt x="241" y="124"/>
                  </a:lnTo>
                  <a:lnTo>
                    <a:pt x="242" y="111"/>
                  </a:lnTo>
                  <a:lnTo>
                    <a:pt x="242" y="111"/>
                  </a:lnTo>
                  <a:lnTo>
                    <a:pt x="242" y="111"/>
                  </a:lnTo>
                  <a:lnTo>
                    <a:pt x="241" y="99"/>
                  </a:lnTo>
                  <a:lnTo>
                    <a:pt x="237" y="86"/>
                  </a:lnTo>
                  <a:lnTo>
                    <a:pt x="231" y="77"/>
                  </a:lnTo>
                  <a:lnTo>
                    <a:pt x="224" y="68"/>
                  </a:lnTo>
                  <a:lnTo>
                    <a:pt x="224" y="68"/>
                  </a:lnTo>
                  <a:lnTo>
                    <a:pt x="215" y="60"/>
                  </a:lnTo>
                  <a:lnTo>
                    <a:pt x="204" y="54"/>
                  </a:lnTo>
                  <a:lnTo>
                    <a:pt x="193" y="51"/>
                  </a:lnTo>
                  <a:lnTo>
                    <a:pt x="181" y="49"/>
                  </a:lnTo>
                  <a:lnTo>
                    <a:pt x="100" y="49"/>
                  </a:lnTo>
                  <a:lnTo>
                    <a:pt x="100" y="49"/>
                  </a:lnTo>
                  <a:lnTo>
                    <a:pt x="89" y="51"/>
                  </a:lnTo>
                  <a:lnTo>
                    <a:pt x="79" y="53"/>
                  </a:lnTo>
                  <a:lnTo>
                    <a:pt x="69" y="58"/>
                  </a:lnTo>
                  <a:lnTo>
                    <a:pt x="61" y="63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4" y="56"/>
                  </a:lnTo>
                  <a:lnTo>
                    <a:pt x="9" y="47"/>
                  </a:lnTo>
                  <a:lnTo>
                    <a:pt x="15" y="39"/>
                  </a:lnTo>
                  <a:lnTo>
                    <a:pt x="21" y="32"/>
                  </a:lnTo>
                  <a:lnTo>
                    <a:pt x="21" y="32"/>
                  </a:lnTo>
                  <a:lnTo>
                    <a:pt x="30" y="26"/>
                  </a:lnTo>
                  <a:lnTo>
                    <a:pt x="38" y="18"/>
                  </a:lnTo>
                  <a:lnTo>
                    <a:pt x="47" y="13"/>
                  </a:lnTo>
                  <a:lnTo>
                    <a:pt x="57" y="9"/>
                  </a:lnTo>
                  <a:lnTo>
                    <a:pt x="67" y="5"/>
                  </a:lnTo>
                  <a:lnTo>
                    <a:pt x="78" y="2"/>
                  </a:lnTo>
                  <a:lnTo>
                    <a:pt x="89" y="0"/>
                  </a:lnTo>
                  <a:lnTo>
                    <a:pt x="100" y="0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97" name="Freeform 21"/>
            <p:cNvSpPr/>
            <p:nvPr/>
          </p:nvSpPr>
          <p:spPr bwMode="auto">
            <a:xfrm>
              <a:off x="1601767" y="4427550"/>
              <a:ext cx="195263" cy="36513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24" y="0"/>
                </a:cxn>
                <a:cxn ang="0">
                  <a:pos x="224" y="0"/>
                </a:cxn>
                <a:cxn ang="0">
                  <a:pos x="229" y="1"/>
                </a:cxn>
                <a:cxn ang="0">
                  <a:pos x="233" y="2"/>
                </a:cxn>
                <a:cxn ang="0">
                  <a:pos x="236" y="5"/>
                </a:cxn>
                <a:cxn ang="0">
                  <a:pos x="240" y="7"/>
                </a:cxn>
                <a:cxn ang="0">
                  <a:pos x="242" y="11"/>
                </a:cxn>
                <a:cxn ang="0">
                  <a:pos x="245" y="14"/>
                </a:cxn>
                <a:cxn ang="0">
                  <a:pos x="246" y="18"/>
                </a:cxn>
                <a:cxn ang="0">
                  <a:pos x="246" y="23"/>
                </a:cxn>
                <a:cxn ang="0">
                  <a:pos x="246" y="23"/>
                </a:cxn>
                <a:cxn ang="0">
                  <a:pos x="246" y="23"/>
                </a:cxn>
                <a:cxn ang="0">
                  <a:pos x="246" y="28"/>
                </a:cxn>
                <a:cxn ang="0">
                  <a:pos x="245" y="32"/>
                </a:cxn>
                <a:cxn ang="0">
                  <a:pos x="242" y="36"/>
                </a:cxn>
                <a:cxn ang="0">
                  <a:pos x="240" y="39"/>
                </a:cxn>
                <a:cxn ang="0">
                  <a:pos x="236" y="42"/>
                </a:cxn>
                <a:cxn ang="0">
                  <a:pos x="233" y="44"/>
                </a:cxn>
                <a:cxn ang="0">
                  <a:pos x="229" y="45"/>
                </a:cxn>
                <a:cxn ang="0">
                  <a:pos x="224" y="45"/>
                </a:cxn>
                <a:cxn ang="0">
                  <a:pos x="24" y="45"/>
                </a:cxn>
                <a:cxn ang="0">
                  <a:pos x="24" y="45"/>
                </a:cxn>
                <a:cxn ang="0">
                  <a:pos x="19" y="45"/>
                </a:cxn>
                <a:cxn ang="0">
                  <a:pos x="14" y="44"/>
                </a:cxn>
                <a:cxn ang="0">
                  <a:pos x="10" y="42"/>
                </a:cxn>
                <a:cxn ang="0">
                  <a:pos x="6" y="39"/>
                </a:cxn>
                <a:cxn ang="0">
                  <a:pos x="4" y="36"/>
                </a:cxn>
                <a:cxn ang="0">
                  <a:pos x="3" y="32"/>
                </a:cxn>
                <a:cxn ang="0">
                  <a:pos x="0" y="28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18"/>
                </a:cxn>
                <a:cxn ang="0">
                  <a:pos x="3" y="14"/>
                </a:cxn>
                <a:cxn ang="0">
                  <a:pos x="4" y="11"/>
                </a:cxn>
                <a:cxn ang="0">
                  <a:pos x="6" y="7"/>
                </a:cxn>
                <a:cxn ang="0">
                  <a:pos x="10" y="5"/>
                </a:cxn>
                <a:cxn ang="0">
                  <a:pos x="14" y="2"/>
                </a:cxn>
                <a:cxn ang="0">
                  <a:pos x="19" y="1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246" h="45">
                  <a:moveTo>
                    <a:pt x="24" y="0"/>
                  </a:moveTo>
                  <a:lnTo>
                    <a:pt x="224" y="0"/>
                  </a:lnTo>
                  <a:lnTo>
                    <a:pt x="224" y="0"/>
                  </a:lnTo>
                  <a:lnTo>
                    <a:pt x="229" y="1"/>
                  </a:lnTo>
                  <a:lnTo>
                    <a:pt x="233" y="2"/>
                  </a:lnTo>
                  <a:lnTo>
                    <a:pt x="236" y="5"/>
                  </a:lnTo>
                  <a:lnTo>
                    <a:pt x="240" y="7"/>
                  </a:lnTo>
                  <a:lnTo>
                    <a:pt x="242" y="11"/>
                  </a:lnTo>
                  <a:lnTo>
                    <a:pt x="245" y="14"/>
                  </a:lnTo>
                  <a:lnTo>
                    <a:pt x="246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46" y="28"/>
                  </a:lnTo>
                  <a:lnTo>
                    <a:pt x="245" y="32"/>
                  </a:lnTo>
                  <a:lnTo>
                    <a:pt x="242" y="36"/>
                  </a:lnTo>
                  <a:lnTo>
                    <a:pt x="240" y="39"/>
                  </a:lnTo>
                  <a:lnTo>
                    <a:pt x="236" y="42"/>
                  </a:lnTo>
                  <a:lnTo>
                    <a:pt x="233" y="44"/>
                  </a:lnTo>
                  <a:lnTo>
                    <a:pt x="229" y="45"/>
                  </a:lnTo>
                  <a:lnTo>
                    <a:pt x="224" y="45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19" y="45"/>
                  </a:lnTo>
                  <a:lnTo>
                    <a:pt x="14" y="44"/>
                  </a:lnTo>
                  <a:lnTo>
                    <a:pt x="10" y="42"/>
                  </a:lnTo>
                  <a:lnTo>
                    <a:pt x="6" y="39"/>
                  </a:lnTo>
                  <a:lnTo>
                    <a:pt x="4" y="36"/>
                  </a:lnTo>
                  <a:lnTo>
                    <a:pt x="3" y="32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3" y="14"/>
                  </a:lnTo>
                  <a:lnTo>
                    <a:pt x="4" y="11"/>
                  </a:lnTo>
                  <a:lnTo>
                    <a:pt x="6" y="7"/>
                  </a:lnTo>
                  <a:lnTo>
                    <a:pt x="10" y="5"/>
                  </a:lnTo>
                  <a:lnTo>
                    <a:pt x="14" y="2"/>
                  </a:lnTo>
                  <a:lnTo>
                    <a:pt x="19" y="1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</p:grpSp>
      <p:grpSp>
        <p:nvGrpSpPr>
          <p:cNvPr id="98" name="Group 127"/>
          <p:cNvGrpSpPr/>
          <p:nvPr/>
        </p:nvGrpSpPr>
        <p:grpSpPr>
          <a:xfrm>
            <a:off x="9974247" y="4060489"/>
            <a:ext cx="657499" cy="433947"/>
            <a:chOff x="2141517" y="2373325"/>
            <a:chExt cx="476251" cy="314325"/>
          </a:xfrm>
          <a:solidFill>
            <a:srgbClr val="649C4B"/>
          </a:solidFill>
        </p:grpSpPr>
        <p:sp>
          <p:nvSpPr>
            <p:cNvPr id="99" name="Rectangle 22"/>
            <p:cNvSpPr>
              <a:spLocks noChangeArrowheads="1"/>
            </p:cNvSpPr>
            <p:nvPr/>
          </p:nvSpPr>
          <p:spPr bwMode="auto">
            <a:xfrm>
              <a:off x="2200255" y="2678125"/>
              <a:ext cx="387350" cy="95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100" name="Rectangle 23"/>
            <p:cNvSpPr>
              <a:spLocks noChangeArrowheads="1"/>
            </p:cNvSpPr>
            <p:nvPr/>
          </p:nvSpPr>
          <p:spPr bwMode="auto">
            <a:xfrm>
              <a:off x="2517755" y="2468575"/>
              <a:ext cx="69850" cy="20955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101" name="Rectangle 24"/>
            <p:cNvSpPr>
              <a:spLocks noChangeArrowheads="1"/>
            </p:cNvSpPr>
            <p:nvPr/>
          </p:nvSpPr>
          <p:spPr bwMode="auto">
            <a:xfrm>
              <a:off x="2438380" y="2547950"/>
              <a:ext cx="69850" cy="1301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102" name="Rectangle 25"/>
            <p:cNvSpPr>
              <a:spLocks noChangeArrowheads="1"/>
            </p:cNvSpPr>
            <p:nvPr/>
          </p:nvSpPr>
          <p:spPr bwMode="auto">
            <a:xfrm>
              <a:off x="2359005" y="2592400"/>
              <a:ext cx="69850" cy="857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103" name="Rectangle 26"/>
            <p:cNvSpPr>
              <a:spLocks noChangeArrowheads="1"/>
            </p:cNvSpPr>
            <p:nvPr/>
          </p:nvSpPr>
          <p:spPr bwMode="auto">
            <a:xfrm>
              <a:off x="2279630" y="2551125"/>
              <a:ext cx="69850" cy="1270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104" name="Rectangle 27"/>
            <p:cNvSpPr>
              <a:spLocks noChangeArrowheads="1"/>
            </p:cNvSpPr>
            <p:nvPr/>
          </p:nvSpPr>
          <p:spPr bwMode="auto">
            <a:xfrm>
              <a:off x="2200255" y="2587637"/>
              <a:ext cx="68263" cy="904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105" name="Freeform 28"/>
            <p:cNvSpPr/>
            <p:nvPr/>
          </p:nvSpPr>
          <p:spPr bwMode="auto">
            <a:xfrm>
              <a:off x="2141517" y="2559062"/>
              <a:ext cx="36513" cy="3810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27" y="0"/>
                </a:cxn>
                <a:cxn ang="0">
                  <a:pos x="32" y="1"/>
                </a:cxn>
                <a:cxn ang="0">
                  <a:pos x="36" y="3"/>
                </a:cxn>
                <a:cxn ang="0">
                  <a:pos x="40" y="7"/>
                </a:cxn>
                <a:cxn ang="0">
                  <a:pos x="42" y="10"/>
                </a:cxn>
                <a:cxn ang="0">
                  <a:pos x="45" y="15"/>
                </a:cxn>
                <a:cxn ang="0">
                  <a:pos x="46" y="18"/>
                </a:cxn>
                <a:cxn ang="0">
                  <a:pos x="46" y="23"/>
                </a:cxn>
                <a:cxn ang="0">
                  <a:pos x="46" y="23"/>
                </a:cxn>
                <a:cxn ang="0">
                  <a:pos x="46" y="28"/>
                </a:cxn>
                <a:cxn ang="0">
                  <a:pos x="45" y="32"/>
                </a:cxn>
                <a:cxn ang="0">
                  <a:pos x="42" y="36"/>
                </a:cxn>
                <a:cxn ang="0">
                  <a:pos x="40" y="39"/>
                </a:cxn>
                <a:cxn ang="0">
                  <a:pos x="36" y="43"/>
                </a:cxn>
                <a:cxn ang="0">
                  <a:pos x="32" y="44"/>
                </a:cxn>
                <a:cxn ang="0">
                  <a:pos x="27" y="45"/>
                </a:cxn>
                <a:cxn ang="0">
                  <a:pos x="22" y="47"/>
                </a:cxn>
                <a:cxn ang="0">
                  <a:pos x="22" y="47"/>
                </a:cxn>
                <a:cxn ang="0">
                  <a:pos x="19" y="45"/>
                </a:cxn>
                <a:cxn ang="0">
                  <a:pos x="14" y="44"/>
                </a:cxn>
                <a:cxn ang="0">
                  <a:pos x="10" y="43"/>
                </a:cxn>
                <a:cxn ang="0">
                  <a:pos x="6" y="39"/>
                </a:cxn>
                <a:cxn ang="0">
                  <a:pos x="4" y="36"/>
                </a:cxn>
                <a:cxn ang="0">
                  <a:pos x="1" y="32"/>
                </a:cxn>
                <a:cxn ang="0">
                  <a:pos x="0" y="28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18"/>
                </a:cxn>
                <a:cxn ang="0">
                  <a:pos x="1" y="15"/>
                </a:cxn>
                <a:cxn ang="0">
                  <a:pos x="4" y="10"/>
                </a:cxn>
                <a:cxn ang="0">
                  <a:pos x="6" y="7"/>
                </a:cxn>
                <a:cxn ang="0">
                  <a:pos x="10" y="3"/>
                </a:cxn>
                <a:cxn ang="0">
                  <a:pos x="14" y="1"/>
                </a:cxn>
                <a:cxn ang="0">
                  <a:pos x="19" y="0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46" h="47">
                  <a:moveTo>
                    <a:pt x="22" y="0"/>
                  </a:moveTo>
                  <a:lnTo>
                    <a:pt x="22" y="0"/>
                  </a:lnTo>
                  <a:lnTo>
                    <a:pt x="27" y="0"/>
                  </a:lnTo>
                  <a:lnTo>
                    <a:pt x="32" y="1"/>
                  </a:lnTo>
                  <a:lnTo>
                    <a:pt x="36" y="3"/>
                  </a:lnTo>
                  <a:lnTo>
                    <a:pt x="40" y="7"/>
                  </a:lnTo>
                  <a:lnTo>
                    <a:pt x="42" y="10"/>
                  </a:lnTo>
                  <a:lnTo>
                    <a:pt x="45" y="15"/>
                  </a:lnTo>
                  <a:lnTo>
                    <a:pt x="46" y="18"/>
                  </a:lnTo>
                  <a:lnTo>
                    <a:pt x="46" y="23"/>
                  </a:lnTo>
                  <a:lnTo>
                    <a:pt x="46" y="23"/>
                  </a:lnTo>
                  <a:lnTo>
                    <a:pt x="46" y="28"/>
                  </a:lnTo>
                  <a:lnTo>
                    <a:pt x="45" y="32"/>
                  </a:lnTo>
                  <a:lnTo>
                    <a:pt x="42" y="36"/>
                  </a:lnTo>
                  <a:lnTo>
                    <a:pt x="40" y="39"/>
                  </a:lnTo>
                  <a:lnTo>
                    <a:pt x="36" y="43"/>
                  </a:lnTo>
                  <a:lnTo>
                    <a:pt x="32" y="44"/>
                  </a:lnTo>
                  <a:lnTo>
                    <a:pt x="27" y="45"/>
                  </a:lnTo>
                  <a:lnTo>
                    <a:pt x="22" y="47"/>
                  </a:lnTo>
                  <a:lnTo>
                    <a:pt x="22" y="47"/>
                  </a:lnTo>
                  <a:lnTo>
                    <a:pt x="19" y="45"/>
                  </a:lnTo>
                  <a:lnTo>
                    <a:pt x="14" y="44"/>
                  </a:lnTo>
                  <a:lnTo>
                    <a:pt x="10" y="43"/>
                  </a:lnTo>
                  <a:lnTo>
                    <a:pt x="6" y="39"/>
                  </a:lnTo>
                  <a:lnTo>
                    <a:pt x="4" y="36"/>
                  </a:lnTo>
                  <a:lnTo>
                    <a:pt x="1" y="32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5"/>
                  </a:lnTo>
                  <a:lnTo>
                    <a:pt x="4" y="10"/>
                  </a:lnTo>
                  <a:lnTo>
                    <a:pt x="6" y="7"/>
                  </a:lnTo>
                  <a:lnTo>
                    <a:pt x="10" y="3"/>
                  </a:lnTo>
                  <a:lnTo>
                    <a:pt x="14" y="1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106" name="Freeform 29"/>
            <p:cNvSpPr/>
            <p:nvPr/>
          </p:nvSpPr>
          <p:spPr bwMode="auto">
            <a:xfrm>
              <a:off x="2568555" y="2373325"/>
              <a:ext cx="49213" cy="47625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1"/>
                </a:cxn>
                <a:cxn ang="0">
                  <a:pos x="22" y="29"/>
                </a:cxn>
                <a:cxn ang="0">
                  <a:pos x="43" y="59"/>
                </a:cxn>
                <a:cxn ang="0">
                  <a:pos x="62" y="0"/>
                </a:cxn>
              </a:cxnLst>
              <a:rect l="0" t="0" r="r" b="b"/>
              <a:pathLst>
                <a:path w="62" h="59">
                  <a:moveTo>
                    <a:pt x="62" y="0"/>
                  </a:moveTo>
                  <a:lnTo>
                    <a:pt x="0" y="1"/>
                  </a:lnTo>
                  <a:lnTo>
                    <a:pt x="22" y="29"/>
                  </a:lnTo>
                  <a:lnTo>
                    <a:pt x="43" y="59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107" name="Freeform 30"/>
            <p:cNvSpPr/>
            <p:nvPr/>
          </p:nvSpPr>
          <p:spPr bwMode="auto">
            <a:xfrm>
              <a:off x="2176442" y="2397137"/>
              <a:ext cx="404813" cy="169863"/>
            </a:xfrm>
            <a:custGeom>
              <a:avLst/>
              <a:gdLst/>
              <a:ahLst/>
              <a:cxnLst>
                <a:cxn ang="0">
                  <a:pos x="0" y="204"/>
                </a:cxn>
                <a:cxn ang="0">
                  <a:pos x="176" y="73"/>
                </a:cxn>
                <a:cxn ang="0">
                  <a:pos x="182" y="70"/>
                </a:cxn>
                <a:cxn ang="0">
                  <a:pos x="186" y="75"/>
                </a:cxn>
                <a:cxn ang="0">
                  <a:pos x="270" y="174"/>
                </a:cxn>
                <a:cxn ang="0">
                  <a:pos x="502" y="0"/>
                </a:cxn>
                <a:cxn ang="0">
                  <a:pos x="507" y="7"/>
                </a:cxn>
                <a:cxn ang="0">
                  <a:pos x="511" y="12"/>
                </a:cxn>
                <a:cxn ang="0">
                  <a:pos x="274" y="190"/>
                </a:cxn>
                <a:cxn ang="0">
                  <a:pos x="268" y="193"/>
                </a:cxn>
                <a:cxn ang="0">
                  <a:pos x="263" y="188"/>
                </a:cxn>
                <a:cxn ang="0">
                  <a:pos x="180" y="89"/>
                </a:cxn>
                <a:cxn ang="0">
                  <a:pos x="9" y="216"/>
                </a:cxn>
                <a:cxn ang="0">
                  <a:pos x="9" y="216"/>
                </a:cxn>
                <a:cxn ang="0">
                  <a:pos x="5" y="209"/>
                </a:cxn>
                <a:cxn ang="0">
                  <a:pos x="0" y="204"/>
                </a:cxn>
                <a:cxn ang="0">
                  <a:pos x="0" y="204"/>
                </a:cxn>
              </a:cxnLst>
              <a:rect l="0" t="0" r="r" b="b"/>
              <a:pathLst>
                <a:path w="511" h="216">
                  <a:moveTo>
                    <a:pt x="0" y="204"/>
                  </a:moveTo>
                  <a:lnTo>
                    <a:pt x="176" y="73"/>
                  </a:lnTo>
                  <a:lnTo>
                    <a:pt x="182" y="70"/>
                  </a:lnTo>
                  <a:lnTo>
                    <a:pt x="186" y="75"/>
                  </a:lnTo>
                  <a:lnTo>
                    <a:pt x="270" y="174"/>
                  </a:lnTo>
                  <a:lnTo>
                    <a:pt x="502" y="0"/>
                  </a:lnTo>
                  <a:lnTo>
                    <a:pt x="507" y="7"/>
                  </a:lnTo>
                  <a:lnTo>
                    <a:pt x="511" y="12"/>
                  </a:lnTo>
                  <a:lnTo>
                    <a:pt x="274" y="190"/>
                  </a:lnTo>
                  <a:lnTo>
                    <a:pt x="268" y="193"/>
                  </a:lnTo>
                  <a:lnTo>
                    <a:pt x="263" y="188"/>
                  </a:lnTo>
                  <a:lnTo>
                    <a:pt x="180" y="89"/>
                  </a:lnTo>
                  <a:lnTo>
                    <a:pt x="9" y="216"/>
                  </a:lnTo>
                  <a:lnTo>
                    <a:pt x="9" y="216"/>
                  </a:lnTo>
                  <a:lnTo>
                    <a:pt x="5" y="209"/>
                  </a:lnTo>
                  <a:lnTo>
                    <a:pt x="0" y="204"/>
                  </a:lnTo>
                  <a:lnTo>
                    <a:pt x="0" y="20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</p:grpSp>
      <p:grpSp>
        <p:nvGrpSpPr>
          <p:cNvPr id="108" name="Group 137"/>
          <p:cNvGrpSpPr/>
          <p:nvPr/>
        </p:nvGrpSpPr>
        <p:grpSpPr>
          <a:xfrm>
            <a:off x="6123051" y="4021909"/>
            <a:ext cx="289296" cy="624619"/>
            <a:chOff x="3328967" y="3373450"/>
            <a:chExt cx="209550" cy="452438"/>
          </a:xfrm>
          <a:solidFill>
            <a:srgbClr val="649C4B"/>
          </a:solidFill>
        </p:grpSpPr>
        <p:sp>
          <p:nvSpPr>
            <p:cNvPr id="109" name="Freeform 31"/>
            <p:cNvSpPr/>
            <p:nvPr/>
          </p:nvSpPr>
          <p:spPr bwMode="auto">
            <a:xfrm>
              <a:off x="3328967" y="3373450"/>
              <a:ext cx="209550" cy="211138"/>
            </a:xfrm>
            <a:custGeom>
              <a:avLst/>
              <a:gdLst/>
              <a:ahLst/>
              <a:cxnLst>
                <a:cxn ang="0">
                  <a:pos x="134" y="0"/>
                </a:cxn>
                <a:cxn ang="0">
                  <a:pos x="160" y="4"/>
                </a:cxn>
                <a:cxn ang="0">
                  <a:pos x="184" y="11"/>
                </a:cxn>
                <a:cxn ang="0">
                  <a:pos x="208" y="23"/>
                </a:cxn>
                <a:cxn ang="0">
                  <a:pos x="226" y="39"/>
                </a:cxn>
                <a:cxn ang="0">
                  <a:pos x="244" y="59"/>
                </a:cxn>
                <a:cxn ang="0">
                  <a:pos x="256" y="81"/>
                </a:cxn>
                <a:cxn ang="0">
                  <a:pos x="263" y="106"/>
                </a:cxn>
                <a:cxn ang="0">
                  <a:pos x="266" y="133"/>
                </a:cxn>
                <a:cxn ang="0">
                  <a:pos x="265" y="147"/>
                </a:cxn>
                <a:cxn ang="0">
                  <a:pos x="260" y="173"/>
                </a:cxn>
                <a:cxn ang="0">
                  <a:pos x="250" y="196"/>
                </a:cxn>
                <a:cxn ang="0">
                  <a:pos x="235" y="217"/>
                </a:cxn>
                <a:cxn ang="0">
                  <a:pos x="218" y="236"/>
                </a:cxn>
                <a:cxn ang="0">
                  <a:pos x="197" y="250"/>
                </a:cxn>
                <a:cxn ang="0">
                  <a:pos x="172" y="261"/>
                </a:cxn>
                <a:cxn ang="0">
                  <a:pos x="146" y="266"/>
                </a:cxn>
                <a:cxn ang="0">
                  <a:pos x="134" y="266"/>
                </a:cxn>
                <a:cxn ang="0">
                  <a:pos x="106" y="263"/>
                </a:cxn>
                <a:cxn ang="0">
                  <a:pos x="82" y="256"/>
                </a:cxn>
                <a:cxn ang="0">
                  <a:pos x="58" y="243"/>
                </a:cxn>
                <a:cxn ang="0">
                  <a:pos x="40" y="227"/>
                </a:cxn>
                <a:cxn ang="0">
                  <a:pos x="22" y="208"/>
                </a:cxn>
                <a:cxn ang="0">
                  <a:pos x="10" y="185"/>
                </a:cxn>
                <a:cxn ang="0">
                  <a:pos x="3" y="161"/>
                </a:cxn>
                <a:cxn ang="0">
                  <a:pos x="0" y="133"/>
                </a:cxn>
                <a:cxn ang="0">
                  <a:pos x="1" y="120"/>
                </a:cxn>
                <a:cxn ang="0">
                  <a:pos x="6" y="94"/>
                </a:cxn>
                <a:cxn ang="0">
                  <a:pos x="16" y="70"/>
                </a:cxn>
                <a:cxn ang="0">
                  <a:pos x="31" y="49"/>
                </a:cxn>
                <a:cxn ang="0">
                  <a:pos x="48" y="31"/>
                </a:cxn>
                <a:cxn ang="0">
                  <a:pos x="69" y="16"/>
                </a:cxn>
                <a:cxn ang="0">
                  <a:pos x="94" y="6"/>
                </a:cxn>
                <a:cxn ang="0">
                  <a:pos x="120" y="1"/>
                </a:cxn>
                <a:cxn ang="0">
                  <a:pos x="134" y="0"/>
                </a:cxn>
              </a:cxnLst>
              <a:rect l="0" t="0" r="r" b="b"/>
              <a:pathLst>
                <a:path w="266" h="266">
                  <a:moveTo>
                    <a:pt x="134" y="0"/>
                  </a:moveTo>
                  <a:lnTo>
                    <a:pt x="134" y="0"/>
                  </a:lnTo>
                  <a:lnTo>
                    <a:pt x="146" y="1"/>
                  </a:lnTo>
                  <a:lnTo>
                    <a:pt x="160" y="4"/>
                  </a:lnTo>
                  <a:lnTo>
                    <a:pt x="172" y="6"/>
                  </a:lnTo>
                  <a:lnTo>
                    <a:pt x="184" y="11"/>
                  </a:lnTo>
                  <a:lnTo>
                    <a:pt x="197" y="16"/>
                  </a:lnTo>
                  <a:lnTo>
                    <a:pt x="208" y="23"/>
                  </a:lnTo>
                  <a:lnTo>
                    <a:pt x="218" y="31"/>
                  </a:lnTo>
                  <a:lnTo>
                    <a:pt x="226" y="39"/>
                  </a:lnTo>
                  <a:lnTo>
                    <a:pt x="235" y="49"/>
                  </a:lnTo>
                  <a:lnTo>
                    <a:pt x="244" y="59"/>
                  </a:lnTo>
                  <a:lnTo>
                    <a:pt x="250" y="70"/>
                  </a:lnTo>
                  <a:lnTo>
                    <a:pt x="256" y="81"/>
                  </a:lnTo>
                  <a:lnTo>
                    <a:pt x="260" y="94"/>
                  </a:lnTo>
                  <a:lnTo>
                    <a:pt x="263" y="106"/>
                  </a:lnTo>
                  <a:lnTo>
                    <a:pt x="265" y="120"/>
                  </a:lnTo>
                  <a:lnTo>
                    <a:pt x="266" y="133"/>
                  </a:lnTo>
                  <a:lnTo>
                    <a:pt x="266" y="133"/>
                  </a:lnTo>
                  <a:lnTo>
                    <a:pt x="265" y="147"/>
                  </a:lnTo>
                  <a:lnTo>
                    <a:pt x="263" y="161"/>
                  </a:lnTo>
                  <a:lnTo>
                    <a:pt x="260" y="173"/>
                  </a:lnTo>
                  <a:lnTo>
                    <a:pt x="256" y="185"/>
                  </a:lnTo>
                  <a:lnTo>
                    <a:pt x="250" y="196"/>
                  </a:lnTo>
                  <a:lnTo>
                    <a:pt x="244" y="208"/>
                  </a:lnTo>
                  <a:lnTo>
                    <a:pt x="235" y="217"/>
                  </a:lnTo>
                  <a:lnTo>
                    <a:pt x="226" y="227"/>
                  </a:lnTo>
                  <a:lnTo>
                    <a:pt x="218" y="236"/>
                  </a:lnTo>
                  <a:lnTo>
                    <a:pt x="208" y="243"/>
                  </a:lnTo>
                  <a:lnTo>
                    <a:pt x="197" y="250"/>
                  </a:lnTo>
                  <a:lnTo>
                    <a:pt x="184" y="256"/>
                  </a:lnTo>
                  <a:lnTo>
                    <a:pt x="172" y="261"/>
                  </a:lnTo>
                  <a:lnTo>
                    <a:pt x="160" y="263"/>
                  </a:lnTo>
                  <a:lnTo>
                    <a:pt x="146" y="266"/>
                  </a:lnTo>
                  <a:lnTo>
                    <a:pt x="134" y="266"/>
                  </a:lnTo>
                  <a:lnTo>
                    <a:pt x="134" y="266"/>
                  </a:lnTo>
                  <a:lnTo>
                    <a:pt x="120" y="266"/>
                  </a:lnTo>
                  <a:lnTo>
                    <a:pt x="106" y="263"/>
                  </a:lnTo>
                  <a:lnTo>
                    <a:pt x="94" y="261"/>
                  </a:lnTo>
                  <a:lnTo>
                    <a:pt x="82" y="256"/>
                  </a:lnTo>
                  <a:lnTo>
                    <a:pt x="69" y="250"/>
                  </a:lnTo>
                  <a:lnTo>
                    <a:pt x="58" y="243"/>
                  </a:lnTo>
                  <a:lnTo>
                    <a:pt x="48" y="236"/>
                  </a:lnTo>
                  <a:lnTo>
                    <a:pt x="40" y="227"/>
                  </a:lnTo>
                  <a:lnTo>
                    <a:pt x="31" y="217"/>
                  </a:lnTo>
                  <a:lnTo>
                    <a:pt x="22" y="208"/>
                  </a:lnTo>
                  <a:lnTo>
                    <a:pt x="16" y="196"/>
                  </a:lnTo>
                  <a:lnTo>
                    <a:pt x="10" y="185"/>
                  </a:lnTo>
                  <a:lnTo>
                    <a:pt x="6" y="173"/>
                  </a:lnTo>
                  <a:lnTo>
                    <a:pt x="3" y="161"/>
                  </a:lnTo>
                  <a:lnTo>
                    <a:pt x="1" y="147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1" y="120"/>
                  </a:lnTo>
                  <a:lnTo>
                    <a:pt x="3" y="106"/>
                  </a:lnTo>
                  <a:lnTo>
                    <a:pt x="6" y="94"/>
                  </a:lnTo>
                  <a:lnTo>
                    <a:pt x="10" y="81"/>
                  </a:lnTo>
                  <a:lnTo>
                    <a:pt x="16" y="70"/>
                  </a:lnTo>
                  <a:lnTo>
                    <a:pt x="22" y="59"/>
                  </a:lnTo>
                  <a:lnTo>
                    <a:pt x="31" y="49"/>
                  </a:lnTo>
                  <a:lnTo>
                    <a:pt x="40" y="39"/>
                  </a:lnTo>
                  <a:lnTo>
                    <a:pt x="48" y="31"/>
                  </a:lnTo>
                  <a:lnTo>
                    <a:pt x="58" y="23"/>
                  </a:lnTo>
                  <a:lnTo>
                    <a:pt x="69" y="16"/>
                  </a:lnTo>
                  <a:lnTo>
                    <a:pt x="82" y="11"/>
                  </a:lnTo>
                  <a:lnTo>
                    <a:pt x="94" y="6"/>
                  </a:lnTo>
                  <a:lnTo>
                    <a:pt x="106" y="4"/>
                  </a:lnTo>
                  <a:lnTo>
                    <a:pt x="120" y="1"/>
                  </a:lnTo>
                  <a:lnTo>
                    <a:pt x="134" y="0"/>
                  </a:lnTo>
                  <a:lnTo>
                    <a:pt x="13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110" name="Freeform 32"/>
            <p:cNvSpPr/>
            <p:nvPr/>
          </p:nvSpPr>
          <p:spPr bwMode="auto">
            <a:xfrm>
              <a:off x="3400405" y="3563950"/>
              <a:ext cx="66675" cy="261938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82" y="288"/>
                </a:cxn>
                <a:cxn ang="0">
                  <a:pos x="82" y="288"/>
                </a:cxn>
                <a:cxn ang="0">
                  <a:pos x="81" y="296"/>
                </a:cxn>
                <a:cxn ang="0">
                  <a:pos x="79" y="304"/>
                </a:cxn>
                <a:cxn ang="0">
                  <a:pos x="75" y="311"/>
                </a:cxn>
                <a:cxn ang="0">
                  <a:pos x="70" y="316"/>
                </a:cxn>
                <a:cxn ang="0">
                  <a:pos x="64" y="322"/>
                </a:cxn>
                <a:cxn ang="0">
                  <a:pos x="56" y="326"/>
                </a:cxn>
                <a:cxn ang="0">
                  <a:pos x="49" y="329"/>
                </a:cxn>
                <a:cxn ang="0">
                  <a:pos x="42" y="329"/>
                </a:cxn>
                <a:cxn ang="0">
                  <a:pos x="42" y="329"/>
                </a:cxn>
                <a:cxn ang="0">
                  <a:pos x="42" y="329"/>
                </a:cxn>
                <a:cxn ang="0">
                  <a:pos x="33" y="329"/>
                </a:cxn>
                <a:cxn ang="0">
                  <a:pos x="26" y="326"/>
                </a:cxn>
                <a:cxn ang="0">
                  <a:pos x="18" y="322"/>
                </a:cxn>
                <a:cxn ang="0">
                  <a:pos x="12" y="316"/>
                </a:cxn>
                <a:cxn ang="0">
                  <a:pos x="7" y="311"/>
                </a:cxn>
                <a:cxn ang="0">
                  <a:pos x="3" y="304"/>
                </a:cxn>
                <a:cxn ang="0">
                  <a:pos x="1" y="296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82" y="0"/>
                </a:cxn>
              </a:cxnLst>
              <a:rect l="0" t="0" r="r" b="b"/>
              <a:pathLst>
                <a:path w="82" h="329">
                  <a:moveTo>
                    <a:pt x="82" y="0"/>
                  </a:moveTo>
                  <a:lnTo>
                    <a:pt x="82" y="288"/>
                  </a:lnTo>
                  <a:lnTo>
                    <a:pt x="82" y="288"/>
                  </a:lnTo>
                  <a:lnTo>
                    <a:pt x="81" y="296"/>
                  </a:lnTo>
                  <a:lnTo>
                    <a:pt x="79" y="304"/>
                  </a:lnTo>
                  <a:lnTo>
                    <a:pt x="75" y="311"/>
                  </a:lnTo>
                  <a:lnTo>
                    <a:pt x="70" y="316"/>
                  </a:lnTo>
                  <a:lnTo>
                    <a:pt x="64" y="322"/>
                  </a:lnTo>
                  <a:lnTo>
                    <a:pt x="56" y="326"/>
                  </a:lnTo>
                  <a:lnTo>
                    <a:pt x="49" y="329"/>
                  </a:lnTo>
                  <a:lnTo>
                    <a:pt x="42" y="329"/>
                  </a:lnTo>
                  <a:lnTo>
                    <a:pt x="42" y="329"/>
                  </a:lnTo>
                  <a:lnTo>
                    <a:pt x="42" y="329"/>
                  </a:lnTo>
                  <a:lnTo>
                    <a:pt x="33" y="329"/>
                  </a:lnTo>
                  <a:lnTo>
                    <a:pt x="26" y="326"/>
                  </a:lnTo>
                  <a:lnTo>
                    <a:pt x="18" y="322"/>
                  </a:lnTo>
                  <a:lnTo>
                    <a:pt x="12" y="316"/>
                  </a:lnTo>
                  <a:lnTo>
                    <a:pt x="7" y="311"/>
                  </a:lnTo>
                  <a:lnTo>
                    <a:pt x="3" y="304"/>
                  </a:lnTo>
                  <a:lnTo>
                    <a:pt x="1" y="296"/>
                  </a:lnTo>
                  <a:lnTo>
                    <a:pt x="0" y="288"/>
                  </a:lnTo>
                  <a:lnTo>
                    <a:pt x="0" y="0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111" name="Freeform 33"/>
            <p:cNvSpPr/>
            <p:nvPr/>
          </p:nvSpPr>
          <p:spPr bwMode="auto">
            <a:xfrm>
              <a:off x="3375005" y="3421075"/>
              <a:ext cx="117475" cy="117475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76" y="0"/>
                </a:cxn>
                <a:cxn ang="0">
                  <a:pos x="83" y="0"/>
                </a:cxn>
                <a:cxn ang="0">
                  <a:pos x="90" y="1"/>
                </a:cxn>
                <a:cxn ang="0">
                  <a:pos x="104" y="5"/>
                </a:cxn>
                <a:cxn ang="0">
                  <a:pos x="116" y="13"/>
                </a:cxn>
                <a:cxn ang="0">
                  <a:pos x="128" y="21"/>
                </a:cxn>
                <a:cxn ang="0">
                  <a:pos x="136" y="32"/>
                </a:cxn>
                <a:cxn ang="0">
                  <a:pos x="144" y="45"/>
                </a:cxn>
                <a:cxn ang="0">
                  <a:pos x="149" y="60"/>
                </a:cxn>
                <a:cxn ang="0">
                  <a:pos x="149" y="67"/>
                </a:cxn>
                <a:cxn ang="0">
                  <a:pos x="150" y="74"/>
                </a:cxn>
                <a:cxn ang="0">
                  <a:pos x="150" y="74"/>
                </a:cxn>
                <a:cxn ang="0">
                  <a:pos x="149" y="82"/>
                </a:cxn>
                <a:cxn ang="0">
                  <a:pos x="149" y="89"/>
                </a:cxn>
                <a:cxn ang="0">
                  <a:pos x="144" y="103"/>
                </a:cxn>
                <a:cxn ang="0">
                  <a:pos x="136" y="116"/>
                </a:cxn>
                <a:cxn ang="0">
                  <a:pos x="128" y="128"/>
                </a:cxn>
                <a:cxn ang="0">
                  <a:pos x="116" y="136"/>
                </a:cxn>
                <a:cxn ang="0">
                  <a:pos x="104" y="142"/>
                </a:cxn>
                <a:cxn ang="0">
                  <a:pos x="90" y="147"/>
                </a:cxn>
                <a:cxn ang="0">
                  <a:pos x="83" y="149"/>
                </a:cxn>
                <a:cxn ang="0">
                  <a:pos x="76" y="149"/>
                </a:cxn>
                <a:cxn ang="0">
                  <a:pos x="76" y="149"/>
                </a:cxn>
                <a:cxn ang="0">
                  <a:pos x="67" y="149"/>
                </a:cxn>
                <a:cxn ang="0">
                  <a:pos x="60" y="147"/>
                </a:cxn>
                <a:cxn ang="0">
                  <a:pos x="46" y="142"/>
                </a:cxn>
                <a:cxn ang="0">
                  <a:pos x="34" y="136"/>
                </a:cxn>
                <a:cxn ang="0">
                  <a:pos x="22" y="128"/>
                </a:cxn>
                <a:cxn ang="0">
                  <a:pos x="14" y="116"/>
                </a:cxn>
                <a:cxn ang="0">
                  <a:pos x="6" y="103"/>
                </a:cxn>
                <a:cxn ang="0">
                  <a:pos x="1" y="89"/>
                </a:cxn>
                <a:cxn ang="0">
                  <a:pos x="1" y="82"/>
                </a:cxn>
                <a:cxn ang="0">
                  <a:pos x="0" y="74"/>
                </a:cxn>
                <a:cxn ang="0">
                  <a:pos x="0" y="74"/>
                </a:cxn>
                <a:cxn ang="0">
                  <a:pos x="1" y="67"/>
                </a:cxn>
                <a:cxn ang="0">
                  <a:pos x="1" y="60"/>
                </a:cxn>
                <a:cxn ang="0">
                  <a:pos x="6" y="45"/>
                </a:cxn>
                <a:cxn ang="0">
                  <a:pos x="14" y="32"/>
                </a:cxn>
                <a:cxn ang="0">
                  <a:pos x="22" y="21"/>
                </a:cxn>
                <a:cxn ang="0">
                  <a:pos x="34" y="13"/>
                </a:cxn>
                <a:cxn ang="0">
                  <a:pos x="46" y="5"/>
                </a:cxn>
                <a:cxn ang="0">
                  <a:pos x="60" y="1"/>
                </a:cxn>
                <a:cxn ang="0">
                  <a:pos x="67" y="0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150" h="149">
                  <a:moveTo>
                    <a:pt x="76" y="0"/>
                  </a:moveTo>
                  <a:lnTo>
                    <a:pt x="76" y="0"/>
                  </a:lnTo>
                  <a:lnTo>
                    <a:pt x="83" y="0"/>
                  </a:lnTo>
                  <a:lnTo>
                    <a:pt x="90" y="1"/>
                  </a:lnTo>
                  <a:lnTo>
                    <a:pt x="104" y="5"/>
                  </a:lnTo>
                  <a:lnTo>
                    <a:pt x="116" y="13"/>
                  </a:lnTo>
                  <a:lnTo>
                    <a:pt x="128" y="21"/>
                  </a:lnTo>
                  <a:lnTo>
                    <a:pt x="136" y="32"/>
                  </a:lnTo>
                  <a:lnTo>
                    <a:pt x="144" y="45"/>
                  </a:lnTo>
                  <a:lnTo>
                    <a:pt x="149" y="60"/>
                  </a:lnTo>
                  <a:lnTo>
                    <a:pt x="149" y="67"/>
                  </a:lnTo>
                  <a:lnTo>
                    <a:pt x="150" y="74"/>
                  </a:lnTo>
                  <a:lnTo>
                    <a:pt x="150" y="74"/>
                  </a:lnTo>
                  <a:lnTo>
                    <a:pt x="149" y="82"/>
                  </a:lnTo>
                  <a:lnTo>
                    <a:pt x="149" y="89"/>
                  </a:lnTo>
                  <a:lnTo>
                    <a:pt x="144" y="103"/>
                  </a:lnTo>
                  <a:lnTo>
                    <a:pt x="136" y="116"/>
                  </a:lnTo>
                  <a:lnTo>
                    <a:pt x="128" y="128"/>
                  </a:lnTo>
                  <a:lnTo>
                    <a:pt x="116" y="136"/>
                  </a:lnTo>
                  <a:lnTo>
                    <a:pt x="104" y="142"/>
                  </a:lnTo>
                  <a:lnTo>
                    <a:pt x="90" y="147"/>
                  </a:lnTo>
                  <a:lnTo>
                    <a:pt x="83" y="149"/>
                  </a:lnTo>
                  <a:lnTo>
                    <a:pt x="76" y="149"/>
                  </a:lnTo>
                  <a:lnTo>
                    <a:pt x="76" y="149"/>
                  </a:lnTo>
                  <a:lnTo>
                    <a:pt x="67" y="149"/>
                  </a:lnTo>
                  <a:lnTo>
                    <a:pt x="60" y="147"/>
                  </a:lnTo>
                  <a:lnTo>
                    <a:pt x="46" y="142"/>
                  </a:lnTo>
                  <a:lnTo>
                    <a:pt x="34" y="136"/>
                  </a:lnTo>
                  <a:lnTo>
                    <a:pt x="22" y="128"/>
                  </a:lnTo>
                  <a:lnTo>
                    <a:pt x="14" y="116"/>
                  </a:lnTo>
                  <a:lnTo>
                    <a:pt x="6" y="103"/>
                  </a:lnTo>
                  <a:lnTo>
                    <a:pt x="1" y="89"/>
                  </a:lnTo>
                  <a:lnTo>
                    <a:pt x="1" y="82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1" y="67"/>
                  </a:lnTo>
                  <a:lnTo>
                    <a:pt x="1" y="60"/>
                  </a:lnTo>
                  <a:lnTo>
                    <a:pt x="6" y="45"/>
                  </a:lnTo>
                  <a:lnTo>
                    <a:pt x="14" y="32"/>
                  </a:lnTo>
                  <a:lnTo>
                    <a:pt x="22" y="21"/>
                  </a:lnTo>
                  <a:lnTo>
                    <a:pt x="34" y="13"/>
                  </a:lnTo>
                  <a:lnTo>
                    <a:pt x="46" y="5"/>
                  </a:lnTo>
                  <a:lnTo>
                    <a:pt x="60" y="1"/>
                  </a:lnTo>
                  <a:lnTo>
                    <a:pt x="67" y="0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112" name="Freeform 34"/>
            <p:cNvSpPr/>
            <p:nvPr/>
          </p:nvSpPr>
          <p:spPr bwMode="auto">
            <a:xfrm>
              <a:off x="3428980" y="3716350"/>
              <a:ext cx="88900" cy="65088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88" y="0"/>
                </a:cxn>
                <a:cxn ang="0">
                  <a:pos x="88" y="0"/>
                </a:cxn>
                <a:cxn ang="0">
                  <a:pos x="93" y="1"/>
                </a:cxn>
                <a:cxn ang="0">
                  <a:pos x="98" y="3"/>
                </a:cxn>
                <a:cxn ang="0">
                  <a:pos x="103" y="5"/>
                </a:cxn>
                <a:cxn ang="0">
                  <a:pos x="107" y="8"/>
                </a:cxn>
                <a:cxn ang="0">
                  <a:pos x="109" y="11"/>
                </a:cxn>
                <a:cxn ang="0">
                  <a:pos x="111" y="16"/>
                </a:cxn>
                <a:cxn ang="0">
                  <a:pos x="113" y="21"/>
                </a:cxn>
                <a:cxn ang="0">
                  <a:pos x="114" y="26"/>
                </a:cxn>
                <a:cxn ang="0">
                  <a:pos x="114" y="57"/>
                </a:cxn>
                <a:cxn ang="0">
                  <a:pos x="114" y="57"/>
                </a:cxn>
                <a:cxn ang="0">
                  <a:pos x="113" y="62"/>
                </a:cxn>
                <a:cxn ang="0">
                  <a:pos x="111" y="67"/>
                </a:cxn>
                <a:cxn ang="0">
                  <a:pos x="109" y="72"/>
                </a:cxn>
                <a:cxn ang="0">
                  <a:pos x="107" y="76"/>
                </a:cxn>
                <a:cxn ang="0">
                  <a:pos x="103" y="78"/>
                </a:cxn>
                <a:cxn ang="0">
                  <a:pos x="98" y="80"/>
                </a:cxn>
                <a:cxn ang="0">
                  <a:pos x="93" y="82"/>
                </a:cxn>
                <a:cxn ang="0">
                  <a:pos x="88" y="83"/>
                </a:cxn>
                <a:cxn ang="0">
                  <a:pos x="25" y="83"/>
                </a:cxn>
                <a:cxn ang="0">
                  <a:pos x="25" y="83"/>
                </a:cxn>
                <a:cxn ang="0">
                  <a:pos x="20" y="82"/>
                </a:cxn>
                <a:cxn ang="0">
                  <a:pos x="15" y="80"/>
                </a:cxn>
                <a:cxn ang="0">
                  <a:pos x="11" y="78"/>
                </a:cxn>
                <a:cxn ang="0">
                  <a:pos x="8" y="76"/>
                </a:cxn>
                <a:cxn ang="0">
                  <a:pos x="4" y="72"/>
                </a:cxn>
                <a:cxn ang="0">
                  <a:pos x="3" y="67"/>
                </a:cxn>
                <a:cxn ang="0">
                  <a:pos x="0" y="62"/>
                </a:cxn>
                <a:cxn ang="0">
                  <a:pos x="0" y="57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0" y="21"/>
                </a:cxn>
                <a:cxn ang="0">
                  <a:pos x="3" y="16"/>
                </a:cxn>
                <a:cxn ang="0">
                  <a:pos x="4" y="11"/>
                </a:cxn>
                <a:cxn ang="0">
                  <a:pos x="8" y="8"/>
                </a:cxn>
                <a:cxn ang="0">
                  <a:pos x="11" y="5"/>
                </a:cxn>
                <a:cxn ang="0">
                  <a:pos x="15" y="3"/>
                </a:cxn>
                <a:cxn ang="0">
                  <a:pos x="20" y="1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114" h="83">
                  <a:moveTo>
                    <a:pt x="25" y="0"/>
                  </a:moveTo>
                  <a:lnTo>
                    <a:pt x="88" y="0"/>
                  </a:lnTo>
                  <a:lnTo>
                    <a:pt x="88" y="0"/>
                  </a:lnTo>
                  <a:lnTo>
                    <a:pt x="93" y="1"/>
                  </a:lnTo>
                  <a:lnTo>
                    <a:pt x="98" y="3"/>
                  </a:lnTo>
                  <a:lnTo>
                    <a:pt x="103" y="5"/>
                  </a:lnTo>
                  <a:lnTo>
                    <a:pt x="107" y="8"/>
                  </a:lnTo>
                  <a:lnTo>
                    <a:pt x="109" y="11"/>
                  </a:lnTo>
                  <a:lnTo>
                    <a:pt x="111" y="16"/>
                  </a:lnTo>
                  <a:lnTo>
                    <a:pt x="113" y="21"/>
                  </a:lnTo>
                  <a:lnTo>
                    <a:pt x="114" y="26"/>
                  </a:lnTo>
                  <a:lnTo>
                    <a:pt x="114" y="57"/>
                  </a:lnTo>
                  <a:lnTo>
                    <a:pt x="114" y="57"/>
                  </a:lnTo>
                  <a:lnTo>
                    <a:pt x="113" y="62"/>
                  </a:lnTo>
                  <a:lnTo>
                    <a:pt x="111" y="67"/>
                  </a:lnTo>
                  <a:lnTo>
                    <a:pt x="109" y="72"/>
                  </a:lnTo>
                  <a:lnTo>
                    <a:pt x="107" y="76"/>
                  </a:lnTo>
                  <a:lnTo>
                    <a:pt x="103" y="78"/>
                  </a:lnTo>
                  <a:lnTo>
                    <a:pt x="98" y="80"/>
                  </a:lnTo>
                  <a:lnTo>
                    <a:pt x="93" y="82"/>
                  </a:lnTo>
                  <a:lnTo>
                    <a:pt x="88" y="83"/>
                  </a:lnTo>
                  <a:lnTo>
                    <a:pt x="25" y="83"/>
                  </a:lnTo>
                  <a:lnTo>
                    <a:pt x="25" y="83"/>
                  </a:lnTo>
                  <a:lnTo>
                    <a:pt x="20" y="82"/>
                  </a:lnTo>
                  <a:lnTo>
                    <a:pt x="15" y="80"/>
                  </a:lnTo>
                  <a:lnTo>
                    <a:pt x="11" y="78"/>
                  </a:lnTo>
                  <a:lnTo>
                    <a:pt x="8" y="76"/>
                  </a:lnTo>
                  <a:lnTo>
                    <a:pt x="4" y="72"/>
                  </a:lnTo>
                  <a:lnTo>
                    <a:pt x="3" y="67"/>
                  </a:lnTo>
                  <a:lnTo>
                    <a:pt x="0" y="62"/>
                  </a:lnTo>
                  <a:lnTo>
                    <a:pt x="0" y="57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1"/>
                  </a:lnTo>
                  <a:lnTo>
                    <a:pt x="3" y="16"/>
                  </a:lnTo>
                  <a:lnTo>
                    <a:pt x="4" y="11"/>
                  </a:lnTo>
                  <a:lnTo>
                    <a:pt x="8" y="8"/>
                  </a:lnTo>
                  <a:lnTo>
                    <a:pt x="11" y="5"/>
                  </a:lnTo>
                  <a:lnTo>
                    <a:pt x="15" y="3"/>
                  </a:lnTo>
                  <a:lnTo>
                    <a:pt x="20" y="1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113" name="Freeform 35"/>
            <p:cNvSpPr/>
            <p:nvPr/>
          </p:nvSpPr>
          <p:spPr bwMode="auto">
            <a:xfrm>
              <a:off x="3428980" y="3640150"/>
              <a:ext cx="88900" cy="65088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88" y="0"/>
                </a:cxn>
                <a:cxn ang="0">
                  <a:pos x="88" y="0"/>
                </a:cxn>
                <a:cxn ang="0">
                  <a:pos x="93" y="0"/>
                </a:cxn>
                <a:cxn ang="0">
                  <a:pos x="98" y="1"/>
                </a:cxn>
                <a:cxn ang="0">
                  <a:pos x="103" y="4"/>
                </a:cxn>
                <a:cxn ang="0">
                  <a:pos x="107" y="7"/>
                </a:cxn>
                <a:cxn ang="0">
                  <a:pos x="109" y="11"/>
                </a:cxn>
                <a:cxn ang="0">
                  <a:pos x="111" y="15"/>
                </a:cxn>
                <a:cxn ang="0">
                  <a:pos x="113" y="20"/>
                </a:cxn>
                <a:cxn ang="0">
                  <a:pos x="114" y="25"/>
                </a:cxn>
                <a:cxn ang="0">
                  <a:pos x="114" y="57"/>
                </a:cxn>
                <a:cxn ang="0">
                  <a:pos x="114" y="57"/>
                </a:cxn>
                <a:cxn ang="0">
                  <a:pos x="113" y="62"/>
                </a:cxn>
                <a:cxn ang="0">
                  <a:pos x="111" y="65"/>
                </a:cxn>
                <a:cxn ang="0">
                  <a:pos x="109" y="70"/>
                </a:cxn>
                <a:cxn ang="0">
                  <a:pos x="107" y="74"/>
                </a:cxn>
                <a:cxn ang="0">
                  <a:pos x="103" y="77"/>
                </a:cxn>
                <a:cxn ang="0">
                  <a:pos x="98" y="79"/>
                </a:cxn>
                <a:cxn ang="0">
                  <a:pos x="93" y="80"/>
                </a:cxn>
                <a:cxn ang="0">
                  <a:pos x="88" y="81"/>
                </a:cxn>
                <a:cxn ang="0">
                  <a:pos x="25" y="81"/>
                </a:cxn>
                <a:cxn ang="0">
                  <a:pos x="25" y="81"/>
                </a:cxn>
                <a:cxn ang="0">
                  <a:pos x="20" y="80"/>
                </a:cxn>
                <a:cxn ang="0">
                  <a:pos x="15" y="79"/>
                </a:cxn>
                <a:cxn ang="0">
                  <a:pos x="11" y="77"/>
                </a:cxn>
                <a:cxn ang="0">
                  <a:pos x="8" y="74"/>
                </a:cxn>
                <a:cxn ang="0">
                  <a:pos x="4" y="70"/>
                </a:cxn>
                <a:cxn ang="0">
                  <a:pos x="3" y="65"/>
                </a:cxn>
                <a:cxn ang="0">
                  <a:pos x="0" y="62"/>
                </a:cxn>
                <a:cxn ang="0">
                  <a:pos x="0" y="57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0" y="20"/>
                </a:cxn>
                <a:cxn ang="0">
                  <a:pos x="3" y="15"/>
                </a:cxn>
                <a:cxn ang="0">
                  <a:pos x="4" y="11"/>
                </a:cxn>
                <a:cxn ang="0">
                  <a:pos x="8" y="7"/>
                </a:cxn>
                <a:cxn ang="0">
                  <a:pos x="11" y="4"/>
                </a:cxn>
                <a:cxn ang="0">
                  <a:pos x="15" y="1"/>
                </a:cxn>
                <a:cxn ang="0">
                  <a:pos x="20" y="0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114" h="81">
                  <a:moveTo>
                    <a:pt x="25" y="0"/>
                  </a:moveTo>
                  <a:lnTo>
                    <a:pt x="88" y="0"/>
                  </a:lnTo>
                  <a:lnTo>
                    <a:pt x="88" y="0"/>
                  </a:lnTo>
                  <a:lnTo>
                    <a:pt x="93" y="0"/>
                  </a:lnTo>
                  <a:lnTo>
                    <a:pt x="98" y="1"/>
                  </a:lnTo>
                  <a:lnTo>
                    <a:pt x="103" y="4"/>
                  </a:lnTo>
                  <a:lnTo>
                    <a:pt x="107" y="7"/>
                  </a:lnTo>
                  <a:lnTo>
                    <a:pt x="109" y="11"/>
                  </a:lnTo>
                  <a:lnTo>
                    <a:pt x="111" y="15"/>
                  </a:lnTo>
                  <a:lnTo>
                    <a:pt x="113" y="20"/>
                  </a:lnTo>
                  <a:lnTo>
                    <a:pt x="114" y="25"/>
                  </a:lnTo>
                  <a:lnTo>
                    <a:pt x="114" y="57"/>
                  </a:lnTo>
                  <a:lnTo>
                    <a:pt x="114" y="57"/>
                  </a:lnTo>
                  <a:lnTo>
                    <a:pt x="113" y="62"/>
                  </a:lnTo>
                  <a:lnTo>
                    <a:pt x="111" y="65"/>
                  </a:lnTo>
                  <a:lnTo>
                    <a:pt x="109" y="70"/>
                  </a:lnTo>
                  <a:lnTo>
                    <a:pt x="107" y="74"/>
                  </a:lnTo>
                  <a:lnTo>
                    <a:pt x="103" y="77"/>
                  </a:lnTo>
                  <a:lnTo>
                    <a:pt x="98" y="79"/>
                  </a:lnTo>
                  <a:lnTo>
                    <a:pt x="93" y="80"/>
                  </a:lnTo>
                  <a:lnTo>
                    <a:pt x="88" y="81"/>
                  </a:lnTo>
                  <a:lnTo>
                    <a:pt x="25" y="81"/>
                  </a:lnTo>
                  <a:lnTo>
                    <a:pt x="25" y="81"/>
                  </a:lnTo>
                  <a:lnTo>
                    <a:pt x="20" y="80"/>
                  </a:lnTo>
                  <a:lnTo>
                    <a:pt x="15" y="79"/>
                  </a:lnTo>
                  <a:lnTo>
                    <a:pt x="11" y="77"/>
                  </a:lnTo>
                  <a:lnTo>
                    <a:pt x="8" y="74"/>
                  </a:lnTo>
                  <a:lnTo>
                    <a:pt x="4" y="70"/>
                  </a:lnTo>
                  <a:lnTo>
                    <a:pt x="3" y="65"/>
                  </a:lnTo>
                  <a:lnTo>
                    <a:pt x="0" y="62"/>
                  </a:lnTo>
                  <a:lnTo>
                    <a:pt x="0" y="57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20"/>
                  </a:lnTo>
                  <a:lnTo>
                    <a:pt x="3" y="15"/>
                  </a:lnTo>
                  <a:lnTo>
                    <a:pt x="4" y="11"/>
                  </a:lnTo>
                  <a:lnTo>
                    <a:pt x="8" y="7"/>
                  </a:lnTo>
                  <a:lnTo>
                    <a:pt x="11" y="4"/>
                  </a:lnTo>
                  <a:lnTo>
                    <a:pt x="15" y="1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</p:grpSp>
      <p:sp>
        <p:nvSpPr>
          <p:cNvPr id="114" name="Freeform 143"/>
          <p:cNvSpPr>
            <a:spLocks noEditPoints="1"/>
          </p:cNvSpPr>
          <p:nvPr/>
        </p:nvSpPr>
        <p:spPr bwMode="auto">
          <a:xfrm>
            <a:off x="10109200" y="4979686"/>
            <a:ext cx="493713" cy="506413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rgbClr val="649C4B"/>
          </a:solidFill>
          <a:ln>
            <a:noFill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2275" y="1081851"/>
            <a:ext cx="11394642" cy="4308475"/>
            <a:chOff x="422275" y="1579563"/>
            <a:chExt cx="11394642" cy="4308475"/>
          </a:xfrm>
          <a:solidFill>
            <a:srgbClr val="649C4B"/>
          </a:solidFill>
        </p:grpSpPr>
        <p:sp>
          <p:nvSpPr>
            <p:cNvPr id="3" name="AutoShape 4"/>
            <p:cNvSpPr/>
            <p:nvPr/>
          </p:nvSpPr>
          <p:spPr bwMode="auto">
            <a:xfrm>
              <a:off x="11291888" y="4522788"/>
              <a:ext cx="473075" cy="473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28" y="17466"/>
                  </a:moveTo>
                  <a:cubicBezTo>
                    <a:pt x="16669" y="16923"/>
                    <a:pt x="15846" y="16465"/>
                    <a:pt x="14963" y="16121"/>
                  </a:cubicBezTo>
                  <a:cubicBezTo>
                    <a:pt x="15595" y="14609"/>
                    <a:pt x="15967" y="12928"/>
                    <a:pt x="16010" y="11148"/>
                  </a:cubicBezTo>
                  <a:lnTo>
                    <a:pt x="20188" y="11148"/>
                  </a:lnTo>
                  <a:cubicBezTo>
                    <a:pt x="20097" y="13612"/>
                    <a:pt x="19065" y="15838"/>
                    <a:pt x="17428" y="17466"/>
                  </a:cubicBezTo>
                  <a:moveTo>
                    <a:pt x="1411" y="11148"/>
                  </a:moveTo>
                  <a:lnTo>
                    <a:pt x="5589" y="11148"/>
                  </a:lnTo>
                  <a:cubicBezTo>
                    <a:pt x="5632" y="12928"/>
                    <a:pt x="6004" y="14609"/>
                    <a:pt x="6636" y="16121"/>
                  </a:cubicBezTo>
                  <a:cubicBezTo>
                    <a:pt x="5753" y="16465"/>
                    <a:pt x="4931" y="16923"/>
                    <a:pt x="4171" y="17466"/>
                  </a:cubicBezTo>
                  <a:cubicBezTo>
                    <a:pt x="2534" y="15838"/>
                    <a:pt x="1502" y="13612"/>
                    <a:pt x="1411" y="11148"/>
                  </a:cubicBezTo>
                  <a:moveTo>
                    <a:pt x="3785" y="4553"/>
                  </a:moveTo>
                  <a:cubicBezTo>
                    <a:pt x="4579" y="5170"/>
                    <a:pt x="5448" y="5691"/>
                    <a:pt x="6388" y="6084"/>
                  </a:cubicBezTo>
                  <a:cubicBezTo>
                    <a:pt x="5901" y="7433"/>
                    <a:pt x="5627" y="8908"/>
                    <a:pt x="5589" y="10451"/>
                  </a:cubicBezTo>
                  <a:lnTo>
                    <a:pt x="1411" y="10451"/>
                  </a:lnTo>
                  <a:cubicBezTo>
                    <a:pt x="1494" y="8190"/>
                    <a:pt x="2376" y="6135"/>
                    <a:pt x="3785" y="4553"/>
                  </a:cubicBezTo>
                  <a:moveTo>
                    <a:pt x="11148" y="10451"/>
                  </a:moveTo>
                  <a:lnTo>
                    <a:pt x="11148" y="6950"/>
                  </a:lnTo>
                  <a:cubicBezTo>
                    <a:pt x="12339" y="6913"/>
                    <a:pt x="13484" y="6696"/>
                    <a:pt x="14558" y="6324"/>
                  </a:cubicBezTo>
                  <a:cubicBezTo>
                    <a:pt x="15018" y="7598"/>
                    <a:pt x="15276" y="8992"/>
                    <a:pt x="15314" y="10451"/>
                  </a:cubicBezTo>
                  <a:cubicBezTo>
                    <a:pt x="15314" y="10451"/>
                    <a:pt x="11148" y="10451"/>
                    <a:pt x="11148" y="10451"/>
                  </a:cubicBezTo>
                  <a:close/>
                  <a:moveTo>
                    <a:pt x="14311" y="15882"/>
                  </a:moveTo>
                  <a:cubicBezTo>
                    <a:pt x="13309" y="15559"/>
                    <a:pt x="12247" y="15380"/>
                    <a:pt x="11148" y="15346"/>
                  </a:cubicBezTo>
                  <a:lnTo>
                    <a:pt x="11148" y="11148"/>
                  </a:lnTo>
                  <a:lnTo>
                    <a:pt x="15314" y="11148"/>
                  </a:lnTo>
                  <a:cubicBezTo>
                    <a:pt x="15270" y="12844"/>
                    <a:pt x="14914" y="14445"/>
                    <a:pt x="14311" y="15882"/>
                  </a:cubicBezTo>
                  <a:moveTo>
                    <a:pt x="14683" y="16757"/>
                  </a:moveTo>
                  <a:cubicBezTo>
                    <a:pt x="15476" y="17063"/>
                    <a:pt x="16218" y="17466"/>
                    <a:pt x="16904" y="17941"/>
                  </a:cubicBezTo>
                  <a:cubicBezTo>
                    <a:pt x="15632" y="19031"/>
                    <a:pt x="14067" y="19781"/>
                    <a:pt x="12344" y="20068"/>
                  </a:cubicBezTo>
                  <a:cubicBezTo>
                    <a:pt x="13280" y="19136"/>
                    <a:pt x="14076" y="18017"/>
                    <a:pt x="14683" y="16757"/>
                  </a:cubicBezTo>
                  <a:moveTo>
                    <a:pt x="11148" y="20188"/>
                  </a:moveTo>
                  <a:lnTo>
                    <a:pt x="11148" y="16043"/>
                  </a:lnTo>
                  <a:cubicBezTo>
                    <a:pt x="12146" y="16075"/>
                    <a:pt x="13113" y="16231"/>
                    <a:pt x="14025" y="16516"/>
                  </a:cubicBezTo>
                  <a:cubicBezTo>
                    <a:pt x="13314" y="17970"/>
                    <a:pt x="12343" y="19223"/>
                    <a:pt x="11185" y="20186"/>
                  </a:cubicBezTo>
                  <a:cubicBezTo>
                    <a:pt x="11185" y="20186"/>
                    <a:pt x="11148" y="20188"/>
                    <a:pt x="11148" y="20188"/>
                  </a:cubicBezTo>
                  <a:close/>
                  <a:moveTo>
                    <a:pt x="9255" y="20068"/>
                  </a:moveTo>
                  <a:cubicBezTo>
                    <a:pt x="7532" y="19781"/>
                    <a:pt x="5967" y="19031"/>
                    <a:pt x="4695" y="17941"/>
                  </a:cubicBezTo>
                  <a:cubicBezTo>
                    <a:pt x="5381" y="17466"/>
                    <a:pt x="6123" y="17063"/>
                    <a:pt x="6916" y="16757"/>
                  </a:cubicBezTo>
                  <a:cubicBezTo>
                    <a:pt x="7523" y="18017"/>
                    <a:pt x="8319" y="19136"/>
                    <a:pt x="9255" y="20068"/>
                  </a:cubicBezTo>
                  <a:moveTo>
                    <a:pt x="10451" y="11148"/>
                  </a:moveTo>
                  <a:lnTo>
                    <a:pt x="10451" y="15346"/>
                  </a:lnTo>
                  <a:cubicBezTo>
                    <a:pt x="9352" y="15380"/>
                    <a:pt x="8290" y="15559"/>
                    <a:pt x="7288" y="15882"/>
                  </a:cubicBezTo>
                  <a:cubicBezTo>
                    <a:pt x="6685" y="14445"/>
                    <a:pt x="6329" y="12844"/>
                    <a:pt x="6285" y="11148"/>
                  </a:cubicBezTo>
                  <a:cubicBezTo>
                    <a:pt x="6285" y="11148"/>
                    <a:pt x="10451" y="11148"/>
                    <a:pt x="10451" y="11148"/>
                  </a:cubicBezTo>
                  <a:close/>
                  <a:moveTo>
                    <a:pt x="7041" y="6324"/>
                  </a:moveTo>
                  <a:cubicBezTo>
                    <a:pt x="8115" y="6696"/>
                    <a:pt x="9260" y="6913"/>
                    <a:pt x="10451" y="6950"/>
                  </a:cubicBezTo>
                  <a:lnTo>
                    <a:pt x="10451" y="10451"/>
                  </a:lnTo>
                  <a:lnTo>
                    <a:pt x="6285" y="10451"/>
                  </a:lnTo>
                  <a:cubicBezTo>
                    <a:pt x="6324" y="8992"/>
                    <a:pt x="6581" y="7598"/>
                    <a:pt x="7041" y="6324"/>
                  </a:cubicBezTo>
                  <a:moveTo>
                    <a:pt x="6651" y="5442"/>
                  </a:moveTo>
                  <a:cubicBezTo>
                    <a:pt x="5790" y="5084"/>
                    <a:pt x="4993" y="4609"/>
                    <a:pt x="4263" y="4050"/>
                  </a:cubicBezTo>
                  <a:cubicBezTo>
                    <a:pt x="5606" y="2749"/>
                    <a:pt x="7332" y="1851"/>
                    <a:pt x="9255" y="1531"/>
                  </a:cubicBezTo>
                  <a:cubicBezTo>
                    <a:pt x="8175" y="2610"/>
                    <a:pt x="7286" y="3939"/>
                    <a:pt x="6651" y="5442"/>
                  </a:cubicBezTo>
                  <a:moveTo>
                    <a:pt x="10451" y="1411"/>
                  </a:moveTo>
                  <a:lnTo>
                    <a:pt x="10451" y="6253"/>
                  </a:lnTo>
                  <a:cubicBezTo>
                    <a:pt x="9352" y="6217"/>
                    <a:pt x="8296" y="6021"/>
                    <a:pt x="7303" y="5681"/>
                  </a:cubicBezTo>
                  <a:cubicBezTo>
                    <a:pt x="8029" y="3972"/>
                    <a:pt x="9101" y="2507"/>
                    <a:pt x="10415" y="1413"/>
                  </a:cubicBezTo>
                  <a:cubicBezTo>
                    <a:pt x="10427" y="1412"/>
                    <a:pt x="10439" y="1411"/>
                    <a:pt x="10451" y="1411"/>
                  </a:cubicBezTo>
                  <a:moveTo>
                    <a:pt x="12344" y="1531"/>
                  </a:moveTo>
                  <a:cubicBezTo>
                    <a:pt x="14267" y="1851"/>
                    <a:pt x="15993" y="2749"/>
                    <a:pt x="17336" y="4050"/>
                  </a:cubicBezTo>
                  <a:cubicBezTo>
                    <a:pt x="16606" y="4609"/>
                    <a:pt x="15809" y="5084"/>
                    <a:pt x="14948" y="5442"/>
                  </a:cubicBezTo>
                  <a:cubicBezTo>
                    <a:pt x="14313" y="3939"/>
                    <a:pt x="13424" y="2610"/>
                    <a:pt x="12344" y="1531"/>
                  </a:cubicBezTo>
                  <a:moveTo>
                    <a:pt x="11184" y="1413"/>
                  </a:moveTo>
                  <a:cubicBezTo>
                    <a:pt x="12498" y="2507"/>
                    <a:pt x="13570" y="3972"/>
                    <a:pt x="14296" y="5681"/>
                  </a:cubicBezTo>
                  <a:cubicBezTo>
                    <a:pt x="13303" y="6021"/>
                    <a:pt x="12247" y="6217"/>
                    <a:pt x="11148" y="6253"/>
                  </a:cubicBezTo>
                  <a:lnTo>
                    <a:pt x="11148" y="1411"/>
                  </a:lnTo>
                  <a:cubicBezTo>
                    <a:pt x="11160" y="1411"/>
                    <a:pt x="11172" y="1412"/>
                    <a:pt x="11184" y="1413"/>
                  </a:cubicBezTo>
                  <a:moveTo>
                    <a:pt x="10414" y="20186"/>
                  </a:moveTo>
                  <a:cubicBezTo>
                    <a:pt x="9256" y="19223"/>
                    <a:pt x="8285" y="17970"/>
                    <a:pt x="7574" y="16516"/>
                  </a:cubicBezTo>
                  <a:cubicBezTo>
                    <a:pt x="8486" y="16231"/>
                    <a:pt x="9453" y="16075"/>
                    <a:pt x="10451" y="16043"/>
                  </a:cubicBezTo>
                  <a:lnTo>
                    <a:pt x="10451" y="20188"/>
                  </a:lnTo>
                  <a:cubicBezTo>
                    <a:pt x="10451" y="20188"/>
                    <a:pt x="10414" y="20186"/>
                    <a:pt x="10414" y="20186"/>
                  </a:cubicBezTo>
                  <a:close/>
                  <a:moveTo>
                    <a:pt x="20188" y="10451"/>
                  </a:moveTo>
                  <a:lnTo>
                    <a:pt x="16010" y="10451"/>
                  </a:lnTo>
                  <a:cubicBezTo>
                    <a:pt x="15972" y="8908"/>
                    <a:pt x="15698" y="7433"/>
                    <a:pt x="15211" y="6084"/>
                  </a:cubicBezTo>
                  <a:cubicBezTo>
                    <a:pt x="16151" y="5691"/>
                    <a:pt x="17020" y="5170"/>
                    <a:pt x="17814" y="4553"/>
                  </a:cubicBezTo>
                  <a:cubicBezTo>
                    <a:pt x="19223" y="6135"/>
                    <a:pt x="20105" y="8190"/>
                    <a:pt x="20188" y="10451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" name="AutoShape 5"/>
            <p:cNvSpPr/>
            <p:nvPr/>
          </p:nvSpPr>
          <p:spPr bwMode="auto">
            <a:xfrm>
              <a:off x="10636250" y="4675188"/>
              <a:ext cx="92075" cy="123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" name="AutoShape 6"/>
            <p:cNvSpPr/>
            <p:nvPr/>
          </p:nvSpPr>
          <p:spPr bwMode="auto">
            <a:xfrm>
              <a:off x="10301288" y="4554538"/>
              <a:ext cx="487362" cy="396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" name="AutoShape 7"/>
            <p:cNvSpPr/>
            <p:nvPr/>
          </p:nvSpPr>
          <p:spPr bwMode="auto">
            <a:xfrm>
              <a:off x="9324975" y="4506913"/>
              <a:ext cx="487363" cy="488950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7" name="AutoShape 8"/>
            <p:cNvSpPr/>
            <p:nvPr/>
          </p:nvSpPr>
          <p:spPr bwMode="auto">
            <a:xfrm>
              <a:off x="9537700" y="4722813"/>
              <a:ext cx="61913" cy="60325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" name="AutoShape 9"/>
            <p:cNvSpPr/>
            <p:nvPr/>
          </p:nvSpPr>
          <p:spPr bwMode="auto">
            <a:xfrm>
              <a:off x="9475788" y="4662488"/>
              <a:ext cx="184150" cy="18097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9" name="AutoShape 10"/>
            <p:cNvSpPr/>
            <p:nvPr/>
          </p:nvSpPr>
          <p:spPr bwMode="auto">
            <a:xfrm>
              <a:off x="9599613" y="4783138"/>
              <a:ext cx="74612" cy="79375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" name="AutoShape 11"/>
            <p:cNvSpPr/>
            <p:nvPr/>
          </p:nvSpPr>
          <p:spPr bwMode="auto">
            <a:xfrm>
              <a:off x="9628188" y="4814888"/>
              <a:ext cx="109537" cy="111125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1" name="AutoShape 12"/>
            <p:cNvSpPr/>
            <p:nvPr/>
          </p:nvSpPr>
          <p:spPr bwMode="auto">
            <a:xfrm>
              <a:off x="9613900" y="4799013"/>
              <a:ext cx="92075" cy="95250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2" name="AutoShape 13"/>
            <p:cNvSpPr/>
            <p:nvPr/>
          </p:nvSpPr>
          <p:spPr bwMode="auto">
            <a:xfrm>
              <a:off x="9461500" y="4646613"/>
              <a:ext cx="76200" cy="76200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3" name="AutoShape 14"/>
            <p:cNvSpPr/>
            <p:nvPr/>
          </p:nvSpPr>
          <p:spPr bwMode="auto">
            <a:xfrm>
              <a:off x="9399588" y="4586288"/>
              <a:ext cx="109537" cy="111125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4" name="AutoShape 15"/>
            <p:cNvSpPr/>
            <p:nvPr/>
          </p:nvSpPr>
          <p:spPr bwMode="auto">
            <a:xfrm>
              <a:off x="9431338" y="4614863"/>
              <a:ext cx="92075" cy="95250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" name="AutoShape 16"/>
            <p:cNvSpPr/>
            <p:nvPr/>
          </p:nvSpPr>
          <p:spPr bwMode="auto">
            <a:xfrm>
              <a:off x="8591550" y="4783138"/>
              <a:ext cx="61913" cy="603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4841"/>
                    <a:pt x="0" y="10800"/>
                  </a:cubicBezTo>
                  <a:cubicBezTo>
                    <a:pt x="0" y="16758"/>
                    <a:pt x="4838" y="21599"/>
                    <a:pt x="10800" y="21599"/>
                  </a:cubicBezTo>
                  <a:cubicBezTo>
                    <a:pt x="16761" y="21599"/>
                    <a:pt x="21600" y="16758"/>
                    <a:pt x="21600" y="10800"/>
                  </a:cubicBezTo>
                  <a:cubicBezTo>
                    <a:pt x="21600" y="4841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6" name="AutoShape 17"/>
            <p:cNvSpPr/>
            <p:nvPr/>
          </p:nvSpPr>
          <p:spPr bwMode="auto">
            <a:xfrm>
              <a:off x="8347075" y="4522788"/>
              <a:ext cx="488950" cy="473075"/>
            </a:xfrm>
            <a:custGeom>
              <a:avLst/>
              <a:gdLst>
                <a:gd name="T0" fmla="*/ 10473 w 20946"/>
                <a:gd name="T1" fmla="*/ 10800 h 21600"/>
                <a:gd name="T2" fmla="*/ 10473 w 20946"/>
                <a:gd name="T3" fmla="*/ 10800 h 21600"/>
                <a:gd name="T4" fmla="*/ 10473 w 20946"/>
                <a:gd name="T5" fmla="*/ 10800 h 21600"/>
                <a:gd name="T6" fmla="*/ 10473 w 20946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46" h="21600">
                  <a:moveTo>
                    <a:pt x="18509" y="15329"/>
                  </a:moveTo>
                  <a:lnTo>
                    <a:pt x="11782" y="15329"/>
                  </a:lnTo>
                  <a:cubicBezTo>
                    <a:pt x="10699" y="15329"/>
                    <a:pt x="9818" y="14391"/>
                    <a:pt x="9818" y="13238"/>
                  </a:cubicBezTo>
                  <a:cubicBezTo>
                    <a:pt x="9818" y="12086"/>
                    <a:pt x="10699" y="11148"/>
                    <a:pt x="11782" y="11148"/>
                  </a:cubicBezTo>
                  <a:lnTo>
                    <a:pt x="17673" y="11148"/>
                  </a:lnTo>
                  <a:cubicBezTo>
                    <a:pt x="18077" y="11142"/>
                    <a:pt x="18477" y="10934"/>
                    <a:pt x="18721" y="10588"/>
                  </a:cubicBezTo>
                  <a:cubicBezTo>
                    <a:pt x="18789" y="10491"/>
                    <a:pt x="18842" y="10381"/>
                    <a:pt x="18885" y="10267"/>
                  </a:cubicBezTo>
                  <a:cubicBezTo>
                    <a:pt x="18890" y="10251"/>
                    <a:pt x="18901" y="10239"/>
                    <a:pt x="18906" y="10224"/>
                  </a:cubicBezTo>
                  <a:cubicBezTo>
                    <a:pt x="19377" y="10880"/>
                    <a:pt x="19636" y="11686"/>
                    <a:pt x="19636" y="12541"/>
                  </a:cubicBezTo>
                  <a:cubicBezTo>
                    <a:pt x="19636" y="13613"/>
                    <a:pt x="19230" y="14607"/>
                    <a:pt x="18509" y="15329"/>
                  </a:cubicBezTo>
                  <a:moveTo>
                    <a:pt x="17673" y="17767"/>
                  </a:moveTo>
                  <a:cubicBezTo>
                    <a:pt x="17673" y="19114"/>
                    <a:pt x="16647" y="20206"/>
                    <a:pt x="15382" y="20206"/>
                  </a:cubicBezTo>
                  <a:lnTo>
                    <a:pt x="3600" y="20206"/>
                  </a:lnTo>
                  <a:cubicBezTo>
                    <a:pt x="2334" y="20206"/>
                    <a:pt x="1309" y="19114"/>
                    <a:pt x="1309" y="17767"/>
                  </a:cubicBezTo>
                  <a:lnTo>
                    <a:pt x="1309" y="6786"/>
                  </a:lnTo>
                  <a:cubicBezTo>
                    <a:pt x="1931" y="7334"/>
                    <a:pt x="2730" y="7664"/>
                    <a:pt x="3600" y="7664"/>
                  </a:cubicBezTo>
                  <a:lnTo>
                    <a:pt x="14400" y="7664"/>
                  </a:lnTo>
                  <a:lnTo>
                    <a:pt x="17018" y="7664"/>
                  </a:lnTo>
                  <a:cubicBezTo>
                    <a:pt x="17379" y="7664"/>
                    <a:pt x="17673" y="7976"/>
                    <a:pt x="17673" y="8361"/>
                  </a:cubicBezTo>
                  <a:lnTo>
                    <a:pt x="17673" y="9754"/>
                  </a:lnTo>
                  <a:lnTo>
                    <a:pt x="11782" y="9754"/>
                  </a:lnTo>
                  <a:cubicBezTo>
                    <a:pt x="9974" y="9754"/>
                    <a:pt x="8509" y="11314"/>
                    <a:pt x="8509" y="13238"/>
                  </a:cubicBezTo>
                  <a:cubicBezTo>
                    <a:pt x="8509" y="15163"/>
                    <a:pt x="9974" y="16722"/>
                    <a:pt x="11782" y="16722"/>
                  </a:cubicBezTo>
                  <a:lnTo>
                    <a:pt x="17673" y="16722"/>
                  </a:lnTo>
                  <a:cubicBezTo>
                    <a:pt x="17673" y="16722"/>
                    <a:pt x="17673" y="17767"/>
                    <a:pt x="17673" y="17767"/>
                  </a:cubicBezTo>
                  <a:close/>
                  <a:moveTo>
                    <a:pt x="16363" y="5574"/>
                  </a:moveTo>
                  <a:lnTo>
                    <a:pt x="16363" y="6270"/>
                  </a:lnTo>
                  <a:lnTo>
                    <a:pt x="14400" y="6270"/>
                  </a:lnTo>
                  <a:lnTo>
                    <a:pt x="3600" y="6270"/>
                  </a:lnTo>
                  <a:cubicBezTo>
                    <a:pt x="3246" y="6270"/>
                    <a:pt x="2916" y="6179"/>
                    <a:pt x="2617" y="6027"/>
                  </a:cubicBezTo>
                  <a:lnTo>
                    <a:pt x="2617" y="5574"/>
                  </a:lnTo>
                  <a:cubicBezTo>
                    <a:pt x="2617" y="5574"/>
                    <a:pt x="16363" y="5574"/>
                    <a:pt x="16363" y="5574"/>
                  </a:cubicBezTo>
                  <a:close/>
                  <a:moveTo>
                    <a:pt x="16363" y="4877"/>
                  </a:moveTo>
                  <a:lnTo>
                    <a:pt x="2617" y="4877"/>
                  </a:lnTo>
                  <a:lnTo>
                    <a:pt x="2617" y="4180"/>
                  </a:lnTo>
                  <a:lnTo>
                    <a:pt x="16363" y="4180"/>
                  </a:lnTo>
                  <a:cubicBezTo>
                    <a:pt x="16363" y="4180"/>
                    <a:pt x="16363" y="4877"/>
                    <a:pt x="16363" y="4877"/>
                  </a:cubicBezTo>
                  <a:close/>
                  <a:moveTo>
                    <a:pt x="16363" y="3483"/>
                  </a:moveTo>
                  <a:lnTo>
                    <a:pt x="2617" y="3483"/>
                  </a:lnTo>
                  <a:lnTo>
                    <a:pt x="2617" y="2787"/>
                  </a:lnTo>
                  <a:lnTo>
                    <a:pt x="16363" y="2787"/>
                  </a:lnTo>
                  <a:cubicBezTo>
                    <a:pt x="16363" y="2787"/>
                    <a:pt x="16363" y="3483"/>
                    <a:pt x="16363" y="3483"/>
                  </a:cubicBezTo>
                  <a:close/>
                  <a:moveTo>
                    <a:pt x="3600" y="1393"/>
                  </a:moveTo>
                  <a:lnTo>
                    <a:pt x="14400" y="1393"/>
                  </a:lnTo>
                  <a:lnTo>
                    <a:pt x="17018" y="1393"/>
                  </a:lnTo>
                  <a:cubicBezTo>
                    <a:pt x="17379" y="1393"/>
                    <a:pt x="17673" y="1705"/>
                    <a:pt x="17673" y="2090"/>
                  </a:cubicBezTo>
                  <a:lnTo>
                    <a:pt x="17673" y="3832"/>
                  </a:lnTo>
                  <a:lnTo>
                    <a:pt x="17673" y="4180"/>
                  </a:lnTo>
                  <a:lnTo>
                    <a:pt x="17673" y="6398"/>
                  </a:lnTo>
                  <a:cubicBezTo>
                    <a:pt x="17466" y="6321"/>
                    <a:pt x="17249" y="6270"/>
                    <a:pt x="17018" y="6270"/>
                  </a:cubicBezTo>
                  <a:lnTo>
                    <a:pt x="17018" y="5574"/>
                  </a:lnTo>
                  <a:lnTo>
                    <a:pt x="17018" y="4180"/>
                  </a:lnTo>
                  <a:lnTo>
                    <a:pt x="17018" y="2787"/>
                  </a:lnTo>
                  <a:cubicBezTo>
                    <a:pt x="17018" y="2401"/>
                    <a:pt x="16724" y="2090"/>
                    <a:pt x="16363" y="2090"/>
                  </a:cubicBezTo>
                  <a:lnTo>
                    <a:pt x="2617" y="2090"/>
                  </a:lnTo>
                  <a:cubicBezTo>
                    <a:pt x="2256" y="2090"/>
                    <a:pt x="1963" y="2401"/>
                    <a:pt x="1963" y="2787"/>
                  </a:cubicBezTo>
                  <a:lnTo>
                    <a:pt x="1963" y="4180"/>
                  </a:lnTo>
                  <a:lnTo>
                    <a:pt x="1963" y="5534"/>
                  </a:lnTo>
                  <a:cubicBezTo>
                    <a:pt x="1559" y="5094"/>
                    <a:pt x="1309" y="4495"/>
                    <a:pt x="1309" y="3832"/>
                  </a:cubicBezTo>
                  <a:cubicBezTo>
                    <a:pt x="1309" y="2485"/>
                    <a:pt x="2334" y="1393"/>
                    <a:pt x="3600" y="1393"/>
                  </a:cubicBezTo>
                  <a:moveTo>
                    <a:pt x="18983" y="8361"/>
                  </a:moveTo>
                  <a:lnTo>
                    <a:pt x="18982" y="8361"/>
                  </a:lnTo>
                  <a:lnTo>
                    <a:pt x="18982" y="4180"/>
                  </a:lnTo>
                  <a:lnTo>
                    <a:pt x="18982" y="3832"/>
                  </a:lnTo>
                  <a:lnTo>
                    <a:pt x="18982" y="2090"/>
                  </a:lnTo>
                  <a:cubicBezTo>
                    <a:pt x="18982" y="935"/>
                    <a:pt x="18102" y="0"/>
                    <a:pt x="17018" y="0"/>
                  </a:cubicBezTo>
                  <a:lnTo>
                    <a:pt x="14400" y="0"/>
                  </a:lnTo>
                  <a:lnTo>
                    <a:pt x="3600" y="0"/>
                  </a:lnTo>
                  <a:cubicBezTo>
                    <a:pt x="1614" y="0"/>
                    <a:pt x="0" y="1719"/>
                    <a:pt x="0" y="3832"/>
                  </a:cubicBezTo>
                  <a:lnTo>
                    <a:pt x="0" y="17767"/>
                  </a:lnTo>
                  <a:cubicBezTo>
                    <a:pt x="0" y="19880"/>
                    <a:pt x="1614" y="21600"/>
                    <a:pt x="3600" y="21600"/>
                  </a:cubicBezTo>
                  <a:lnTo>
                    <a:pt x="15382" y="21600"/>
                  </a:lnTo>
                  <a:cubicBezTo>
                    <a:pt x="17366" y="21600"/>
                    <a:pt x="18982" y="19880"/>
                    <a:pt x="18982" y="17767"/>
                  </a:cubicBezTo>
                  <a:lnTo>
                    <a:pt x="18982" y="16722"/>
                  </a:lnTo>
                  <a:lnTo>
                    <a:pt x="18983" y="16722"/>
                  </a:lnTo>
                  <a:cubicBezTo>
                    <a:pt x="21600" y="14631"/>
                    <a:pt x="21600" y="10452"/>
                    <a:pt x="18983" y="836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7" name="AutoShape 18"/>
            <p:cNvSpPr/>
            <p:nvPr/>
          </p:nvSpPr>
          <p:spPr bwMode="auto">
            <a:xfrm>
              <a:off x="7370763" y="4506913"/>
              <a:ext cx="48895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8" name="AutoShape 19"/>
            <p:cNvSpPr/>
            <p:nvPr/>
          </p:nvSpPr>
          <p:spPr bwMode="auto">
            <a:xfrm>
              <a:off x="7478713" y="46910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9" name="AutoShape 20"/>
            <p:cNvSpPr/>
            <p:nvPr/>
          </p:nvSpPr>
          <p:spPr bwMode="auto">
            <a:xfrm>
              <a:off x="7478713" y="47672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0" name="AutoShape 21"/>
            <p:cNvSpPr/>
            <p:nvPr/>
          </p:nvSpPr>
          <p:spPr bwMode="auto">
            <a:xfrm>
              <a:off x="7478713" y="48434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1" name="AutoShape 22"/>
            <p:cNvSpPr/>
            <p:nvPr/>
          </p:nvSpPr>
          <p:spPr bwMode="auto">
            <a:xfrm>
              <a:off x="7585075" y="48434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2" name="AutoShape 23"/>
            <p:cNvSpPr/>
            <p:nvPr/>
          </p:nvSpPr>
          <p:spPr bwMode="auto">
            <a:xfrm>
              <a:off x="7585075" y="47672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3" name="AutoShape 24"/>
            <p:cNvSpPr/>
            <p:nvPr/>
          </p:nvSpPr>
          <p:spPr bwMode="auto">
            <a:xfrm>
              <a:off x="7585075" y="46910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4" name="AutoShape 25"/>
            <p:cNvSpPr/>
            <p:nvPr/>
          </p:nvSpPr>
          <p:spPr bwMode="auto">
            <a:xfrm>
              <a:off x="7691438" y="4843463"/>
              <a:ext cx="61912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5" name="AutoShape 26"/>
            <p:cNvSpPr/>
            <p:nvPr/>
          </p:nvSpPr>
          <p:spPr bwMode="auto">
            <a:xfrm>
              <a:off x="7691438" y="4767263"/>
              <a:ext cx="61912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6" name="AutoShape 27"/>
            <p:cNvSpPr/>
            <p:nvPr/>
          </p:nvSpPr>
          <p:spPr bwMode="auto">
            <a:xfrm>
              <a:off x="7691438" y="4691063"/>
              <a:ext cx="61912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7" name="AutoShape 28"/>
            <p:cNvSpPr/>
            <p:nvPr/>
          </p:nvSpPr>
          <p:spPr bwMode="auto">
            <a:xfrm>
              <a:off x="6394450" y="4506913"/>
              <a:ext cx="48895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9450"/>
                  </a:moveTo>
                  <a:cubicBezTo>
                    <a:pt x="20249" y="9823"/>
                    <a:pt x="19947" y="10124"/>
                    <a:pt x="19575" y="10124"/>
                  </a:cubicBezTo>
                  <a:lnTo>
                    <a:pt x="18324" y="10124"/>
                  </a:lnTo>
                  <a:lnTo>
                    <a:pt x="15624" y="5400"/>
                  </a:lnTo>
                  <a:lnTo>
                    <a:pt x="17549" y="5400"/>
                  </a:lnTo>
                  <a:cubicBezTo>
                    <a:pt x="17762" y="5400"/>
                    <a:pt x="17962" y="5500"/>
                    <a:pt x="18089" y="5670"/>
                  </a:cubicBezTo>
                  <a:lnTo>
                    <a:pt x="20114" y="8370"/>
                  </a:lnTo>
                  <a:cubicBezTo>
                    <a:pt x="20202" y="8486"/>
                    <a:pt x="20249" y="8628"/>
                    <a:pt x="20249" y="8774"/>
                  </a:cubicBezTo>
                  <a:cubicBezTo>
                    <a:pt x="20249" y="8774"/>
                    <a:pt x="20249" y="9450"/>
                    <a:pt x="20249" y="9450"/>
                  </a:cubicBezTo>
                  <a:close/>
                  <a:moveTo>
                    <a:pt x="18224" y="20249"/>
                  </a:moveTo>
                  <a:lnTo>
                    <a:pt x="14174" y="20249"/>
                  </a:lnTo>
                  <a:lnTo>
                    <a:pt x="14174" y="13500"/>
                  </a:lnTo>
                  <a:cubicBezTo>
                    <a:pt x="14174" y="13126"/>
                    <a:pt x="13872" y="12825"/>
                    <a:pt x="13499" y="12825"/>
                  </a:cubicBezTo>
                  <a:lnTo>
                    <a:pt x="8437" y="12825"/>
                  </a:lnTo>
                  <a:cubicBezTo>
                    <a:pt x="8064" y="12825"/>
                    <a:pt x="7762" y="13126"/>
                    <a:pt x="7762" y="13500"/>
                  </a:cubicBezTo>
                  <a:lnTo>
                    <a:pt x="7762" y="20249"/>
                  </a:lnTo>
                  <a:lnTo>
                    <a:pt x="3374" y="20249"/>
                  </a:lnTo>
                  <a:lnTo>
                    <a:pt x="3374" y="11475"/>
                  </a:lnTo>
                  <a:lnTo>
                    <a:pt x="18224" y="11475"/>
                  </a:lnTo>
                  <a:cubicBezTo>
                    <a:pt x="18224" y="11475"/>
                    <a:pt x="18224" y="20249"/>
                    <a:pt x="18224" y="20249"/>
                  </a:cubicBezTo>
                  <a:close/>
                  <a:moveTo>
                    <a:pt x="13499" y="20249"/>
                  </a:moveTo>
                  <a:lnTo>
                    <a:pt x="8437" y="20249"/>
                  </a:lnTo>
                  <a:lnTo>
                    <a:pt x="8437" y="13500"/>
                  </a:lnTo>
                  <a:lnTo>
                    <a:pt x="13499" y="13500"/>
                  </a:lnTo>
                  <a:cubicBezTo>
                    <a:pt x="13499" y="13500"/>
                    <a:pt x="13499" y="20249"/>
                    <a:pt x="13499" y="20249"/>
                  </a:cubicBezTo>
                  <a:close/>
                  <a:moveTo>
                    <a:pt x="1349" y="9450"/>
                  </a:moveTo>
                  <a:lnTo>
                    <a:pt x="1349" y="8774"/>
                  </a:lnTo>
                  <a:cubicBezTo>
                    <a:pt x="1349" y="8628"/>
                    <a:pt x="1397" y="8486"/>
                    <a:pt x="1485" y="8370"/>
                  </a:cubicBezTo>
                  <a:lnTo>
                    <a:pt x="3510" y="5670"/>
                  </a:lnTo>
                  <a:cubicBezTo>
                    <a:pt x="3637" y="5500"/>
                    <a:pt x="3837" y="5400"/>
                    <a:pt x="4049" y="5400"/>
                  </a:cubicBezTo>
                  <a:lnTo>
                    <a:pt x="5975" y="5400"/>
                  </a:lnTo>
                  <a:lnTo>
                    <a:pt x="3275" y="10124"/>
                  </a:lnTo>
                  <a:lnTo>
                    <a:pt x="2024" y="10124"/>
                  </a:lnTo>
                  <a:cubicBezTo>
                    <a:pt x="1652" y="10124"/>
                    <a:pt x="1349" y="9823"/>
                    <a:pt x="1349" y="9450"/>
                  </a:cubicBezTo>
                  <a:moveTo>
                    <a:pt x="13369" y="5400"/>
                  </a:moveTo>
                  <a:lnTo>
                    <a:pt x="14846" y="5400"/>
                  </a:lnTo>
                  <a:lnTo>
                    <a:pt x="17546" y="10124"/>
                  </a:lnTo>
                  <a:lnTo>
                    <a:pt x="14719" y="10124"/>
                  </a:lnTo>
                  <a:cubicBezTo>
                    <a:pt x="14719" y="10124"/>
                    <a:pt x="13369" y="5400"/>
                    <a:pt x="13369" y="5400"/>
                  </a:cubicBezTo>
                  <a:close/>
                  <a:moveTo>
                    <a:pt x="11137" y="5400"/>
                  </a:moveTo>
                  <a:lnTo>
                    <a:pt x="12666" y="5400"/>
                  </a:lnTo>
                  <a:lnTo>
                    <a:pt x="14016" y="10124"/>
                  </a:lnTo>
                  <a:lnTo>
                    <a:pt x="11137" y="10124"/>
                  </a:lnTo>
                  <a:cubicBezTo>
                    <a:pt x="11137" y="10124"/>
                    <a:pt x="11137" y="5400"/>
                    <a:pt x="11137" y="5400"/>
                  </a:cubicBezTo>
                  <a:close/>
                  <a:moveTo>
                    <a:pt x="8932" y="5400"/>
                  </a:moveTo>
                  <a:lnTo>
                    <a:pt x="10462" y="5400"/>
                  </a:lnTo>
                  <a:lnTo>
                    <a:pt x="10462" y="10124"/>
                  </a:lnTo>
                  <a:lnTo>
                    <a:pt x="7582" y="10124"/>
                  </a:lnTo>
                  <a:cubicBezTo>
                    <a:pt x="7582" y="10124"/>
                    <a:pt x="8932" y="5400"/>
                    <a:pt x="8932" y="5400"/>
                  </a:cubicBezTo>
                  <a:close/>
                  <a:moveTo>
                    <a:pt x="6880" y="10124"/>
                  </a:moveTo>
                  <a:lnTo>
                    <a:pt x="4052" y="10124"/>
                  </a:lnTo>
                  <a:lnTo>
                    <a:pt x="6752" y="5400"/>
                  </a:lnTo>
                  <a:lnTo>
                    <a:pt x="8230" y="5400"/>
                  </a:lnTo>
                  <a:cubicBezTo>
                    <a:pt x="8230" y="5400"/>
                    <a:pt x="6880" y="10124"/>
                    <a:pt x="6880" y="10124"/>
                  </a:cubicBezTo>
                  <a:close/>
                  <a:moveTo>
                    <a:pt x="17549" y="1350"/>
                  </a:moveTo>
                  <a:lnTo>
                    <a:pt x="17549" y="4050"/>
                  </a:lnTo>
                  <a:lnTo>
                    <a:pt x="4049" y="4050"/>
                  </a:lnTo>
                  <a:lnTo>
                    <a:pt x="4049" y="1350"/>
                  </a:lnTo>
                  <a:cubicBezTo>
                    <a:pt x="4049" y="1350"/>
                    <a:pt x="17549" y="1350"/>
                    <a:pt x="17549" y="1350"/>
                  </a:cubicBezTo>
                  <a:close/>
                  <a:moveTo>
                    <a:pt x="21194" y="7560"/>
                  </a:moveTo>
                  <a:lnTo>
                    <a:pt x="19170" y="4861"/>
                  </a:lnTo>
                  <a:cubicBezTo>
                    <a:pt x="19091" y="4755"/>
                    <a:pt x="18997" y="4663"/>
                    <a:pt x="18899" y="4576"/>
                  </a:cubicBezTo>
                  <a:lnTo>
                    <a:pt x="18899" y="1350"/>
                  </a:lnTo>
                  <a:cubicBezTo>
                    <a:pt x="18899" y="605"/>
                    <a:pt x="18295" y="0"/>
                    <a:pt x="17549" y="0"/>
                  </a:cubicBezTo>
                  <a:lnTo>
                    <a:pt x="4049" y="0"/>
                  </a:lnTo>
                  <a:cubicBezTo>
                    <a:pt x="3304" y="0"/>
                    <a:pt x="2699" y="605"/>
                    <a:pt x="2699" y="1350"/>
                  </a:cubicBezTo>
                  <a:lnTo>
                    <a:pt x="2699" y="4576"/>
                  </a:lnTo>
                  <a:cubicBezTo>
                    <a:pt x="2602" y="4663"/>
                    <a:pt x="2508" y="4754"/>
                    <a:pt x="2430" y="4860"/>
                  </a:cubicBezTo>
                  <a:lnTo>
                    <a:pt x="406" y="7559"/>
                  </a:lnTo>
                  <a:cubicBezTo>
                    <a:pt x="143" y="7907"/>
                    <a:pt x="0" y="8338"/>
                    <a:pt x="0" y="8774"/>
                  </a:cubicBezTo>
                  <a:lnTo>
                    <a:pt x="0" y="9450"/>
                  </a:lnTo>
                  <a:cubicBezTo>
                    <a:pt x="0" y="10566"/>
                    <a:pt x="908" y="11475"/>
                    <a:pt x="2024" y="11475"/>
                  </a:cubicBezTo>
                  <a:lnTo>
                    <a:pt x="2024" y="20249"/>
                  </a:lnTo>
                  <a:cubicBezTo>
                    <a:pt x="2024" y="20994"/>
                    <a:pt x="2629" y="21599"/>
                    <a:pt x="3374" y="21599"/>
                  </a:cubicBezTo>
                  <a:lnTo>
                    <a:pt x="18224" y="21599"/>
                  </a:lnTo>
                  <a:cubicBezTo>
                    <a:pt x="18970" y="21599"/>
                    <a:pt x="19575" y="20994"/>
                    <a:pt x="19575" y="20249"/>
                  </a:cubicBezTo>
                  <a:lnTo>
                    <a:pt x="19575" y="11475"/>
                  </a:lnTo>
                  <a:cubicBezTo>
                    <a:pt x="20691" y="11475"/>
                    <a:pt x="21600" y="10566"/>
                    <a:pt x="21600" y="9450"/>
                  </a:cubicBezTo>
                  <a:lnTo>
                    <a:pt x="21600" y="8774"/>
                  </a:lnTo>
                  <a:cubicBezTo>
                    <a:pt x="21600" y="8338"/>
                    <a:pt x="21456" y="7907"/>
                    <a:pt x="21194" y="756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8" name="AutoShape 29"/>
            <p:cNvSpPr/>
            <p:nvPr/>
          </p:nvSpPr>
          <p:spPr bwMode="auto">
            <a:xfrm>
              <a:off x="11276013" y="3548063"/>
              <a:ext cx="488950" cy="441325"/>
            </a:xfrm>
            <a:custGeom>
              <a:avLst/>
              <a:gdLst>
                <a:gd name="T0" fmla="+- 0 10736 439"/>
                <a:gd name="T1" fmla="*/ T0 w 20595"/>
                <a:gd name="T2" fmla="+- 0 10869 621"/>
                <a:gd name="T3" fmla="*/ 10869 h 20497"/>
                <a:gd name="T4" fmla="+- 0 10736 439"/>
                <a:gd name="T5" fmla="*/ T4 w 20595"/>
                <a:gd name="T6" fmla="+- 0 10869 621"/>
                <a:gd name="T7" fmla="*/ 10869 h 20497"/>
                <a:gd name="T8" fmla="+- 0 10736 439"/>
                <a:gd name="T9" fmla="*/ T8 w 20595"/>
                <a:gd name="T10" fmla="+- 0 10869 621"/>
                <a:gd name="T11" fmla="*/ 10869 h 20497"/>
                <a:gd name="T12" fmla="+- 0 10736 439"/>
                <a:gd name="T13" fmla="*/ T12 w 20595"/>
                <a:gd name="T14" fmla="+- 0 10869 621"/>
                <a:gd name="T15" fmla="*/ 10869 h 2049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595" h="20497">
                  <a:moveTo>
                    <a:pt x="18898" y="1863"/>
                  </a:moveTo>
                  <a:cubicBezTo>
                    <a:pt x="16636" y="-621"/>
                    <a:pt x="12968" y="-621"/>
                    <a:pt x="10707" y="1863"/>
                  </a:cubicBezTo>
                  <a:lnTo>
                    <a:pt x="1317" y="12053"/>
                  </a:lnTo>
                  <a:cubicBezTo>
                    <a:pt x="-439" y="13982"/>
                    <a:pt x="-439" y="17121"/>
                    <a:pt x="1317" y="19050"/>
                  </a:cubicBezTo>
                  <a:cubicBezTo>
                    <a:pt x="3073" y="20979"/>
                    <a:pt x="5931" y="20979"/>
                    <a:pt x="7687" y="19050"/>
                  </a:cubicBezTo>
                  <a:lnTo>
                    <a:pt x="17078" y="8860"/>
                  </a:lnTo>
                  <a:cubicBezTo>
                    <a:pt x="18335" y="7479"/>
                    <a:pt x="18335" y="5242"/>
                    <a:pt x="17078" y="3862"/>
                  </a:cubicBezTo>
                  <a:cubicBezTo>
                    <a:pt x="15821" y="2482"/>
                    <a:pt x="13783" y="2482"/>
                    <a:pt x="12527" y="3862"/>
                  </a:cubicBezTo>
                  <a:lnTo>
                    <a:pt x="5467" y="11614"/>
                  </a:lnTo>
                  <a:cubicBezTo>
                    <a:pt x="5216" y="11891"/>
                    <a:pt x="5216" y="12337"/>
                    <a:pt x="5467" y="12614"/>
                  </a:cubicBezTo>
                  <a:cubicBezTo>
                    <a:pt x="5719" y="12890"/>
                    <a:pt x="6126" y="12890"/>
                    <a:pt x="6378" y="12614"/>
                  </a:cubicBezTo>
                  <a:lnTo>
                    <a:pt x="13437" y="4861"/>
                  </a:lnTo>
                  <a:cubicBezTo>
                    <a:pt x="14190" y="4035"/>
                    <a:pt x="15414" y="4035"/>
                    <a:pt x="16167" y="4861"/>
                  </a:cubicBezTo>
                  <a:cubicBezTo>
                    <a:pt x="16920" y="5688"/>
                    <a:pt x="16920" y="7034"/>
                    <a:pt x="16167" y="7860"/>
                  </a:cubicBezTo>
                  <a:lnTo>
                    <a:pt x="6777" y="18050"/>
                  </a:lnTo>
                  <a:cubicBezTo>
                    <a:pt x="5520" y="19430"/>
                    <a:pt x="3484" y="19430"/>
                    <a:pt x="2227" y="18050"/>
                  </a:cubicBezTo>
                  <a:cubicBezTo>
                    <a:pt x="970" y="16670"/>
                    <a:pt x="970" y="14433"/>
                    <a:pt x="2227" y="13053"/>
                  </a:cubicBezTo>
                  <a:lnTo>
                    <a:pt x="11525" y="2963"/>
                  </a:lnTo>
                  <a:cubicBezTo>
                    <a:pt x="13285" y="1030"/>
                    <a:pt x="16139" y="1030"/>
                    <a:pt x="17896" y="2963"/>
                  </a:cubicBezTo>
                  <a:cubicBezTo>
                    <a:pt x="19657" y="4896"/>
                    <a:pt x="19657" y="8027"/>
                    <a:pt x="17897" y="9959"/>
                  </a:cubicBezTo>
                  <a:lnTo>
                    <a:pt x="10929" y="17611"/>
                  </a:lnTo>
                  <a:cubicBezTo>
                    <a:pt x="10677" y="17888"/>
                    <a:pt x="10677" y="18334"/>
                    <a:pt x="10929" y="18610"/>
                  </a:cubicBezTo>
                  <a:cubicBezTo>
                    <a:pt x="11181" y="18887"/>
                    <a:pt x="11588" y="18887"/>
                    <a:pt x="11839" y="18610"/>
                  </a:cubicBezTo>
                  <a:lnTo>
                    <a:pt x="18898" y="10859"/>
                  </a:lnTo>
                  <a:cubicBezTo>
                    <a:pt x="21160" y="8375"/>
                    <a:pt x="21160" y="4347"/>
                    <a:pt x="18898" y="186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9" name="AutoShape 30"/>
            <p:cNvSpPr/>
            <p:nvPr/>
          </p:nvSpPr>
          <p:spPr bwMode="auto">
            <a:xfrm>
              <a:off x="10375900" y="3532188"/>
              <a:ext cx="336550" cy="488950"/>
            </a:xfrm>
            <a:custGeom>
              <a:avLst/>
              <a:gdLst>
                <a:gd name="T0" fmla="*/ 10383 w 20767"/>
                <a:gd name="T1" fmla="*/ 10800 h 21600"/>
                <a:gd name="T2" fmla="*/ 10383 w 20767"/>
                <a:gd name="T3" fmla="*/ 10800 h 21600"/>
                <a:gd name="T4" fmla="*/ 10383 w 20767"/>
                <a:gd name="T5" fmla="*/ 10800 h 21600"/>
                <a:gd name="T6" fmla="*/ 10383 w 20767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767" h="21600">
                  <a:moveTo>
                    <a:pt x="18566" y="16551"/>
                  </a:moveTo>
                  <a:cubicBezTo>
                    <a:pt x="17960" y="18284"/>
                    <a:pt x="17274" y="20249"/>
                    <a:pt x="9436" y="20249"/>
                  </a:cubicBezTo>
                  <a:cubicBezTo>
                    <a:pt x="4711" y="20249"/>
                    <a:pt x="1888" y="17809"/>
                    <a:pt x="1888" y="15451"/>
                  </a:cubicBezTo>
                  <a:cubicBezTo>
                    <a:pt x="1888" y="13645"/>
                    <a:pt x="2349" y="12161"/>
                    <a:pt x="2835" y="10591"/>
                  </a:cubicBezTo>
                  <a:cubicBezTo>
                    <a:pt x="3454" y="8600"/>
                    <a:pt x="4088" y="6563"/>
                    <a:pt x="3813" y="3868"/>
                  </a:cubicBezTo>
                  <a:cubicBezTo>
                    <a:pt x="6723" y="6750"/>
                    <a:pt x="7759" y="10567"/>
                    <a:pt x="7759" y="10567"/>
                  </a:cubicBezTo>
                  <a:cubicBezTo>
                    <a:pt x="7759" y="10567"/>
                    <a:pt x="10468" y="7846"/>
                    <a:pt x="11196" y="6582"/>
                  </a:cubicBezTo>
                  <a:cubicBezTo>
                    <a:pt x="11755" y="7395"/>
                    <a:pt x="12267" y="10124"/>
                    <a:pt x="12267" y="12825"/>
                  </a:cubicBezTo>
                  <a:cubicBezTo>
                    <a:pt x="12267" y="12825"/>
                    <a:pt x="14773" y="11347"/>
                    <a:pt x="16653" y="9127"/>
                  </a:cubicBezTo>
                  <a:cubicBezTo>
                    <a:pt x="18632" y="11666"/>
                    <a:pt x="19346" y="14320"/>
                    <a:pt x="18566" y="16551"/>
                  </a:cubicBezTo>
                  <a:moveTo>
                    <a:pt x="16041" y="6075"/>
                  </a:moveTo>
                  <a:cubicBezTo>
                    <a:pt x="15982" y="7879"/>
                    <a:pt x="14088" y="9404"/>
                    <a:pt x="14088" y="9404"/>
                  </a:cubicBezTo>
                  <a:cubicBezTo>
                    <a:pt x="14088" y="6046"/>
                    <a:pt x="10380" y="3375"/>
                    <a:pt x="10380" y="3375"/>
                  </a:cubicBezTo>
                  <a:cubicBezTo>
                    <a:pt x="10380" y="3375"/>
                    <a:pt x="10330" y="5373"/>
                    <a:pt x="8452" y="7389"/>
                  </a:cubicBezTo>
                  <a:cubicBezTo>
                    <a:pt x="6574" y="2686"/>
                    <a:pt x="938" y="0"/>
                    <a:pt x="938" y="0"/>
                  </a:cubicBezTo>
                  <a:cubicBezTo>
                    <a:pt x="3756" y="7389"/>
                    <a:pt x="0" y="10076"/>
                    <a:pt x="0" y="15451"/>
                  </a:cubicBezTo>
                  <a:cubicBezTo>
                    <a:pt x="0" y="18604"/>
                    <a:pt x="3730" y="21599"/>
                    <a:pt x="9436" y="21599"/>
                  </a:cubicBezTo>
                  <a:cubicBezTo>
                    <a:pt x="17888" y="21599"/>
                    <a:pt x="19523" y="19379"/>
                    <a:pt x="20396" y="16878"/>
                  </a:cubicBezTo>
                  <a:cubicBezTo>
                    <a:pt x="21599" y="13436"/>
                    <a:pt x="19797" y="9432"/>
                    <a:pt x="16041" y="607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0" name="AutoShape 31"/>
            <p:cNvSpPr/>
            <p:nvPr/>
          </p:nvSpPr>
          <p:spPr bwMode="auto">
            <a:xfrm>
              <a:off x="10437813" y="3744913"/>
              <a:ext cx="215900" cy="174625"/>
            </a:xfrm>
            <a:custGeom>
              <a:avLst/>
              <a:gdLst>
                <a:gd name="T0" fmla="*/ 10641 w 21282"/>
                <a:gd name="T1" fmla="*/ 10800 h 21600"/>
                <a:gd name="T2" fmla="*/ 10641 w 21282"/>
                <a:gd name="T3" fmla="*/ 10800 h 21600"/>
                <a:gd name="T4" fmla="*/ 10641 w 21282"/>
                <a:gd name="T5" fmla="*/ 10800 h 21600"/>
                <a:gd name="T6" fmla="*/ 10641 w 21282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82" h="21600">
                  <a:moveTo>
                    <a:pt x="20698" y="5891"/>
                  </a:moveTo>
                  <a:lnTo>
                    <a:pt x="19424" y="7749"/>
                  </a:lnTo>
                  <a:cubicBezTo>
                    <a:pt x="17846" y="10064"/>
                    <a:pt x="16352" y="12259"/>
                    <a:pt x="12365" y="14784"/>
                  </a:cubicBezTo>
                  <a:cubicBezTo>
                    <a:pt x="11794" y="12631"/>
                    <a:pt x="11275" y="10259"/>
                    <a:pt x="11275" y="6631"/>
                  </a:cubicBezTo>
                  <a:lnTo>
                    <a:pt x="11275" y="3408"/>
                  </a:lnTo>
                  <a:lnTo>
                    <a:pt x="9000" y="7893"/>
                  </a:lnTo>
                  <a:cubicBezTo>
                    <a:pt x="8233" y="9421"/>
                    <a:pt x="7598" y="10690"/>
                    <a:pt x="6649" y="12373"/>
                  </a:cubicBezTo>
                  <a:cubicBezTo>
                    <a:pt x="5211" y="8296"/>
                    <a:pt x="4195" y="5281"/>
                    <a:pt x="3422" y="2545"/>
                  </a:cubicBezTo>
                  <a:lnTo>
                    <a:pt x="2705" y="0"/>
                  </a:lnTo>
                  <a:lnTo>
                    <a:pt x="1926" y="2847"/>
                  </a:lnTo>
                  <a:cubicBezTo>
                    <a:pt x="936" y="6469"/>
                    <a:pt x="0" y="9891"/>
                    <a:pt x="0" y="18771"/>
                  </a:cubicBezTo>
                  <a:cubicBezTo>
                    <a:pt x="0" y="19292"/>
                    <a:pt x="333" y="19714"/>
                    <a:pt x="749" y="19714"/>
                  </a:cubicBezTo>
                  <a:cubicBezTo>
                    <a:pt x="1162" y="19714"/>
                    <a:pt x="1499" y="19292"/>
                    <a:pt x="1499" y="18771"/>
                  </a:cubicBezTo>
                  <a:cubicBezTo>
                    <a:pt x="1499" y="11964"/>
                    <a:pt x="2037" y="8594"/>
                    <a:pt x="2758" y="5681"/>
                  </a:cubicBezTo>
                  <a:cubicBezTo>
                    <a:pt x="3537" y="8174"/>
                    <a:pt x="4520" y="11009"/>
                    <a:pt x="5812" y="14638"/>
                  </a:cubicBezTo>
                  <a:lnTo>
                    <a:pt x="6339" y="16117"/>
                  </a:lnTo>
                  <a:lnTo>
                    <a:pt x="7100" y="14811"/>
                  </a:lnTo>
                  <a:cubicBezTo>
                    <a:pt x="8344" y="12681"/>
                    <a:pt x="9085" y="11248"/>
                    <a:pt x="9896" y="9638"/>
                  </a:cubicBezTo>
                  <a:cubicBezTo>
                    <a:pt x="10133" y="12428"/>
                    <a:pt x="10681" y="14428"/>
                    <a:pt x="11223" y="16408"/>
                  </a:cubicBezTo>
                  <a:lnTo>
                    <a:pt x="11495" y="17404"/>
                  </a:lnTo>
                  <a:lnTo>
                    <a:pt x="12253" y="16953"/>
                  </a:lnTo>
                  <a:cubicBezTo>
                    <a:pt x="16306" y="14531"/>
                    <a:pt x="18203" y="12327"/>
                    <a:pt x="19708" y="10211"/>
                  </a:cubicBezTo>
                  <a:cubicBezTo>
                    <a:pt x="19942" y="13727"/>
                    <a:pt x="19573" y="17574"/>
                    <a:pt x="18698" y="20305"/>
                  </a:cubicBezTo>
                  <a:cubicBezTo>
                    <a:pt x="18543" y="20787"/>
                    <a:pt x="18730" y="21336"/>
                    <a:pt x="19114" y="21531"/>
                  </a:cubicBezTo>
                  <a:cubicBezTo>
                    <a:pt x="19204" y="21577"/>
                    <a:pt x="19301" y="21599"/>
                    <a:pt x="19395" y="21599"/>
                  </a:cubicBezTo>
                  <a:cubicBezTo>
                    <a:pt x="19690" y="21599"/>
                    <a:pt x="19972" y="21377"/>
                    <a:pt x="20089" y="21008"/>
                  </a:cubicBezTo>
                  <a:cubicBezTo>
                    <a:pt x="21251" y="17380"/>
                    <a:pt x="21600" y="12213"/>
                    <a:pt x="20976" y="7841"/>
                  </a:cubicBezTo>
                  <a:cubicBezTo>
                    <a:pt x="20976" y="7841"/>
                    <a:pt x="20698" y="5891"/>
                    <a:pt x="20698" y="589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1" name="AutoShape 32"/>
            <p:cNvSpPr/>
            <p:nvPr/>
          </p:nvSpPr>
          <p:spPr bwMode="auto">
            <a:xfrm>
              <a:off x="9324975" y="3563938"/>
              <a:ext cx="487363" cy="425450"/>
            </a:xfrm>
            <a:custGeom>
              <a:avLst/>
              <a:gdLst>
                <a:gd name="T0" fmla="+- 0 10800 108"/>
                <a:gd name="T1" fmla="*/ T0 w 21384"/>
                <a:gd name="T2" fmla="*/ 10800 h 21600"/>
                <a:gd name="T3" fmla="+- 0 10800 108"/>
                <a:gd name="T4" fmla="*/ T3 w 21384"/>
                <a:gd name="T5" fmla="*/ 10800 h 21600"/>
                <a:gd name="T6" fmla="+- 0 10800 108"/>
                <a:gd name="T7" fmla="*/ T6 w 21384"/>
                <a:gd name="T8" fmla="*/ 10800 h 21600"/>
                <a:gd name="T9" fmla="+- 0 10800 108"/>
                <a:gd name="T10" fmla="*/ T9 w 21384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84" h="21600">
                  <a:moveTo>
                    <a:pt x="18710" y="9257"/>
                  </a:moveTo>
                  <a:lnTo>
                    <a:pt x="16706" y="7714"/>
                  </a:lnTo>
                  <a:lnTo>
                    <a:pt x="16706" y="20057"/>
                  </a:lnTo>
                  <a:lnTo>
                    <a:pt x="4677" y="20057"/>
                  </a:lnTo>
                  <a:lnTo>
                    <a:pt x="4677" y="7714"/>
                  </a:lnTo>
                  <a:lnTo>
                    <a:pt x="2673" y="9257"/>
                  </a:lnTo>
                  <a:lnTo>
                    <a:pt x="1336" y="4628"/>
                  </a:lnTo>
                  <a:lnTo>
                    <a:pt x="4677" y="1542"/>
                  </a:lnTo>
                  <a:lnTo>
                    <a:pt x="7468" y="1542"/>
                  </a:lnTo>
                  <a:cubicBezTo>
                    <a:pt x="7841" y="2871"/>
                    <a:pt x="9136" y="3857"/>
                    <a:pt x="10691" y="3857"/>
                  </a:cubicBezTo>
                  <a:cubicBezTo>
                    <a:pt x="12247" y="3857"/>
                    <a:pt x="13542" y="2871"/>
                    <a:pt x="13915" y="1542"/>
                  </a:cubicBezTo>
                  <a:lnTo>
                    <a:pt x="16706" y="1542"/>
                  </a:lnTo>
                  <a:lnTo>
                    <a:pt x="20047" y="4628"/>
                  </a:lnTo>
                  <a:cubicBezTo>
                    <a:pt x="20047" y="4628"/>
                    <a:pt x="18710" y="9257"/>
                    <a:pt x="18710" y="9257"/>
                  </a:cubicBezTo>
                  <a:close/>
                  <a:moveTo>
                    <a:pt x="13200" y="1542"/>
                  </a:moveTo>
                  <a:cubicBezTo>
                    <a:pt x="12831" y="2438"/>
                    <a:pt x="11852" y="3085"/>
                    <a:pt x="10691" y="3085"/>
                  </a:cubicBezTo>
                  <a:cubicBezTo>
                    <a:pt x="9531" y="3085"/>
                    <a:pt x="8552" y="2438"/>
                    <a:pt x="8183" y="1542"/>
                  </a:cubicBezTo>
                  <a:cubicBezTo>
                    <a:pt x="8183" y="1542"/>
                    <a:pt x="13200" y="1542"/>
                    <a:pt x="13200" y="1542"/>
                  </a:cubicBezTo>
                  <a:close/>
                  <a:moveTo>
                    <a:pt x="20882" y="3423"/>
                  </a:moveTo>
                  <a:lnTo>
                    <a:pt x="17541" y="338"/>
                  </a:lnTo>
                  <a:cubicBezTo>
                    <a:pt x="17303" y="119"/>
                    <a:pt x="17009" y="0"/>
                    <a:pt x="16706" y="0"/>
                  </a:cubicBezTo>
                  <a:lnTo>
                    <a:pt x="4677" y="0"/>
                  </a:lnTo>
                  <a:cubicBezTo>
                    <a:pt x="4374" y="0"/>
                    <a:pt x="4080" y="119"/>
                    <a:pt x="3842" y="338"/>
                  </a:cubicBezTo>
                  <a:lnTo>
                    <a:pt x="501" y="3423"/>
                  </a:lnTo>
                  <a:cubicBezTo>
                    <a:pt x="64" y="3827"/>
                    <a:pt x="-108" y="4503"/>
                    <a:pt x="68" y="5116"/>
                  </a:cubicBezTo>
                  <a:lnTo>
                    <a:pt x="1405" y="9745"/>
                  </a:lnTo>
                  <a:cubicBezTo>
                    <a:pt x="1537" y="10201"/>
                    <a:pt x="1845" y="10560"/>
                    <a:pt x="2239" y="10716"/>
                  </a:cubicBezTo>
                  <a:cubicBezTo>
                    <a:pt x="2380" y="10772"/>
                    <a:pt x="2527" y="10800"/>
                    <a:pt x="2673" y="10800"/>
                  </a:cubicBezTo>
                  <a:cubicBezTo>
                    <a:pt x="2905" y="10800"/>
                    <a:pt x="3136" y="10729"/>
                    <a:pt x="3341" y="10593"/>
                  </a:cubicBezTo>
                  <a:lnTo>
                    <a:pt x="3341" y="20057"/>
                  </a:lnTo>
                  <a:cubicBezTo>
                    <a:pt x="3341" y="20908"/>
                    <a:pt x="3940" y="21600"/>
                    <a:pt x="4677" y="21600"/>
                  </a:cubicBezTo>
                  <a:lnTo>
                    <a:pt x="16706" y="21600"/>
                  </a:lnTo>
                  <a:cubicBezTo>
                    <a:pt x="17443" y="21600"/>
                    <a:pt x="18042" y="20908"/>
                    <a:pt x="18042" y="20057"/>
                  </a:cubicBezTo>
                  <a:lnTo>
                    <a:pt x="18042" y="10593"/>
                  </a:lnTo>
                  <a:cubicBezTo>
                    <a:pt x="18247" y="10729"/>
                    <a:pt x="18478" y="10800"/>
                    <a:pt x="18710" y="10800"/>
                  </a:cubicBezTo>
                  <a:cubicBezTo>
                    <a:pt x="18856" y="10800"/>
                    <a:pt x="19002" y="10772"/>
                    <a:pt x="19144" y="10716"/>
                  </a:cubicBezTo>
                  <a:cubicBezTo>
                    <a:pt x="19538" y="10560"/>
                    <a:pt x="19846" y="10201"/>
                    <a:pt x="19978" y="9745"/>
                  </a:cubicBezTo>
                  <a:lnTo>
                    <a:pt x="21315" y="5116"/>
                  </a:lnTo>
                  <a:cubicBezTo>
                    <a:pt x="21491" y="4503"/>
                    <a:pt x="21319" y="3827"/>
                    <a:pt x="20882" y="342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2" name="AutoShape 33"/>
            <p:cNvSpPr/>
            <p:nvPr/>
          </p:nvSpPr>
          <p:spPr bwMode="auto">
            <a:xfrm>
              <a:off x="8347075" y="3716338"/>
              <a:ext cx="488950" cy="304800"/>
            </a:xfrm>
            <a:custGeom>
              <a:avLst/>
              <a:gdLst>
                <a:gd name="T0" fmla="*/ 10752 w 21505"/>
                <a:gd name="T1" fmla="*/ 10800 h 21600"/>
                <a:gd name="T2" fmla="*/ 10752 w 21505"/>
                <a:gd name="T3" fmla="*/ 10800 h 21600"/>
                <a:gd name="T4" fmla="*/ 10752 w 21505"/>
                <a:gd name="T5" fmla="*/ 10800 h 21600"/>
                <a:gd name="T6" fmla="*/ 10752 w 21505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05" h="21600">
                  <a:moveTo>
                    <a:pt x="17472" y="17279"/>
                  </a:moveTo>
                  <a:lnTo>
                    <a:pt x="17472" y="18899"/>
                  </a:lnTo>
                  <a:cubicBezTo>
                    <a:pt x="17472" y="19198"/>
                    <a:pt x="17321" y="19439"/>
                    <a:pt x="17136" y="19439"/>
                  </a:cubicBezTo>
                  <a:lnTo>
                    <a:pt x="4368" y="19439"/>
                  </a:lnTo>
                  <a:cubicBezTo>
                    <a:pt x="4182" y="19439"/>
                    <a:pt x="4032" y="19198"/>
                    <a:pt x="4032" y="18899"/>
                  </a:cubicBezTo>
                  <a:lnTo>
                    <a:pt x="4032" y="17279"/>
                  </a:lnTo>
                  <a:lnTo>
                    <a:pt x="1344" y="12419"/>
                  </a:lnTo>
                  <a:cubicBezTo>
                    <a:pt x="1344" y="12121"/>
                    <a:pt x="1494" y="11879"/>
                    <a:pt x="1680" y="11879"/>
                  </a:cubicBezTo>
                  <a:lnTo>
                    <a:pt x="3360" y="11879"/>
                  </a:lnTo>
                  <a:lnTo>
                    <a:pt x="4032" y="11879"/>
                  </a:lnTo>
                  <a:lnTo>
                    <a:pt x="4704" y="11879"/>
                  </a:lnTo>
                  <a:lnTo>
                    <a:pt x="5376" y="11879"/>
                  </a:lnTo>
                  <a:lnTo>
                    <a:pt x="6048" y="11879"/>
                  </a:lnTo>
                  <a:lnTo>
                    <a:pt x="6720" y="11879"/>
                  </a:lnTo>
                  <a:lnTo>
                    <a:pt x="7392" y="11879"/>
                  </a:lnTo>
                  <a:lnTo>
                    <a:pt x="8064" y="11879"/>
                  </a:lnTo>
                  <a:lnTo>
                    <a:pt x="8736" y="11879"/>
                  </a:lnTo>
                  <a:lnTo>
                    <a:pt x="12768" y="11879"/>
                  </a:lnTo>
                  <a:lnTo>
                    <a:pt x="13440" y="11879"/>
                  </a:lnTo>
                  <a:lnTo>
                    <a:pt x="14112" y="11879"/>
                  </a:lnTo>
                  <a:lnTo>
                    <a:pt x="14784" y="11879"/>
                  </a:lnTo>
                  <a:lnTo>
                    <a:pt x="15456" y="11879"/>
                  </a:lnTo>
                  <a:lnTo>
                    <a:pt x="16128" y="11879"/>
                  </a:lnTo>
                  <a:lnTo>
                    <a:pt x="16800" y="11879"/>
                  </a:lnTo>
                  <a:lnTo>
                    <a:pt x="17472" y="11879"/>
                  </a:lnTo>
                  <a:lnTo>
                    <a:pt x="18144" y="11879"/>
                  </a:lnTo>
                  <a:lnTo>
                    <a:pt x="19824" y="11879"/>
                  </a:lnTo>
                  <a:cubicBezTo>
                    <a:pt x="20009" y="11879"/>
                    <a:pt x="20160" y="12121"/>
                    <a:pt x="20160" y="12419"/>
                  </a:cubicBezTo>
                  <a:cubicBezTo>
                    <a:pt x="20160" y="12419"/>
                    <a:pt x="17472" y="17279"/>
                    <a:pt x="17472" y="17279"/>
                  </a:cubicBezTo>
                  <a:close/>
                  <a:moveTo>
                    <a:pt x="10752" y="4320"/>
                  </a:moveTo>
                  <a:cubicBezTo>
                    <a:pt x="8625" y="4320"/>
                    <a:pt x="6826" y="6601"/>
                    <a:pt x="6246" y="9719"/>
                  </a:cubicBezTo>
                  <a:lnTo>
                    <a:pt x="5552" y="9719"/>
                  </a:lnTo>
                  <a:cubicBezTo>
                    <a:pt x="6152" y="6000"/>
                    <a:pt x="8252" y="3239"/>
                    <a:pt x="10752" y="3239"/>
                  </a:cubicBezTo>
                  <a:cubicBezTo>
                    <a:pt x="12934" y="3239"/>
                    <a:pt x="14813" y="5344"/>
                    <a:pt x="15654" y="8353"/>
                  </a:cubicBezTo>
                  <a:lnTo>
                    <a:pt x="15054" y="8835"/>
                  </a:lnTo>
                  <a:cubicBezTo>
                    <a:pt x="14323" y="6180"/>
                    <a:pt x="12671" y="4320"/>
                    <a:pt x="10752" y="4320"/>
                  </a:cubicBezTo>
                  <a:moveTo>
                    <a:pt x="10752" y="8639"/>
                  </a:moveTo>
                  <a:cubicBezTo>
                    <a:pt x="10158" y="8639"/>
                    <a:pt x="9630" y="9061"/>
                    <a:pt x="9260" y="9719"/>
                  </a:cubicBezTo>
                  <a:lnTo>
                    <a:pt x="8437" y="9719"/>
                  </a:lnTo>
                  <a:cubicBezTo>
                    <a:pt x="8904" y="8435"/>
                    <a:pt x="9761" y="7560"/>
                    <a:pt x="10752" y="7560"/>
                  </a:cubicBezTo>
                  <a:cubicBezTo>
                    <a:pt x="11742" y="7560"/>
                    <a:pt x="12600" y="8435"/>
                    <a:pt x="13066" y="9719"/>
                  </a:cubicBezTo>
                  <a:lnTo>
                    <a:pt x="12244" y="9719"/>
                  </a:lnTo>
                  <a:cubicBezTo>
                    <a:pt x="11874" y="9061"/>
                    <a:pt x="11345" y="8639"/>
                    <a:pt x="10752" y="8639"/>
                  </a:cubicBezTo>
                  <a:moveTo>
                    <a:pt x="13827" y="9719"/>
                  </a:moveTo>
                  <a:cubicBezTo>
                    <a:pt x="13307" y="7816"/>
                    <a:pt x="12126" y="6479"/>
                    <a:pt x="10752" y="6479"/>
                  </a:cubicBezTo>
                  <a:cubicBezTo>
                    <a:pt x="9378" y="6479"/>
                    <a:pt x="8197" y="7816"/>
                    <a:pt x="7676" y="9719"/>
                  </a:cubicBezTo>
                  <a:lnTo>
                    <a:pt x="6955" y="9719"/>
                  </a:lnTo>
                  <a:cubicBezTo>
                    <a:pt x="7510" y="7207"/>
                    <a:pt x="9001" y="5400"/>
                    <a:pt x="10752" y="5400"/>
                  </a:cubicBezTo>
                  <a:cubicBezTo>
                    <a:pt x="12409" y="5400"/>
                    <a:pt x="13834" y="7015"/>
                    <a:pt x="14454" y="9317"/>
                  </a:cubicBezTo>
                  <a:lnTo>
                    <a:pt x="13953" y="9719"/>
                  </a:lnTo>
                  <a:cubicBezTo>
                    <a:pt x="13953" y="9719"/>
                    <a:pt x="13827" y="9719"/>
                    <a:pt x="13827" y="9719"/>
                  </a:cubicBezTo>
                  <a:close/>
                  <a:moveTo>
                    <a:pt x="10752" y="1080"/>
                  </a:moveTo>
                  <a:cubicBezTo>
                    <a:pt x="13459" y="1080"/>
                    <a:pt x="15792" y="3672"/>
                    <a:pt x="16856" y="7388"/>
                  </a:cubicBezTo>
                  <a:lnTo>
                    <a:pt x="16256" y="7869"/>
                  </a:lnTo>
                  <a:cubicBezTo>
                    <a:pt x="15305" y="4504"/>
                    <a:pt x="13201" y="2160"/>
                    <a:pt x="10752" y="2160"/>
                  </a:cubicBezTo>
                  <a:cubicBezTo>
                    <a:pt x="7874" y="2160"/>
                    <a:pt x="5470" y="5392"/>
                    <a:pt x="4858" y="9719"/>
                  </a:cubicBezTo>
                  <a:lnTo>
                    <a:pt x="4167" y="9719"/>
                  </a:lnTo>
                  <a:cubicBezTo>
                    <a:pt x="4792" y="4796"/>
                    <a:pt x="7507" y="1080"/>
                    <a:pt x="10752" y="1080"/>
                  </a:cubicBezTo>
                  <a:moveTo>
                    <a:pt x="17336" y="9719"/>
                  </a:moveTo>
                  <a:lnTo>
                    <a:pt x="16958" y="9719"/>
                  </a:lnTo>
                  <a:lnTo>
                    <a:pt x="17294" y="9449"/>
                  </a:lnTo>
                  <a:cubicBezTo>
                    <a:pt x="17307" y="9540"/>
                    <a:pt x="17325" y="9628"/>
                    <a:pt x="17336" y="9719"/>
                  </a:cubicBezTo>
                  <a:moveTo>
                    <a:pt x="19824" y="9719"/>
                  </a:moveTo>
                  <a:lnTo>
                    <a:pt x="18016" y="9719"/>
                  </a:lnTo>
                  <a:cubicBezTo>
                    <a:pt x="17986" y="9461"/>
                    <a:pt x="17948" y="9209"/>
                    <a:pt x="17908" y="8957"/>
                  </a:cubicBezTo>
                  <a:lnTo>
                    <a:pt x="21132" y="6366"/>
                  </a:lnTo>
                  <a:cubicBezTo>
                    <a:pt x="21464" y="6099"/>
                    <a:pt x="21599" y="5450"/>
                    <a:pt x="21433" y="4916"/>
                  </a:cubicBezTo>
                  <a:cubicBezTo>
                    <a:pt x="21267" y="4383"/>
                    <a:pt x="20864" y="4169"/>
                    <a:pt x="20532" y="4433"/>
                  </a:cubicBezTo>
                  <a:lnTo>
                    <a:pt x="17456" y="6905"/>
                  </a:lnTo>
                  <a:cubicBezTo>
                    <a:pt x="16282" y="2836"/>
                    <a:pt x="13721" y="0"/>
                    <a:pt x="10752" y="0"/>
                  </a:cubicBezTo>
                  <a:cubicBezTo>
                    <a:pt x="7135" y="0"/>
                    <a:pt x="4122" y="4198"/>
                    <a:pt x="3488" y="9719"/>
                  </a:cubicBezTo>
                  <a:lnTo>
                    <a:pt x="1680" y="9719"/>
                  </a:lnTo>
                  <a:cubicBezTo>
                    <a:pt x="754" y="9719"/>
                    <a:pt x="0" y="10930"/>
                    <a:pt x="0" y="12419"/>
                  </a:cubicBezTo>
                  <a:cubicBezTo>
                    <a:pt x="0" y="12949"/>
                    <a:pt x="121" y="13459"/>
                    <a:pt x="339" y="13855"/>
                  </a:cubicBezTo>
                  <a:lnTo>
                    <a:pt x="2688" y="18101"/>
                  </a:lnTo>
                  <a:lnTo>
                    <a:pt x="2688" y="18899"/>
                  </a:lnTo>
                  <a:cubicBezTo>
                    <a:pt x="2688" y="20389"/>
                    <a:pt x="3442" y="21599"/>
                    <a:pt x="4368" y="21599"/>
                  </a:cubicBezTo>
                  <a:lnTo>
                    <a:pt x="17136" y="21599"/>
                  </a:lnTo>
                  <a:cubicBezTo>
                    <a:pt x="18062" y="21599"/>
                    <a:pt x="18816" y="20389"/>
                    <a:pt x="18816" y="18899"/>
                  </a:cubicBezTo>
                  <a:lnTo>
                    <a:pt x="18816" y="18101"/>
                  </a:lnTo>
                  <a:lnTo>
                    <a:pt x="21165" y="13855"/>
                  </a:lnTo>
                  <a:cubicBezTo>
                    <a:pt x="21383" y="13459"/>
                    <a:pt x="21504" y="12949"/>
                    <a:pt x="21504" y="12419"/>
                  </a:cubicBezTo>
                  <a:cubicBezTo>
                    <a:pt x="21504" y="10930"/>
                    <a:pt x="20750" y="9719"/>
                    <a:pt x="19824" y="971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3" name="AutoShape 34"/>
            <p:cNvSpPr/>
            <p:nvPr/>
          </p:nvSpPr>
          <p:spPr bwMode="auto">
            <a:xfrm>
              <a:off x="8469313" y="3592513"/>
              <a:ext cx="34925" cy="114300"/>
            </a:xfrm>
            <a:custGeom>
              <a:avLst/>
              <a:gdLst>
                <a:gd name="T0" fmla="+- 0 10758 2273"/>
                <a:gd name="T1" fmla="*/ T0 w 16970"/>
                <a:gd name="T2" fmla="*/ 10800 h 21600"/>
                <a:gd name="T3" fmla="+- 0 10758 2273"/>
                <a:gd name="T4" fmla="*/ T3 w 16970"/>
                <a:gd name="T5" fmla="*/ 10800 h 21600"/>
                <a:gd name="T6" fmla="+- 0 10758 2273"/>
                <a:gd name="T7" fmla="*/ T6 w 16970"/>
                <a:gd name="T8" fmla="*/ 10800 h 21600"/>
                <a:gd name="T9" fmla="+- 0 10758 2273"/>
                <a:gd name="T10" fmla="*/ T9 w 16970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6970" h="21600">
                  <a:moveTo>
                    <a:pt x="1763" y="20770"/>
                  </a:moveTo>
                  <a:cubicBezTo>
                    <a:pt x="1785" y="20787"/>
                    <a:pt x="1800" y="20804"/>
                    <a:pt x="1822" y="20820"/>
                  </a:cubicBezTo>
                  <a:lnTo>
                    <a:pt x="1840" y="20820"/>
                  </a:lnTo>
                  <a:cubicBezTo>
                    <a:pt x="2471" y="21282"/>
                    <a:pt x="3719" y="21600"/>
                    <a:pt x="5169" y="21600"/>
                  </a:cubicBezTo>
                  <a:cubicBezTo>
                    <a:pt x="7249" y="21600"/>
                    <a:pt x="8949" y="20947"/>
                    <a:pt x="8949" y="20151"/>
                  </a:cubicBezTo>
                  <a:cubicBezTo>
                    <a:pt x="8949" y="20027"/>
                    <a:pt x="8890" y="19906"/>
                    <a:pt x="8813" y="19791"/>
                  </a:cubicBezTo>
                  <a:cubicBezTo>
                    <a:pt x="8827" y="19771"/>
                    <a:pt x="8827" y="19755"/>
                    <a:pt x="8805" y="19735"/>
                  </a:cubicBezTo>
                  <a:cubicBezTo>
                    <a:pt x="5994" y="17195"/>
                    <a:pt x="8670" y="14408"/>
                    <a:pt x="11954" y="11407"/>
                  </a:cubicBezTo>
                  <a:cubicBezTo>
                    <a:pt x="15517" y="8164"/>
                    <a:pt x="19327" y="4564"/>
                    <a:pt x="15125" y="902"/>
                  </a:cubicBezTo>
                  <a:cubicBezTo>
                    <a:pt x="14593" y="374"/>
                    <a:pt x="13264" y="0"/>
                    <a:pt x="11701" y="0"/>
                  </a:cubicBezTo>
                  <a:cubicBezTo>
                    <a:pt x="9671" y="0"/>
                    <a:pt x="8016" y="632"/>
                    <a:pt x="8016" y="1411"/>
                  </a:cubicBezTo>
                  <a:cubicBezTo>
                    <a:pt x="8016" y="1583"/>
                    <a:pt x="8108" y="1746"/>
                    <a:pt x="8259" y="1898"/>
                  </a:cubicBezTo>
                  <a:cubicBezTo>
                    <a:pt x="8259" y="1904"/>
                    <a:pt x="8259" y="1909"/>
                    <a:pt x="8266" y="1915"/>
                  </a:cubicBezTo>
                  <a:cubicBezTo>
                    <a:pt x="8273" y="1923"/>
                    <a:pt x="8281" y="1932"/>
                    <a:pt x="8295" y="1940"/>
                  </a:cubicBezTo>
                  <a:lnTo>
                    <a:pt x="8325" y="1974"/>
                  </a:lnTo>
                  <a:cubicBezTo>
                    <a:pt x="11360" y="4592"/>
                    <a:pt x="8424" y="7275"/>
                    <a:pt x="5106" y="10305"/>
                  </a:cubicBezTo>
                  <a:cubicBezTo>
                    <a:pt x="1605" y="13500"/>
                    <a:pt x="-2273" y="17040"/>
                    <a:pt x="1635" y="20649"/>
                  </a:cubicBezTo>
                  <a:cubicBezTo>
                    <a:pt x="1671" y="20691"/>
                    <a:pt x="1719" y="20730"/>
                    <a:pt x="1763" y="207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4" name="AutoShape 35"/>
            <p:cNvSpPr/>
            <p:nvPr/>
          </p:nvSpPr>
          <p:spPr bwMode="auto">
            <a:xfrm>
              <a:off x="8653463" y="3592513"/>
              <a:ext cx="33337" cy="114300"/>
            </a:xfrm>
            <a:custGeom>
              <a:avLst/>
              <a:gdLst>
                <a:gd name="T0" fmla="+- 0 10758 2273"/>
                <a:gd name="T1" fmla="*/ T0 w 16970"/>
                <a:gd name="T2" fmla="*/ 10800 h 21600"/>
                <a:gd name="T3" fmla="+- 0 10758 2273"/>
                <a:gd name="T4" fmla="*/ T3 w 16970"/>
                <a:gd name="T5" fmla="*/ 10800 h 21600"/>
                <a:gd name="T6" fmla="+- 0 10758 2273"/>
                <a:gd name="T7" fmla="*/ T6 w 16970"/>
                <a:gd name="T8" fmla="*/ 10800 h 21600"/>
                <a:gd name="T9" fmla="+- 0 10758 2273"/>
                <a:gd name="T10" fmla="*/ T9 w 16970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6970" h="21600">
                  <a:moveTo>
                    <a:pt x="1763" y="20770"/>
                  </a:moveTo>
                  <a:cubicBezTo>
                    <a:pt x="1785" y="20787"/>
                    <a:pt x="1800" y="20804"/>
                    <a:pt x="1822" y="20820"/>
                  </a:cubicBezTo>
                  <a:lnTo>
                    <a:pt x="1840" y="20820"/>
                  </a:lnTo>
                  <a:cubicBezTo>
                    <a:pt x="2471" y="21282"/>
                    <a:pt x="3719" y="21600"/>
                    <a:pt x="5169" y="21600"/>
                  </a:cubicBezTo>
                  <a:cubicBezTo>
                    <a:pt x="7249" y="21600"/>
                    <a:pt x="8949" y="20950"/>
                    <a:pt x="8949" y="20151"/>
                  </a:cubicBezTo>
                  <a:cubicBezTo>
                    <a:pt x="8949" y="20027"/>
                    <a:pt x="8890" y="19906"/>
                    <a:pt x="8813" y="19791"/>
                  </a:cubicBezTo>
                  <a:cubicBezTo>
                    <a:pt x="8827" y="19771"/>
                    <a:pt x="8827" y="19755"/>
                    <a:pt x="8805" y="19735"/>
                  </a:cubicBezTo>
                  <a:cubicBezTo>
                    <a:pt x="5994" y="17195"/>
                    <a:pt x="8670" y="14408"/>
                    <a:pt x="11954" y="11407"/>
                  </a:cubicBezTo>
                  <a:cubicBezTo>
                    <a:pt x="15517" y="8164"/>
                    <a:pt x="19327" y="4564"/>
                    <a:pt x="15125" y="902"/>
                  </a:cubicBezTo>
                  <a:cubicBezTo>
                    <a:pt x="14593" y="374"/>
                    <a:pt x="13264" y="0"/>
                    <a:pt x="11701" y="0"/>
                  </a:cubicBezTo>
                  <a:cubicBezTo>
                    <a:pt x="9671" y="0"/>
                    <a:pt x="8016" y="632"/>
                    <a:pt x="8016" y="1411"/>
                  </a:cubicBezTo>
                  <a:cubicBezTo>
                    <a:pt x="8016" y="1583"/>
                    <a:pt x="8108" y="1746"/>
                    <a:pt x="8259" y="1898"/>
                  </a:cubicBezTo>
                  <a:cubicBezTo>
                    <a:pt x="8259" y="1904"/>
                    <a:pt x="8259" y="1909"/>
                    <a:pt x="8266" y="1915"/>
                  </a:cubicBezTo>
                  <a:cubicBezTo>
                    <a:pt x="8273" y="1923"/>
                    <a:pt x="8281" y="1932"/>
                    <a:pt x="8295" y="1940"/>
                  </a:cubicBezTo>
                  <a:lnTo>
                    <a:pt x="8325" y="1974"/>
                  </a:lnTo>
                  <a:cubicBezTo>
                    <a:pt x="11360" y="4592"/>
                    <a:pt x="8424" y="7275"/>
                    <a:pt x="5106" y="10305"/>
                  </a:cubicBezTo>
                  <a:cubicBezTo>
                    <a:pt x="1605" y="13500"/>
                    <a:pt x="-2273" y="17040"/>
                    <a:pt x="1635" y="20649"/>
                  </a:cubicBezTo>
                  <a:cubicBezTo>
                    <a:pt x="1671" y="20691"/>
                    <a:pt x="1719" y="20730"/>
                    <a:pt x="1763" y="207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5" name="AutoShape 36"/>
            <p:cNvSpPr/>
            <p:nvPr/>
          </p:nvSpPr>
          <p:spPr bwMode="auto">
            <a:xfrm>
              <a:off x="8575675" y="3532188"/>
              <a:ext cx="34925" cy="114300"/>
            </a:xfrm>
            <a:custGeom>
              <a:avLst/>
              <a:gdLst>
                <a:gd name="T0" fmla="+- 0 10758 2273"/>
                <a:gd name="T1" fmla="*/ T0 w 16970"/>
                <a:gd name="T2" fmla="*/ 10800 h 21600"/>
                <a:gd name="T3" fmla="+- 0 10758 2273"/>
                <a:gd name="T4" fmla="*/ T3 w 16970"/>
                <a:gd name="T5" fmla="*/ 10800 h 21600"/>
                <a:gd name="T6" fmla="+- 0 10758 2273"/>
                <a:gd name="T7" fmla="*/ T6 w 16970"/>
                <a:gd name="T8" fmla="*/ 10800 h 21600"/>
                <a:gd name="T9" fmla="+- 0 10758 2273"/>
                <a:gd name="T10" fmla="*/ T9 w 16970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6970" h="21600">
                  <a:moveTo>
                    <a:pt x="1763" y="20770"/>
                  </a:moveTo>
                  <a:cubicBezTo>
                    <a:pt x="1785" y="20787"/>
                    <a:pt x="1800" y="20804"/>
                    <a:pt x="1822" y="20820"/>
                  </a:cubicBezTo>
                  <a:lnTo>
                    <a:pt x="1840" y="20820"/>
                  </a:lnTo>
                  <a:cubicBezTo>
                    <a:pt x="2471" y="21282"/>
                    <a:pt x="3719" y="21600"/>
                    <a:pt x="5169" y="21600"/>
                  </a:cubicBezTo>
                  <a:cubicBezTo>
                    <a:pt x="7249" y="21600"/>
                    <a:pt x="8949" y="20950"/>
                    <a:pt x="8949" y="20151"/>
                  </a:cubicBezTo>
                  <a:cubicBezTo>
                    <a:pt x="8949" y="20027"/>
                    <a:pt x="8890" y="19906"/>
                    <a:pt x="8813" y="19791"/>
                  </a:cubicBezTo>
                  <a:cubicBezTo>
                    <a:pt x="8827" y="19771"/>
                    <a:pt x="8827" y="19755"/>
                    <a:pt x="8805" y="19735"/>
                  </a:cubicBezTo>
                  <a:cubicBezTo>
                    <a:pt x="5994" y="17195"/>
                    <a:pt x="8670" y="14408"/>
                    <a:pt x="11954" y="11407"/>
                  </a:cubicBezTo>
                  <a:cubicBezTo>
                    <a:pt x="15517" y="8164"/>
                    <a:pt x="19327" y="4564"/>
                    <a:pt x="15125" y="902"/>
                  </a:cubicBezTo>
                  <a:cubicBezTo>
                    <a:pt x="14593" y="374"/>
                    <a:pt x="13264" y="0"/>
                    <a:pt x="11701" y="0"/>
                  </a:cubicBezTo>
                  <a:cubicBezTo>
                    <a:pt x="9671" y="0"/>
                    <a:pt x="8016" y="632"/>
                    <a:pt x="8016" y="1411"/>
                  </a:cubicBezTo>
                  <a:cubicBezTo>
                    <a:pt x="8016" y="1583"/>
                    <a:pt x="8108" y="1749"/>
                    <a:pt x="8259" y="1898"/>
                  </a:cubicBezTo>
                  <a:cubicBezTo>
                    <a:pt x="8259" y="1904"/>
                    <a:pt x="8259" y="1909"/>
                    <a:pt x="8266" y="1915"/>
                  </a:cubicBezTo>
                  <a:cubicBezTo>
                    <a:pt x="8273" y="1923"/>
                    <a:pt x="8281" y="1932"/>
                    <a:pt x="8295" y="1940"/>
                  </a:cubicBezTo>
                  <a:lnTo>
                    <a:pt x="8325" y="1974"/>
                  </a:lnTo>
                  <a:cubicBezTo>
                    <a:pt x="11360" y="4592"/>
                    <a:pt x="8424" y="7275"/>
                    <a:pt x="5106" y="10305"/>
                  </a:cubicBezTo>
                  <a:cubicBezTo>
                    <a:pt x="1605" y="13500"/>
                    <a:pt x="-2273" y="17040"/>
                    <a:pt x="1635" y="20649"/>
                  </a:cubicBezTo>
                  <a:cubicBezTo>
                    <a:pt x="1675" y="20691"/>
                    <a:pt x="1719" y="20730"/>
                    <a:pt x="1763" y="207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6" name="AutoShape 37"/>
            <p:cNvSpPr/>
            <p:nvPr/>
          </p:nvSpPr>
          <p:spPr bwMode="auto">
            <a:xfrm>
              <a:off x="7370763" y="3576638"/>
              <a:ext cx="444500" cy="444500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7" name="AutoShape 38"/>
            <p:cNvSpPr/>
            <p:nvPr/>
          </p:nvSpPr>
          <p:spPr bwMode="auto">
            <a:xfrm>
              <a:off x="7585075" y="3776663"/>
              <a:ext cx="76200" cy="76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8" name="AutoShape 39"/>
            <p:cNvSpPr/>
            <p:nvPr/>
          </p:nvSpPr>
          <p:spPr bwMode="auto">
            <a:xfrm>
              <a:off x="7783513" y="3532188"/>
              <a:ext cx="76200" cy="76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9" name="AutoShape 40"/>
            <p:cNvSpPr/>
            <p:nvPr/>
          </p:nvSpPr>
          <p:spPr bwMode="auto">
            <a:xfrm>
              <a:off x="7493000" y="3760788"/>
              <a:ext cx="60325" cy="603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0" name="AutoShape 41"/>
            <p:cNvSpPr/>
            <p:nvPr/>
          </p:nvSpPr>
          <p:spPr bwMode="auto">
            <a:xfrm>
              <a:off x="7553325" y="3868738"/>
              <a:ext cx="31750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1" name="AutoShape 42"/>
            <p:cNvSpPr/>
            <p:nvPr/>
          </p:nvSpPr>
          <p:spPr bwMode="auto">
            <a:xfrm>
              <a:off x="7797800" y="3636963"/>
              <a:ext cx="30163" cy="317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2" name="AutoShape 43"/>
            <p:cNvSpPr/>
            <p:nvPr/>
          </p:nvSpPr>
          <p:spPr bwMode="auto">
            <a:xfrm>
              <a:off x="6394450" y="3563938"/>
              <a:ext cx="488950" cy="3492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3" name="AutoShape 44"/>
            <p:cNvSpPr/>
            <p:nvPr/>
          </p:nvSpPr>
          <p:spPr bwMode="auto">
            <a:xfrm>
              <a:off x="6837363" y="3716338"/>
              <a:ext cx="30162" cy="1651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4" name="AutoShape 45"/>
            <p:cNvSpPr/>
            <p:nvPr/>
          </p:nvSpPr>
          <p:spPr bwMode="auto">
            <a:xfrm>
              <a:off x="6821488" y="3897313"/>
              <a:ext cx="61912" cy="92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5" name="AutoShape 46"/>
            <p:cNvSpPr/>
            <p:nvPr/>
          </p:nvSpPr>
          <p:spPr bwMode="auto">
            <a:xfrm>
              <a:off x="11276013" y="2554288"/>
              <a:ext cx="48895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874" y="17549"/>
                  </a:moveTo>
                  <a:cubicBezTo>
                    <a:pt x="15513" y="17549"/>
                    <a:pt x="14343" y="15612"/>
                    <a:pt x="13809" y="12825"/>
                  </a:cubicBezTo>
                  <a:lnTo>
                    <a:pt x="15524" y="12825"/>
                  </a:lnTo>
                  <a:cubicBezTo>
                    <a:pt x="17038" y="12825"/>
                    <a:pt x="18224" y="11343"/>
                    <a:pt x="18224" y="9450"/>
                  </a:cubicBezTo>
                  <a:cubicBezTo>
                    <a:pt x="18224" y="7558"/>
                    <a:pt x="17038" y="6075"/>
                    <a:pt x="15524" y="6075"/>
                  </a:cubicBezTo>
                  <a:lnTo>
                    <a:pt x="13809" y="6075"/>
                  </a:lnTo>
                  <a:cubicBezTo>
                    <a:pt x="14343" y="3289"/>
                    <a:pt x="15513" y="1350"/>
                    <a:pt x="16874" y="1350"/>
                  </a:cubicBezTo>
                  <a:cubicBezTo>
                    <a:pt x="18739" y="1350"/>
                    <a:pt x="20249" y="4976"/>
                    <a:pt x="20249" y="9450"/>
                  </a:cubicBezTo>
                  <a:cubicBezTo>
                    <a:pt x="20249" y="13923"/>
                    <a:pt x="18739" y="17549"/>
                    <a:pt x="16874" y="17549"/>
                  </a:cubicBezTo>
                  <a:moveTo>
                    <a:pt x="8926" y="11482"/>
                  </a:moveTo>
                  <a:lnTo>
                    <a:pt x="8774" y="11482"/>
                  </a:lnTo>
                  <a:lnTo>
                    <a:pt x="8774" y="11475"/>
                  </a:lnTo>
                  <a:cubicBezTo>
                    <a:pt x="8028" y="11475"/>
                    <a:pt x="7424" y="10569"/>
                    <a:pt x="7424" y="9450"/>
                  </a:cubicBezTo>
                  <a:cubicBezTo>
                    <a:pt x="7424" y="8332"/>
                    <a:pt x="8028" y="7425"/>
                    <a:pt x="8774" y="7425"/>
                  </a:cubicBezTo>
                  <a:lnTo>
                    <a:pt x="8926" y="7425"/>
                  </a:lnTo>
                  <a:cubicBezTo>
                    <a:pt x="10200" y="7425"/>
                    <a:pt x="11391" y="6924"/>
                    <a:pt x="12441" y="6063"/>
                  </a:cubicBezTo>
                  <a:cubicBezTo>
                    <a:pt x="12248" y="7149"/>
                    <a:pt x="12149" y="8300"/>
                    <a:pt x="12149" y="9450"/>
                  </a:cubicBezTo>
                  <a:cubicBezTo>
                    <a:pt x="12149" y="10603"/>
                    <a:pt x="12248" y="11758"/>
                    <a:pt x="12442" y="12846"/>
                  </a:cubicBezTo>
                  <a:cubicBezTo>
                    <a:pt x="11393" y="11983"/>
                    <a:pt x="10200" y="11482"/>
                    <a:pt x="8926" y="11482"/>
                  </a:cubicBezTo>
                  <a:moveTo>
                    <a:pt x="8096" y="20249"/>
                  </a:moveTo>
                  <a:lnTo>
                    <a:pt x="5396" y="20249"/>
                  </a:lnTo>
                  <a:lnTo>
                    <a:pt x="5396" y="14175"/>
                  </a:lnTo>
                  <a:cubicBezTo>
                    <a:pt x="5396" y="13683"/>
                    <a:pt x="5264" y="13223"/>
                    <a:pt x="5033" y="12825"/>
                  </a:cubicBezTo>
                  <a:lnTo>
                    <a:pt x="5505" y="12825"/>
                  </a:lnTo>
                  <a:lnTo>
                    <a:pt x="5505" y="12832"/>
                  </a:lnTo>
                  <a:lnTo>
                    <a:pt x="7535" y="12832"/>
                  </a:lnTo>
                  <a:cubicBezTo>
                    <a:pt x="7463" y="13042"/>
                    <a:pt x="7421" y="13265"/>
                    <a:pt x="7421" y="13500"/>
                  </a:cubicBezTo>
                  <a:lnTo>
                    <a:pt x="7421" y="18225"/>
                  </a:lnTo>
                  <a:cubicBezTo>
                    <a:pt x="7421" y="18874"/>
                    <a:pt x="7784" y="19307"/>
                    <a:pt x="8001" y="19565"/>
                  </a:cubicBezTo>
                  <a:cubicBezTo>
                    <a:pt x="8031" y="19601"/>
                    <a:pt x="8065" y="19638"/>
                    <a:pt x="8096" y="19677"/>
                  </a:cubicBezTo>
                  <a:cubicBezTo>
                    <a:pt x="8096" y="19677"/>
                    <a:pt x="8096" y="20249"/>
                    <a:pt x="8096" y="20249"/>
                  </a:cubicBezTo>
                  <a:close/>
                  <a:moveTo>
                    <a:pt x="1349" y="9450"/>
                  </a:moveTo>
                  <a:cubicBezTo>
                    <a:pt x="1349" y="8332"/>
                    <a:pt x="1953" y="7425"/>
                    <a:pt x="2699" y="7425"/>
                  </a:cubicBezTo>
                  <a:lnTo>
                    <a:pt x="7434" y="7425"/>
                  </a:lnTo>
                  <a:cubicBezTo>
                    <a:pt x="7014" y="7916"/>
                    <a:pt x="6749" y="8631"/>
                    <a:pt x="6749" y="9450"/>
                  </a:cubicBezTo>
                  <a:cubicBezTo>
                    <a:pt x="6749" y="10270"/>
                    <a:pt x="7014" y="10984"/>
                    <a:pt x="7434" y="11475"/>
                  </a:cubicBezTo>
                  <a:lnTo>
                    <a:pt x="2699" y="11475"/>
                  </a:lnTo>
                  <a:cubicBezTo>
                    <a:pt x="1953" y="11475"/>
                    <a:pt x="1349" y="10569"/>
                    <a:pt x="1349" y="9450"/>
                  </a:cubicBezTo>
                  <a:moveTo>
                    <a:pt x="13499" y="9450"/>
                  </a:moveTo>
                  <a:cubicBezTo>
                    <a:pt x="13499" y="8749"/>
                    <a:pt x="13540" y="8073"/>
                    <a:pt x="13610" y="7425"/>
                  </a:cubicBezTo>
                  <a:lnTo>
                    <a:pt x="15524" y="7425"/>
                  </a:lnTo>
                  <a:cubicBezTo>
                    <a:pt x="16269" y="7425"/>
                    <a:pt x="16874" y="8332"/>
                    <a:pt x="16874" y="9450"/>
                  </a:cubicBezTo>
                  <a:cubicBezTo>
                    <a:pt x="16874" y="10569"/>
                    <a:pt x="16269" y="11475"/>
                    <a:pt x="15524" y="11475"/>
                  </a:cubicBezTo>
                  <a:lnTo>
                    <a:pt x="13610" y="11475"/>
                  </a:lnTo>
                  <a:cubicBezTo>
                    <a:pt x="13540" y="10826"/>
                    <a:pt x="13499" y="10151"/>
                    <a:pt x="13499" y="9450"/>
                  </a:cubicBezTo>
                  <a:moveTo>
                    <a:pt x="16874" y="0"/>
                  </a:moveTo>
                  <a:cubicBezTo>
                    <a:pt x="15489" y="0"/>
                    <a:pt x="14400" y="951"/>
                    <a:pt x="13618" y="2420"/>
                  </a:cubicBezTo>
                  <a:lnTo>
                    <a:pt x="13604" y="2412"/>
                  </a:lnTo>
                  <a:cubicBezTo>
                    <a:pt x="12469" y="4635"/>
                    <a:pt x="10778" y="6075"/>
                    <a:pt x="8926" y="6075"/>
                  </a:cubicBezTo>
                  <a:lnTo>
                    <a:pt x="8479" y="6075"/>
                  </a:lnTo>
                  <a:lnTo>
                    <a:pt x="5505" y="6075"/>
                  </a:lnTo>
                  <a:lnTo>
                    <a:pt x="2699" y="6075"/>
                  </a:lnTo>
                  <a:cubicBezTo>
                    <a:pt x="1185" y="6075"/>
                    <a:pt x="0" y="7558"/>
                    <a:pt x="0" y="9450"/>
                  </a:cubicBezTo>
                  <a:cubicBezTo>
                    <a:pt x="0" y="11343"/>
                    <a:pt x="1185" y="12825"/>
                    <a:pt x="2699" y="12825"/>
                  </a:cubicBezTo>
                  <a:cubicBezTo>
                    <a:pt x="3443" y="12827"/>
                    <a:pt x="4046" y="13430"/>
                    <a:pt x="4046" y="14175"/>
                  </a:cubicBezTo>
                  <a:lnTo>
                    <a:pt x="4046" y="20249"/>
                  </a:lnTo>
                  <a:cubicBezTo>
                    <a:pt x="4046" y="20996"/>
                    <a:pt x="4651" y="21599"/>
                    <a:pt x="5396" y="21599"/>
                  </a:cubicBezTo>
                  <a:lnTo>
                    <a:pt x="8096" y="21599"/>
                  </a:lnTo>
                  <a:cubicBezTo>
                    <a:pt x="8842" y="21599"/>
                    <a:pt x="9446" y="20996"/>
                    <a:pt x="9446" y="20249"/>
                  </a:cubicBezTo>
                  <a:lnTo>
                    <a:pt x="9446" y="19575"/>
                  </a:lnTo>
                  <a:cubicBezTo>
                    <a:pt x="9446" y="18900"/>
                    <a:pt x="8771" y="18598"/>
                    <a:pt x="8771" y="18225"/>
                  </a:cubicBezTo>
                  <a:lnTo>
                    <a:pt x="8771" y="13500"/>
                  </a:lnTo>
                  <a:cubicBezTo>
                    <a:pt x="8771" y="13484"/>
                    <a:pt x="8781" y="13473"/>
                    <a:pt x="8782" y="13458"/>
                  </a:cubicBezTo>
                  <a:cubicBezTo>
                    <a:pt x="8789" y="13361"/>
                    <a:pt x="8815" y="13271"/>
                    <a:pt x="8859" y="13191"/>
                  </a:cubicBezTo>
                  <a:cubicBezTo>
                    <a:pt x="8871" y="13169"/>
                    <a:pt x="8884" y="13151"/>
                    <a:pt x="8898" y="13132"/>
                  </a:cubicBezTo>
                  <a:cubicBezTo>
                    <a:pt x="8952" y="13051"/>
                    <a:pt x="9020" y="12985"/>
                    <a:pt x="9103" y="12934"/>
                  </a:cubicBezTo>
                  <a:cubicBezTo>
                    <a:pt x="9107" y="12931"/>
                    <a:pt x="9108" y="12927"/>
                    <a:pt x="9112" y="12925"/>
                  </a:cubicBezTo>
                  <a:cubicBezTo>
                    <a:pt x="9115" y="12925"/>
                    <a:pt x="9117" y="12922"/>
                    <a:pt x="9120" y="12922"/>
                  </a:cubicBezTo>
                  <a:cubicBezTo>
                    <a:pt x="9174" y="12892"/>
                    <a:pt x="9238" y="12885"/>
                    <a:pt x="9299" y="12868"/>
                  </a:cubicBezTo>
                  <a:cubicBezTo>
                    <a:pt x="11003" y="13049"/>
                    <a:pt x="12545" y="14424"/>
                    <a:pt x="13604" y="16495"/>
                  </a:cubicBezTo>
                  <a:lnTo>
                    <a:pt x="13621" y="16487"/>
                  </a:lnTo>
                  <a:cubicBezTo>
                    <a:pt x="14404" y="17950"/>
                    <a:pt x="15490" y="18900"/>
                    <a:pt x="16874" y="18900"/>
                  </a:cubicBezTo>
                  <a:cubicBezTo>
                    <a:pt x="19977" y="18900"/>
                    <a:pt x="21600" y="14145"/>
                    <a:pt x="21600" y="9450"/>
                  </a:cubicBezTo>
                  <a:cubicBezTo>
                    <a:pt x="21600" y="4754"/>
                    <a:pt x="19977" y="0"/>
                    <a:pt x="1687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6" name="AutoShape 47"/>
            <p:cNvSpPr/>
            <p:nvPr/>
          </p:nvSpPr>
          <p:spPr bwMode="auto">
            <a:xfrm>
              <a:off x="10301288" y="2554288"/>
              <a:ext cx="487362" cy="488950"/>
            </a:xfrm>
            <a:custGeom>
              <a:avLst/>
              <a:gdLst>
                <a:gd name="T0" fmla="+- 0 10853 107"/>
                <a:gd name="T1" fmla="*/ T0 w 21493"/>
                <a:gd name="T2" fmla="*/ 10800 h 21600"/>
                <a:gd name="T3" fmla="+- 0 10853 107"/>
                <a:gd name="T4" fmla="*/ T3 w 21493"/>
                <a:gd name="T5" fmla="*/ 10800 h 21600"/>
                <a:gd name="T6" fmla="+- 0 10853 107"/>
                <a:gd name="T7" fmla="*/ T6 w 21493"/>
                <a:gd name="T8" fmla="*/ 10800 h 21600"/>
                <a:gd name="T9" fmla="+- 0 10853 107"/>
                <a:gd name="T10" fmla="*/ T9 w 2149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93" h="21600">
                  <a:moveTo>
                    <a:pt x="20123" y="3375"/>
                  </a:moveTo>
                  <a:lnTo>
                    <a:pt x="8704" y="5400"/>
                  </a:lnTo>
                  <a:lnTo>
                    <a:pt x="8704" y="4725"/>
                  </a:lnTo>
                  <a:lnTo>
                    <a:pt x="8704" y="3375"/>
                  </a:lnTo>
                  <a:lnTo>
                    <a:pt x="20123" y="1350"/>
                  </a:lnTo>
                  <a:lnTo>
                    <a:pt x="20123" y="2700"/>
                  </a:lnTo>
                  <a:cubicBezTo>
                    <a:pt x="20123" y="2700"/>
                    <a:pt x="20123" y="3375"/>
                    <a:pt x="20123" y="3375"/>
                  </a:cubicBezTo>
                  <a:close/>
                  <a:moveTo>
                    <a:pt x="17901" y="18014"/>
                  </a:moveTo>
                  <a:cubicBezTo>
                    <a:pt x="16291" y="18553"/>
                    <a:pt x="14628" y="18025"/>
                    <a:pt x="14187" y="16839"/>
                  </a:cubicBezTo>
                  <a:cubicBezTo>
                    <a:pt x="13745" y="15651"/>
                    <a:pt x="14691" y="14251"/>
                    <a:pt x="16300" y="13712"/>
                  </a:cubicBezTo>
                  <a:cubicBezTo>
                    <a:pt x="17910" y="13173"/>
                    <a:pt x="19573" y="13699"/>
                    <a:pt x="20014" y="14886"/>
                  </a:cubicBezTo>
                  <a:cubicBezTo>
                    <a:pt x="20456" y="16074"/>
                    <a:pt x="19510" y="17474"/>
                    <a:pt x="17901" y="18014"/>
                  </a:cubicBezTo>
                  <a:moveTo>
                    <a:pt x="5163" y="20039"/>
                  </a:moveTo>
                  <a:cubicBezTo>
                    <a:pt x="3554" y="20578"/>
                    <a:pt x="1890" y="20050"/>
                    <a:pt x="1450" y="18864"/>
                  </a:cubicBezTo>
                  <a:cubicBezTo>
                    <a:pt x="1008" y="17676"/>
                    <a:pt x="1954" y="16276"/>
                    <a:pt x="3562" y="15737"/>
                  </a:cubicBezTo>
                  <a:cubicBezTo>
                    <a:pt x="5172" y="15198"/>
                    <a:pt x="6836" y="15724"/>
                    <a:pt x="7277" y="16911"/>
                  </a:cubicBezTo>
                  <a:cubicBezTo>
                    <a:pt x="7719" y="18099"/>
                    <a:pt x="6773" y="19499"/>
                    <a:pt x="5163" y="20039"/>
                  </a:cubicBezTo>
                  <a:moveTo>
                    <a:pt x="21012" y="316"/>
                  </a:moveTo>
                  <a:cubicBezTo>
                    <a:pt x="20770" y="110"/>
                    <a:pt x="20463" y="0"/>
                    <a:pt x="20149" y="0"/>
                  </a:cubicBezTo>
                  <a:cubicBezTo>
                    <a:pt x="20072" y="0"/>
                    <a:pt x="19993" y="6"/>
                    <a:pt x="19916" y="21"/>
                  </a:cubicBezTo>
                  <a:lnTo>
                    <a:pt x="8497" y="2046"/>
                  </a:lnTo>
                  <a:cubicBezTo>
                    <a:pt x="7855" y="2159"/>
                    <a:pt x="7387" y="2719"/>
                    <a:pt x="7387" y="3375"/>
                  </a:cubicBezTo>
                  <a:lnTo>
                    <a:pt x="7387" y="4725"/>
                  </a:lnTo>
                  <a:lnTo>
                    <a:pt x="7387" y="5400"/>
                  </a:lnTo>
                  <a:lnTo>
                    <a:pt x="7387" y="14964"/>
                  </a:lnTo>
                  <a:cubicBezTo>
                    <a:pt x="6706" y="14467"/>
                    <a:pt x="5822" y="14175"/>
                    <a:pt x="4839" y="14175"/>
                  </a:cubicBezTo>
                  <a:cubicBezTo>
                    <a:pt x="4268" y="14175"/>
                    <a:pt x="3696" y="14269"/>
                    <a:pt x="3139" y="14455"/>
                  </a:cubicBezTo>
                  <a:cubicBezTo>
                    <a:pt x="1865" y="14882"/>
                    <a:pt x="843" y="15739"/>
                    <a:pt x="336" y="16807"/>
                  </a:cubicBezTo>
                  <a:cubicBezTo>
                    <a:pt x="-56" y="17633"/>
                    <a:pt x="-107" y="18530"/>
                    <a:pt x="192" y="19336"/>
                  </a:cubicBezTo>
                  <a:cubicBezTo>
                    <a:pt x="703" y="20711"/>
                    <a:pt x="2155" y="21599"/>
                    <a:pt x="3892" y="21599"/>
                  </a:cubicBezTo>
                  <a:cubicBezTo>
                    <a:pt x="4462" y="21599"/>
                    <a:pt x="5033" y="21506"/>
                    <a:pt x="5590" y="21319"/>
                  </a:cubicBezTo>
                  <a:cubicBezTo>
                    <a:pt x="6865" y="20893"/>
                    <a:pt x="7887" y="20036"/>
                    <a:pt x="8394" y="18969"/>
                  </a:cubicBezTo>
                  <a:cubicBezTo>
                    <a:pt x="8612" y="18509"/>
                    <a:pt x="8714" y="18027"/>
                    <a:pt x="8718" y="17549"/>
                  </a:cubicBezTo>
                  <a:lnTo>
                    <a:pt x="8730" y="17549"/>
                  </a:lnTo>
                  <a:lnTo>
                    <a:pt x="8730" y="6750"/>
                  </a:lnTo>
                  <a:cubicBezTo>
                    <a:pt x="8807" y="6750"/>
                    <a:pt x="8886" y="6743"/>
                    <a:pt x="8964" y="6730"/>
                  </a:cubicBezTo>
                  <a:lnTo>
                    <a:pt x="20149" y="4746"/>
                  </a:lnTo>
                  <a:lnTo>
                    <a:pt x="20149" y="12939"/>
                  </a:lnTo>
                  <a:cubicBezTo>
                    <a:pt x="19468" y="12442"/>
                    <a:pt x="18584" y="12150"/>
                    <a:pt x="17600" y="12150"/>
                  </a:cubicBezTo>
                  <a:cubicBezTo>
                    <a:pt x="17030" y="12150"/>
                    <a:pt x="16459" y="12244"/>
                    <a:pt x="15902" y="12430"/>
                  </a:cubicBezTo>
                  <a:cubicBezTo>
                    <a:pt x="14628" y="12857"/>
                    <a:pt x="13606" y="13714"/>
                    <a:pt x="13098" y="14782"/>
                  </a:cubicBezTo>
                  <a:cubicBezTo>
                    <a:pt x="12706" y="15608"/>
                    <a:pt x="12656" y="16505"/>
                    <a:pt x="12955" y="17311"/>
                  </a:cubicBezTo>
                  <a:cubicBezTo>
                    <a:pt x="13466" y="18686"/>
                    <a:pt x="14918" y="19575"/>
                    <a:pt x="16653" y="19575"/>
                  </a:cubicBezTo>
                  <a:cubicBezTo>
                    <a:pt x="17224" y="19575"/>
                    <a:pt x="17796" y="19481"/>
                    <a:pt x="18352" y="19294"/>
                  </a:cubicBezTo>
                  <a:cubicBezTo>
                    <a:pt x="19627" y="18868"/>
                    <a:pt x="20649" y="18011"/>
                    <a:pt x="21157" y="16944"/>
                  </a:cubicBezTo>
                  <a:cubicBezTo>
                    <a:pt x="21374" y="16484"/>
                    <a:pt x="21477" y="16002"/>
                    <a:pt x="21480" y="15525"/>
                  </a:cubicBezTo>
                  <a:lnTo>
                    <a:pt x="21493" y="15525"/>
                  </a:lnTo>
                  <a:lnTo>
                    <a:pt x="21493" y="3375"/>
                  </a:lnTo>
                  <a:lnTo>
                    <a:pt x="21493" y="2700"/>
                  </a:lnTo>
                  <a:lnTo>
                    <a:pt x="21493" y="1350"/>
                  </a:lnTo>
                  <a:cubicBezTo>
                    <a:pt x="21493" y="951"/>
                    <a:pt x="21317" y="572"/>
                    <a:pt x="21012" y="31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7" name="AutoShape 48"/>
            <p:cNvSpPr/>
            <p:nvPr/>
          </p:nvSpPr>
          <p:spPr bwMode="auto">
            <a:xfrm>
              <a:off x="9355138" y="2554288"/>
              <a:ext cx="427037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8" name="AutoShape 49"/>
            <p:cNvSpPr/>
            <p:nvPr/>
          </p:nvSpPr>
          <p:spPr bwMode="auto">
            <a:xfrm>
              <a:off x="9690100" y="2935288"/>
              <a:ext cx="30163" cy="317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9" name="AutoShape 50"/>
            <p:cNvSpPr/>
            <p:nvPr/>
          </p:nvSpPr>
          <p:spPr bwMode="auto">
            <a:xfrm>
              <a:off x="9690100" y="2846388"/>
              <a:ext cx="3016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0" name="AutoShape 51"/>
            <p:cNvSpPr/>
            <p:nvPr/>
          </p:nvSpPr>
          <p:spPr bwMode="auto">
            <a:xfrm>
              <a:off x="9690100" y="2754313"/>
              <a:ext cx="3016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1" name="AutoShape 52"/>
            <p:cNvSpPr/>
            <p:nvPr/>
          </p:nvSpPr>
          <p:spPr bwMode="auto">
            <a:xfrm>
              <a:off x="8347075" y="2554288"/>
              <a:ext cx="488950" cy="488950"/>
            </a:xfrm>
            <a:custGeom>
              <a:avLst/>
              <a:gdLst>
                <a:gd name="T0" fmla="+- 0 10800 87"/>
                <a:gd name="T1" fmla="*/ T0 w 21426"/>
                <a:gd name="T2" fmla="+- 0 10799 73"/>
                <a:gd name="T3" fmla="*/ 10799 h 21453"/>
                <a:gd name="T4" fmla="+- 0 10800 87"/>
                <a:gd name="T5" fmla="*/ T4 w 21426"/>
                <a:gd name="T6" fmla="+- 0 10799 73"/>
                <a:gd name="T7" fmla="*/ 10799 h 21453"/>
                <a:gd name="T8" fmla="+- 0 10800 87"/>
                <a:gd name="T9" fmla="*/ T8 w 21426"/>
                <a:gd name="T10" fmla="+- 0 10799 73"/>
                <a:gd name="T11" fmla="*/ 10799 h 21453"/>
                <a:gd name="T12" fmla="+- 0 10800 87"/>
                <a:gd name="T13" fmla="*/ T12 w 21426"/>
                <a:gd name="T14" fmla="+- 0 10799 73"/>
                <a:gd name="T15" fmla="*/ 10799 h 2145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26" h="21453">
                  <a:moveTo>
                    <a:pt x="8034" y="20112"/>
                  </a:moveTo>
                  <a:cubicBezTo>
                    <a:pt x="5816" y="17892"/>
                    <a:pt x="3556" y="15628"/>
                    <a:pt x="1338" y="13408"/>
                  </a:cubicBezTo>
                  <a:cubicBezTo>
                    <a:pt x="3241" y="7240"/>
                    <a:pt x="11488" y="7509"/>
                    <a:pt x="13391" y="1341"/>
                  </a:cubicBezTo>
                  <a:cubicBezTo>
                    <a:pt x="15609" y="3560"/>
                    <a:pt x="17869" y="5825"/>
                    <a:pt x="20087" y="8045"/>
                  </a:cubicBezTo>
                  <a:cubicBezTo>
                    <a:pt x="18184" y="14212"/>
                    <a:pt x="9937" y="13944"/>
                    <a:pt x="8034" y="20112"/>
                  </a:cubicBezTo>
                  <a:moveTo>
                    <a:pt x="21034" y="7097"/>
                  </a:moveTo>
                  <a:lnTo>
                    <a:pt x="14338" y="393"/>
                  </a:lnTo>
                  <a:cubicBezTo>
                    <a:pt x="14006" y="60"/>
                    <a:pt x="13525" y="-73"/>
                    <a:pt x="13069" y="39"/>
                  </a:cubicBezTo>
                  <a:cubicBezTo>
                    <a:pt x="12828" y="98"/>
                    <a:pt x="12614" y="222"/>
                    <a:pt x="12444" y="393"/>
                  </a:cubicBezTo>
                  <a:cubicBezTo>
                    <a:pt x="12292" y="545"/>
                    <a:pt x="12177" y="733"/>
                    <a:pt x="12112" y="944"/>
                  </a:cubicBezTo>
                  <a:cubicBezTo>
                    <a:pt x="11808" y="1929"/>
                    <a:pt x="11283" y="2785"/>
                    <a:pt x="10507" y="3562"/>
                  </a:cubicBezTo>
                  <a:cubicBezTo>
                    <a:pt x="9471" y="4598"/>
                    <a:pt x="8121" y="5384"/>
                    <a:pt x="6693" y="6214"/>
                  </a:cubicBezTo>
                  <a:cubicBezTo>
                    <a:pt x="5177" y="7094"/>
                    <a:pt x="3611" y="8006"/>
                    <a:pt x="2328" y="9290"/>
                  </a:cubicBezTo>
                  <a:cubicBezTo>
                    <a:pt x="1237" y="10383"/>
                    <a:pt x="493" y="11600"/>
                    <a:pt x="59" y="13011"/>
                  </a:cubicBezTo>
                  <a:cubicBezTo>
                    <a:pt x="-87" y="13488"/>
                    <a:pt x="40" y="14004"/>
                    <a:pt x="391" y="14356"/>
                  </a:cubicBezTo>
                  <a:lnTo>
                    <a:pt x="7087" y="21060"/>
                  </a:lnTo>
                  <a:cubicBezTo>
                    <a:pt x="7419" y="21393"/>
                    <a:pt x="7900" y="21526"/>
                    <a:pt x="8356" y="21414"/>
                  </a:cubicBezTo>
                  <a:cubicBezTo>
                    <a:pt x="8597" y="21354"/>
                    <a:pt x="8811" y="21231"/>
                    <a:pt x="8981" y="21060"/>
                  </a:cubicBezTo>
                  <a:cubicBezTo>
                    <a:pt x="9133" y="20908"/>
                    <a:pt x="9248" y="20720"/>
                    <a:pt x="9314" y="20508"/>
                  </a:cubicBezTo>
                  <a:cubicBezTo>
                    <a:pt x="9617" y="19523"/>
                    <a:pt x="10142" y="18667"/>
                    <a:pt x="10918" y="17890"/>
                  </a:cubicBezTo>
                  <a:cubicBezTo>
                    <a:pt x="11954" y="16853"/>
                    <a:pt x="13304" y="16069"/>
                    <a:pt x="14733" y="15239"/>
                  </a:cubicBezTo>
                  <a:cubicBezTo>
                    <a:pt x="16248" y="14357"/>
                    <a:pt x="17814" y="13446"/>
                    <a:pt x="19097" y="12162"/>
                  </a:cubicBezTo>
                  <a:cubicBezTo>
                    <a:pt x="20188" y="11070"/>
                    <a:pt x="20932" y="9852"/>
                    <a:pt x="21366" y="8440"/>
                  </a:cubicBezTo>
                  <a:cubicBezTo>
                    <a:pt x="21512" y="7965"/>
                    <a:pt x="21385" y="7448"/>
                    <a:pt x="21034" y="709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2" name="AutoShape 53"/>
            <p:cNvSpPr/>
            <p:nvPr/>
          </p:nvSpPr>
          <p:spPr bwMode="auto">
            <a:xfrm>
              <a:off x="8531225" y="2722563"/>
              <a:ext cx="131763" cy="136525"/>
            </a:xfrm>
            <a:custGeom>
              <a:avLst/>
              <a:gdLst>
                <a:gd name="T0" fmla="+- 0 10801 59"/>
                <a:gd name="T1" fmla="*/ T0 w 21484"/>
                <a:gd name="T2" fmla="+- 0 10799 41"/>
                <a:gd name="T3" fmla="*/ 10799 h 21516"/>
                <a:gd name="T4" fmla="+- 0 10801 59"/>
                <a:gd name="T5" fmla="*/ T4 w 21484"/>
                <a:gd name="T6" fmla="+- 0 10799 41"/>
                <a:gd name="T7" fmla="*/ 10799 h 21516"/>
                <a:gd name="T8" fmla="+- 0 10801 59"/>
                <a:gd name="T9" fmla="*/ T8 w 21484"/>
                <a:gd name="T10" fmla="+- 0 10799 41"/>
                <a:gd name="T11" fmla="*/ 10799 h 21516"/>
                <a:gd name="T12" fmla="+- 0 10801 59"/>
                <a:gd name="T13" fmla="*/ T12 w 21484"/>
                <a:gd name="T14" fmla="+- 0 10799 41"/>
                <a:gd name="T15" fmla="*/ 10799 h 215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84" h="21516">
                  <a:moveTo>
                    <a:pt x="17511" y="14987"/>
                  </a:moveTo>
                  <a:cubicBezTo>
                    <a:pt x="17287" y="15384"/>
                    <a:pt x="17032" y="15740"/>
                    <a:pt x="16731" y="16049"/>
                  </a:cubicBezTo>
                  <a:cubicBezTo>
                    <a:pt x="15340" y="14692"/>
                    <a:pt x="13947" y="13205"/>
                    <a:pt x="12559" y="11675"/>
                  </a:cubicBezTo>
                  <a:cubicBezTo>
                    <a:pt x="12912" y="11521"/>
                    <a:pt x="13287" y="11362"/>
                    <a:pt x="13689" y="11198"/>
                  </a:cubicBezTo>
                  <a:cubicBezTo>
                    <a:pt x="14092" y="11034"/>
                    <a:pt x="14494" y="10927"/>
                    <a:pt x="14895" y="10861"/>
                  </a:cubicBezTo>
                  <a:cubicBezTo>
                    <a:pt x="15308" y="10801"/>
                    <a:pt x="15715" y="10819"/>
                    <a:pt x="16122" y="10913"/>
                  </a:cubicBezTo>
                  <a:cubicBezTo>
                    <a:pt x="16527" y="11011"/>
                    <a:pt x="16909" y="11222"/>
                    <a:pt x="17262" y="11554"/>
                  </a:cubicBezTo>
                  <a:cubicBezTo>
                    <a:pt x="17612" y="11890"/>
                    <a:pt x="17835" y="12244"/>
                    <a:pt x="17923" y="12620"/>
                  </a:cubicBezTo>
                  <a:cubicBezTo>
                    <a:pt x="18020" y="13004"/>
                    <a:pt x="18025" y="13392"/>
                    <a:pt x="17958" y="13789"/>
                  </a:cubicBezTo>
                  <a:cubicBezTo>
                    <a:pt x="17883" y="14187"/>
                    <a:pt x="17738" y="14585"/>
                    <a:pt x="17511" y="14987"/>
                  </a:cubicBezTo>
                  <a:moveTo>
                    <a:pt x="5799" y="10193"/>
                  </a:moveTo>
                  <a:cubicBezTo>
                    <a:pt x="5096" y="10221"/>
                    <a:pt x="4482" y="9996"/>
                    <a:pt x="3946" y="9496"/>
                  </a:cubicBezTo>
                  <a:cubicBezTo>
                    <a:pt x="3717" y="9285"/>
                    <a:pt x="3558" y="9028"/>
                    <a:pt x="3461" y="8724"/>
                  </a:cubicBezTo>
                  <a:cubicBezTo>
                    <a:pt x="3359" y="8420"/>
                    <a:pt x="3326" y="8088"/>
                    <a:pt x="3366" y="7723"/>
                  </a:cubicBezTo>
                  <a:cubicBezTo>
                    <a:pt x="3397" y="7363"/>
                    <a:pt x="3509" y="6989"/>
                    <a:pt x="3703" y="6610"/>
                  </a:cubicBezTo>
                  <a:cubicBezTo>
                    <a:pt x="3889" y="6231"/>
                    <a:pt x="4160" y="5852"/>
                    <a:pt x="4510" y="5487"/>
                  </a:cubicBezTo>
                  <a:cubicBezTo>
                    <a:pt x="5768" y="6694"/>
                    <a:pt x="7022" y="8018"/>
                    <a:pt x="8282" y="9388"/>
                  </a:cubicBezTo>
                  <a:cubicBezTo>
                    <a:pt x="7330" y="9893"/>
                    <a:pt x="6501" y="10164"/>
                    <a:pt x="5799" y="10193"/>
                  </a:cubicBezTo>
                  <a:moveTo>
                    <a:pt x="19678" y="8570"/>
                  </a:moveTo>
                  <a:cubicBezTo>
                    <a:pt x="18868" y="7915"/>
                    <a:pt x="18055" y="7470"/>
                    <a:pt x="17235" y="7250"/>
                  </a:cubicBezTo>
                  <a:cubicBezTo>
                    <a:pt x="16421" y="7031"/>
                    <a:pt x="15603" y="6942"/>
                    <a:pt x="14779" y="6998"/>
                  </a:cubicBezTo>
                  <a:cubicBezTo>
                    <a:pt x="13964" y="7059"/>
                    <a:pt x="13130" y="7236"/>
                    <a:pt x="12296" y="7545"/>
                  </a:cubicBezTo>
                  <a:cubicBezTo>
                    <a:pt x="11462" y="7859"/>
                    <a:pt x="10625" y="8200"/>
                    <a:pt x="9782" y="8593"/>
                  </a:cubicBezTo>
                  <a:cubicBezTo>
                    <a:pt x="8448" y="7115"/>
                    <a:pt x="7114" y="5658"/>
                    <a:pt x="5778" y="4299"/>
                  </a:cubicBezTo>
                  <a:cubicBezTo>
                    <a:pt x="6382" y="3775"/>
                    <a:pt x="6963" y="3509"/>
                    <a:pt x="7526" y="3490"/>
                  </a:cubicBezTo>
                  <a:cubicBezTo>
                    <a:pt x="8088" y="3467"/>
                    <a:pt x="8631" y="3523"/>
                    <a:pt x="9145" y="3649"/>
                  </a:cubicBezTo>
                  <a:cubicBezTo>
                    <a:pt x="9669" y="3775"/>
                    <a:pt x="10149" y="3883"/>
                    <a:pt x="10590" y="3967"/>
                  </a:cubicBezTo>
                  <a:cubicBezTo>
                    <a:pt x="11038" y="4051"/>
                    <a:pt x="11424" y="3958"/>
                    <a:pt x="11765" y="3682"/>
                  </a:cubicBezTo>
                  <a:cubicBezTo>
                    <a:pt x="12123" y="3382"/>
                    <a:pt x="12321" y="2994"/>
                    <a:pt x="12351" y="2526"/>
                  </a:cubicBezTo>
                  <a:cubicBezTo>
                    <a:pt x="12376" y="2054"/>
                    <a:pt x="12189" y="1596"/>
                    <a:pt x="11782" y="1147"/>
                  </a:cubicBezTo>
                  <a:cubicBezTo>
                    <a:pt x="11258" y="569"/>
                    <a:pt x="10630" y="216"/>
                    <a:pt x="9872" y="85"/>
                  </a:cubicBezTo>
                  <a:cubicBezTo>
                    <a:pt x="9126" y="-41"/>
                    <a:pt x="8358" y="-30"/>
                    <a:pt x="7564" y="136"/>
                  </a:cubicBezTo>
                  <a:cubicBezTo>
                    <a:pt x="6780" y="309"/>
                    <a:pt x="6032" y="595"/>
                    <a:pt x="5324" y="997"/>
                  </a:cubicBezTo>
                  <a:cubicBezTo>
                    <a:pt x="4617" y="1399"/>
                    <a:pt x="4048" y="1811"/>
                    <a:pt x="3626" y="2213"/>
                  </a:cubicBezTo>
                  <a:cubicBezTo>
                    <a:pt x="3464" y="2066"/>
                    <a:pt x="3302" y="1918"/>
                    <a:pt x="3141" y="1773"/>
                  </a:cubicBezTo>
                  <a:cubicBezTo>
                    <a:pt x="2963" y="1614"/>
                    <a:pt x="2739" y="1530"/>
                    <a:pt x="2471" y="1535"/>
                  </a:cubicBezTo>
                  <a:cubicBezTo>
                    <a:pt x="2200" y="1535"/>
                    <a:pt x="1977" y="1647"/>
                    <a:pt x="1793" y="1853"/>
                  </a:cubicBezTo>
                  <a:cubicBezTo>
                    <a:pt x="1615" y="2054"/>
                    <a:pt x="1530" y="2288"/>
                    <a:pt x="1565" y="2536"/>
                  </a:cubicBezTo>
                  <a:cubicBezTo>
                    <a:pt x="1589" y="2793"/>
                    <a:pt x="1696" y="2989"/>
                    <a:pt x="1880" y="3139"/>
                  </a:cubicBezTo>
                  <a:cubicBezTo>
                    <a:pt x="2044" y="3270"/>
                    <a:pt x="2203" y="3401"/>
                    <a:pt x="2364" y="3537"/>
                  </a:cubicBezTo>
                  <a:cubicBezTo>
                    <a:pt x="1731" y="4276"/>
                    <a:pt x="1207" y="5094"/>
                    <a:pt x="795" y="5957"/>
                  </a:cubicBezTo>
                  <a:cubicBezTo>
                    <a:pt x="378" y="6820"/>
                    <a:pt x="130" y="7676"/>
                    <a:pt x="37" y="8509"/>
                  </a:cubicBezTo>
                  <a:cubicBezTo>
                    <a:pt x="-59" y="9346"/>
                    <a:pt x="33" y="10113"/>
                    <a:pt x="298" y="10824"/>
                  </a:cubicBezTo>
                  <a:cubicBezTo>
                    <a:pt x="566" y="11540"/>
                    <a:pt x="1056" y="12148"/>
                    <a:pt x="1774" y="12723"/>
                  </a:cubicBezTo>
                  <a:cubicBezTo>
                    <a:pt x="2942" y="13658"/>
                    <a:pt x="4321" y="14056"/>
                    <a:pt x="5915" y="13967"/>
                  </a:cubicBezTo>
                  <a:cubicBezTo>
                    <a:pt x="7507" y="13874"/>
                    <a:pt x="9223" y="13415"/>
                    <a:pt x="11064" y="12461"/>
                  </a:cubicBezTo>
                  <a:cubicBezTo>
                    <a:pt x="12532" y="14093"/>
                    <a:pt x="14002" y="15716"/>
                    <a:pt x="15470" y="17223"/>
                  </a:cubicBezTo>
                  <a:cubicBezTo>
                    <a:pt x="14849" y="17728"/>
                    <a:pt x="14305" y="18018"/>
                    <a:pt x="13826" y="18111"/>
                  </a:cubicBezTo>
                  <a:cubicBezTo>
                    <a:pt x="13344" y="18210"/>
                    <a:pt x="12917" y="18200"/>
                    <a:pt x="12530" y="18088"/>
                  </a:cubicBezTo>
                  <a:cubicBezTo>
                    <a:pt x="12142" y="17971"/>
                    <a:pt x="11782" y="17803"/>
                    <a:pt x="11455" y="17587"/>
                  </a:cubicBezTo>
                  <a:cubicBezTo>
                    <a:pt x="11125" y="17368"/>
                    <a:pt x="10799" y="17181"/>
                    <a:pt x="10474" y="17026"/>
                  </a:cubicBezTo>
                  <a:cubicBezTo>
                    <a:pt x="10154" y="16872"/>
                    <a:pt x="9823" y="16788"/>
                    <a:pt x="9486" y="16783"/>
                  </a:cubicBezTo>
                  <a:cubicBezTo>
                    <a:pt x="9145" y="16778"/>
                    <a:pt x="8785" y="16937"/>
                    <a:pt x="8388" y="17265"/>
                  </a:cubicBezTo>
                  <a:cubicBezTo>
                    <a:pt x="7981" y="17606"/>
                    <a:pt x="7777" y="18004"/>
                    <a:pt x="7777" y="18453"/>
                  </a:cubicBezTo>
                  <a:cubicBezTo>
                    <a:pt x="7777" y="18897"/>
                    <a:pt x="7991" y="19351"/>
                    <a:pt x="8408" y="19809"/>
                  </a:cubicBezTo>
                  <a:cubicBezTo>
                    <a:pt x="8830" y="20268"/>
                    <a:pt x="9379" y="20651"/>
                    <a:pt x="10042" y="20955"/>
                  </a:cubicBezTo>
                  <a:cubicBezTo>
                    <a:pt x="10708" y="21259"/>
                    <a:pt x="11455" y="21451"/>
                    <a:pt x="12279" y="21502"/>
                  </a:cubicBezTo>
                  <a:cubicBezTo>
                    <a:pt x="13103" y="21559"/>
                    <a:pt x="13970" y="21437"/>
                    <a:pt x="14886" y="21109"/>
                  </a:cubicBezTo>
                  <a:cubicBezTo>
                    <a:pt x="15807" y="20787"/>
                    <a:pt x="16721" y="20202"/>
                    <a:pt x="17617" y="19332"/>
                  </a:cubicBezTo>
                  <a:cubicBezTo>
                    <a:pt x="18051" y="19739"/>
                    <a:pt x="18489" y="20127"/>
                    <a:pt x="18921" y="20501"/>
                  </a:cubicBezTo>
                  <a:cubicBezTo>
                    <a:pt x="19107" y="20656"/>
                    <a:pt x="19328" y="20731"/>
                    <a:pt x="19601" y="20712"/>
                  </a:cubicBezTo>
                  <a:cubicBezTo>
                    <a:pt x="19861" y="20703"/>
                    <a:pt x="20090" y="20586"/>
                    <a:pt x="20269" y="20375"/>
                  </a:cubicBezTo>
                  <a:cubicBezTo>
                    <a:pt x="20455" y="20160"/>
                    <a:pt x="20532" y="19921"/>
                    <a:pt x="20503" y="19674"/>
                  </a:cubicBezTo>
                  <a:cubicBezTo>
                    <a:pt x="20477" y="19421"/>
                    <a:pt x="20371" y="19229"/>
                    <a:pt x="20192" y="19089"/>
                  </a:cubicBezTo>
                  <a:cubicBezTo>
                    <a:pt x="19755" y="18752"/>
                    <a:pt x="19321" y="18397"/>
                    <a:pt x="18884" y="18022"/>
                  </a:cubicBezTo>
                  <a:cubicBezTo>
                    <a:pt x="19626" y="17143"/>
                    <a:pt x="20221" y="16217"/>
                    <a:pt x="20664" y="15300"/>
                  </a:cubicBezTo>
                  <a:cubicBezTo>
                    <a:pt x="21103" y="14379"/>
                    <a:pt x="21367" y="13490"/>
                    <a:pt x="21453" y="12667"/>
                  </a:cubicBezTo>
                  <a:cubicBezTo>
                    <a:pt x="21540" y="11839"/>
                    <a:pt x="21439" y="11091"/>
                    <a:pt x="21159" y="10412"/>
                  </a:cubicBezTo>
                  <a:cubicBezTo>
                    <a:pt x="20880" y="9725"/>
                    <a:pt x="20386" y="9135"/>
                    <a:pt x="19678" y="85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3" name="AutoShape 54"/>
            <p:cNvSpPr/>
            <p:nvPr/>
          </p:nvSpPr>
          <p:spPr bwMode="auto">
            <a:xfrm>
              <a:off x="8515350" y="2890838"/>
              <a:ext cx="74613" cy="76200"/>
            </a:xfrm>
            <a:custGeom>
              <a:avLst/>
              <a:gdLst>
                <a:gd name="T0" fmla="+- 0 10791 197"/>
                <a:gd name="T1" fmla="*/ T0 w 21188"/>
                <a:gd name="T2" fmla="+- 0 10794 193"/>
                <a:gd name="T3" fmla="*/ 10794 h 21203"/>
                <a:gd name="T4" fmla="+- 0 10791 197"/>
                <a:gd name="T5" fmla="*/ T4 w 21188"/>
                <a:gd name="T6" fmla="+- 0 10794 193"/>
                <a:gd name="T7" fmla="*/ 10794 h 21203"/>
                <a:gd name="T8" fmla="+- 0 10791 197"/>
                <a:gd name="T9" fmla="*/ T8 w 21188"/>
                <a:gd name="T10" fmla="+- 0 10794 193"/>
                <a:gd name="T11" fmla="*/ 10794 h 21203"/>
                <a:gd name="T12" fmla="+- 0 10791 197"/>
                <a:gd name="T13" fmla="*/ T12 w 21188"/>
                <a:gd name="T14" fmla="+- 0 10794 193"/>
                <a:gd name="T15" fmla="*/ 10794 h 2120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8" h="21203">
                  <a:moveTo>
                    <a:pt x="17615" y="468"/>
                  </a:moveTo>
                  <a:lnTo>
                    <a:pt x="17606" y="468"/>
                  </a:lnTo>
                  <a:cubicBezTo>
                    <a:pt x="14870" y="2476"/>
                    <a:pt x="12200" y="4590"/>
                    <a:pt x="9727" y="6958"/>
                  </a:cubicBezTo>
                  <a:cubicBezTo>
                    <a:pt x="7348" y="9227"/>
                    <a:pt x="5200" y="11619"/>
                    <a:pt x="3329" y="14060"/>
                  </a:cubicBezTo>
                  <a:lnTo>
                    <a:pt x="341" y="17962"/>
                  </a:lnTo>
                  <a:lnTo>
                    <a:pt x="350" y="17970"/>
                  </a:lnTo>
                  <a:cubicBezTo>
                    <a:pt x="-197" y="18786"/>
                    <a:pt x="-106" y="19880"/>
                    <a:pt x="638" y="20590"/>
                  </a:cubicBezTo>
                  <a:cubicBezTo>
                    <a:pt x="1491" y="21407"/>
                    <a:pt x="2889" y="21407"/>
                    <a:pt x="3746" y="20590"/>
                  </a:cubicBezTo>
                  <a:cubicBezTo>
                    <a:pt x="3877" y="20460"/>
                    <a:pt x="3984" y="20321"/>
                    <a:pt x="4069" y="20174"/>
                  </a:cubicBezTo>
                  <a:lnTo>
                    <a:pt x="6867" y="16517"/>
                  </a:lnTo>
                  <a:cubicBezTo>
                    <a:pt x="8601" y="14255"/>
                    <a:pt x="10606" y="12027"/>
                    <a:pt x="12824" y="9913"/>
                  </a:cubicBezTo>
                  <a:cubicBezTo>
                    <a:pt x="15281" y="7570"/>
                    <a:pt x="17557" y="5758"/>
                    <a:pt x="20329" y="3749"/>
                  </a:cubicBezTo>
                  <a:lnTo>
                    <a:pt x="20321" y="3741"/>
                  </a:lnTo>
                  <a:cubicBezTo>
                    <a:pt x="20400" y="3684"/>
                    <a:pt x="20473" y="3635"/>
                    <a:pt x="20543" y="3570"/>
                  </a:cubicBezTo>
                  <a:cubicBezTo>
                    <a:pt x="21402" y="2753"/>
                    <a:pt x="21402" y="1427"/>
                    <a:pt x="20543" y="606"/>
                  </a:cubicBezTo>
                  <a:cubicBezTo>
                    <a:pt x="19742" y="-161"/>
                    <a:pt x="18472" y="-193"/>
                    <a:pt x="17615" y="46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4" name="AutoShape 55"/>
            <p:cNvSpPr/>
            <p:nvPr/>
          </p:nvSpPr>
          <p:spPr bwMode="auto">
            <a:xfrm>
              <a:off x="8591550" y="2630488"/>
              <a:ext cx="76200" cy="79375"/>
            </a:xfrm>
            <a:custGeom>
              <a:avLst/>
              <a:gdLst>
                <a:gd name="T0" fmla="+- 0 10803 213"/>
                <a:gd name="T1" fmla="*/ T0 w 21180"/>
                <a:gd name="T2" fmla="+- 0 10801 203"/>
                <a:gd name="T3" fmla="*/ 10801 h 21196"/>
                <a:gd name="T4" fmla="+- 0 10803 213"/>
                <a:gd name="T5" fmla="*/ T4 w 21180"/>
                <a:gd name="T6" fmla="+- 0 10801 203"/>
                <a:gd name="T7" fmla="*/ 10801 h 21196"/>
                <a:gd name="T8" fmla="+- 0 10803 213"/>
                <a:gd name="T9" fmla="*/ T8 w 21180"/>
                <a:gd name="T10" fmla="+- 0 10801 203"/>
                <a:gd name="T11" fmla="*/ 10801 h 21196"/>
                <a:gd name="T12" fmla="+- 0 10803 213"/>
                <a:gd name="T13" fmla="*/ T12 w 21180"/>
                <a:gd name="T14" fmla="+- 0 10801 203"/>
                <a:gd name="T15" fmla="*/ 10801 h 2119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0" h="21196">
                  <a:moveTo>
                    <a:pt x="8372" y="11356"/>
                  </a:moveTo>
                  <a:cubicBezTo>
                    <a:pt x="6122" y="13508"/>
                    <a:pt x="3675" y="15444"/>
                    <a:pt x="1144" y="17292"/>
                  </a:cubicBezTo>
                  <a:cubicBezTo>
                    <a:pt x="963" y="17388"/>
                    <a:pt x="786" y="17493"/>
                    <a:pt x="637" y="17645"/>
                  </a:cubicBezTo>
                  <a:cubicBezTo>
                    <a:pt x="-213" y="18457"/>
                    <a:pt x="-213" y="19774"/>
                    <a:pt x="637" y="20585"/>
                  </a:cubicBezTo>
                  <a:cubicBezTo>
                    <a:pt x="1464" y="21380"/>
                    <a:pt x="2796" y="21397"/>
                    <a:pt x="3652" y="20641"/>
                  </a:cubicBezTo>
                  <a:lnTo>
                    <a:pt x="3665" y="20649"/>
                  </a:lnTo>
                  <a:cubicBezTo>
                    <a:pt x="6364" y="18673"/>
                    <a:pt x="8988" y="16581"/>
                    <a:pt x="11419" y="14263"/>
                  </a:cubicBezTo>
                  <a:cubicBezTo>
                    <a:pt x="13759" y="12030"/>
                    <a:pt x="15873" y="9685"/>
                    <a:pt x="17715" y="7283"/>
                  </a:cubicBezTo>
                  <a:lnTo>
                    <a:pt x="20663" y="3427"/>
                  </a:lnTo>
                  <a:lnTo>
                    <a:pt x="20654" y="3419"/>
                  </a:lnTo>
                  <a:cubicBezTo>
                    <a:pt x="21386" y="2600"/>
                    <a:pt x="21357" y="1379"/>
                    <a:pt x="20541" y="608"/>
                  </a:cubicBezTo>
                  <a:cubicBezTo>
                    <a:pt x="19697" y="-203"/>
                    <a:pt x="18323" y="-203"/>
                    <a:pt x="17468" y="608"/>
                  </a:cubicBezTo>
                  <a:cubicBezTo>
                    <a:pt x="17313" y="760"/>
                    <a:pt x="17197" y="937"/>
                    <a:pt x="17094" y="1114"/>
                  </a:cubicBezTo>
                  <a:lnTo>
                    <a:pt x="14228" y="4857"/>
                  </a:lnTo>
                  <a:cubicBezTo>
                    <a:pt x="12526" y="7090"/>
                    <a:pt x="10552" y="9275"/>
                    <a:pt x="8372" y="1135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5" name="AutoShape 56"/>
            <p:cNvSpPr/>
            <p:nvPr/>
          </p:nvSpPr>
          <p:spPr bwMode="auto">
            <a:xfrm>
              <a:off x="7370763" y="2554288"/>
              <a:ext cx="153987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6" name="AutoShape 57"/>
            <p:cNvSpPr/>
            <p:nvPr/>
          </p:nvSpPr>
          <p:spPr bwMode="auto">
            <a:xfrm>
              <a:off x="7707313" y="2554288"/>
              <a:ext cx="15240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7" name="AutoShape 58"/>
            <p:cNvSpPr/>
            <p:nvPr/>
          </p:nvSpPr>
          <p:spPr bwMode="auto">
            <a:xfrm>
              <a:off x="7539038" y="2554288"/>
              <a:ext cx="15240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8" name="AutoShape 59"/>
            <p:cNvSpPr/>
            <p:nvPr/>
          </p:nvSpPr>
          <p:spPr bwMode="auto">
            <a:xfrm>
              <a:off x="6394450" y="2554288"/>
              <a:ext cx="488950" cy="488950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9" name="AutoShape 60"/>
            <p:cNvSpPr/>
            <p:nvPr/>
          </p:nvSpPr>
          <p:spPr bwMode="auto">
            <a:xfrm>
              <a:off x="11506200" y="1716088"/>
              <a:ext cx="3016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19"/>
                    <a:pt x="16769" y="0"/>
                    <a:pt x="10800" y="0"/>
                  </a:cubicBezTo>
                  <a:cubicBezTo>
                    <a:pt x="4830" y="0"/>
                    <a:pt x="0" y="4819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0" name="AutoShape 61"/>
            <p:cNvSpPr/>
            <p:nvPr/>
          </p:nvSpPr>
          <p:spPr bwMode="auto">
            <a:xfrm>
              <a:off x="11506200" y="1900238"/>
              <a:ext cx="3016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1" name="AutoShape 62"/>
            <p:cNvSpPr/>
            <p:nvPr/>
          </p:nvSpPr>
          <p:spPr bwMode="auto">
            <a:xfrm>
              <a:off x="11414125" y="1808163"/>
              <a:ext cx="3016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0" y="0"/>
                    <a:pt x="0" y="4819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19"/>
                    <a:pt x="16769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2" name="AutoShape 63"/>
            <p:cNvSpPr/>
            <p:nvPr/>
          </p:nvSpPr>
          <p:spPr bwMode="auto">
            <a:xfrm>
              <a:off x="11596688" y="1808163"/>
              <a:ext cx="31750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4830" y="21599"/>
                    <a:pt x="10800" y="21599"/>
                  </a:cubicBez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19"/>
                    <a:pt x="16769" y="0"/>
                    <a:pt x="10800" y="0"/>
                  </a:cubicBezTo>
                  <a:cubicBezTo>
                    <a:pt x="4830" y="0"/>
                    <a:pt x="0" y="4819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" name="AutoShape 64"/>
            <p:cNvSpPr/>
            <p:nvPr/>
          </p:nvSpPr>
          <p:spPr bwMode="auto">
            <a:xfrm>
              <a:off x="11444288" y="1868488"/>
              <a:ext cx="30162" cy="31750"/>
            </a:xfrm>
            <a:custGeom>
              <a:avLst/>
              <a:gdLst>
                <a:gd name="T0" fmla="+- 0 10802 965"/>
                <a:gd name="T1" fmla="*/ T0 w 19675"/>
                <a:gd name="T2" fmla="+- 0 10800 961"/>
                <a:gd name="T3" fmla="*/ 10800 h 19678"/>
                <a:gd name="T4" fmla="+- 0 10802 965"/>
                <a:gd name="T5" fmla="*/ T4 w 19675"/>
                <a:gd name="T6" fmla="+- 0 10800 961"/>
                <a:gd name="T7" fmla="*/ 10800 h 19678"/>
                <a:gd name="T8" fmla="+- 0 10802 965"/>
                <a:gd name="T9" fmla="*/ T8 w 19675"/>
                <a:gd name="T10" fmla="+- 0 10800 961"/>
                <a:gd name="T11" fmla="*/ 10800 h 19678"/>
                <a:gd name="T12" fmla="+- 0 10802 965"/>
                <a:gd name="T13" fmla="*/ T12 w 19675"/>
                <a:gd name="T14" fmla="+- 0 10800 961"/>
                <a:gd name="T15" fmla="*/ 10800 h 1967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5" h="19678">
                  <a:moveTo>
                    <a:pt x="2894" y="2882"/>
                  </a:moveTo>
                  <a:cubicBezTo>
                    <a:pt x="-965" y="6725"/>
                    <a:pt x="-965" y="12952"/>
                    <a:pt x="2894" y="16795"/>
                  </a:cubicBezTo>
                  <a:cubicBezTo>
                    <a:pt x="6734" y="20638"/>
                    <a:pt x="12935" y="20638"/>
                    <a:pt x="16794" y="16795"/>
                  </a:cubicBezTo>
                  <a:cubicBezTo>
                    <a:pt x="20634" y="12952"/>
                    <a:pt x="20634" y="6725"/>
                    <a:pt x="16794" y="2882"/>
                  </a:cubicBezTo>
                  <a:cubicBezTo>
                    <a:pt x="12935" y="-961"/>
                    <a:pt x="6734" y="-961"/>
                    <a:pt x="2894" y="288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4" name="AutoShape 65"/>
            <p:cNvSpPr/>
            <p:nvPr/>
          </p:nvSpPr>
          <p:spPr bwMode="auto">
            <a:xfrm>
              <a:off x="11444288" y="1744663"/>
              <a:ext cx="30162" cy="31750"/>
            </a:xfrm>
            <a:custGeom>
              <a:avLst/>
              <a:gdLst>
                <a:gd name="T0" fmla="+- 0 10801 962"/>
                <a:gd name="T1" fmla="*/ T0 w 19678"/>
                <a:gd name="T2" fmla="+- 0 10801 965"/>
                <a:gd name="T3" fmla="*/ 10801 h 19673"/>
                <a:gd name="T4" fmla="+- 0 10801 962"/>
                <a:gd name="T5" fmla="*/ T4 w 19678"/>
                <a:gd name="T6" fmla="+- 0 10801 965"/>
                <a:gd name="T7" fmla="*/ 10801 h 19673"/>
                <a:gd name="T8" fmla="+- 0 10801 962"/>
                <a:gd name="T9" fmla="*/ T8 w 19678"/>
                <a:gd name="T10" fmla="+- 0 10801 965"/>
                <a:gd name="T11" fmla="*/ 10801 h 19673"/>
                <a:gd name="T12" fmla="+- 0 10801 962"/>
                <a:gd name="T13" fmla="*/ T12 w 19678"/>
                <a:gd name="T14" fmla="+- 0 10801 965"/>
                <a:gd name="T15" fmla="*/ 10801 h 1967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8" h="19673">
                  <a:moveTo>
                    <a:pt x="2897" y="2894"/>
                  </a:moveTo>
                  <a:cubicBezTo>
                    <a:pt x="-962" y="6734"/>
                    <a:pt x="-962" y="12935"/>
                    <a:pt x="2877" y="16785"/>
                  </a:cubicBezTo>
                  <a:cubicBezTo>
                    <a:pt x="6737" y="20635"/>
                    <a:pt x="12938" y="20635"/>
                    <a:pt x="16797" y="16785"/>
                  </a:cubicBezTo>
                  <a:cubicBezTo>
                    <a:pt x="20638" y="12935"/>
                    <a:pt x="20638" y="6734"/>
                    <a:pt x="16797" y="2894"/>
                  </a:cubicBezTo>
                  <a:cubicBezTo>
                    <a:pt x="12938" y="-965"/>
                    <a:pt x="6737" y="-965"/>
                    <a:pt x="2897" y="289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5" name="AutoShape 66"/>
            <p:cNvSpPr/>
            <p:nvPr/>
          </p:nvSpPr>
          <p:spPr bwMode="auto">
            <a:xfrm>
              <a:off x="11566525" y="1868488"/>
              <a:ext cx="30163" cy="31750"/>
            </a:xfrm>
            <a:custGeom>
              <a:avLst/>
              <a:gdLst>
                <a:gd name="T0" fmla="+- 0 10800 961"/>
                <a:gd name="T1" fmla="*/ T0 w 19678"/>
                <a:gd name="T2" fmla="+- 0 10800 961"/>
                <a:gd name="T3" fmla="*/ 10800 h 19678"/>
                <a:gd name="T4" fmla="+- 0 10800 961"/>
                <a:gd name="T5" fmla="*/ T4 w 19678"/>
                <a:gd name="T6" fmla="+- 0 10800 961"/>
                <a:gd name="T7" fmla="*/ 10800 h 19678"/>
                <a:gd name="T8" fmla="+- 0 10800 961"/>
                <a:gd name="T9" fmla="*/ T8 w 19678"/>
                <a:gd name="T10" fmla="+- 0 10800 961"/>
                <a:gd name="T11" fmla="*/ 10800 h 19678"/>
                <a:gd name="T12" fmla="+- 0 10800 961"/>
                <a:gd name="T13" fmla="*/ T12 w 19678"/>
                <a:gd name="T14" fmla="+- 0 10800 961"/>
                <a:gd name="T15" fmla="*/ 10800 h 1967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8" h="19678">
                  <a:moveTo>
                    <a:pt x="2882" y="2882"/>
                  </a:moveTo>
                  <a:cubicBezTo>
                    <a:pt x="-961" y="6725"/>
                    <a:pt x="-961" y="12952"/>
                    <a:pt x="2882" y="16795"/>
                  </a:cubicBezTo>
                  <a:cubicBezTo>
                    <a:pt x="6725" y="20638"/>
                    <a:pt x="12952" y="20638"/>
                    <a:pt x="16795" y="16795"/>
                  </a:cubicBezTo>
                  <a:cubicBezTo>
                    <a:pt x="20639" y="12952"/>
                    <a:pt x="20639" y="6725"/>
                    <a:pt x="16795" y="2882"/>
                  </a:cubicBezTo>
                  <a:cubicBezTo>
                    <a:pt x="12952" y="-961"/>
                    <a:pt x="6725" y="-961"/>
                    <a:pt x="2882" y="288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6" name="AutoShape 67"/>
            <p:cNvSpPr/>
            <p:nvPr/>
          </p:nvSpPr>
          <p:spPr bwMode="auto">
            <a:xfrm>
              <a:off x="11368088" y="1579563"/>
              <a:ext cx="334962" cy="485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9818" y="16200"/>
                  </a:moveTo>
                  <a:cubicBezTo>
                    <a:pt x="5486" y="16200"/>
                    <a:pt x="1963" y="13776"/>
                    <a:pt x="1963" y="10800"/>
                  </a:cubicBezTo>
                  <a:cubicBezTo>
                    <a:pt x="1963" y="7821"/>
                    <a:pt x="5486" y="5400"/>
                    <a:pt x="9818" y="5400"/>
                  </a:cubicBezTo>
                  <a:cubicBezTo>
                    <a:pt x="14148" y="5400"/>
                    <a:pt x="17672" y="7821"/>
                    <a:pt x="17672" y="10800"/>
                  </a:cubicBezTo>
                  <a:cubicBezTo>
                    <a:pt x="17672" y="13776"/>
                    <a:pt x="14148" y="16200"/>
                    <a:pt x="9818" y="16200"/>
                  </a:cubicBezTo>
                  <a:moveTo>
                    <a:pt x="13745" y="20249"/>
                  </a:moveTo>
                  <a:lnTo>
                    <a:pt x="5890" y="20249"/>
                  </a:lnTo>
                  <a:lnTo>
                    <a:pt x="4909" y="16613"/>
                  </a:lnTo>
                  <a:cubicBezTo>
                    <a:pt x="6358" y="17192"/>
                    <a:pt x="8019" y="17549"/>
                    <a:pt x="9818" y="17549"/>
                  </a:cubicBezTo>
                  <a:cubicBezTo>
                    <a:pt x="11614" y="17549"/>
                    <a:pt x="13277" y="17192"/>
                    <a:pt x="14727" y="16613"/>
                  </a:cubicBezTo>
                  <a:cubicBezTo>
                    <a:pt x="14727" y="16613"/>
                    <a:pt x="13745" y="20249"/>
                    <a:pt x="13745" y="20249"/>
                  </a:cubicBezTo>
                  <a:close/>
                  <a:moveTo>
                    <a:pt x="5992" y="1350"/>
                  </a:moveTo>
                  <a:lnTo>
                    <a:pt x="13847" y="1350"/>
                  </a:lnTo>
                  <a:lnTo>
                    <a:pt x="14828" y="4985"/>
                  </a:lnTo>
                  <a:cubicBezTo>
                    <a:pt x="13379" y="4406"/>
                    <a:pt x="11718" y="4050"/>
                    <a:pt x="9919" y="4050"/>
                  </a:cubicBezTo>
                  <a:cubicBezTo>
                    <a:pt x="8123" y="4050"/>
                    <a:pt x="6460" y="4406"/>
                    <a:pt x="5010" y="4985"/>
                  </a:cubicBezTo>
                  <a:cubicBezTo>
                    <a:pt x="5010" y="4985"/>
                    <a:pt x="5992" y="1350"/>
                    <a:pt x="5992" y="1350"/>
                  </a:cubicBezTo>
                  <a:close/>
                  <a:moveTo>
                    <a:pt x="19636" y="9450"/>
                  </a:moveTo>
                  <a:cubicBezTo>
                    <a:pt x="19567" y="9450"/>
                    <a:pt x="19509" y="9472"/>
                    <a:pt x="19442" y="9477"/>
                  </a:cubicBezTo>
                  <a:cubicBezTo>
                    <a:pt x="19101" y="8298"/>
                    <a:pt x="18294" y="7245"/>
                    <a:pt x="17187" y="6376"/>
                  </a:cubicBezTo>
                  <a:lnTo>
                    <a:pt x="15778" y="1102"/>
                  </a:lnTo>
                  <a:cubicBezTo>
                    <a:pt x="15605" y="464"/>
                    <a:pt x="14794" y="0"/>
                    <a:pt x="13847" y="0"/>
                  </a:cubicBezTo>
                  <a:lnTo>
                    <a:pt x="5992" y="0"/>
                  </a:lnTo>
                  <a:cubicBezTo>
                    <a:pt x="5047" y="0"/>
                    <a:pt x="4236" y="464"/>
                    <a:pt x="4061" y="1102"/>
                  </a:cubicBezTo>
                  <a:lnTo>
                    <a:pt x="2686" y="6198"/>
                  </a:lnTo>
                  <a:cubicBezTo>
                    <a:pt x="1037" y="7405"/>
                    <a:pt x="0" y="9012"/>
                    <a:pt x="0" y="10800"/>
                  </a:cubicBezTo>
                  <a:cubicBezTo>
                    <a:pt x="0" y="12542"/>
                    <a:pt x="995" y="14110"/>
                    <a:pt x="2573" y="15307"/>
                  </a:cubicBezTo>
                  <a:lnTo>
                    <a:pt x="3959" y="20496"/>
                  </a:lnTo>
                  <a:cubicBezTo>
                    <a:pt x="4132" y="21135"/>
                    <a:pt x="4943" y="21599"/>
                    <a:pt x="5890" y="21599"/>
                  </a:cubicBezTo>
                  <a:lnTo>
                    <a:pt x="13745" y="21599"/>
                  </a:lnTo>
                  <a:cubicBezTo>
                    <a:pt x="14690" y="21599"/>
                    <a:pt x="15501" y="21135"/>
                    <a:pt x="15676" y="20496"/>
                  </a:cubicBezTo>
                  <a:lnTo>
                    <a:pt x="17074" y="15311"/>
                  </a:lnTo>
                  <a:cubicBezTo>
                    <a:pt x="18242" y="14426"/>
                    <a:pt x="19089" y="13340"/>
                    <a:pt x="19442" y="12122"/>
                  </a:cubicBezTo>
                  <a:cubicBezTo>
                    <a:pt x="19509" y="12127"/>
                    <a:pt x="19567" y="12150"/>
                    <a:pt x="19636" y="12150"/>
                  </a:cubicBezTo>
                  <a:cubicBezTo>
                    <a:pt x="20719" y="12150"/>
                    <a:pt x="21600" y="11544"/>
                    <a:pt x="21600" y="10800"/>
                  </a:cubicBezTo>
                  <a:cubicBezTo>
                    <a:pt x="21600" y="10053"/>
                    <a:pt x="20719" y="9450"/>
                    <a:pt x="19636" y="945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7" name="AutoShape 68"/>
            <p:cNvSpPr/>
            <p:nvPr/>
          </p:nvSpPr>
          <p:spPr bwMode="auto">
            <a:xfrm>
              <a:off x="11506200" y="1744663"/>
              <a:ext cx="92075" cy="95250"/>
            </a:xfrm>
            <a:custGeom>
              <a:avLst/>
              <a:gdLst>
                <a:gd name="T0" fmla="*/ 10740 w 21481"/>
                <a:gd name="T1" fmla="+- 0 10860 120"/>
                <a:gd name="T2" fmla="*/ 10860 h 21480"/>
                <a:gd name="T3" fmla="*/ 10740 w 21481"/>
                <a:gd name="T4" fmla="+- 0 10860 120"/>
                <a:gd name="T5" fmla="*/ 10860 h 21480"/>
                <a:gd name="T6" fmla="*/ 10740 w 21481"/>
                <a:gd name="T7" fmla="+- 0 10860 120"/>
                <a:gd name="T8" fmla="*/ 10860 h 21480"/>
                <a:gd name="T9" fmla="*/ 10740 w 21481"/>
                <a:gd name="T10" fmla="+- 0 10860 120"/>
                <a:gd name="T11" fmla="*/ 10860 h 21480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481" h="21480">
                  <a:moveTo>
                    <a:pt x="21127" y="346"/>
                  </a:moveTo>
                  <a:cubicBezTo>
                    <a:pt x="20697" y="-82"/>
                    <a:pt x="20002" y="-120"/>
                    <a:pt x="19516" y="270"/>
                  </a:cubicBezTo>
                  <a:lnTo>
                    <a:pt x="1055" y="15432"/>
                  </a:lnTo>
                  <a:cubicBezTo>
                    <a:pt x="375" y="16113"/>
                    <a:pt x="0" y="17012"/>
                    <a:pt x="0" y="17972"/>
                  </a:cubicBezTo>
                  <a:cubicBezTo>
                    <a:pt x="0" y="18902"/>
                    <a:pt x="361" y="19783"/>
                    <a:pt x="1027" y="20446"/>
                  </a:cubicBezTo>
                  <a:cubicBezTo>
                    <a:pt x="1694" y="21103"/>
                    <a:pt x="2583" y="21473"/>
                    <a:pt x="3542" y="21479"/>
                  </a:cubicBezTo>
                  <a:cubicBezTo>
                    <a:pt x="4431" y="21473"/>
                    <a:pt x="5354" y="21144"/>
                    <a:pt x="6028" y="20495"/>
                  </a:cubicBezTo>
                  <a:lnTo>
                    <a:pt x="12598" y="12627"/>
                  </a:lnTo>
                  <a:lnTo>
                    <a:pt x="21224" y="1935"/>
                  </a:lnTo>
                  <a:cubicBezTo>
                    <a:pt x="21600" y="1462"/>
                    <a:pt x="21558" y="771"/>
                    <a:pt x="21127" y="34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8" name="AutoShape 69"/>
            <p:cNvSpPr/>
            <p:nvPr/>
          </p:nvSpPr>
          <p:spPr bwMode="auto">
            <a:xfrm>
              <a:off x="10301288" y="1579563"/>
              <a:ext cx="487362" cy="457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223" y="5760"/>
                  </a:moveTo>
                  <a:lnTo>
                    <a:pt x="17548" y="5760"/>
                  </a:lnTo>
                  <a:cubicBezTo>
                    <a:pt x="16804" y="5760"/>
                    <a:pt x="16198" y="5114"/>
                    <a:pt x="16198" y="4320"/>
                  </a:cubicBezTo>
                  <a:lnTo>
                    <a:pt x="16200" y="4320"/>
                  </a:lnTo>
                  <a:lnTo>
                    <a:pt x="16200" y="1440"/>
                  </a:lnTo>
                  <a:lnTo>
                    <a:pt x="20250" y="5760"/>
                  </a:lnTo>
                  <a:cubicBezTo>
                    <a:pt x="20250" y="5760"/>
                    <a:pt x="18223" y="5760"/>
                    <a:pt x="18223" y="5760"/>
                  </a:cubicBezTo>
                  <a:close/>
                  <a:moveTo>
                    <a:pt x="20250" y="19440"/>
                  </a:moveTo>
                  <a:cubicBezTo>
                    <a:pt x="20250" y="19837"/>
                    <a:pt x="19948" y="20160"/>
                    <a:pt x="19575" y="20160"/>
                  </a:cubicBezTo>
                  <a:lnTo>
                    <a:pt x="2024" y="20160"/>
                  </a:lnTo>
                  <a:cubicBezTo>
                    <a:pt x="1651" y="20160"/>
                    <a:pt x="1349" y="19837"/>
                    <a:pt x="1349" y="19440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5525" y="1440"/>
                  </a:lnTo>
                  <a:lnTo>
                    <a:pt x="15525" y="4320"/>
                  </a:lnTo>
                  <a:lnTo>
                    <a:pt x="15523" y="4320"/>
                  </a:lnTo>
                  <a:cubicBezTo>
                    <a:pt x="15523" y="5513"/>
                    <a:pt x="16430" y="6480"/>
                    <a:pt x="17548" y="6480"/>
                  </a:cubicBezTo>
                  <a:lnTo>
                    <a:pt x="18223" y="6480"/>
                  </a:lnTo>
                  <a:lnTo>
                    <a:pt x="20250" y="6480"/>
                  </a:lnTo>
                  <a:cubicBezTo>
                    <a:pt x="20250" y="6480"/>
                    <a:pt x="20250" y="19440"/>
                    <a:pt x="20250" y="19440"/>
                  </a:cubicBezTo>
                  <a:close/>
                  <a:moveTo>
                    <a:pt x="21204" y="4741"/>
                  </a:moveTo>
                  <a:lnTo>
                    <a:pt x="17154" y="421"/>
                  </a:lnTo>
                  <a:cubicBezTo>
                    <a:pt x="16901" y="151"/>
                    <a:pt x="16557" y="0"/>
                    <a:pt x="16200" y="0"/>
                  </a:cubicBezTo>
                  <a:lnTo>
                    <a:pt x="2024" y="0"/>
                  </a:lnTo>
                  <a:cubicBezTo>
                    <a:pt x="908" y="0"/>
                    <a:pt x="0" y="968"/>
                    <a:pt x="0" y="2160"/>
                  </a:cubicBezTo>
                  <a:lnTo>
                    <a:pt x="0" y="19440"/>
                  </a:lnTo>
                  <a:cubicBezTo>
                    <a:pt x="0" y="20631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599" y="20631"/>
                    <a:pt x="21599" y="19440"/>
                  </a:cubicBezTo>
                  <a:lnTo>
                    <a:pt x="21599" y="5760"/>
                  </a:lnTo>
                  <a:cubicBezTo>
                    <a:pt x="21599" y="5378"/>
                    <a:pt x="21457" y="5011"/>
                    <a:pt x="21204" y="474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9" name="AutoShape 70"/>
            <p:cNvSpPr/>
            <p:nvPr/>
          </p:nvSpPr>
          <p:spPr bwMode="auto">
            <a:xfrm>
              <a:off x="10529888" y="1668463"/>
              <a:ext cx="90487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70" name="AutoShape 71"/>
            <p:cNvSpPr/>
            <p:nvPr/>
          </p:nvSpPr>
          <p:spPr bwMode="auto">
            <a:xfrm>
              <a:off x="10529888" y="1716088"/>
              <a:ext cx="90487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71" name="AutoShape 72"/>
            <p:cNvSpPr/>
            <p:nvPr/>
          </p:nvSpPr>
          <p:spPr bwMode="auto">
            <a:xfrm>
              <a:off x="10529888" y="1760538"/>
              <a:ext cx="198437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369" y="21599"/>
                    <a:pt x="830" y="21599"/>
                  </a:cubicBezTo>
                  <a:lnTo>
                    <a:pt x="20769" y="21599"/>
                  </a:lnTo>
                  <a:cubicBezTo>
                    <a:pt x="21226" y="21599"/>
                    <a:pt x="21600" y="16769"/>
                    <a:pt x="21600" y="10800"/>
                  </a:cubicBezTo>
                  <a:cubicBezTo>
                    <a:pt x="21600" y="4830"/>
                    <a:pt x="21226" y="0"/>
                    <a:pt x="20769" y="0"/>
                  </a:cubicBezTo>
                  <a:lnTo>
                    <a:pt x="830" y="0"/>
                  </a:lnTo>
                  <a:cubicBezTo>
                    <a:pt x="369" y="0"/>
                    <a:pt x="0" y="4830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72" name="AutoShape 73"/>
            <p:cNvSpPr/>
            <p:nvPr/>
          </p:nvSpPr>
          <p:spPr bwMode="auto">
            <a:xfrm>
              <a:off x="10361613" y="1852613"/>
              <a:ext cx="366712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73" name="AutoShape 74"/>
            <p:cNvSpPr/>
            <p:nvPr/>
          </p:nvSpPr>
          <p:spPr bwMode="auto">
            <a:xfrm>
              <a:off x="10361613" y="1900238"/>
              <a:ext cx="366712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74" name="AutoShape 75"/>
            <p:cNvSpPr/>
            <p:nvPr/>
          </p:nvSpPr>
          <p:spPr bwMode="auto">
            <a:xfrm>
              <a:off x="10361613" y="1944688"/>
              <a:ext cx="366712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75" name="AutoShape 76"/>
            <p:cNvSpPr/>
            <p:nvPr/>
          </p:nvSpPr>
          <p:spPr bwMode="auto">
            <a:xfrm>
              <a:off x="10361613" y="1808163"/>
              <a:ext cx="366712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69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69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76" name="AutoShape 77"/>
            <p:cNvSpPr/>
            <p:nvPr/>
          </p:nvSpPr>
          <p:spPr bwMode="auto">
            <a:xfrm>
              <a:off x="10361613" y="1655763"/>
              <a:ext cx="138112" cy="1206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5400"/>
                  </a:moveTo>
                  <a:lnTo>
                    <a:pt x="16800" y="5400"/>
                  </a:lnTo>
                  <a:lnTo>
                    <a:pt x="16800" y="16200"/>
                  </a:lnTo>
                  <a:lnTo>
                    <a:pt x="4799" y="16200"/>
                  </a:lnTo>
                  <a:cubicBezTo>
                    <a:pt x="4799" y="16200"/>
                    <a:pt x="4799" y="5400"/>
                    <a:pt x="4799" y="5400"/>
                  </a:cubicBezTo>
                  <a:close/>
                  <a:moveTo>
                    <a:pt x="2399" y="21599"/>
                  </a:moveTo>
                  <a:lnTo>
                    <a:pt x="19200" y="21599"/>
                  </a:lnTo>
                  <a:cubicBezTo>
                    <a:pt x="20526" y="21599"/>
                    <a:pt x="21599" y="20392"/>
                    <a:pt x="21599" y="18900"/>
                  </a:cubicBezTo>
                  <a:lnTo>
                    <a:pt x="21599" y="2700"/>
                  </a:lnTo>
                  <a:cubicBezTo>
                    <a:pt x="21599" y="1207"/>
                    <a:pt x="20526" y="0"/>
                    <a:pt x="19200" y="0"/>
                  </a:cubicBezTo>
                  <a:lnTo>
                    <a:pt x="2399" y="0"/>
                  </a:lnTo>
                  <a:cubicBezTo>
                    <a:pt x="1073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073" y="21599"/>
                    <a:pt x="2399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77" name="AutoShape 78"/>
            <p:cNvSpPr/>
            <p:nvPr/>
          </p:nvSpPr>
          <p:spPr bwMode="auto">
            <a:xfrm>
              <a:off x="9339263" y="1579563"/>
              <a:ext cx="457200" cy="485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78" name="AutoShape 79"/>
            <p:cNvSpPr/>
            <p:nvPr/>
          </p:nvSpPr>
          <p:spPr bwMode="auto">
            <a:xfrm>
              <a:off x="9399588" y="1639888"/>
              <a:ext cx="336550" cy="3048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79" name="AutoShape 80"/>
            <p:cNvSpPr/>
            <p:nvPr/>
          </p:nvSpPr>
          <p:spPr bwMode="auto">
            <a:xfrm>
              <a:off x="9583738" y="1684338"/>
              <a:ext cx="90487" cy="92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0" name="AutoShape 81"/>
            <p:cNvSpPr/>
            <p:nvPr/>
          </p:nvSpPr>
          <p:spPr bwMode="auto">
            <a:xfrm>
              <a:off x="8347075" y="1579563"/>
              <a:ext cx="488950" cy="485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1" name="AutoShape 82"/>
            <p:cNvSpPr/>
            <p:nvPr/>
          </p:nvSpPr>
          <p:spPr bwMode="auto">
            <a:xfrm>
              <a:off x="8393113" y="1973263"/>
              <a:ext cx="46037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2" name="AutoShape 83"/>
            <p:cNvSpPr/>
            <p:nvPr/>
          </p:nvSpPr>
          <p:spPr bwMode="auto">
            <a:xfrm>
              <a:off x="7370763" y="1655763"/>
              <a:ext cx="488950" cy="3175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1610" y="13990"/>
                  </a:moveTo>
                  <a:cubicBezTo>
                    <a:pt x="11373" y="14259"/>
                    <a:pt x="11093" y="14400"/>
                    <a:pt x="10800" y="14400"/>
                  </a:cubicBezTo>
                  <a:cubicBezTo>
                    <a:pt x="10505" y="14400"/>
                    <a:pt x="10225" y="14259"/>
                    <a:pt x="9990" y="13990"/>
                  </a:cubicBezTo>
                  <a:lnTo>
                    <a:pt x="7198" y="10800"/>
                  </a:lnTo>
                  <a:lnTo>
                    <a:pt x="6636" y="10157"/>
                  </a:lnTo>
                  <a:lnTo>
                    <a:pt x="1349" y="4115"/>
                  </a:lnTo>
                  <a:lnTo>
                    <a:pt x="1349" y="4114"/>
                  </a:lnTo>
                  <a:cubicBezTo>
                    <a:pt x="1349" y="2980"/>
                    <a:pt x="1955" y="2057"/>
                    <a:pt x="2699" y="2057"/>
                  </a:cubicBezTo>
                  <a:lnTo>
                    <a:pt x="18899" y="2057"/>
                  </a:lnTo>
                  <a:cubicBezTo>
                    <a:pt x="19643" y="2057"/>
                    <a:pt x="20249" y="2980"/>
                    <a:pt x="20249" y="4114"/>
                  </a:cubicBezTo>
                  <a:cubicBezTo>
                    <a:pt x="20249" y="4114"/>
                    <a:pt x="11610" y="13990"/>
                    <a:pt x="11610" y="13990"/>
                  </a:cubicBezTo>
                  <a:close/>
                  <a:moveTo>
                    <a:pt x="20249" y="16198"/>
                  </a:moveTo>
                  <a:lnTo>
                    <a:pt x="15525" y="10800"/>
                  </a:lnTo>
                  <a:lnTo>
                    <a:pt x="20249" y="5399"/>
                  </a:lnTo>
                  <a:cubicBezTo>
                    <a:pt x="20249" y="5399"/>
                    <a:pt x="20249" y="16198"/>
                    <a:pt x="20249" y="16198"/>
                  </a:cubicBezTo>
                  <a:close/>
                  <a:moveTo>
                    <a:pt x="20249" y="17484"/>
                  </a:moveTo>
                  <a:cubicBezTo>
                    <a:pt x="20249" y="18620"/>
                    <a:pt x="19643" y="19541"/>
                    <a:pt x="18899" y="19541"/>
                  </a:cubicBezTo>
                  <a:lnTo>
                    <a:pt x="2699" y="19541"/>
                  </a:lnTo>
                  <a:cubicBezTo>
                    <a:pt x="1955" y="19541"/>
                    <a:pt x="1349" y="18620"/>
                    <a:pt x="1349" y="17484"/>
                  </a:cubicBezTo>
                  <a:lnTo>
                    <a:pt x="6636" y="11442"/>
                  </a:lnTo>
                  <a:lnTo>
                    <a:pt x="9585" y="14813"/>
                  </a:lnTo>
                  <a:cubicBezTo>
                    <a:pt x="9945" y="15222"/>
                    <a:pt x="10372" y="15429"/>
                    <a:pt x="10800" y="15429"/>
                  </a:cubicBezTo>
                  <a:cubicBezTo>
                    <a:pt x="11228" y="15429"/>
                    <a:pt x="11654" y="15222"/>
                    <a:pt x="12015" y="14813"/>
                  </a:cubicBezTo>
                  <a:lnTo>
                    <a:pt x="14963" y="11442"/>
                  </a:lnTo>
                  <a:cubicBezTo>
                    <a:pt x="14963" y="11442"/>
                    <a:pt x="20249" y="17484"/>
                    <a:pt x="20249" y="17484"/>
                  </a:cubicBezTo>
                  <a:close/>
                  <a:moveTo>
                    <a:pt x="1349" y="5399"/>
                  </a:moveTo>
                  <a:lnTo>
                    <a:pt x="6074" y="10800"/>
                  </a:lnTo>
                  <a:lnTo>
                    <a:pt x="1349" y="16198"/>
                  </a:lnTo>
                  <a:cubicBezTo>
                    <a:pt x="1349" y="16198"/>
                    <a:pt x="1349" y="5399"/>
                    <a:pt x="1349" y="5399"/>
                  </a:cubicBezTo>
                  <a:close/>
                  <a:moveTo>
                    <a:pt x="18899" y="0"/>
                  </a:moveTo>
                  <a:lnTo>
                    <a:pt x="2699" y="0"/>
                  </a:lnTo>
                  <a:cubicBezTo>
                    <a:pt x="1208" y="0"/>
                    <a:pt x="0" y="1842"/>
                    <a:pt x="0" y="4114"/>
                  </a:cubicBezTo>
                  <a:lnTo>
                    <a:pt x="0" y="17484"/>
                  </a:lnTo>
                  <a:cubicBezTo>
                    <a:pt x="0" y="19756"/>
                    <a:pt x="1208" y="21600"/>
                    <a:pt x="2699" y="21600"/>
                  </a:cubicBezTo>
                  <a:lnTo>
                    <a:pt x="18899" y="21600"/>
                  </a:lnTo>
                  <a:cubicBezTo>
                    <a:pt x="20391" y="21600"/>
                    <a:pt x="21600" y="19756"/>
                    <a:pt x="21600" y="17484"/>
                  </a:cubicBezTo>
                  <a:lnTo>
                    <a:pt x="21600" y="4114"/>
                  </a:lnTo>
                  <a:cubicBezTo>
                    <a:pt x="21600" y="1842"/>
                    <a:pt x="20391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3" name="AutoShape 84"/>
            <p:cNvSpPr/>
            <p:nvPr/>
          </p:nvSpPr>
          <p:spPr bwMode="auto">
            <a:xfrm>
              <a:off x="6394450" y="1579563"/>
              <a:ext cx="488950" cy="485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900"/>
                  </a:moveTo>
                  <a:cubicBezTo>
                    <a:pt x="20249" y="19643"/>
                    <a:pt x="19644" y="20249"/>
                    <a:pt x="18899" y="20249"/>
                  </a:cubicBezTo>
                  <a:lnTo>
                    <a:pt x="2699" y="20249"/>
                  </a:lnTo>
                  <a:cubicBezTo>
                    <a:pt x="1955" y="20249"/>
                    <a:pt x="1349" y="19643"/>
                    <a:pt x="1349" y="18900"/>
                  </a:cubicBezTo>
                  <a:lnTo>
                    <a:pt x="1349" y="5400"/>
                  </a:lnTo>
                  <a:cubicBezTo>
                    <a:pt x="1349" y="5027"/>
                    <a:pt x="1652" y="4725"/>
                    <a:pt x="2024" y="4725"/>
                  </a:cubicBezTo>
                  <a:lnTo>
                    <a:pt x="2699" y="4725"/>
                  </a:lnTo>
                  <a:lnTo>
                    <a:pt x="2699" y="18225"/>
                  </a:lnTo>
                  <a:cubicBezTo>
                    <a:pt x="2699" y="18598"/>
                    <a:pt x="3001" y="18900"/>
                    <a:pt x="3374" y="18900"/>
                  </a:cubicBezTo>
                  <a:cubicBezTo>
                    <a:pt x="3748" y="18900"/>
                    <a:pt x="4049" y="18598"/>
                    <a:pt x="4049" y="18225"/>
                  </a:cubicBezTo>
                  <a:lnTo>
                    <a:pt x="4049" y="2025"/>
                  </a:lnTo>
                  <a:cubicBezTo>
                    <a:pt x="4049" y="1652"/>
                    <a:pt x="4352" y="1350"/>
                    <a:pt x="4724" y="1350"/>
                  </a:cubicBezTo>
                  <a:lnTo>
                    <a:pt x="19575" y="1350"/>
                  </a:lnTo>
                  <a:cubicBezTo>
                    <a:pt x="19947" y="1350"/>
                    <a:pt x="20249" y="1652"/>
                    <a:pt x="20249" y="2025"/>
                  </a:cubicBezTo>
                  <a:cubicBezTo>
                    <a:pt x="20249" y="2025"/>
                    <a:pt x="20249" y="18900"/>
                    <a:pt x="20249" y="18900"/>
                  </a:cubicBezTo>
                  <a:close/>
                  <a:moveTo>
                    <a:pt x="19575" y="0"/>
                  </a:moveTo>
                  <a:lnTo>
                    <a:pt x="4724" y="0"/>
                  </a:lnTo>
                  <a:cubicBezTo>
                    <a:pt x="3606" y="0"/>
                    <a:pt x="2699" y="905"/>
                    <a:pt x="2699" y="2025"/>
                  </a:cubicBezTo>
                  <a:lnTo>
                    <a:pt x="2699" y="3375"/>
                  </a:lnTo>
                  <a:lnTo>
                    <a:pt x="2024" y="3375"/>
                  </a:lnTo>
                  <a:cubicBezTo>
                    <a:pt x="906" y="3375"/>
                    <a:pt x="0" y="4280"/>
                    <a:pt x="0" y="5400"/>
                  </a:cubicBezTo>
                  <a:lnTo>
                    <a:pt x="0" y="18900"/>
                  </a:lnTo>
                  <a:cubicBezTo>
                    <a:pt x="0" y="20391"/>
                    <a:pt x="1208" y="21599"/>
                    <a:pt x="2699" y="21599"/>
                  </a:cubicBezTo>
                  <a:lnTo>
                    <a:pt x="18899" y="21599"/>
                  </a:lnTo>
                  <a:cubicBezTo>
                    <a:pt x="20391" y="21599"/>
                    <a:pt x="21600" y="20391"/>
                    <a:pt x="21600" y="18900"/>
                  </a:cubicBezTo>
                  <a:lnTo>
                    <a:pt x="21600" y="2025"/>
                  </a:lnTo>
                  <a:cubicBezTo>
                    <a:pt x="21600" y="905"/>
                    <a:pt x="20693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4" name="AutoShape 85"/>
            <p:cNvSpPr/>
            <p:nvPr/>
          </p:nvSpPr>
          <p:spPr bwMode="auto">
            <a:xfrm>
              <a:off x="6684963" y="176053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5" name="AutoShape 86"/>
            <p:cNvSpPr/>
            <p:nvPr/>
          </p:nvSpPr>
          <p:spPr bwMode="auto">
            <a:xfrm>
              <a:off x="6684963" y="171608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6" name="AutoShape 87"/>
            <p:cNvSpPr/>
            <p:nvPr/>
          </p:nvSpPr>
          <p:spPr bwMode="auto">
            <a:xfrm>
              <a:off x="6684963" y="1668463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7" name="AutoShape 88"/>
            <p:cNvSpPr/>
            <p:nvPr/>
          </p:nvSpPr>
          <p:spPr bwMode="auto">
            <a:xfrm>
              <a:off x="6516688" y="198913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8" name="AutoShape 89"/>
            <p:cNvSpPr/>
            <p:nvPr/>
          </p:nvSpPr>
          <p:spPr bwMode="auto">
            <a:xfrm>
              <a:off x="6516688" y="194468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9" name="AutoShape 90"/>
            <p:cNvSpPr/>
            <p:nvPr/>
          </p:nvSpPr>
          <p:spPr bwMode="auto">
            <a:xfrm>
              <a:off x="6516688" y="1900238"/>
              <a:ext cx="136525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90" name="AutoShape 91"/>
            <p:cNvSpPr/>
            <p:nvPr/>
          </p:nvSpPr>
          <p:spPr bwMode="auto">
            <a:xfrm>
              <a:off x="6684963" y="198913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91" name="AutoShape 92"/>
            <p:cNvSpPr/>
            <p:nvPr/>
          </p:nvSpPr>
          <p:spPr bwMode="auto">
            <a:xfrm>
              <a:off x="6684963" y="194468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92" name="AutoShape 93"/>
            <p:cNvSpPr/>
            <p:nvPr/>
          </p:nvSpPr>
          <p:spPr bwMode="auto">
            <a:xfrm>
              <a:off x="6684963" y="1900238"/>
              <a:ext cx="136525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93" name="AutoShape 94"/>
            <p:cNvSpPr/>
            <p:nvPr/>
          </p:nvSpPr>
          <p:spPr bwMode="auto">
            <a:xfrm>
              <a:off x="6516688" y="1808163"/>
              <a:ext cx="304800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69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69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94" name="AutoShape 95"/>
            <p:cNvSpPr/>
            <p:nvPr/>
          </p:nvSpPr>
          <p:spPr bwMode="auto">
            <a:xfrm>
              <a:off x="6516688" y="1852613"/>
              <a:ext cx="304800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90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90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95" name="AutoShape 96"/>
            <p:cNvSpPr/>
            <p:nvPr/>
          </p:nvSpPr>
          <p:spPr bwMode="auto">
            <a:xfrm>
              <a:off x="6516688" y="1639888"/>
              <a:ext cx="136525" cy="136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4792"/>
                  </a:moveTo>
                  <a:lnTo>
                    <a:pt x="16800" y="4792"/>
                  </a:lnTo>
                  <a:lnTo>
                    <a:pt x="16800" y="16797"/>
                  </a:lnTo>
                  <a:lnTo>
                    <a:pt x="4799" y="16797"/>
                  </a:lnTo>
                  <a:cubicBezTo>
                    <a:pt x="4799" y="16797"/>
                    <a:pt x="4799" y="4792"/>
                    <a:pt x="4799" y="4792"/>
                  </a:cubicBezTo>
                  <a:close/>
                  <a:moveTo>
                    <a:pt x="2399" y="21600"/>
                  </a:moveTo>
                  <a:lnTo>
                    <a:pt x="19199" y="21600"/>
                  </a:lnTo>
                  <a:cubicBezTo>
                    <a:pt x="20527" y="21600"/>
                    <a:pt x="21600" y="20523"/>
                    <a:pt x="21600" y="19198"/>
                  </a:cubicBezTo>
                  <a:lnTo>
                    <a:pt x="21600" y="2401"/>
                  </a:lnTo>
                  <a:cubicBezTo>
                    <a:pt x="21600" y="1076"/>
                    <a:pt x="20527" y="0"/>
                    <a:pt x="19199" y="0"/>
                  </a:cubicBezTo>
                  <a:lnTo>
                    <a:pt x="2399" y="0"/>
                  </a:lnTo>
                  <a:cubicBezTo>
                    <a:pt x="1072" y="0"/>
                    <a:pt x="0" y="1076"/>
                    <a:pt x="0" y="2401"/>
                  </a:cubicBezTo>
                  <a:lnTo>
                    <a:pt x="0" y="19198"/>
                  </a:lnTo>
                  <a:cubicBezTo>
                    <a:pt x="0" y="20523"/>
                    <a:pt x="1072" y="21600"/>
                    <a:pt x="2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96" name="AutoShape 97"/>
            <p:cNvSpPr/>
            <p:nvPr/>
          </p:nvSpPr>
          <p:spPr bwMode="auto">
            <a:xfrm>
              <a:off x="5430838" y="4513263"/>
              <a:ext cx="334962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97" name="AutoShape 98"/>
            <p:cNvSpPr/>
            <p:nvPr/>
          </p:nvSpPr>
          <p:spPr bwMode="auto">
            <a:xfrm>
              <a:off x="5567363" y="4560888"/>
              <a:ext cx="61912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98" name="AutoShape 99"/>
            <p:cNvSpPr/>
            <p:nvPr/>
          </p:nvSpPr>
          <p:spPr bwMode="auto">
            <a:xfrm>
              <a:off x="5583238" y="4941888"/>
              <a:ext cx="30162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99" name="AutoShape 100"/>
            <p:cNvSpPr/>
            <p:nvPr/>
          </p:nvSpPr>
          <p:spPr bwMode="auto">
            <a:xfrm>
              <a:off x="4408488" y="4513263"/>
              <a:ext cx="427037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057" y="6750"/>
                  </a:moveTo>
                  <a:lnTo>
                    <a:pt x="1542" y="6750"/>
                  </a:lnTo>
                  <a:lnTo>
                    <a:pt x="1542" y="4725"/>
                  </a:lnTo>
                  <a:lnTo>
                    <a:pt x="20057" y="4725"/>
                  </a:lnTo>
                  <a:cubicBezTo>
                    <a:pt x="20057" y="4725"/>
                    <a:pt x="20057" y="6750"/>
                    <a:pt x="20057" y="6750"/>
                  </a:cubicBezTo>
                  <a:close/>
                  <a:moveTo>
                    <a:pt x="17485" y="10124"/>
                  </a:moveTo>
                  <a:lnTo>
                    <a:pt x="4113" y="10124"/>
                  </a:lnTo>
                  <a:lnTo>
                    <a:pt x="3857" y="8100"/>
                  </a:lnTo>
                  <a:lnTo>
                    <a:pt x="17742" y="8100"/>
                  </a:lnTo>
                  <a:cubicBezTo>
                    <a:pt x="17742" y="8100"/>
                    <a:pt x="17485" y="10124"/>
                    <a:pt x="17485" y="10124"/>
                  </a:cubicBezTo>
                  <a:close/>
                  <a:moveTo>
                    <a:pt x="16542" y="17549"/>
                  </a:moveTo>
                  <a:lnTo>
                    <a:pt x="5057" y="17549"/>
                  </a:lnTo>
                  <a:lnTo>
                    <a:pt x="4199" y="10800"/>
                  </a:lnTo>
                  <a:lnTo>
                    <a:pt x="17399" y="10800"/>
                  </a:lnTo>
                  <a:cubicBezTo>
                    <a:pt x="17399" y="10800"/>
                    <a:pt x="16542" y="17549"/>
                    <a:pt x="16542" y="17549"/>
                  </a:cubicBezTo>
                  <a:close/>
                  <a:moveTo>
                    <a:pt x="5400" y="20249"/>
                  </a:moveTo>
                  <a:lnTo>
                    <a:pt x="5142" y="18225"/>
                  </a:lnTo>
                  <a:lnTo>
                    <a:pt x="16456" y="18225"/>
                  </a:lnTo>
                  <a:lnTo>
                    <a:pt x="16200" y="20249"/>
                  </a:lnTo>
                  <a:cubicBezTo>
                    <a:pt x="16200" y="20249"/>
                    <a:pt x="5400" y="20249"/>
                    <a:pt x="5400" y="20249"/>
                  </a:cubicBezTo>
                  <a:close/>
                  <a:moveTo>
                    <a:pt x="3857" y="1350"/>
                  </a:moveTo>
                  <a:lnTo>
                    <a:pt x="17742" y="1350"/>
                  </a:lnTo>
                  <a:lnTo>
                    <a:pt x="18514" y="3375"/>
                  </a:lnTo>
                  <a:lnTo>
                    <a:pt x="3085" y="3375"/>
                  </a:lnTo>
                  <a:cubicBezTo>
                    <a:pt x="3085" y="3375"/>
                    <a:pt x="3857" y="1350"/>
                    <a:pt x="3857" y="1350"/>
                  </a:cubicBezTo>
                  <a:close/>
                  <a:moveTo>
                    <a:pt x="20143" y="3389"/>
                  </a:moveTo>
                  <a:lnTo>
                    <a:pt x="19205" y="922"/>
                  </a:lnTo>
                  <a:cubicBezTo>
                    <a:pt x="18996" y="371"/>
                    <a:pt x="18407" y="0"/>
                    <a:pt x="17742" y="0"/>
                  </a:cubicBezTo>
                  <a:lnTo>
                    <a:pt x="3857" y="0"/>
                  </a:lnTo>
                  <a:cubicBezTo>
                    <a:pt x="3192" y="0"/>
                    <a:pt x="2603" y="371"/>
                    <a:pt x="2393" y="922"/>
                  </a:cubicBezTo>
                  <a:lnTo>
                    <a:pt x="1448" y="3391"/>
                  </a:lnTo>
                  <a:cubicBezTo>
                    <a:pt x="643" y="3436"/>
                    <a:pt x="0" y="4008"/>
                    <a:pt x="0" y="4725"/>
                  </a:cubicBezTo>
                  <a:lnTo>
                    <a:pt x="0" y="6750"/>
                  </a:lnTo>
                  <a:cubicBezTo>
                    <a:pt x="0" y="7495"/>
                    <a:pt x="690" y="8100"/>
                    <a:pt x="1542" y="8100"/>
                  </a:cubicBezTo>
                  <a:lnTo>
                    <a:pt x="2340" y="8100"/>
                  </a:lnTo>
                  <a:cubicBezTo>
                    <a:pt x="2340" y="8150"/>
                    <a:pt x="2317" y="8198"/>
                    <a:pt x="2323" y="8249"/>
                  </a:cubicBezTo>
                  <a:lnTo>
                    <a:pt x="3866" y="20398"/>
                  </a:lnTo>
                  <a:cubicBezTo>
                    <a:pt x="3953" y="21082"/>
                    <a:pt x="4614" y="21599"/>
                    <a:pt x="5400" y="21599"/>
                  </a:cubicBezTo>
                  <a:lnTo>
                    <a:pt x="16200" y="21599"/>
                  </a:lnTo>
                  <a:cubicBezTo>
                    <a:pt x="16986" y="21599"/>
                    <a:pt x="17646" y="21082"/>
                    <a:pt x="17732" y="20398"/>
                  </a:cubicBezTo>
                  <a:lnTo>
                    <a:pt x="19275" y="8249"/>
                  </a:lnTo>
                  <a:cubicBezTo>
                    <a:pt x="19282" y="8198"/>
                    <a:pt x="19258" y="8150"/>
                    <a:pt x="19258" y="8100"/>
                  </a:cubicBezTo>
                  <a:lnTo>
                    <a:pt x="20057" y="8100"/>
                  </a:lnTo>
                  <a:cubicBezTo>
                    <a:pt x="20908" y="8100"/>
                    <a:pt x="21600" y="7495"/>
                    <a:pt x="21600" y="6750"/>
                  </a:cubicBezTo>
                  <a:lnTo>
                    <a:pt x="21600" y="4725"/>
                  </a:lnTo>
                  <a:cubicBezTo>
                    <a:pt x="21600" y="4006"/>
                    <a:pt x="20952" y="3431"/>
                    <a:pt x="20143" y="338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0" name="AutoShape 101"/>
            <p:cNvSpPr/>
            <p:nvPr/>
          </p:nvSpPr>
          <p:spPr bwMode="auto">
            <a:xfrm>
              <a:off x="3402013" y="4545013"/>
              <a:ext cx="487362" cy="425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514"/>
                  </a:moveTo>
                  <a:cubicBezTo>
                    <a:pt x="20249" y="19365"/>
                    <a:pt x="19644" y="20057"/>
                    <a:pt x="18899" y="20057"/>
                  </a:cubicBezTo>
                  <a:lnTo>
                    <a:pt x="2699" y="20057"/>
                  </a:lnTo>
                  <a:cubicBezTo>
                    <a:pt x="1955" y="20057"/>
                    <a:pt x="1349" y="19365"/>
                    <a:pt x="1349" y="18514"/>
                  </a:cubicBezTo>
                  <a:lnTo>
                    <a:pt x="1349" y="13114"/>
                  </a:lnTo>
                  <a:lnTo>
                    <a:pt x="4050" y="1542"/>
                  </a:lnTo>
                  <a:lnTo>
                    <a:pt x="17549" y="1542"/>
                  </a:lnTo>
                  <a:lnTo>
                    <a:pt x="20249" y="13114"/>
                  </a:lnTo>
                  <a:cubicBezTo>
                    <a:pt x="20249" y="13114"/>
                    <a:pt x="20249" y="18514"/>
                    <a:pt x="20249" y="18514"/>
                  </a:cubicBezTo>
                  <a:close/>
                  <a:moveTo>
                    <a:pt x="21548" y="12693"/>
                  </a:moveTo>
                  <a:lnTo>
                    <a:pt x="18847" y="1117"/>
                  </a:lnTo>
                  <a:cubicBezTo>
                    <a:pt x="18683" y="460"/>
                    <a:pt x="18150" y="0"/>
                    <a:pt x="17549" y="0"/>
                  </a:cubicBezTo>
                  <a:lnTo>
                    <a:pt x="10800" y="0"/>
                  </a:lnTo>
                  <a:lnTo>
                    <a:pt x="4049" y="0"/>
                  </a:lnTo>
                  <a:cubicBezTo>
                    <a:pt x="3449" y="0"/>
                    <a:pt x="2916" y="460"/>
                    <a:pt x="2752" y="1117"/>
                  </a:cubicBezTo>
                  <a:lnTo>
                    <a:pt x="51" y="12693"/>
                  </a:lnTo>
                  <a:cubicBezTo>
                    <a:pt x="17" y="12835"/>
                    <a:pt x="0" y="12976"/>
                    <a:pt x="0" y="13114"/>
                  </a:cubicBezTo>
                  <a:lnTo>
                    <a:pt x="0" y="18514"/>
                  </a:lnTo>
                  <a:cubicBezTo>
                    <a:pt x="0" y="20218"/>
                    <a:pt x="1208" y="21600"/>
                    <a:pt x="2699" y="21600"/>
                  </a:cubicBezTo>
                  <a:lnTo>
                    <a:pt x="18899" y="21600"/>
                  </a:lnTo>
                  <a:cubicBezTo>
                    <a:pt x="20391" y="21600"/>
                    <a:pt x="21600" y="20218"/>
                    <a:pt x="21600" y="18514"/>
                  </a:cubicBezTo>
                  <a:lnTo>
                    <a:pt x="21600" y="13114"/>
                  </a:lnTo>
                  <a:cubicBezTo>
                    <a:pt x="21600" y="12976"/>
                    <a:pt x="21582" y="12835"/>
                    <a:pt x="21548" y="1269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1" name="AutoShape 102"/>
            <p:cNvSpPr/>
            <p:nvPr/>
          </p:nvSpPr>
          <p:spPr bwMode="auto">
            <a:xfrm>
              <a:off x="3462338" y="4605338"/>
              <a:ext cx="373062" cy="273050"/>
            </a:xfrm>
            <a:custGeom>
              <a:avLst/>
              <a:gdLst>
                <a:gd name="T0" fmla="+- 0 10799 40"/>
                <a:gd name="T1" fmla="*/ T0 w 21519"/>
                <a:gd name="T2" fmla="*/ 10800 h 21600"/>
                <a:gd name="T3" fmla="+- 0 10799 40"/>
                <a:gd name="T4" fmla="*/ T3 w 21519"/>
                <a:gd name="T5" fmla="*/ 10800 h 21600"/>
                <a:gd name="T6" fmla="+- 0 10799 40"/>
                <a:gd name="T7" fmla="*/ T6 w 21519"/>
                <a:gd name="T8" fmla="*/ 10800 h 21600"/>
                <a:gd name="T9" fmla="+- 0 10799 40"/>
                <a:gd name="T10" fmla="*/ T9 w 2151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19" h="21600">
                  <a:moveTo>
                    <a:pt x="18070" y="14399"/>
                  </a:moveTo>
                  <a:lnTo>
                    <a:pt x="16603" y="14399"/>
                  </a:lnTo>
                  <a:cubicBezTo>
                    <a:pt x="15931" y="14399"/>
                    <a:pt x="15325" y="14907"/>
                    <a:pt x="15024" y="15725"/>
                  </a:cubicBezTo>
                  <a:lnTo>
                    <a:pt x="13746" y="19199"/>
                  </a:lnTo>
                  <a:lnTo>
                    <a:pt x="7773" y="19199"/>
                  </a:lnTo>
                  <a:lnTo>
                    <a:pt x="6495" y="15725"/>
                  </a:lnTo>
                  <a:cubicBezTo>
                    <a:pt x="6194" y="14907"/>
                    <a:pt x="5588" y="14399"/>
                    <a:pt x="4916" y="14399"/>
                  </a:cubicBezTo>
                  <a:lnTo>
                    <a:pt x="3449" y="14399"/>
                  </a:lnTo>
                  <a:lnTo>
                    <a:pt x="1343" y="14399"/>
                  </a:lnTo>
                  <a:lnTo>
                    <a:pt x="3924" y="1200"/>
                  </a:lnTo>
                  <a:lnTo>
                    <a:pt x="17595" y="1200"/>
                  </a:lnTo>
                  <a:lnTo>
                    <a:pt x="20176" y="14399"/>
                  </a:lnTo>
                  <a:cubicBezTo>
                    <a:pt x="20176" y="14399"/>
                    <a:pt x="18070" y="14399"/>
                    <a:pt x="18070" y="14399"/>
                  </a:cubicBezTo>
                  <a:close/>
                  <a:moveTo>
                    <a:pt x="17595" y="0"/>
                  </a:moveTo>
                  <a:lnTo>
                    <a:pt x="3924" y="0"/>
                  </a:lnTo>
                  <a:cubicBezTo>
                    <a:pt x="3524" y="0"/>
                    <a:pt x="3174" y="366"/>
                    <a:pt x="3071" y="891"/>
                  </a:cubicBezTo>
                  <a:lnTo>
                    <a:pt x="28" y="15291"/>
                  </a:lnTo>
                  <a:cubicBezTo>
                    <a:pt x="-40" y="15651"/>
                    <a:pt x="16" y="16035"/>
                    <a:pt x="183" y="16330"/>
                  </a:cubicBezTo>
                  <a:cubicBezTo>
                    <a:pt x="350" y="16625"/>
                    <a:pt x="609" y="16799"/>
                    <a:pt x="883" y="16799"/>
                  </a:cubicBezTo>
                  <a:lnTo>
                    <a:pt x="3449" y="16799"/>
                  </a:lnTo>
                  <a:lnTo>
                    <a:pt x="4456" y="16799"/>
                  </a:lnTo>
                  <a:lnTo>
                    <a:pt x="4916" y="16799"/>
                  </a:lnTo>
                  <a:lnTo>
                    <a:pt x="6194" y="20274"/>
                  </a:lnTo>
                  <a:cubicBezTo>
                    <a:pt x="6493" y="21086"/>
                    <a:pt x="7104" y="21599"/>
                    <a:pt x="7773" y="21599"/>
                  </a:cubicBezTo>
                  <a:lnTo>
                    <a:pt x="13746" y="21599"/>
                  </a:lnTo>
                  <a:cubicBezTo>
                    <a:pt x="14415" y="21599"/>
                    <a:pt x="15026" y="21086"/>
                    <a:pt x="15325" y="20274"/>
                  </a:cubicBezTo>
                  <a:lnTo>
                    <a:pt x="16603" y="16799"/>
                  </a:lnTo>
                  <a:lnTo>
                    <a:pt x="17063" y="16799"/>
                  </a:lnTo>
                  <a:lnTo>
                    <a:pt x="18070" y="16799"/>
                  </a:lnTo>
                  <a:lnTo>
                    <a:pt x="20636" y="16799"/>
                  </a:lnTo>
                  <a:cubicBezTo>
                    <a:pt x="20910" y="16799"/>
                    <a:pt x="21169" y="16625"/>
                    <a:pt x="21336" y="16330"/>
                  </a:cubicBezTo>
                  <a:cubicBezTo>
                    <a:pt x="21503" y="16035"/>
                    <a:pt x="21560" y="15651"/>
                    <a:pt x="21490" y="15291"/>
                  </a:cubicBezTo>
                  <a:lnTo>
                    <a:pt x="18448" y="891"/>
                  </a:lnTo>
                  <a:cubicBezTo>
                    <a:pt x="18345" y="366"/>
                    <a:pt x="17995" y="0"/>
                    <a:pt x="1759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" name="AutoShape 103"/>
            <p:cNvSpPr/>
            <p:nvPr/>
          </p:nvSpPr>
          <p:spPr bwMode="auto">
            <a:xfrm>
              <a:off x="2501900" y="4621213"/>
              <a:ext cx="174625" cy="1143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60" y="0"/>
                  </a:moveTo>
                  <a:cubicBezTo>
                    <a:pt x="9461" y="0"/>
                    <a:pt x="0" y="9233"/>
                    <a:pt x="0" y="20160"/>
                  </a:cubicBezTo>
                  <a:cubicBezTo>
                    <a:pt x="0" y="20954"/>
                    <a:pt x="420" y="21600"/>
                    <a:pt x="939" y="21600"/>
                  </a:cubicBezTo>
                  <a:cubicBezTo>
                    <a:pt x="1457" y="21600"/>
                    <a:pt x="1878" y="20954"/>
                    <a:pt x="1878" y="20160"/>
                  </a:cubicBezTo>
                  <a:cubicBezTo>
                    <a:pt x="1878" y="10956"/>
                    <a:pt x="10655" y="2880"/>
                    <a:pt x="20660" y="2880"/>
                  </a:cubicBezTo>
                  <a:cubicBezTo>
                    <a:pt x="21179" y="2880"/>
                    <a:pt x="21600" y="2234"/>
                    <a:pt x="21600" y="1440"/>
                  </a:cubicBezTo>
                  <a:cubicBezTo>
                    <a:pt x="21600" y="645"/>
                    <a:pt x="21179" y="0"/>
                    <a:pt x="206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3" name="AutoShape 104"/>
            <p:cNvSpPr/>
            <p:nvPr/>
          </p:nvSpPr>
          <p:spPr bwMode="auto">
            <a:xfrm>
              <a:off x="2424113" y="4545013"/>
              <a:ext cx="488950" cy="425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6971"/>
                  </a:moveTo>
                  <a:cubicBezTo>
                    <a:pt x="10181" y="16971"/>
                    <a:pt x="9546" y="16918"/>
                    <a:pt x="8912" y="16811"/>
                  </a:cubicBezTo>
                  <a:cubicBezTo>
                    <a:pt x="8847" y="16800"/>
                    <a:pt x="8781" y="16794"/>
                    <a:pt x="8716" y="16794"/>
                  </a:cubicBezTo>
                  <a:cubicBezTo>
                    <a:pt x="8315" y="16794"/>
                    <a:pt x="7931" y="16999"/>
                    <a:pt x="7673" y="17359"/>
                  </a:cubicBezTo>
                  <a:cubicBezTo>
                    <a:pt x="7384" y="17761"/>
                    <a:pt x="6563" y="18657"/>
                    <a:pt x="5591" y="19318"/>
                  </a:cubicBezTo>
                  <a:cubicBezTo>
                    <a:pt x="5854" y="18628"/>
                    <a:pt x="6060" y="17853"/>
                    <a:pt x="6074" y="17056"/>
                  </a:cubicBezTo>
                  <a:cubicBezTo>
                    <a:pt x="6078" y="17006"/>
                    <a:pt x="6080" y="16956"/>
                    <a:pt x="6080" y="16914"/>
                  </a:cubicBezTo>
                  <a:cubicBezTo>
                    <a:pt x="6080" y="16334"/>
                    <a:pt x="5796" y="15803"/>
                    <a:pt x="5344" y="15540"/>
                  </a:cubicBezTo>
                  <a:cubicBezTo>
                    <a:pt x="2843" y="14080"/>
                    <a:pt x="1349" y="11731"/>
                    <a:pt x="1349" y="9257"/>
                  </a:cubicBezTo>
                  <a:cubicBezTo>
                    <a:pt x="1349" y="5003"/>
                    <a:pt x="5588" y="1542"/>
                    <a:pt x="10800" y="1542"/>
                  </a:cubicBezTo>
                  <a:cubicBezTo>
                    <a:pt x="16011" y="1542"/>
                    <a:pt x="20249" y="5003"/>
                    <a:pt x="20249" y="9257"/>
                  </a:cubicBezTo>
                  <a:cubicBezTo>
                    <a:pt x="20249" y="13510"/>
                    <a:pt x="16011" y="16971"/>
                    <a:pt x="10800" y="16971"/>
                  </a:cubicBezTo>
                  <a:moveTo>
                    <a:pt x="10800" y="0"/>
                  </a:moveTo>
                  <a:cubicBezTo>
                    <a:pt x="4835" y="0"/>
                    <a:pt x="0" y="4144"/>
                    <a:pt x="0" y="9257"/>
                  </a:cubicBezTo>
                  <a:cubicBezTo>
                    <a:pt x="0" y="12440"/>
                    <a:pt x="1875" y="15248"/>
                    <a:pt x="4730" y="16914"/>
                  </a:cubicBezTo>
                  <a:cubicBezTo>
                    <a:pt x="4730" y="16935"/>
                    <a:pt x="4724" y="16949"/>
                    <a:pt x="4724" y="16971"/>
                  </a:cubicBezTo>
                  <a:cubicBezTo>
                    <a:pt x="4724" y="18354"/>
                    <a:pt x="3821" y="19843"/>
                    <a:pt x="3423" y="20625"/>
                  </a:cubicBezTo>
                  <a:lnTo>
                    <a:pt x="3425" y="20625"/>
                  </a:lnTo>
                  <a:cubicBezTo>
                    <a:pt x="3393" y="20709"/>
                    <a:pt x="3374" y="20802"/>
                    <a:pt x="3374" y="20900"/>
                  </a:cubicBezTo>
                  <a:cubicBezTo>
                    <a:pt x="3374" y="21287"/>
                    <a:pt x="3648" y="21600"/>
                    <a:pt x="3986" y="21600"/>
                  </a:cubicBezTo>
                  <a:cubicBezTo>
                    <a:pt x="4049" y="21600"/>
                    <a:pt x="4161" y="21580"/>
                    <a:pt x="4158" y="21590"/>
                  </a:cubicBezTo>
                  <a:cubicBezTo>
                    <a:pt x="6268" y="21195"/>
                    <a:pt x="8255" y="18979"/>
                    <a:pt x="8716" y="18338"/>
                  </a:cubicBezTo>
                  <a:cubicBezTo>
                    <a:pt x="9391" y="18451"/>
                    <a:pt x="10086" y="18514"/>
                    <a:pt x="10800" y="18514"/>
                  </a:cubicBezTo>
                  <a:cubicBezTo>
                    <a:pt x="16764" y="18514"/>
                    <a:pt x="21600" y="14369"/>
                    <a:pt x="21600" y="9257"/>
                  </a:cubicBezTo>
                  <a:cubicBezTo>
                    <a:pt x="21600" y="414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4" name="AutoShape 105"/>
            <p:cNvSpPr/>
            <p:nvPr/>
          </p:nvSpPr>
          <p:spPr bwMode="auto">
            <a:xfrm>
              <a:off x="1447800" y="4605338"/>
              <a:ext cx="487363" cy="3048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9438"/>
                  </a:moveTo>
                  <a:cubicBezTo>
                    <a:pt x="7005" y="19438"/>
                    <a:pt x="3289" y="15988"/>
                    <a:pt x="1437" y="10797"/>
                  </a:cubicBezTo>
                  <a:cubicBezTo>
                    <a:pt x="3298" y="5598"/>
                    <a:pt x="7009" y="2161"/>
                    <a:pt x="10800" y="2161"/>
                  </a:cubicBezTo>
                  <a:cubicBezTo>
                    <a:pt x="14595" y="2161"/>
                    <a:pt x="18310" y="5611"/>
                    <a:pt x="20162" y="10802"/>
                  </a:cubicBezTo>
                  <a:cubicBezTo>
                    <a:pt x="18301" y="16000"/>
                    <a:pt x="14590" y="19438"/>
                    <a:pt x="10800" y="19438"/>
                  </a:cubicBezTo>
                  <a:moveTo>
                    <a:pt x="21576" y="10561"/>
                  </a:moveTo>
                  <a:cubicBezTo>
                    <a:pt x="21569" y="10516"/>
                    <a:pt x="21573" y="10467"/>
                    <a:pt x="21562" y="10423"/>
                  </a:cubicBezTo>
                  <a:cubicBezTo>
                    <a:pt x="21558" y="10406"/>
                    <a:pt x="21548" y="10395"/>
                    <a:pt x="21544" y="10378"/>
                  </a:cubicBezTo>
                  <a:cubicBezTo>
                    <a:pt x="21537" y="10352"/>
                    <a:pt x="21539" y="10322"/>
                    <a:pt x="21530" y="10297"/>
                  </a:cubicBezTo>
                  <a:cubicBezTo>
                    <a:pt x="19569" y="4298"/>
                    <a:pt x="15302" y="0"/>
                    <a:pt x="10800" y="0"/>
                  </a:cubicBezTo>
                  <a:cubicBezTo>
                    <a:pt x="6297" y="0"/>
                    <a:pt x="2030" y="4290"/>
                    <a:pt x="69" y="10290"/>
                  </a:cubicBezTo>
                  <a:cubicBezTo>
                    <a:pt x="61" y="10316"/>
                    <a:pt x="62" y="10344"/>
                    <a:pt x="55" y="10370"/>
                  </a:cubicBezTo>
                  <a:cubicBezTo>
                    <a:pt x="51" y="10387"/>
                    <a:pt x="41" y="10398"/>
                    <a:pt x="37" y="10415"/>
                  </a:cubicBezTo>
                  <a:cubicBezTo>
                    <a:pt x="26" y="10459"/>
                    <a:pt x="30" y="10508"/>
                    <a:pt x="24" y="10554"/>
                  </a:cubicBezTo>
                  <a:cubicBezTo>
                    <a:pt x="12" y="10635"/>
                    <a:pt x="0" y="10714"/>
                    <a:pt x="0" y="10796"/>
                  </a:cubicBezTo>
                  <a:cubicBezTo>
                    <a:pt x="0" y="10878"/>
                    <a:pt x="12" y="10955"/>
                    <a:pt x="24" y="11038"/>
                  </a:cubicBezTo>
                  <a:cubicBezTo>
                    <a:pt x="30" y="11083"/>
                    <a:pt x="26" y="11131"/>
                    <a:pt x="37" y="11175"/>
                  </a:cubicBezTo>
                  <a:cubicBezTo>
                    <a:pt x="41" y="11193"/>
                    <a:pt x="51" y="11204"/>
                    <a:pt x="55" y="11220"/>
                  </a:cubicBezTo>
                  <a:cubicBezTo>
                    <a:pt x="62" y="11247"/>
                    <a:pt x="61" y="11276"/>
                    <a:pt x="69" y="11302"/>
                  </a:cubicBezTo>
                  <a:cubicBezTo>
                    <a:pt x="2030" y="17300"/>
                    <a:pt x="6297" y="21599"/>
                    <a:pt x="10800" y="21599"/>
                  </a:cubicBezTo>
                  <a:cubicBezTo>
                    <a:pt x="15302" y="21599"/>
                    <a:pt x="19569" y="17308"/>
                    <a:pt x="21530" y="11309"/>
                  </a:cubicBezTo>
                  <a:cubicBezTo>
                    <a:pt x="21539" y="11283"/>
                    <a:pt x="21537" y="11255"/>
                    <a:pt x="21544" y="11228"/>
                  </a:cubicBezTo>
                  <a:cubicBezTo>
                    <a:pt x="21548" y="11212"/>
                    <a:pt x="21558" y="11201"/>
                    <a:pt x="21562" y="11183"/>
                  </a:cubicBezTo>
                  <a:cubicBezTo>
                    <a:pt x="21573" y="11139"/>
                    <a:pt x="21569" y="11089"/>
                    <a:pt x="21576" y="11044"/>
                  </a:cubicBezTo>
                  <a:cubicBezTo>
                    <a:pt x="21587" y="10963"/>
                    <a:pt x="21599" y="10885"/>
                    <a:pt x="21599" y="10803"/>
                  </a:cubicBezTo>
                  <a:cubicBezTo>
                    <a:pt x="21599" y="10721"/>
                    <a:pt x="21587" y="10642"/>
                    <a:pt x="21576" y="1056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5" name="AutoShape 106"/>
            <p:cNvSpPr/>
            <p:nvPr/>
          </p:nvSpPr>
          <p:spPr bwMode="auto">
            <a:xfrm>
              <a:off x="1631950" y="4697413"/>
              <a:ext cx="68263" cy="666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2" y="0"/>
                  </a:moveTo>
                  <a:cubicBezTo>
                    <a:pt x="19193" y="0"/>
                    <a:pt x="19183" y="4"/>
                    <a:pt x="19174" y="4"/>
                  </a:cubicBezTo>
                  <a:cubicBezTo>
                    <a:pt x="8585" y="23"/>
                    <a:pt x="0" y="8607"/>
                    <a:pt x="0" y="19198"/>
                  </a:cubicBezTo>
                  <a:cubicBezTo>
                    <a:pt x="0" y="20523"/>
                    <a:pt x="1076" y="21600"/>
                    <a:pt x="2402" y="21600"/>
                  </a:cubicBezTo>
                  <a:cubicBezTo>
                    <a:pt x="3722" y="21600"/>
                    <a:pt x="4799" y="20523"/>
                    <a:pt x="4799" y="19198"/>
                  </a:cubicBezTo>
                  <a:cubicBezTo>
                    <a:pt x="4799" y="11262"/>
                    <a:pt x="11262" y="4803"/>
                    <a:pt x="19202" y="4803"/>
                  </a:cubicBezTo>
                  <a:lnTo>
                    <a:pt x="19202" y="4798"/>
                  </a:lnTo>
                  <a:cubicBezTo>
                    <a:pt x="20523" y="4798"/>
                    <a:pt x="21599" y="3721"/>
                    <a:pt x="21599" y="2401"/>
                  </a:cubicBezTo>
                  <a:cubicBezTo>
                    <a:pt x="21599" y="1076"/>
                    <a:pt x="20523" y="0"/>
                    <a:pt x="1920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6" name="AutoShape 107"/>
            <p:cNvSpPr/>
            <p:nvPr/>
          </p:nvSpPr>
          <p:spPr bwMode="auto">
            <a:xfrm>
              <a:off x="1585913" y="4649788"/>
              <a:ext cx="212725" cy="2159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057"/>
                  </a:moveTo>
                  <a:cubicBezTo>
                    <a:pt x="5694" y="20057"/>
                    <a:pt x="1542" y="15905"/>
                    <a:pt x="1542" y="10800"/>
                  </a:cubicBezTo>
                  <a:cubicBezTo>
                    <a:pt x="1542" y="5694"/>
                    <a:pt x="5694" y="1542"/>
                    <a:pt x="10800" y="1542"/>
                  </a:cubicBezTo>
                  <a:cubicBezTo>
                    <a:pt x="15905" y="1542"/>
                    <a:pt x="20057" y="5694"/>
                    <a:pt x="20057" y="10800"/>
                  </a:cubicBezTo>
                  <a:cubicBezTo>
                    <a:pt x="20057" y="15905"/>
                    <a:pt x="15905" y="20057"/>
                    <a:pt x="10800" y="20057"/>
                  </a:cubicBezTo>
                  <a:moveTo>
                    <a:pt x="10800" y="0"/>
                  </a:moveTo>
                  <a:cubicBezTo>
                    <a:pt x="4834" y="0"/>
                    <a:pt x="0" y="4834"/>
                    <a:pt x="0" y="10800"/>
                  </a:cubicBezTo>
                  <a:cubicBezTo>
                    <a:pt x="0" y="16765"/>
                    <a:pt x="4834" y="21600"/>
                    <a:pt x="10800" y="21600"/>
                  </a:cubicBezTo>
                  <a:cubicBezTo>
                    <a:pt x="16765" y="21600"/>
                    <a:pt x="21599" y="16765"/>
                    <a:pt x="21599" y="10800"/>
                  </a:cubicBezTo>
                  <a:cubicBezTo>
                    <a:pt x="21599" y="4834"/>
                    <a:pt x="1676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7" name="AutoShape 108"/>
            <p:cNvSpPr/>
            <p:nvPr/>
          </p:nvSpPr>
          <p:spPr bwMode="auto">
            <a:xfrm>
              <a:off x="623888" y="4605338"/>
              <a:ext cx="184150" cy="184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"/>
                  </a:moveTo>
                  <a:cubicBezTo>
                    <a:pt x="15764" y="1800"/>
                    <a:pt x="19800" y="5835"/>
                    <a:pt x="19800" y="10800"/>
                  </a:cubicBezTo>
                  <a:cubicBezTo>
                    <a:pt x="19800" y="15764"/>
                    <a:pt x="15764" y="19800"/>
                    <a:pt x="10800" y="19800"/>
                  </a:cubicBezTo>
                  <a:cubicBezTo>
                    <a:pt x="5835" y="19800"/>
                    <a:pt x="1800" y="15764"/>
                    <a:pt x="1800" y="10800"/>
                  </a:cubicBezTo>
                  <a:cubicBezTo>
                    <a:pt x="1800" y="5835"/>
                    <a:pt x="5835" y="1800"/>
                    <a:pt x="10800" y="1800"/>
                  </a:cubicBezTo>
                  <a:moveTo>
                    <a:pt x="10800" y="21599"/>
                  </a:moveTo>
                  <a:cubicBezTo>
                    <a:pt x="16756" y="21599"/>
                    <a:pt x="21600" y="16756"/>
                    <a:pt x="21600" y="10800"/>
                  </a:cubicBezTo>
                  <a:cubicBezTo>
                    <a:pt x="21600" y="4843"/>
                    <a:pt x="16756" y="0"/>
                    <a:pt x="10800" y="0"/>
                  </a:cubicBezTo>
                  <a:cubicBezTo>
                    <a:pt x="4843" y="0"/>
                    <a:pt x="0" y="4843"/>
                    <a:pt x="0" y="10800"/>
                  </a:cubicBezTo>
                  <a:cubicBezTo>
                    <a:pt x="0" y="16756"/>
                    <a:pt x="484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8" name="AutoShape 109"/>
            <p:cNvSpPr/>
            <p:nvPr/>
          </p:nvSpPr>
          <p:spPr bwMode="auto">
            <a:xfrm>
              <a:off x="533400" y="4513263"/>
              <a:ext cx="366713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04" y="20170"/>
                  </a:moveTo>
                  <a:cubicBezTo>
                    <a:pt x="10885" y="20184"/>
                    <a:pt x="10830" y="20215"/>
                    <a:pt x="10782" y="20237"/>
                  </a:cubicBezTo>
                  <a:cubicBezTo>
                    <a:pt x="10774" y="20218"/>
                    <a:pt x="10707" y="20178"/>
                    <a:pt x="10666" y="20147"/>
                  </a:cubicBezTo>
                  <a:cubicBezTo>
                    <a:pt x="7368" y="17300"/>
                    <a:pt x="1799" y="12497"/>
                    <a:pt x="1799" y="8101"/>
                  </a:cubicBezTo>
                  <a:cubicBezTo>
                    <a:pt x="1799" y="4378"/>
                    <a:pt x="5838" y="1350"/>
                    <a:pt x="10800" y="1350"/>
                  </a:cubicBezTo>
                  <a:cubicBezTo>
                    <a:pt x="15762" y="1350"/>
                    <a:pt x="19800" y="4378"/>
                    <a:pt x="19800" y="8101"/>
                  </a:cubicBezTo>
                  <a:cubicBezTo>
                    <a:pt x="19800" y="12497"/>
                    <a:pt x="14231" y="17300"/>
                    <a:pt x="10904" y="20170"/>
                  </a:cubicBezTo>
                  <a:moveTo>
                    <a:pt x="10800" y="0"/>
                  </a:moveTo>
                  <a:cubicBezTo>
                    <a:pt x="4844" y="0"/>
                    <a:pt x="0" y="3588"/>
                    <a:pt x="0" y="8101"/>
                  </a:cubicBezTo>
                  <a:cubicBezTo>
                    <a:pt x="0" y="12826"/>
                    <a:pt x="5400" y="17660"/>
                    <a:pt x="9337" y="21056"/>
                  </a:cubicBezTo>
                  <a:cubicBezTo>
                    <a:pt x="9352" y="21070"/>
                    <a:pt x="9984" y="21599"/>
                    <a:pt x="10766" y="21599"/>
                  </a:cubicBezTo>
                  <a:lnTo>
                    <a:pt x="10834" y="21599"/>
                  </a:lnTo>
                  <a:cubicBezTo>
                    <a:pt x="11615" y="21599"/>
                    <a:pt x="12247" y="21070"/>
                    <a:pt x="12262" y="21056"/>
                  </a:cubicBezTo>
                  <a:cubicBezTo>
                    <a:pt x="16200" y="17660"/>
                    <a:pt x="21599" y="12826"/>
                    <a:pt x="21599" y="8101"/>
                  </a:cubicBezTo>
                  <a:cubicBezTo>
                    <a:pt x="21599" y="3588"/>
                    <a:pt x="1675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9" name="AutoShape 110"/>
            <p:cNvSpPr/>
            <p:nvPr/>
          </p:nvSpPr>
          <p:spPr bwMode="auto">
            <a:xfrm>
              <a:off x="5414963" y="3627438"/>
              <a:ext cx="366712" cy="2444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10" name="AutoShape 111"/>
            <p:cNvSpPr/>
            <p:nvPr/>
          </p:nvSpPr>
          <p:spPr bwMode="auto">
            <a:xfrm>
              <a:off x="5354638" y="3567113"/>
              <a:ext cx="488950" cy="457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11" name="AutoShape 112"/>
            <p:cNvSpPr/>
            <p:nvPr/>
          </p:nvSpPr>
          <p:spPr bwMode="auto">
            <a:xfrm>
              <a:off x="4378325" y="3535363"/>
              <a:ext cx="487363" cy="488950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12" name="AutoShape 113"/>
            <p:cNvSpPr/>
            <p:nvPr/>
          </p:nvSpPr>
          <p:spPr bwMode="auto">
            <a:xfrm>
              <a:off x="3478213" y="3535363"/>
              <a:ext cx="334962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13" name="AutoShape 114"/>
            <p:cNvSpPr/>
            <p:nvPr/>
          </p:nvSpPr>
          <p:spPr bwMode="auto">
            <a:xfrm>
              <a:off x="3552825" y="3614738"/>
              <a:ext cx="100013" cy="984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14" name="AutoShape 115"/>
            <p:cNvSpPr/>
            <p:nvPr/>
          </p:nvSpPr>
          <p:spPr bwMode="auto">
            <a:xfrm>
              <a:off x="2486025" y="3535363"/>
              <a:ext cx="365125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15" name="AutoShape 116"/>
            <p:cNvSpPr/>
            <p:nvPr/>
          </p:nvSpPr>
          <p:spPr bwMode="auto">
            <a:xfrm>
              <a:off x="2638425" y="3827463"/>
              <a:ext cx="60325" cy="92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16" name="AutoShape 117"/>
            <p:cNvSpPr/>
            <p:nvPr/>
          </p:nvSpPr>
          <p:spPr bwMode="auto">
            <a:xfrm>
              <a:off x="1447800" y="3627438"/>
              <a:ext cx="488950" cy="368300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17" name="AutoShape 118"/>
            <p:cNvSpPr/>
            <p:nvPr/>
          </p:nvSpPr>
          <p:spPr bwMode="auto">
            <a:xfrm>
              <a:off x="473075" y="3598863"/>
              <a:ext cx="487363" cy="365125"/>
            </a:xfrm>
            <a:custGeom>
              <a:avLst/>
              <a:gdLst>
                <a:gd name="T0" fmla="*/ 10732 w 21464"/>
                <a:gd name="T1" fmla="*/ 10800 h 21600"/>
                <a:gd name="T2" fmla="*/ 10732 w 21464"/>
                <a:gd name="T3" fmla="*/ 10800 h 21600"/>
                <a:gd name="T4" fmla="*/ 10732 w 21464"/>
                <a:gd name="T5" fmla="*/ 10800 h 21600"/>
                <a:gd name="T6" fmla="*/ 10732 w 21464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64" h="21600">
                  <a:moveTo>
                    <a:pt x="19918" y="11754"/>
                  </a:moveTo>
                  <a:lnTo>
                    <a:pt x="16564" y="18954"/>
                  </a:lnTo>
                  <a:cubicBezTo>
                    <a:pt x="16317" y="19484"/>
                    <a:pt x="15892" y="19800"/>
                    <a:pt x="15427" y="19800"/>
                  </a:cubicBezTo>
                  <a:lnTo>
                    <a:pt x="2683" y="19800"/>
                  </a:lnTo>
                  <a:cubicBezTo>
                    <a:pt x="1943" y="19800"/>
                    <a:pt x="1341" y="18992"/>
                    <a:pt x="1341" y="18000"/>
                  </a:cubicBezTo>
                  <a:lnTo>
                    <a:pt x="1341" y="3600"/>
                  </a:lnTo>
                  <a:cubicBezTo>
                    <a:pt x="1341" y="2608"/>
                    <a:pt x="1943" y="1800"/>
                    <a:pt x="2683" y="1800"/>
                  </a:cubicBezTo>
                  <a:lnTo>
                    <a:pt x="15427" y="1800"/>
                  </a:lnTo>
                  <a:cubicBezTo>
                    <a:pt x="15892" y="1800"/>
                    <a:pt x="16317" y="2116"/>
                    <a:pt x="16564" y="2645"/>
                  </a:cubicBezTo>
                  <a:lnTo>
                    <a:pt x="19917" y="9845"/>
                  </a:lnTo>
                  <a:cubicBezTo>
                    <a:pt x="20188" y="10425"/>
                    <a:pt x="20188" y="11174"/>
                    <a:pt x="19918" y="11754"/>
                  </a:cubicBezTo>
                  <a:moveTo>
                    <a:pt x="21055" y="8891"/>
                  </a:moveTo>
                  <a:lnTo>
                    <a:pt x="17701" y="1691"/>
                  </a:lnTo>
                  <a:cubicBezTo>
                    <a:pt x="17211" y="639"/>
                    <a:pt x="16352" y="0"/>
                    <a:pt x="15427" y="0"/>
                  </a:cubicBezTo>
                  <a:lnTo>
                    <a:pt x="2683" y="0"/>
                  </a:lnTo>
                  <a:cubicBezTo>
                    <a:pt x="1201" y="0"/>
                    <a:pt x="0" y="1611"/>
                    <a:pt x="0" y="3600"/>
                  </a:cubicBezTo>
                  <a:lnTo>
                    <a:pt x="0" y="18000"/>
                  </a:lnTo>
                  <a:cubicBezTo>
                    <a:pt x="0" y="19988"/>
                    <a:pt x="1201" y="21599"/>
                    <a:pt x="2683" y="21599"/>
                  </a:cubicBezTo>
                  <a:lnTo>
                    <a:pt x="15427" y="21599"/>
                  </a:lnTo>
                  <a:cubicBezTo>
                    <a:pt x="16352" y="21599"/>
                    <a:pt x="17211" y="20960"/>
                    <a:pt x="17701" y="19908"/>
                  </a:cubicBezTo>
                  <a:lnTo>
                    <a:pt x="21055" y="12708"/>
                  </a:lnTo>
                  <a:cubicBezTo>
                    <a:pt x="21600" y="11541"/>
                    <a:pt x="21600" y="10059"/>
                    <a:pt x="21055" y="889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18" name="AutoShape 119"/>
            <p:cNvSpPr/>
            <p:nvPr/>
          </p:nvSpPr>
          <p:spPr bwMode="auto">
            <a:xfrm>
              <a:off x="776288" y="3735388"/>
              <a:ext cx="92075" cy="92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0"/>
                  </a:moveTo>
                  <a:cubicBezTo>
                    <a:pt x="6825" y="18000"/>
                    <a:pt x="3600" y="14774"/>
                    <a:pt x="3600" y="10800"/>
                  </a:cubicBezTo>
                  <a:cubicBezTo>
                    <a:pt x="3600" y="6825"/>
                    <a:pt x="6825" y="3600"/>
                    <a:pt x="10800" y="3600"/>
                  </a:cubicBezTo>
                  <a:cubicBezTo>
                    <a:pt x="14774" y="3600"/>
                    <a:pt x="17999" y="6825"/>
                    <a:pt x="17999" y="10800"/>
                  </a:cubicBezTo>
                  <a:cubicBezTo>
                    <a:pt x="17999" y="14774"/>
                    <a:pt x="14774" y="18000"/>
                    <a:pt x="10800" y="18000"/>
                  </a:cubicBezTo>
                  <a:moveTo>
                    <a:pt x="10800" y="0"/>
                  </a:moveTo>
                  <a:cubicBezTo>
                    <a:pt x="4833" y="0"/>
                    <a:pt x="0" y="4833"/>
                    <a:pt x="0" y="10800"/>
                  </a:cubicBezTo>
                  <a:cubicBezTo>
                    <a:pt x="0" y="16766"/>
                    <a:pt x="4833" y="21599"/>
                    <a:pt x="10800" y="21599"/>
                  </a:cubicBezTo>
                  <a:cubicBezTo>
                    <a:pt x="16766" y="21599"/>
                    <a:pt x="21600" y="16766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19" name="AutoShape 120"/>
            <p:cNvSpPr/>
            <p:nvPr/>
          </p:nvSpPr>
          <p:spPr bwMode="auto">
            <a:xfrm>
              <a:off x="5476875" y="2713038"/>
              <a:ext cx="242888" cy="2444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20" name="AutoShape 121"/>
            <p:cNvSpPr/>
            <p:nvPr/>
          </p:nvSpPr>
          <p:spPr bwMode="auto">
            <a:xfrm>
              <a:off x="5537200" y="2773363"/>
              <a:ext cx="68263" cy="698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21" name="AutoShape 122"/>
            <p:cNvSpPr/>
            <p:nvPr/>
          </p:nvSpPr>
          <p:spPr bwMode="auto">
            <a:xfrm>
              <a:off x="5354638" y="2605088"/>
              <a:ext cx="488950" cy="4127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22" name="AutoShape 123"/>
            <p:cNvSpPr/>
            <p:nvPr/>
          </p:nvSpPr>
          <p:spPr bwMode="auto">
            <a:xfrm>
              <a:off x="4378325" y="2560638"/>
              <a:ext cx="487363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23" name="AutoShape 124"/>
            <p:cNvSpPr/>
            <p:nvPr/>
          </p:nvSpPr>
          <p:spPr bwMode="auto">
            <a:xfrm>
              <a:off x="4514850" y="2697163"/>
              <a:ext cx="214313" cy="2127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24" name="AutoShape 125"/>
            <p:cNvSpPr/>
            <p:nvPr/>
          </p:nvSpPr>
          <p:spPr bwMode="auto">
            <a:xfrm>
              <a:off x="4560888" y="2741613"/>
              <a:ext cx="122237" cy="123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25" name="AutoShape 126"/>
            <p:cNvSpPr/>
            <p:nvPr/>
          </p:nvSpPr>
          <p:spPr bwMode="auto">
            <a:xfrm>
              <a:off x="3402013" y="2560638"/>
              <a:ext cx="487362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26" name="AutoShape 127"/>
            <p:cNvSpPr/>
            <p:nvPr/>
          </p:nvSpPr>
          <p:spPr bwMode="auto">
            <a:xfrm>
              <a:off x="3598863" y="2636838"/>
              <a:ext cx="115887" cy="1143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27" name="AutoShape 128"/>
            <p:cNvSpPr/>
            <p:nvPr/>
          </p:nvSpPr>
          <p:spPr bwMode="auto">
            <a:xfrm>
              <a:off x="2424113" y="2560638"/>
              <a:ext cx="48895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28" name="AutoShape 129"/>
            <p:cNvSpPr/>
            <p:nvPr/>
          </p:nvSpPr>
          <p:spPr bwMode="auto">
            <a:xfrm>
              <a:off x="2730500" y="2620963"/>
              <a:ext cx="120650" cy="120650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29" name="AutoShape 130"/>
            <p:cNvSpPr/>
            <p:nvPr/>
          </p:nvSpPr>
          <p:spPr bwMode="auto">
            <a:xfrm>
              <a:off x="1447800" y="2560638"/>
              <a:ext cx="488950" cy="488950"/>
            </a:xfrm>
            <a:custGeom>
              <a:avLst/>
              <a:gdLst>
                <a:gd name="T0" fmla="+- 0 10799 113"/>
                <a:gd name="T1" fmla="*/ T0 w 21373"/>
                <a:gd name="T2" fmla="*/ 10800 h 21600"/>
                <a:gd name="T3" fmla="+- 0 10799 113"/>
                <a:gd name="T4" fmla="*/ T3 w 21373"/>
                <a:gd name="T5" fmla="*/ 10800 h 21600"/>
                <a:gd name="T6" fmla="+- 0 10799 113"/>
                <a:gd name="T7" fmla="*/ T6 w 21373"/>
                <a:gd name="T8" fmla="*/ 10800 h 21600"/>
                <a:gd name="T9" fmla="+- 0 10799 113"/>
                <a:gd name="T10" fmla="*/ T9 w 2137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3" h="21600">
                  <a:moveTo>
                    <a:pt x="1336" y="20249"/>
                  </a:moveTo>
                  <a:cubicBezTo>
                    <a:pt x="1428" y="20188"/>
                    <a:pt x="3691" y="18688"/>
                    <a:pt x="7070" y="17950"/>
                  </a:cubicBezTo>
                  <a:lnTo>
                    <a:pt x="8729" y="17587"/>
                  </a:lnTo>
                  <a:cubicBezTo>
                    <a:pt x="9321" y="17980"/>
                    <a:pt x="9972" y="18225"/>
                    <a:pt x="10686" y="18225"/>
                  </a:cubicBezTo>
                  <a:cubicBezTo>
                    <a:pt x="11401" y="18225"/>
                    <a:pt x="12052" y="17980"/>
                    <a:pt x="12644" y="17587"/>
                  </a:cubicBezTo>
                  <a:lnTo>
                    <a:pt x="14303" y="17950"/>
                  </a:lnTo>
                  <a:cubicBezTo>
                    <a:pt x="17656" y="18682"/>
                    <a:pt x="19911" y="20165"/>
                    <a:pt x="20037" y="20249"/>
                  </a:cubicBezTo>
                  <a:cubicBezTo>
                    <a:pt x="20037" y="20249"/>
                    <a:pt x="1336" y="20249"/>
                    <a:pt x="1336" y="20249"/>
                  </a:cubicBezTo>
                  <a:close/>
                  <a:moveTo>
                    <a:pt x="13537" y="15793"/>
                  </a:moveTo>
                  <a:lnTo>
                    <a:pt x="13317" y="16073"/>
                  </a:lnTo>
                  <a:cubicBezTo>
                    <a:pt x="11725" y="17923"/>
                    <a:pt x="9648" y="17923"/>
                    <a:pt x="8056" y="16073"/>
                  </a:cubicBezTo>
                  <a:lnTo>
                    <a:pt x="7836" y="15793"/>
                  </a:lnTo>
                  <a:cubicBezTo>
                    <a:pt x="5977" y="13411"/>
                    <a:pt x="5053" y="10261"/>
                    <a:pt x="5451" y="7255"/>
                  </a:cubicBezTo>
                  <a:cubicBezTo>
                    <a:pt x="5815" y="4367"/>
                    <a:pt x="7453" y="1350"/>
                    <a:pt x="10686" y="1350"/>
                  </a:cubicBezTo>
                  <a:cubicBezTo>
                    <a:pt x="13920" y="1350"/>
                    <a:pt x="15558" y="4367"/>
                    <a:pt x="15922" y="7255"/>
                  </a:cubicBezTo>
                  <a:cubicBezTo>
                    <a:pt x="16318" y="10262"/>
                    <a:pt x="15398" y="13411"/>
                    <a:pt x="13537" y="15793"/>
                  </a:cubicBezTo>
                  <a:moveTo>
                    <a:pt x="20778" y="19126"/>
                  </a:moveTo>
                  <a:cubicBezTo>
                    <a:pt x="20644" y="19037"/>
                    <a:pt x="18209" y="17422"/>
                    <a:pt x="14585" y="16630"/>
                  </a:cubicBezTo>
                  <a:cubicBezTo>
                    <a:pt x="15914" y="14927"/>
                    <a:pt x="16767" y="12639"/>
                    <a:pt x="17130" y="11115"/>
                  </a:cubicBezTo>
                  <a:cubicBezTo>
                    <a:pt x="17633" y="9004"/>
                    <a:pt x="17438" y="4873"/>
                    <a:pt x="15431" y="2299"/>
                  </a:cubicBezTo>
                  <a:cubicBezTo>
                    <a:pt x="14259" y="795"/>
                    <a:pt x="12618" y="0"/>
                    <a:pt x="10686" y="0"/>
                  </a:cubicBezTo>
                  <a:cubicBezTo>
                    <a:pt x="8755" y="0"/>
                    <a:pt x="7114" y="795"/>
                    <a:pt x="5942" y="2299"/>
                  </a:cubicBezTo>
                  <a:cubicBezTo>
                    <a:pt x="3935" y="4873"/>
                    <a:pt x="3740" y="9004"/>
                    <a:pt x="4243" y="11115"/>
                  </a:cubicBezTo>
                  <a:cubicBezTo>
                    <a:pt x="4606" y="12639"/>
                    <a:pt x="5459" y="14927"/>
                    <a:pt x="6788" y="16630"/>
                  </a:cubicBezTo>
                  <a:cubicBezTo>
                    <a:pt x="3164" y="17422"/>
                    <a:pt x="729" y="19037"/>
                    <a:pt x="595" y="19126"/>
                  </a:cubicBezTo>
                  <a:cubicBezTo>
                    <a:pt x="105" y="19457"/>
                    <a:pt x="-113" y="20071"/>
                    <a:pt x="57" y="20640"/>
                  </a:cubicBezTo>
                  <a:cubicBezTo>
                    <a:pt x="228" y="21210"/>
                    <a:pt x="747" y="21599"/>
                    <a:pt x="1336" y="21599"/>
                  </a:cubicBezTo>
                  <a:lnTo>
                    <a:pt x="20037" y="21599"/>
                  </a:lnTo>
                  <a:cubicBezTo>
                    <a:pt x="20626" y="21599"/>
                    <a:pt x="21145" y="21210"/>
                    <a:pt x="21316" y="20640"/>
                  </a:cubicBezTo>
                  <a:cubicBezTo>
                    <a:pt x="21487" y="20071"/>
                    <a:pt x="21268" y="19457"/>
                    <a:pt x="20778" y="1912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30" name="AutoShape 131"/>
            <p:cNvSpPr/>
            <p:nvPr/>
          </p:nvSpPr>
          <p:spPr bwMode="auto">
            <a:xfrm>
              <a:off x="503238" y="2560638"/>
              <a:ext cx="427037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057" y="5400"/>
                  </a:moveTo>
                  <a:lnTo>
                    <a:pt x="20057" y="6075"/>
                  </a:lnTo>
                  <a:lnTo>
                    <a:pt x="1542" y="6075"/>
                  </a:lnTo>
                  <a:lnTo>
                    <a:pt x="1542" y="5400"/>
                  </a:lnTo>
                  <a:lnTo>
                    <a:pt x="1542" y="4725"/>
                  </a:lnTo>
                  <a:cubicBezTo>
                    <a:pt x="1542" y="4352"/>
                    <a:pt x="1887" y="4050"/>
                    <a:pt x="2314" y="4050"/>
                  </a:cubicBezTo>
                  <a:lnTo>
                    <a:pt x="19285" y="4050"/>
                  </a:lnTo>
                  <a:cubicBezTo>
                    <a:pt x="19712" y="4050"/>
                    <a:pt x="20057" y="4352"/>
                    <a:pt x="20057" y="4725"/>
                  </a:cubicBezTo>
                  <a:cubicBezTo>
                    <a:pt x="20057" y="4725"/>
                    <a:pt x="20057" y="5400"/>
                    <a:pt x="20057" y="5400"/>
                  </a:cubicBezTo>
                  <a:close/>
                  <a:moveTo>
                    <a:pt x="18514" y="18900"/>
                  </a:moveTo>
                  <a:cubicBezTo>
                    <a:pt x="18514" y="19644"/>
                    <a:pt x="17822" y="20249"/>
                    <a:pt x="16971" y="20249"/>
                  </a:cubicBezTo>
                  <a:lnTo>
                    <a:pt x="4628" y="20249"/>
                  </a:lnTo>
                  <a:cubicBezTo>
                    <a:pt x="3777" y="20249"/>
                    <a:pt x="3085" y="19644"/>
                    <a:pt x="3085" y="18900"/>
                  </a:cubicBezTo>
                  <a:lnTo>
                    <a:pt x="3085" y="7425"/>
                  </a:lnTo>
                  <a:lnTo>
                    <a:pt x="18514" y="7425"/>
                  </a:lnTo>
                  <a:cubicBezTo>
                    <a:pt x="18514" y="7425"/>
                    <a:pt x="18514" y="18900"/>
                    <a:pt x="18514" y="18900"/>
                  </a:cubicBezTo>
                  <a:close/>
                  <a:moveTo>
                    <a:pt x="6171" y="2025"/>
                  </a:moveTo>
                  <a:cubicBezTo>
                    <a:pt x="6171" y="1652"/>
                    <a:pt x="6516" y="1350"/>
                    <a:pt x="6942" y="1350"/>
                  </a:cubicBezTo>
                  <a:lnTo>
                    <a:pt x="14657" y="1350"/>
                  </a:lnTo>
                  <a:cubicBezTo>
                    <a:pt x="15083" y="1350"/>
                    <a:pt x="15428" y="1652"/>
                    <a:pt x="15428" y="2025"/>
                  </a:cubicBezTo>
                  <a:lnTo>
                    <a:pt x="15428" y="2700"/>
                  </a:lnTo>
                  <a:lnTo>
                    <a:pt x="6171" y="2700"/>
                  </a:lnTo>
                  <a:cubicBezTo>
                    <a:pt x="6171" y="2700"/>
                    <a:pt x="6171" y="2025"/>
                    <a:pt x="6171" y="2025"/>
                  </a:cubicBezTo>
                  <a:close/>
                  <a:moveTo>
                    <a:pt x="21585" y="4601"/>
                  </a:moveTo>
                  <a:cubicBezTo>
                    <a:pt x="21511" y="3541"/>
                    <a:pt x="20516" y="2700"/>
                    <a:pt x="19285" y="2700"/>
                  </a:cubicBezTo>
                  <a:lnTo>
                    <a:pt x="16971" y="2700"/>
                  </a:lnTo>
                  <a:lnTo>
                    <a:pt x="16971" y="2025"/>
                  </a:lnTo>
                  <a:cubicBezTo>
                    <a:pt x="16971" y="906"/>
                    <a:pt x="15935" y="0"/>
                    <a:pt x="14657" y="0"/>
                  </a:cubicBezTo>
                  <a:lnTo>
                    <a:pt x="6942" y="0"/>
                  </a:lnTo>
                  <a:cubicBezTo>
                    <a:pt x="5664" y="0"/>
                    <a:pt x="4628" y="906"/>
                    <a:pt x="4628" y="2025"/>
                  </a:cubicBezTo>
                  <a:lnTo>
                    <a:pt x="4628" y="2700"/>
                  </a:lnTo>
                  <a:lnTo>
                    <a:pt x="2314" y="2700"/>
                  </a:lnTo>
                  <a:cubicBezTo>
                    <a:pt x="1083" y="2700"/>
                    <a:pt x="88" y="3541"/>
                    <a:pt x="14" y="4601"/>
                  </a:cubicBezTo>
                  <a:lnTo>
                    <a:pt x="0" y="4601"/>
                  </a:lnTo>
                  <a:lnTo>
                    <a:pt x="0" y="5400"/>
                  </a:lnTo>
                  <a:lnTo>
                    <a:pt x="0" y="6075"/>
                  </a:lnTo>
                  <a:cubicBezTo>
                    <a:pt x="0" y="6820"/>
                    <a:pt x="691" y="7425"/>
                    <a:pt x="1542" y="7425"/>
                  </a:cubicBezTo>
                  <a:lnTo>
                    <a:pt x="1542" y="18900"/>
                  </a:lnTo>
                  <a:cubicBezTo>
                    <a:pt x="1542" y="20391"/>
                    <a:pt x="2924" y="21599"/>
                    <a:pt x="4628" y="21599"/>
                  </a:cubicBezTo>
                  <a:lnTo>
                    <a:pt x="16971" y="21599"/>
                  </a:lnTo>
                  <a:cubicBezTo>
                    <a:pt x="18675" y="21599"/>
                    <a:pt x="20057" y="20391"/>
                    <a:pt x="20057" y="18900"/>
                  </a:cubicBezTo>
                  <a:lnTo>
                    <a:pt x="20057" y="7425"/>
                  </a:lnTo>
                  <a:cubicBezTo>
                    <a:pt x="20908" y="7425"/>
                    <a:pt x="21599" y="6820"/>
                    <a:pt x="21599" y="6075"/>
                  </a:cubicBezTo>
                  <a:lnTo>
                    <a:pt x="21599" y="5400"/>
                  </a:lnTo>
                  <a:lnTo>
                    <a:pt x="21599" y="4601"/>
                  </a:lnTo>
                  <a:cubicBezTo>
                    <a:pt x="21599" y="4601"/>
                    <a:pt x="21585" y="4601"/>
                    <a:pt x="21585" y="460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31" name="AutoShape 132"/>
            <p:cNvSpPr/>
            <p:nvPr/>
          </p:nvSpPr>
          <p:spPr bwMode="auto">
            <a:xfrm>
              <a:off x="593725" y="2757488"/>
              <a:ext cx="61913" cy="228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32" name="AutoShape 133"/>
            <p:cNvSpPr/>
            <p:nvPr/>
          </p:nvSpPr>
          <p:spPr bwMode="auto">
            <a:xfrm>
              <a:off x="685800" y="2757488"/>
              <a:ext cx="61913" cy="228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33" name="AutoShape 134"/>
            <p:cNvSpPr/>
            <p:nvPr/>
          </p:nvSpPr>
          <p:spPr bwMode="auto">
            <a:xfrm>
              <a:off x="776288" y="2757488"/>
              <a:ext cx="61912" cy="228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34" name="AutoShape 135"/>
            <p:cNvSpPr/>
            <p:nvPr/>
          </p:nvSpPr>
          <p:spPr bwMode="auto">
            <a:xfrm>
              <a:off x="5354638" y="1658938"/>
              <a:ext cx="488950" cy="33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681"/>
                  </a:moveTo>
                  <a:lnTo>
                    <a:pt x="19651" y="18681"/>
                  </a:lnTo>
                  <a:lnTo>
                    <a:pt x="19575" y="18681"/>
                  </a:lnTo>
                  <a:lnTo>
                    <a:pt x="16874" y="14754"/>
                  </a:lnTo>
                  <a:lnTo>
                    <a:pt x="16874" y="14727"/>
                  </a:lnTo>
                  <a:lnTo>
                    <a:pt x="16199" y="13745"/>
                  </a:lnTo>
                  <a:lnTo>
                    <a:pt x="16199" y="7854"/>
                  </a:lnTo>
                  <a:lnTo>
                    <a:pt x="19575" y="2945"/>
                  </a:lnTo>
                  <a:lnTo>
                    <a:pt x="19651" y="2945"/>
                  </a:lnTo>
                  <a:lnTo>
                    <a:pt x="20249" y="2945"/>
                  </a:lnTo>
                  <a:cubicBezTo>
                    <a:pt x="20249" y="2945"/>
                    <a:pt x="20249" y="18681"/>
                    <a:pt x="20249" y="18681"/>
                  </a:cubicBezTo>
                  <a:close/>
                  <a:moveTo>
                    <a:pt x="2024" y="19636"/>
                  </a:moveTo>
                  <a:cubicBezTo>
                    <a:pt x="1651" y="19636"/>
                    <a:pt x="1349" y="19195"/>
                    <a:pt x="1349" y="18654"/>
                  </a:cubicBezTo>
                  <a:lnTo>
                    <a:pt x="1349" y="2945"/>
                  </a:lnTo>
                  <a:cubicBezTo>
                    <a:pt x="1349" y="2402"/>
                    <a:pt x="1651" y="1963"/>
                    <a:pt x="2024" y="1963"/>
                  </a:cubicBezTo>
                  <a:lnTo>
                    <a:pt x="14849" y="1963"/>
                  </a:lnTo>
                  <a:cubicBezTo>
                    <a:pt x="15221" y="1963"/>
                    <a:pt x="15524" y="2403"/>
                    <a:pt x="15524" y="2945"/>
                  </a:cubicBezTo>
                  <a:lnTo>
                    <a:pt x="15524" y="18654"/>
                  </a:lnTo>
                  <a:cubicBezTo>
                    <a:pt x="15524" y="19195"/>
                    <a:pt x="15221" y="19636"/>
                    <a:pt x="14849" y="19636"/>
                  </a:cubicBezTo>
                  <a:cubicBezTo>
                    <a:pt x="14849" y="19636"/>
                    <a:pt x="2024" y="19636"/>
                    <a:pt x="2024" y="19636"/>
                  </a:cubicBezTo>
                  <a:close/>
                  <a:moveTo>
                    <a:pt x="20249" y="981"/>
                  </a:moveTo>
                  <a:lnTo>
                    <a:pt x="19651" y="981"/>
                  </a:lnTo>
                  <a:cubicBezTo>
                    <a:pt x="19296" y="981"/>
                    <a:pt x="18956" y="1185"/>
                    <a:pt x="18703" y="1547"/>
                  </a:cubicBezTo>
                  <a:lnTo>
                    <a:pt x="16874" y="4170"/>
                  </a:lnTo>
                  <a:lnTo>
                    <a:pt x="16874" y="2945"/>
                  </a:lnTo>
                  <a:cubicBezTo>
                    <a:pt x="16874" y="1317"/>
                    <a:pt x="15967" y="0"/>
                    <a:pt x="14849" y="0"/>
                  </a:cubicBezTo>
                  <a:lnTo>
                    <a:pt x="2024" y="0"/>
                  </a:lnTo>
                  <a:cubicBezTo>
                    <a:pt x="908" y="0"/>
                    <a:pt x="0" y="1320"/>
                    <a:pt x="0" y="2945"/>
                  </a:cubicBezTo>
                  <a:lnTo>
                    <a:pt x="0" y="9789"/>
                  </a:lnTo>
                  <a:lnTo>
                    <a:pt x="0" y="18654"/>
                  </a:lnTo>
                  <a:cubicBezTo>
                    <a:pt x="0" y="20281"/>
                    <a:pt x="905" y="21599"/>
                    <a:pt x="2024" y="21599"/>
                  </a:cubicBezTo>
                  <a:lnTo>
                    <a:pt x="14849" y="21599"/>
                  </a:lnTo>
                  <a:cubicBezTo>
                    <a:pt x="15967" y="21599"/>
                    <a:pt x="16874" y="20281"/>
                    <a:pt x="16874" y="18654"/>
                  </a:cubicBezTo>
                  <a:lnTo>
                    <a:pt x="16874" y="17456"/>
                  </a:lnTo>
                  <a:lnTo>
                    <a:pt x="18703" y="20079"/>
                  </a:lnTo>
                  <a:cubicBezTo>
                    <a:pt x="18956" y="20442"/>
                    <a:pt x="19296" y="20645"/>
                    <a:pt x="19651" y="20645"/>
                  </a:cubicBezTo>
                  <a:lnTo>
                    <a:pt x="20249" y="20645"/>
                  </a:lnTo>
                  <a:cubicBezTo>
                    <a:pt x="20994" y="20645"/>
                    <a:pt x="21600" y="19765"/>
                    <a:pt x="21600" y="18681"/>
                  </a:cubicBezTo>
                  <a:lnTo>
                    <a:pt x="21600" y="2945"/>
                  </a:lnTo>
                  <a:cubicBezTo>
                    <a:pt x="21600" y="1860"/>
                    <a:pt x="20994" y="981"/>
                    <a:pt x="20249" y="98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35" name="AutoShape 136"/>
            <p:cNvSpPr/>
            <p:nvPr/>
          </p:nvSpPr>
          <p:spPr bwMode="auto">
            <a:xfrm>
              <a:off x="4637088" y="1643063"/>
              <a:ext cx="160337" cy="161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36" name="AutoShape 137"/>
            <p:cNvSpPr/>
            <p:nvPr/>
          </p:nvSpPr>
          <p:spPr bwMode="auto">
            <a:xfrm>
              <a:off x="4378325" y="1582738"/>
              <a:ext cx="487363" cy="488950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37" name="AutoShape 138"/>
            <p:cNvSpPr/>
            <p:nvPr/>
          </p:nvSpPr>
          <p:spPr bwMode="auto">
            <a:xfrm>
              <a:off x="4637088" y="1582738"/>
              <a:ext cx="228600" cy="228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38" name="AutoShape 139"/>
            <p:cNvSpPr/>
            <p:nvPr/>
          </p:nvSpPr>
          <p:spPr bwMode="auto">
            <a:xfrm>
              <a:off x="3402013" y="1582738"/>
              <a:ext cx="487362" cy="473075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39" name="AutoShape 140"/>
            <p:cNvSpPr/>
            <p:nvPr/>
          </p:nvSpPr>
          <p:spPr bwMode="auto">
            <a:xfrm>
              <a:off x="2486025" y="1706563"/>
              <a:ext cx="304800" cy="247650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40" name="AutoShape 141"/>
            <p:cNvSpPr/>
            <p:nvPr/>
          </p:nvSpPr>
          <p:spPr bwMode="auto">
            <a:xfrm>
              <a:off x="2424113" y="1643063"/>
              <a:ext cx="488950" cy="381000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41" name="AutoShape 142"/>
            <p:cNvSpPr/>
            <p:nvPr/>
          </p:nvSpPr>
          <p:spPr bwMode="auto">
            <a:xfrm>
              <a:off x="2806700" y="1722438"/>
              <a:ext cx="44450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42" name="AutoShape 143"/>
            <p:cNvSpPr/>
            <p:nvPr/>
          </p:nvSpPr>
          <p:spPr bwMode="auto">
            <a:xfrm>
              <a:off x="2790825" y="1919288"/>
              <a:ext cx="603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43" name="AutoShape 144"/>
            <p:cNvSpPr/>
            <p:nvPr/>
          </p:nvSpPr>
          <p:spPr bwMode="auto">
            <a:xfrm>
              <a:off x="2806700" y="1871663"/>
              <a:ext cx="603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44" name="AutoShape 145"/>
            <p:cNvSpPr/>
            <p:nvPr/>
          </p:nvSpPr>
          <p:spPr bwMode="auto">
            <a:xfrm>
              <a:off x="2806700" y="1827213"/>
              <a:ext cx="603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45" name="AutoShape 146"/>
            <p:cNvSpPr/>
            <p:nvPr/>
          </p:nvSpPr>
          <p:spPr bwMode="auto">
            <a:xfrm>
              <a:off x="2547938" y="1766888"/>
              <a:ext cx="90487" cy="63500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46" name="AutoShape 147"/>
            <p:cNvSpPr/>
            <p:nvPr/>
          </p:nvSpPr>
          <p:spPr bwMode="auto">
            <a:xfrm>
              <a:off x="1447800" y="1614488"/>
              <a:ext cx="488950" cy="425450"/>
            </a:xfrm>
            <a:custGeom>
              <a:avLst/>
              <a:gdLst>
                <a:gd name="T0" fmla="+- 0 10800 597"/>
                <a:gd name="T1" fmla="*/ T0 w 20407"/>
                <a:gd name="T2" fmla="+- 0 11028 672"/>
                <a:gd name="T3" fmla="*/ 11028 h 20712"/>
                <a:gd name="T4" fmla="+- 0 10800 597"/>
                <a:gd name="T5" fmla="*/ T4 w 20407"/>
                <a:gd name="T6" fmla="+- 0 11028 672"/>
                <a:gd name="T7" fmla="*/ 11028 h 20712"/>
                <a:gd name="T8" fmla="+- 0 10800 597"/>
                <a:gd name="T9" fmla="*/ T8 w 20407"/>
                <a:gd name="T10" fmla="+- 0 11028 672"/>
                <a:gd name="T11" fmla="*/ 11028 h 20712"/>
                <a:gd name="T12" fmla="+- 0 10800 597"/>
                <a:gd name="T13" fmla="*/ T12 w 20407"/>
                <a:gd name="T14" fmla="+- 0 11028 672"/>
                <a:gd name="T15" fmla="*/ 11028 h 2071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407" h="20712">
                  <a:moveTo>
                    <a:pt x="17706" y="10922"/>
                  </a:moveTo>
                  <a:lnTo>
                    <a:pt x="10657" y="19017"/>
                  </a:lnTo>
                  <a:cubicBezTo>
                    <a:pt x="10407" y="19305"/>
                    <a:pt x="9998" y="19305"/>
                    <a:pt x="9748" y="19017"/>
                  </a:cubicBezTo>
                  <a:lnTo>
                    <a:pt x="2699" y="10922"/>
                  </a:lnTo>
                  <a:cubicBezTo>
                    <a:pt x="817" y="8762"/>
                    <a:pt x="817" y="5247"/>
                    <a:pt x="2699" y="3087"/>
                  </a:cubicBezTo>
                  <a:cubicBezTo>
                    <a:pt x="4512" y="1004"/>
                    <a:pt x="7429" y="931"/>
                    <a:pt x="9338" y="2923"/>
                  </a:cubicBezTo>
                  <a:lnTo>
                    <a:pt x="10202" y="3825"/>
                  </a:lnTo>
                  <a:lnTo>
                    <a:pt x="11067" y="2923"/>
                  </a:lnTo>
                  <a:cubicBezTo>
                    <a:pt x="12976" y="931"/>
                    <a:pt x="15893" y="1004"/>
                    <a:pt x="17706" y="3087"/>
                  </a:cubicBezTo>
                  <a:cubicBezTo>
                    <a:pt x="19588" y="5247"/>
                    <a:pt x="19588" y="8762"/>
                    <a:pt x="17706" y="10922"/>
                  </a:cubicBezTo>
                  <a:moveTo>
                    <a:pt x="18616" y="2043"/>
                  </a:moveTo>
                  <a:cubicBezTo>
                    <a:pt x="16301" y="-617"/>
                    <a:pt x="12601" y="-672"/>
                    <a:pt x="10202" y="1830"/>
                  </a:cubicBezTo>
                  <a:cubicBezTo>
                    <a:pt x="7805" y="-672"/>
                    <a:pt x="4104" y="-617"/>
                    <a:pt x="1789" y="2043"/>
                  </a:cubicBezTo>
                  <a:cubicBezTo>
                    <a:pt x="-597" y="4783"/>
                    <a:pt x="-597" y="9226"/>
                    <a:pt x="1789" y="11967"/>
                  </a:cubicBezTo>
                  <a:cubicBezTo>
                    <a:pt x="2470" y="12750"/>
                    <a:pt x="8838" y="20061"/>
                    <a:pt x="8838" y="20061"/>
                  </a:cubicBezTo>
                  <a:cubicBezTo>
                    <a:pt x="9592" y="20928"/>
                    <a:pt x="10812" y="20928"/>
                    <a:pt x="11567" y="20061"/>
                  </a:cubicBezTo>
                  <a:cubicBezTo>
                    <a:pt x="11567" y="20061"/>
                    <a:pt x="18539" y="12056"/>
                    <a:pt x="18616" y="11967"/>
                  </a:cubicBezTo>
                  <a:cubicBezTo>
                    <a:pt x="21003" y="9226"/>
                    <a:pt x="21003" y="4783"/>
                    <a:pt x="18616" y="204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47" name="AutoShape 148"/>
            <p:cNvSpPr/>
            <p:nvPr/>
          </p:nvSpPr>
          <p:spPr bwMode="auto">
            <a:xfrm>
              <a:off x="1524000" y="1690688"/>
              <a:ext cx="73025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326" y="0"/>
                  </a:moveTo>
                  <a:cubicBezTo>
                    <a:pt x="19317" y="0"/>
                    <a:pt x="19317" y="4"/>
                    <a:pt x="19308" y="4"/>
                  </a:cubicBezTo>
                  <a:cubicBezTo>
                    <a:pt x="8643" y="13"/>
                    <a:pt x="0" y="8659"/>
                    <a:pt x="0" y="19326"/>
                  </a:cubicBezTo>
                  <a:cubicBezTo>
                    <a:pt x="0" y="20580"/>
                    <a:pt x="1019" y="21600"/>
                    <a:pt x="2273" y="21600"/>
                  </a:cubicBezTo>
                  <a:cubicBezTo>
                    <a:pt x="3528" y="21600"/>
                    <a:pt x="4547" y="20580"/>
                    <a:pt x="4547" y="19326"/>
                  </a:cubicBezTo>
                  <a:lnTo>
                    <a:pt x="4547" y="19321"/>
                  </a:lnTo>
                  <a:cubicBezTo>
                    <a:pt x="4547" y="11164"/>
                    <a:pt x="11164" y="4547"/>
                    <a:pt x="19321" y="4547"/>
                  </a:cubicBezTo>
                  <a:lnTo>
                    <a:pt x="19326" y="4547"/>
                  </a:lnTo>
                  <a:cubicBezTo>
                    <a:pt x="20580" y="4547"/>
                    <a:pt x="21599" y="3528"/>
                    <a:pt x="21599" y="2273"/>
                  </a:cubicBezTo>
                  <a:cubicBezTo>
                    <a:pt x="21599" y="1019"/>
                    <a:pt x="20580" y="0"/>
                    <a:pt x="19326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48" name="AutoShape 149"/>
            <p:cNvSpPr/>
            <p:nvPr/>
          </p:nvSpPr>
          <p:spPr bwMode="auto">
            <a:xfrm>
              <a:off x="473075" y="1643063"/>
              <a:ext cx="487363" cy="3524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537" y="19720"/>
                  </a:moveTo>
                  <a:lnTo>
                    <a:pt x="16537" y="19721"/>
                  </a:lnTo>
                  <a:lnTo>
                    <a:pt x="4387" y="19721"/>
                  </a:lnTo>
                  <a:cubicBezTo>
                    <a:pt x="2713" y="19720"/>
                    <a:pt x="1350" y="17824"/>
                    <a:pt x="1350" y="15494"/>
                  </a:cubicBezTo>
                  <a:cubicBezTo>
                    <a:pt x="1350" y="13992"/>
                    <a:pt x="1918" y="12635"/>
                    <a:pt x="2871" y="11862"/>
                  </a:cubicBezTo>
                  <a:cubicBezTo>
                    <a:pt x="3797" y="11123"/>
                    <a:pt x="3860" y="10975"/>
                    <a:pt x="3472" y="9647"/>
                  </a:cubicBezTo>
                  <a:cubicBezTo>
                    <a:pt x="3406" y="9374"/>
                    <a:pt x="3375" y="9136"/>
                    <a:pt x="3375" y="8921"/>
                  </a:cubicBezTo>
                  <a:cubicBezTo>
                    <a:pt x="3375" y="7626"/>
                    <a:pt x="4131" y="6573"/>
                    <a:pt x="5062" y="6573"/>
                  </a:cubicBezTo>
                  <a:cubicBezTo>
                    <a:pt x="5062" y="6573"/>
                    <a:pt x="5505" y="6529"/>
                    <a:pt x="5976" y="6789"/>
                  </a:cubicBezTo>
                  <a:cubicBezTo>
                    <a:pt x="6750" y="7219"/>
                    <a:pt x="6834" y="6808"/>
                    <a:pt x="7200" y="5701"/>
                  </a:cubicBezTo>
                  <a:cubicBezTo>
                    <a:pt x="7974" y="3380"/>
                    <a:pt x="9652" y="1878"/>
                    <a:pt x="11475" y="1878"/>
                  </a:cubicBezTo>
                  <a:cubicBezTo>
                    <a:pt x="13905" y="1878"/>
                    <a:pt x="15914" y="4435"/>
                    <a:pt x="16148" y="7826"/>
                  </a:cubicBezTo>
                  <a:cubicBezTo>
                    <a:pt x="16231" y="9171"/>
                    <a:pt x="16231" y="9171"/>
                    <a:pt x="17239" y="9491"/>
                  </a:cubicBezTo>
                  <a:cubicBezTo>
                    <a:pt x="18984" y="9955"/>
                    <a:pt x="20250" y="12085"/>
                    <a:pt x="20250" y="14555"/>
                  </a:cubicBezTo>
                  <a:cubicBezTo>
                    <a:pt x="20250" y="17404"/>
                    <a:pt x="18585" y="19720"/>
                    <a:pt x="16537" y="19720"/>
                  </a:cubicBezTo>
                  <a:moveTo>
                    <a:pt x="17492" y="7647"/>
                  </a:moveTo>
                  <a:cubicBezTo>
                    <a:pt x="17196" y="3362"/>
                    <a:pt x="14632" y="0"/>
                    <a:pt x="11475" y="0"/>
                  </a:cubicBezTo>
                  <a:cubicBezTo>
                    <a:pt x="9031" y="0"/>
                    <a:pt x="6939" y="2017"/>
                    <a:pt x="5976" y="4911"/>
                  </a:cubicBezTo>
                  <a:cubicBezTo>
                    <a:pt x="5685" y="4784"/>
                    <a:pt x="5383" y="4695"/>
                    <a:pt x="5062" y="4695"/>
                  </a:cubicBezTo>
                  <a:cubicBezTo>
                    <a:pt x="3385" y="4695"/>
                    <a:pt x="2025" y="6589"/>
                    <a:pt x="2025" y="8921"/>
                  </a:cubicBezTo>
                  <a:cubicBezTo>
                    <a:pt x="2025" y="9385"/>
                    <a:pt x="2092" y="9824"/>
                    <a:pt x="2191" y="10240"/>
                  </a:cubicBezTo>
                  <a:cubicBezTo>
                    <a:pt x="886" y="11298"/>
                    <a:pt x="0" y="13242"/>
                    <a:pt x="0" y="15494"/>
                  </a:cubicBezTo>
                  <a:cubicBezTo>
                    <a:pt x="0" y="18866"/>
                    <a:pt x="1964" y="21599"/>
                    <a:pt x="4387" y="21599"/>
                  </a:cubicBezTo>
                  <a:lnTo>
                    <a:pt x="4387" y="21600"/>
                  </a:lnTo>
                  <a:lnTo>
                    <a:pt x="16537" y="21600"/>
                  </a:lnTo>
                  <a:lnTo>
                    <a:pt x="16537" y="21599"/>
                  </a:lnTo>
                  <a:cubicBezTo>
                    <a:pt x="19334" y="21599"/>
                    <a:pt x="21599" y="18446"/>
                    <a:pt x="21599" y="14555"/>
                  </a:cubicBezTo>
                  <a:cubicBezTo>
                    <a:pt x="21599" y="11120"/>
                    <a:pt x="19831" y="8269"/>
                    <a:pt x="17492" y="764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49" name="Freeform 147"/>
            <p:cNvSpPr>
              <a:spLocks noEditPoints="1"/>
            </p:cNvSpPr>
            <p:nvPr/>
          </p:nvSpPr>
          <p:spPr bwMode="auto">
            <a:xfrm>
              <a:off x="422275" y="5408613"/>
              <a:ext cx="401638" cy="454025"/>
            </a:xfrm>
            <a:custGeom>
              <a:avLst/>
              <a:gdLst>
                <a:gd name="T0" fmla="*/ 300 w 320"/>
                <a:gd name="T1" fmla="*/ 0 h 360"/>
                <a:gd name="T2" fmla="*/ 256 w 320"/>
                <a:gd name="T3" fmla="*/ 0 h 360"/>
                <a:gd name="T4" fmla="*/ 240 w 320"/>
                <a:gd name="T5" fmla="*/ 20 h 360"/>
                <a:gd name="T6" fmla="*/ 240 w 320"/>
                <a:gd name="T7" fmla="*/ 360 h 360"/>
                <a:gd name="T8" fmla="*/ 320 w 320"/>
                <a:gd name="T9" fmla="*/ 360 h 360"/>
                <a:gd name="T10" fmla="*/ 320 w 320"/>
                <a:gd name="T11" fmla="*/ 20 h 360"/>
                <a:gd name="T12" fmla="*/ 300 w 320"/>
                <a:gd name="T13" fmla="*/ 0 h 360"/>
                <a:gd name="T14" fmla="*/ 180 w 320"/>
                <a:gd name="T15" fmla="*/ 120 h 360"/>
                <a:gd name="T16" fmla="*/ 136 w 320"/>
                <a:gd name="T17" fmla="*/ 120 h 360"/>
                <a:gd name="T18" fmla="*/ 120 w 320"/>
                <a:gd name="T19" fmla="*/ 140 h 360"/>
                <a:gd name="T20" fmla="*/ 120 w 320"/>
                <a:gd name="T21" fmla="*/ 360 h 360"/>
                <a:gd name="T22" fmla="*/ 200 w 320"/>
                <a:gd name="T23" fmla="*/ 360 h 360"/>
                <a:gd name="T24" fmla="*/ 200 w 320"/>
                <a:gd name="T25" fmla="*/ 140 h 360"/>
                <a:gd name="T26" fmla="*/ 180 w 320"/>
                <a:gd name="T27" fmla="*/ 120 h 360"/>
                <a:gd name="T28" fmla="*/ 60 w 320"/>
                <a:gd name="T29" fmla="*/ 240 h 360"/>
                <a:gd name="T30" fmla="*/ 16 w 320"/>
                <a:gd name="T31" fmla="*/ 240 h 360"/>
                <a:gd name="T32" fmla="*/ 0 w 320"/>
                <a:gd name="T33" fmla="*/ 260 h 360"/>
                <a:gd name="T34" fmla="*/ 0 w 320"/>
                <a:gd name="T35" fmla="*/ 360 h 360"/>
                <a:gd name="T36" fmla="*/ 80 w 320"/>
                <a:gd name="T37" fmla="*/ 360 h 360"/>
                <a:gd name="T38" fmla="*/ 80 w 320"/>
                <a:gd name="T39" fmla="*/ 260 h 360"/>
                <a:gd name="T40" fmla="*/ 60 w 320"/>
                <a:gd name="T41" fmla="*/ 24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0" h="360">
                  <a:moveTo>
                    <a:pt x="300" y="0"/>
                  </a:moveTo>
                  <a:cubicBezTo>
                    <a:pt x="256" y="0"/>
                    <a:pt x="256" y="0"/>
                    <a:pt x="256" y="0"/>
                  </a:cubicBezTo>
                  <a:cubicBezTo>
                    <a:pt x="245" y="0"/>
                    <a:pt x="240" y="9"/>
                    <a:pt x="240" y="20"/>
                  </a:cubicBezTo>
                  <a:cubicBezTo>
                    <a:pt x="240" y="360"/>
                    <a:pt x="240" y="360"/>
                    <a:pt x="240" y="360"/>
                  </a:cubicBezTo>
                  <a:cubicBezTo>
                    <a:pt x="320" y="360"/>
                    <a:pt x="320" y="360"/>
                    <a:pt x="320" y="360"/>
                  </a:cubicBezTo>
                  <a:cubicBezTo>
                    <a:pt x="320" y="20"/>
                    <a:pt x="320" y="20"/>
                    <a:pt x="320" y="20"/>
                  </a:cubicBezTo>
                  <a:cubicBezTo>
                    <a:pt x="320" y="9"/>
                    <a:pt x="311" y="0"/>
                    <a:pt x="300" y="0"/>
                  </a:cubicBezTo>
                  <a:close/>
                  <a:moveTo>
                    <a:pt x="180" y="120"/>
                  </a:moveTo>
                  <a:cubicBezTo>
                    <a:pt x="136" y="120"/>
                    <a:pt x="136" y="120"/>
                    <a:pt x="136" y="120"/>
                  </a:cubicBezTo>
                  <a:cubicBezTo>
                    <a:pt x="125" y="120"/>
                    <a:pt x="120" y="129"/>
                    <a:pt x="120" y="140"/>
                  </a:cubicBezTo>
                  <a:cubicBezTo>
                    <a:pt x="120" y="360"/>
                    <a:pt x="120" y="360"/>
                    <a:pt x="120" y="360"/>
                  </a:cubicBezTo>
                  <a:cubicBezTo>
                    <a:pt x="200" y="360"/>
                    <a:pt x="200" y="360"/>
                    <a:pt x="200" y="360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29"/>
                    <a:pt x="191" y="120"/>
                    <a:pt x="180" y="120"/>
                  </a:cubicBezTo>
                  <a:close/>
                  <a:moveTo>
                    <a:pt x="60" y="240"/>
                  </a:moveTo>
                  <a:cubicBezTo>
                    <a:pt x="16" y="240"/>
                    <a:pt x="16" y="240"/>
                    <a:pt x="16" y="240"/>
                  </a:cubicBezTo>
                  <a:cubicBezTo>
                    <a:pt x="5" y="240"/>
                    <a:pt x="0" y="249"/>
                    <a:pt x="0" y="26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80" y="360"/>
                    <a:pt x="80" y="360"/>
                    <a:pt x="80" y="360"/>
                  </a:cubicBezTo>
                  <a:cubicBezTo>
                    <a:pt x="80" y="260"/>
                    <a:pt x="80" y="260"/>
                    <a:pt x="80" y="260"/>
                  </a:cubicBezTo>
                  <a:cubicBezTo>
                    <a:pt x="80" y="249"/>
                    <a:pt x="71" y="240"/>
                    <a:pt x="60" y="2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 dirty="0">
                <a:solidFill>
                  <a:prstClr val="black"/>
                </a:solidFill>
              </a:endParaRPr>
            </a:p>
          </p:txBody>
        </p:sp>
        <p:grpSp>
          <p:nvGrpSpPr>
            <p:cNvPr id="150" name="Group 299"/>
            <p:cNvGrpSpPr/>
            <p:nvPr/>
          </p:nvGrpSpPr>
          <p:grpSpPr>
            <a:xfrm>
              <a:off x="1619362" y="5410059"/>
              <a:ext cx="182485" cy="464152"/>
              <a:chOff x="6141009" y="3540977"/>
              <a:chExt cx="85046" cy="216315"/>
            </a:xfrm>
            <a:grpFill/>
          </p:grpSpPr>
          <p:sp>
            <p:nvSpPr>
              <p:cNvPr id="181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en-US" sz="3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en-US" sz="3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1" name="Group 302"/>
            <p:cNvGrpSpPr/>
            <p:nvPr/>
          </p:nvGrpSpPr>
          <p:grpSpPr>
            <a:xfrm>
              <a:off x="2637310" y="5410149"/>
              <a:ext cx="215525" cy="464813"/>
              <a:chOff x="6138760" y="4271257"/>
              <a:chExt cx="97227" cy="209688"/>
            </a:xfrm>
            <a:grpFill/>
          </p:grpSpPr>
          <p:sp>
            <p:nvSpPr>
              <p:cNvPr id="179" name="Oval 152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en-US" sz="3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en-US" sz="32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2" name="Freeform 19"/>
            <p:cNvSpPr>
              <a:spLocks noEditPoints="1"/>
            </p:cNvSpPr>
            <p:nvPr/>
          </p:nvSpPr>
          <p:spPr bwMode="auto">
            <a:xfrm>
              <a:off x="4383088" y="5434013"/>
              <a:ext cx="515937" cy="415925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 dirty="0">
                <a:solidFill>
                  <a:prstClr val="black"/>
                </a:solidFill>
              </a:endParaRPr>
            </a:p>
          </p:txBody>
        </p:sp>
        <p:sp>
          <p:nvSpPr>
            <p:cNvPr id="153" name="Freeform 15"/>
            <p:cNvSpPr>
              <a:spLocks noEditPoints="1"/>
            </p:cNvSpPr>
            <p:nvPr/>
          </p:nvSpPr>
          <p:spPr bwMode="auto">
            <a:xfrm>
              <a:off x="3438525" y="5389563"/>
              <a:ext cx="452438" cy="450850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 dirty="0">
                <a:solidFill>
                  <a:prstClr val="black"/>
                </a:solidFill>
              </a:endParaRPr>
            </a:p>
          </p:txBody>
        </p:sp>
        <p:sp>
          <p:nvSpPr>
            <p:cNvPr id="154" name="Freeform 11"/>
            <p:cNvSpPr>
              <a:spLocks noEditPoints="1"/>
            </p:cNvSpPr>
            <p:nvPr/>
          </p:nvSpPr>
          <p:spPr bwMode="auto">
            <a:xfrm>
              <a:off x="5422900" y="5370513"/>
              <a:ext cx="474663" cy="476250"/>
            </a:xfrm>
            <a:custGeom>
              <a:avLst/>
              <a:gdLst>
                <a:gd name="T0" fmla="*/ 381 w 402"/>
                <a:gd name="T1" fmla="*/ 10 h 404"/>
                <a:gd name="T2" fmla="*/ 365 w 402"/>
                <a:gd name="T3" fmla="*/ 3 h 404"/>
                <a:gd name="T4" fmla="*/ 358 w 402"/>
                <a:gd name="T5" fmla="*/ 18 h 404"/>
                <a:gd name="T6" fmla="*/ 312 w 402"/>
                <a:gd name="T7" fmla="*/ 133 h 404"/>
                <a:gd name="T8" fmla="*/ 301 w 402"/>
                <a:gd name="T9" fmla="*/ 116 h 404"/>
                <a:gd name="T10" fmla="*/ 282 w 402"/>
                <a:gd name="T11" fmla="*/ 106 h 404"/>
                <a:gd name="T12" fmla="*/ 219 w 402"/>
                <a:gd name="T13" fmla="*/ 107 h 404"/>
                <a:gd name="T14" fmla="*/ 197 w 402"/>
                <a:gd name="T15" fmla="*/ 113 h 404"/>
                <a:gd name="T16" fmla="*/ 11 w 402"/>
                <a:gd name="T17" fmla="*/ 245 h 404"/>
                <a:gd name="T18" fmla="*/ 6 w 402"/>
                <a:gd name="T19" fmla="*/ 273 h 404"/>
                <a:gd name="T20" fmla="*/ 91 w 402"/>
                <a:gd name="T21" fmla="*/ 395 h 404"/>
                <a:gd name="T22" fmla="*/ 116 w 402"/>
                <a:gd name="T23" fmla="*/ 397 h 404"/>
                <a:gd name="T24" fmla="*/ 302 w 402"/>
                <a:gd name="T25" fmla="*/ 265 h 404"/>
                <a:gd name="T26" fmla="*/ 316 w 402"/>
                <a:gd name="T27" fmla="*/ 247 h 404"/>
                <a:gd name="T28" fmla="*/ 336 w 402"/>
                <a:gd name="T29" fmla="*/ 184 h 404"/>
                <a:gd name="T30" fmla="*/ 333 w 402"/>
                <a:gd name="T31" fmla="*/ 163 h 404"/>
                <a:gd name="T32" fmla="*/ 326 w 402"/>
                <a:gd name="T33" fmla="*/ 153 h 404"/>
                <a:gd name="T34" fmla="*/ 381 w 402"/>
                <a:gd name="T35" fmla="*/ 10 h 404"/>
                <a:gd name="T36" fmla="*/ 294 w 402"/>
                <a:gd name="T37" fmla="*/ 197 h 404"/>
                <a:gd name="T38" fmla="*/ 250 w 402"/>
                <a:gd name="T39" fmla="*/ 189 h 404"/>
                <a:gd name="T40" fmla="*/ 258 w 402"/>
                <a:gd name="T41" fmla="*/ 144 h 404"/>
                <a:gd name="T42" fmla="*/ 295 w 402"/>
                <a:gd name="T43" fmla="*/ 145 h 404"/>
                <a:gd name="T44" fmla="*/ 285 w 402"/>
                <a:gd name="T45" fmla="*/ 150 h 404"/>
                <a:gd name="T46" fmla="*/ 279 w 402"/>
                <a:gd name="T47" fmla="*/ 166 h 404"/>
                <a:gd name="T48" fmla="*/ 290 w 402"/>
                <a:gd name="T49" fmla="*/ 173 h 404"/>
                <a:gd name="T50" fmla="*/ 295 w 402"/>
                <a:gd name="T51" fmla="*/ 172 h 404"/>
                <a:gd name="T52" fmla="*/ 307 w 402"/>
                <a:gd name="T53" fmla="*/ 165 h 404"/>
                <a:gd name="T54" fmla="*/ 294 w 402"/>
                <a:gd name="T55" fmla="*/ 197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2" h="404">
                  <a:moveTo>
                    <a:pt x="381" y="10"/>
                  </a:moveTo>
                  <a:cubicBezTo>
                    <a:pt x="378" y="4"/>
                    <a:pt x="372" y="0"/>
                    <a:pt x="365" y="3"/>
                  </a:cubicBezTo>
                  <a:cubicBezTo>
                    <a:pt x="359" y="5"/>
                    <a:pt x="356" y="12"/>
                    <a:pt x="358" y="18"/>
                  </a:cubicBezTo>
                  <a:cubicBezTo>
                    <a:pt x="376" y="71"/>
                    <a:pt x="340" y="111"/>
                    <a:pt x="312" y="133"/>
                  </a:cubicBezTo>
                  <a:cubicBezTo>
                    <a:pt x="301" y="116"/>
                    <a:pt x="301" y="116"/>
                    <a:pt x="301" y="116"/>
                  </a:cubicBezTo>
                  <a:cubicBezTo>
                    <a:pt x="297" y="111"/>
                    <a:pt x="289" y="106"/>
                    <a:pt x="282" y="106"/>
                  </a:cubicBezTo>
                  <a:cubicBezTo>
                    <a:pt x="219" y="107"/>
                    <a:pt x="219" y="107"/>
                    <a:pt x="219" y="107"/>
                  </a:cubicBezTo>
                  <a:cubicBezTo>
                    <a:pt x="212" y="106"/>
                    <a:pt x="203" y="109"/>
                    <a:pt x="197" y="113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2" y="251"/>
                    <a:pt x="0" y="264"/>
                    <a:pt x="6" y="273"/>
                  </a:cubicBezTo>
                  <a:cubicBezTo>
                    <a:pt x="91" y="395"/>
                    <a:pt x="91" y="395"/>
                    <a:pt x="91" y="395"/>
                  </a:cubicBezTo>
                  <a:cubicBezTo>
                    <a:pt x="97" y="404"/>
                    <a:pt x="107" y="403"/>
                    <a:pt x="116" y="397"/>
                  </a:cubicBezTo>
                  <a:cubicBezTo>
                    <a:pt x="302" y="265"/>
                    <a:pt x="302" y="265"/>
                    <a:pt x="302" y="265"/>
                  </a:cubicBezTo>
                  <a:cubicBezTo>
                    <a:pt x="308" y="261"/>
                    <a:pt x="314" y="253"/>
                    <a:pt x="316" y="247"/>
                  </a:cubicBezTo>
                  <a:cubicBezTo>
                    <a:pt x="336" y="184"/>
                    <a:pt x="336" y="184"/>
                    <a:pt x="336" y="184"/>
                  </a:cubicBezTo>
                  <a:cubicBezTo>
                    <a:pt x="338" y="178"/>
                    <a:pt x="337" y="168"/>
                    <a:pt x="333" y="163"/>
                  </a:cubicBezTo>
                  <a:cubicBezTo>
                    <a:pt x="326" y="153"/>
                    <a:pt x="326" y="153"/>
                    <a:pt x="326" y="153"/>
                  </a:cubicBezTo>
                  <a:cubicBezTo>
                    <a:pt x="363" y="124"/>
                    <a:pt x="402" y="73"/>
                    <a:pt x="381" y="10"/>
                  </a:cubicBezTo>
                  <a:close/>
                  <a:moveTo>
                    <a:pt x="294" y="197"/>
                  </a:moveTo>
                  <a:cubicBezTo>
                    <a:pt x="280" y="207"/>
                    <a:pt x="260" y="204"/>
                    <a:pt x="250" y="189"/>
                  </a:cubicBezTo>
                  <a:cubicBezTo>
                    <a:pt x="240" y="175"/>
                    <a:pt x="243" y="155"/>
                    <a:pt x="258" y="144"/>
                  </a:cubicBezTo>
                  <a:cubicBezTo>
                    <a:pt x="269" y="136"/>
                    <a:pt x="284" y="137"/>
                    <a:pt x="295" y="145"/>
                  </a:cubicBezTo>
                  <a:cubicBezTo>
                    <a:pt x="289" y="148"/>
                    <a:pt x="285" y="150"/>
                    <a:pt x="285" y="150"/>
                  </a:cubicBezTo>
                  <a:cubicBezTo>
                    <a:pt x="279" y="153"/>
                    <a:pt x="276" y="160"/>
                    <a:pt x="279" y="166"/>
                  </a:cubicBezTo>
                  <a:cubicBezTo>
                    <a:pt x="281" y="171"/>
                    <a:pt x="285" y="173"/>
                    <a:pt x="290" y="173"/>
                  </a:cubicBezTo>
                  <a:cubicBezTo>
                    <a:pt x="292" y="173"/>
                    <a:pt x="293" y="173"/>
                    <a:pt x="295" y="172"/>
                  </a:cubicBezTo>
                  <a:cubicBezTo>
                    <a:pt x="299" y="170"/>
                    <a:pt x="303" y="168"/>
                    <a:pt x="307" y="165"/>
                  </a:cubicBezTo>
                  <a:cubicBezTo>
                    <a:pt x="309" y="177"/>
                    <a:pt x="304" y="190"/>
                    <a:pt x="294" y="1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 dirty="0">
                <a:solidFill>
                  <a:prstClr val="black"/>
                </a:solidFill>
              </a:endParaRPr>
            </a:p>
          </p:txBody>
        </p:sp>
        <p:sp>
          <p:nvSpPr>
            <p:cNvPr id="155" name="Freeform 21"/>
            <p:cNvSpPr>
              <a:spLocks noEditPoints="1"/>
            </p:cNvSpPr>
            <p:nvPr/>
          </p:nvSpPr>
          <p:spPr bwMode="auto">
            <a:xfrm>
              <a:off x="6491288" y="5370513"/>
              <a:ext cx="517525" cy="517525"/>
            </a:xfrm>
            <a:custGeom>
              <a:avLst/>
              <a:gdLst>
                <a:gd name="T0" fmla="*/ 390 w 403"/>
                <a:gd name="T1" fmla="*/ 150 h 404"/>
                <a:gd name="T2" fmla="*/ 241 w 403"/>
                <a:gd name="T3" fmla="*/ 110 h 404"/>
                <a:gd name="T4" fmla="*/ 215 w 403"/>
                <a:gd name="T5" fmla="*/ 13 h 404"/>
                <a:gd name="T6" fmla="*/ 195 w 403"/>
                <a:gd name="T7" fmla="*/ 2 h 404"/>
                <a:gd name="T8" fmla="*/ 14 w 403"/>
                <a:gd name="T9" fmla="*/ 51 h 404"/>
                <a:gd name="T10" fmla="*/ 2 w 403"/>
                <a:gd name="T11" fmla="*/ 70 h 404"/>
                <a:gd name="T12" fmla="*/ 67 w 403"/>
                <a:gd name="T13" fmla="*/ 311 h 404"/>
                <a:gd name="T14" fmla="*/ 86 w 403"/>
                <a:gd name="T15" fmla="*/ 322 h 404"/>
                <a:gd name="T16" fmla="*/ 159 w 403"/>
                <a:gd name="T17" fmla="*/ 302 h 404"/>
                <a:gd name="T18" fmla="*/ 149 w 403"/>
                <a:gd name="T19" fmla="*/ 339 h 404"/>
                <a:gd name="T20" fmla="*/ 160 w 403"/>
                <a:gd name="T21" fmla="*/ 358 h 404"/>
                <a:gd name="T22" fmla="*/ 322 w 403"/>
                <a:gd name="T23" fmla="*/ 401 h 404"/>
                <a:gd name="T24" fmla="*/ 342 w 403"/>
                <a:gd name="T25" fmla="*/ 391 h 404"/>
                <a:gd name="T26" fmla="*/ 401 w 403"/>
                <a:gd name="T27" fmla="*/ 169 h 404"/>
                <a:gd name="T28" fmla="*/ 390 w 403"/>
                <a:gd name="T29" fmla="*/ 150 h 404"/>
                <a:gd name="T30" fmla="*/ 34 w 403"/>
                <a:gd name="T31" fmla="*/ 75 h 404"/>
                <a:gd name="T32" fmla="*/ 191 w 403"/>
                <a:gd name="T33" fmla="*/ 33 h 404"/>
                <a:gd name="T34" fmla="*/ 249 w 403"/>
                <a:gd name="T35" fmla="*/ 249 h 404"/>
                <a:gd name="T36" fmla="*/ 92 w 403"/>
                <a:gd name="T37" fmla="*/ 291 h 404"/>
                <a:gd name="T38" fmla="*/ 34 w 403"/>
                <a:gd name="T39" fmla="*/ 75 h 404"/>
                <a:gd name="T40" fmla="*/ 315 w 403"/>
                <a:gd name="T41" fmla="*/ 371 h 404"/>
                <a:gd name="T42" fmla="*/ 179 w 403"/>
                <a:gd name="T43" fmla="*/ 334 h 404"/>
                <a:gd name="T44" fmla="*/ 190 w 403"/>
                <a:gd name="T45" fmla="*/ 294 h 404"/>
                <a:gd name="T46" fmla="*/ 268 w 403"/>
                <a:gd name="T47" fmla="*/ 273 h 404"/>
                <a:gd name="T48" fmla="*/ 279 w 403"/>
                <a:gd name="T49" fmla="*/ 254 h 404"/>
                <a:gd name="T50" fmla="*/ 249 w 403"/>
                <a:gd name="T51" fmla="*/ 142 h 404"/>
                <a:gd name="T52" fmla="*/ 368 w 403"/>
                <a:gd name="T53" fmla="*/ 174 h 404"/>
                <a:gd name="T54" fmla="*/ 315 w 403"/>
                <a:gd name="T55" fmla="*/ 37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3" h="404">
                  <a:moveTo>
                    <a:pt x="390" y="150"/>
                  </a:moveTo>
                  <a:cubicBezTo>
                    <a:pt x="241" y="110"/>
                    <a:pt x="241" y="110"/>
                    <a:pt x="241" y="110"/>
                  </a:cubicBezTo>
                  <a:cubicBezTo>
                    <a:pt x="215" y="13"/>
                    <a:pt x="215" y="13"/>
                    <a:pt x="215" y="13"/>
                  </a:cubicBezTo>
                  <a:cubicBezTo>
                    <a:pt x="213" y="5"/>
                    <a:pt x="204" y="0"/>
                    <a:pt x="195" y="2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5" y="53"/>
                    <a:pt x="0" y="62"/>
                    <a:pt x="2" y="70"/>
                  </a:cubicBezTo>
                  <a:cubicBezTo>
                    <a:pt x="67" y="311"/>
                    <a:pt x="67" y="311"/>
                    <a:pt x="67" y="311"/>
                  </a:cubicBezTo>
                  <a:cubicBezTo>
                    <a:pt x="69" y="319"/>
                    <a:pt x="78" y="324"/>
                    <a:pt x="86" y="322"/>
                  </a:cubicBezTo>
                  <a:cubicBezTo>
                    <a:pt x="159" y="302"/>
                    <a:pt x="159" y="302"/>
                    <a:pt x="159" y="302"/>
                  </a:cubicBezTo>
                  <a:cubicBezTo>
                    <a:pt x="149" y="339"/>
                    <a:pt x="149" y="339"/>
                    <a:pt x="149" y="339"/>
                  </a:cubicBezTo>
                  <a:cubicBezTo>
                    <a:pt x="147" y="347"/>
                    <a:pt x="152" y="356"/>
                    <a:pt x="160" y="358"/>
                  </a:cubicBezTo>
                  <a:cubicBezTo>
                    <a:pt x="322" y="401"/>
                    <a:pt x="322" y="401"/>
                    <a:pt x="322" y="401"/>
                  </a:cubicBezTo>
                  <a:cubicBezTo>
                    <a:pt x="331" y="404"/>
                    <a:pt x="340" y="399"/>
                    <a:pt x="342" y="391"/>
                  </a:cubicBezTo>
                  <a:cubicBezTo>
                    <a:pt x="401" y="169"/>
                    <a:pt x="401" y="169"/>
                    <a:pt x="401" y="169"/>
                  </a:cubicBezTo>
                  <a:cubicBezTo>
                    <a:pt x="403" y="161"/>
                    <a:pt x="398" y="152"/>
                    <a:pt x="390" y="150"/>
                  </a:cubicBezTo>
                  <a:close/>
                  <a:moveTo>
                    <a:pt x="34" y="75"/>
                  </a:moveTo>
                  <a:cubicBezTo>
                    <a:pt x="191" y="33"/>
                    <a:pt x="191" y="33"/>
                    <a:pt x="191" y="33"/>
                  </a:cubicBezTo>
                  <a:cubicBezTo>
                    <a:pt x="249" y="249"/>
                    <a:pt x="249" y="249"/>
                    <a:pt x="249" y="249"/>
                  </a:cubicBezTo>
                  <a:cubicBezTo>
                    <a:pt x="92" y="291"/>
                    <a:pt x="92" y="291"/>
                    <a:pt x="92" y="291"/>
                  </a:cubicBezTo>
                  <a:lnTo>
                    <a:pt x="34" y="75"/>
                  </a:lnTo>
                  <a:close/>
                  <a:moveTo>
                    <a:pt x="315" y="371"/>
                  </a:moveTo>
                  <a:cubicBezTo>
                    <a:pt x="179" y="334"/>
                    <a:pt x="179" y="334"/>
                    <a:pt x="179" y="334"/>
                  </a:cubicBezTo>
                  <a:cubicBezTo>
                    <a:pt x="190" y="294"/>
                    <a:pt x="190" y="294"/>
                    <a:pt x="190" y="294"/>
                  </a:cubicBezTo>
                  <a:cubicBezTo>
                    <a:pt x="268" y="273"/>
                    <a:pt x="268" y="273"/>
                    <a:pt x="268" y="273"/>
                  </a:cubicBezTo>
                  <a:cubicBezTo>
                    <a:pt x="276" y="271"/>
                    <a:pt x="282" y="262"/>
                    <a:pt x="279" y="254"/>
                  </a:cubicBezTo>
                  <a:cubicBezTo>
                    <a:pt x="249" y="142"/>
                    <a:pt x="249" y="142"/>
                    <a:pt x="249" y="142"/>
                  </a:cubicBezTo>
                  <a:cubicBezTo>
                    <a:pt x="368" y="174"/>
                    <a:pt x="368" y="174"/>
                    <a:pt x="368" y="174"/>
                  </a:cubicBezTo>
                  <a:lnTo>
                    <a:pt x="315" y="3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 dirty="0">
                <a:solidFill>
                  <a:prstClr val="black"/>
                </a:solidFill>
              </a:endParaRPr>
            </a:p>
          </p:txBody>
        </p:sp>
        <p:sp>
          <p:nvSpPr>
            <p:cNvPr id="156" name="Freeform 26"/>
            <p:cNvSpPr/>
            <p:nvPr/>
          </p:nvSpPr>
          <p:spPr bwMode="auto">
            <a:xfrm>
              <a:off x="7400925" y="5408613"/>
              <a:ext cx="425450" cy="441325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 dirty="0">
                <a:solidFill>
                  <a:prstClr val="black"/>
                </a:solidFill>
              </a:endParaRPr>
            </a:p>
          </p:txBody>
        </p:sp>
        <p:grpSp>
          <p:nvGrpSpPr>
            <p:cNvPr id="157" name="Group 159"/>
            <p:cNvGrpSpPr/>
            <p:nvPr/>
          </p:nvGrpSpPr>
          <p:grpSpPr>
            <a:xfrm>
              <a:off x="8324962" y="5409406"/>
              <a:ext cx="584219" cy="460272"/>
              <a:chOff x="1058564" y="1781841"/>
              <a:chExt cx="649993" cy="512092"/>
            </a:xfrm>
            <a:grpFill/>
          </p:grpSpPr>
          <p:sp>
            <p:nvSpPr>
              <p:cNvPr id="177" name="Freeform 31"/>
              <p:cNvSpPr/>
              <p:nvPr/>
            </p:nvSpPr>
            <p:spPr bwMode="auto">
              <a:xfrm>
                <a:off x="1058564" y="1823776"/>
                <a:ext cx="457253" cy="470157"/>
              </a:xfrm>
              <a:custGeom>
                <a:avLst/>
                <a:gdLst>
                  <a:gd name="T0" fmla="*/ 191 w 240"/>
                  <a:gd name="T1" fmla="*/ 0 h 247"/>
                  <a:gd name="T2" fmla="*/ 49 w 240"/>
                  <a:gd name="T3" fmla="*/ 0 h 247"/>
                  <a:gd name="T4" fmla="*/ 0 w 240"/>
                  <a:gd name="T5" fmla="*/ 49 h 247"/>
                  <a:gd name="T6" fmla="*/ 0 w 240"/>
                  <a:gd name="T7" fmla="*/ 129 h 247"/>
                  <a:gd name="T8" fmla="*/ 49 w 240"/>
                  <a:gd name="T9" fmla="*/ 178 h 247"/>
                  <a:gd name="T10" fmla="*/ 57 w 240"/>
                  <a:gd name="T11" fmla="*/ 178 h 247"/>
                  <a:gd name="T12" fmla="*/ 32 w 240"/>
                  <a:gd name="T13" fmla="*/ 245 h 247"/>
                  <a:gd name="T14" fmla="*/ 121 w 240"/>
                  <a:gd name="T15" fmla="*/ 178 h 247"/>
                  <a:gd name="T16" fmla="*/ 191 w 240"/>
                  <a:gd name="T17" fmla="*/ 178 h 247"/>
                  <a:gd name="T18" fmla="*/ 240 w 240"/>
                  <a:gd name="T19" fmla="*/ 129 h 247"/>
                  <a:gd name="T20" fmla="*/ 240 w 240"/>
                  <a:gd name="T21" fmla="*/ 49 h 247"/>
                  <a:gd name="T22" fmla="*/ 191 w 240"/>
                  <a:gd name="T23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0" h="247">
                    <a:moveTo>
                      <a:pt x="191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22" y="0"/>
                      <a:pt x="0" y="22"/>
                      <a:pt x="0" y="49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0" y="156"/>
                      <a:pt x="22" y="178"/>
                      <a:pt x="49" y="178"/>
                    </a:cubicBezTo>
                    <a:cubicBezTo>
                      <a:pt x="57" y="178"/>
                      <a:pt x="57" y="178"/>
                      <a:pt x="57" y="178"/>
                    </a:cubicBezTo>
                    <a:cubicBezTo>
                      <a:pt x="49" y="198"/>
                      <a:pt x="31" y="247"/>
                      <a:pt x="32" y="245"/>
                    </a:cubicBezTo>
                    <a:cubicBezTo>
                      <a:pt x="32" y="244"/>
                      <a:pt x="97" y="196"/>
                      <a:pt x="121" y="178"/>
                    </a:cubicBezTo>
                    <a:cubicBezTo>
                      <a:pt x="191" y="178"/>
                      <a:pt x="191" y="178"/>
                      <a:pt x="191" y="178"/>
                    </a:cubicBezTo>
                    <a:cubicBezTo>
                      <a:pt x="218" y="178"/>
                      <a:pt x="240" y="156"/>
                      <a:pt x="240" y="129"/>
                    </a:cubicBezTo>
                    <a:cubicBezTo>
                      <a:pt x="240" y="49"/>
                      <a:pt x="240" y="49"/>
                      <a:pt x="240" y="49"/>
                    </a:cubicBezTo>
                    <a:cubicBezTo>
                      <a:pt x="240" y="22"/>
                      <a:pt x="218" y="0"/>
                      <a:pt x="19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en-US" sz="3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Freeform 32"/>
              <p:cNvSpPr/>
              <p:nvPr/>
            </p:nvSpPr>
            <p:spPr bwMode="auto">
              <a:xfrm>
                <a:off x="1378722" y="1781841"/>
                <a:ext cx="329835" cy="384674"/>
              </a:xfrm>
              <a:custGeom>
                <a:avLst/>
                <a:gdLst>
                  <a:gd name="T0" fmla="*/ 133 w 173"/>
                  <a:gd name="T1" fmla="*/ 0 h 202"/>
                  <a:gd name="T2" fmla="*/ 18 w 173"/>
                  <a:gd name="T3" fmla="*/ 0 h 202"/>
                  <a:gd name="T4" fmla="*/ 0 w 173"/>
                  <a:gd name="T5" fmla="*/ 5 h 202"/>
                  <a:gd name="T6" fmla="*/ 33 w 173"/>
                  <a:gd name="T7" fmla="*/ 5 h 202"/>
                  <a:gd name="T8" fmla="*/ 89 w 173"/>
                  <a:gd name="T9" fmla="*/ 61 h 202"/>
                  <a:gd name="T10" fmla="*/ 89 w 173"/>
                  <a:gd name="T11" fmla="*/ 151 h 202"/>
                  <a:gd name="T12" fmla="*/ 89 w 173"/>
                  <a:gd name="T13" fmla="*/ 156 h 202"/>
                  <a:gd name="T14" fmla="*/ 148 w 173"/>
                  <a:gd name="T15" fmla="*/ 201 h 202"/>
                  <a:gd name="T16" fmla="*/ 127 w 173"/>
                  <a:gd name="T17" fmla="*/ 145 h 202"/>
                  <a:gd name="T18" fmla="*/ 133 w 173"/>
                  <a:gd name="T19" fmla="*/ 145 h 202"/>
                  <a:gd name="T20" fmla="*/ 173 w 173"/>
                  <a:gd name="T21" fmla="*/ 105 h 202"/>
                  <a:gd name="T22" fmla="*/ 173 w 173"/>
                  <a:gd name="T23" fmla="*/ 41 h 202"/>
                  <a:gd name="T24" fmla="*/ 133 w 173"/>
                  <a:gd name="T25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3" h="202">
                    <a:moveTo>
                      <a:pt x="13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1" y="0"/>
                      <a:pt x="5" y="2"/>
                      <a:pt x="0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64" y="5"/>
                      <a:pt x="89" y="30"/>
                      <a:pt x="89" y="61"/>
                    </a:cubicBezTo>
                    <a:cubicBezTo>
                      <a:pt x="89" y="151"/>
                      <a:pt x="89" y="151"/>
                      <a:pt x="89" y="151"/>
                    </a:cubicBezTo>
                    <a:cubicBezTo>
                      <a:pt x="89" y="153"/>
                      <a:pt x="89" y="154"/>
                      <a:pt x="89" y="156"/>
                    </a:cubicBezTo>
                    <a:cubicBezTo>
                      <a:pt x="113" y="174"/>
                      <a:pt x="148" y="200"/>
                      <a:pt x="148" y="201"/>
                    </a:cubicBezTo>
                    <a:cubicBezTo>
                      <a:pt x="148" y="202"/>
                      <a:pt x="133" y="162"/>
                      <a:pt x="127" y="145"/>
                    </a:cubicBezTo>
                    <a:cubicBezTo>
                      <a:pt x="133" y="145"/>
                      <a:pt x="133" y="145"/>
                      <a:pt x="133" y="145"/>
                    </a:cubicBezTo>
                    <a:cubicBezTo>
                      <a:pt x="155" y="145"/>
                      <a:pt x="173" y="127"/>
                      <a:pt x="173" y="105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173" y="18"/>
                      <a:pt x="155" y="0"/>
                      <a:pt x="1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en-US" sz="3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8" name="Group 162"/>
            <p:cNvGrpSpPr/>
            <p:nvPr/>
          </p:nvGrpSpPr>
          <p:grpSpPr>
            <a:xfrm>
              <a:off x="9341951" y="5409406"/>
              <a:ext cx="467115" cy="355675"/>
              <a:chOff x="2070649" y="1631036"/>
              <a:chExt cx="723379" cy="550800"/>
            </a:xfrm>
            <a:grpFill/>
          </p:grpSpPr>
          <p:sp>
            <p:nvSpPr>
              <p:cNvPr id="173" name="Oval 35"/>
              <p:cNvSpPr>
                <a:spLocks noChangeArrowheads="1"/>
              </p:cNvSpPr>
              <p:nvPr/>
            </p:nvSpPr>
            <p:spPr bwMode="auto">
              <a:xfrm>
                <a:off x="2344840" y="2015709"/>
                <a:ext cx="165321" cy="1661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en-US" sz="3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Freeform 36"/>
              <p:cNvSpPr/>
              <p:nvPr/>
            </p:nvSpPr>
            <p:spPr bwMode="auto">
              <a:xfrm>
                <a:off x="2228712" y="1861679"/>
                <a:ext cx="405641" cy="169353"/>
              </a:xfrm>
              <a:custGeom>
                <a:avLst/>
                <a:gdLst>
                  <a:gd name="T0" fmla="*/ 105 w 213"/>
                  <a:gd name="T1" fmla="*/ 31 h 89"/>
                  <a:gd name="T2" fmla="*/ 191 w 213"/>
                  <a:gd name="T3" fmla="*/ 89 h 89"/>
                  <a:gd name="T4" fmla="*/ 213 w 213"/>
                  <a:gd name="T5" fmla="*/ 64 h 89"/>
                  <a:gd name="T6" fmla="*/ 105 w 213"/>
                  <a:gd name="T7" fmla="*/ 0 h 89"/>
                  <a:gd name="T8" fmla="*/ 0 w 213"/>
                  <a:gd name="T9" fmla="*/ 58 h 89"/>
                  <a:gd name="T10" fmla="*/ 21 w 213"/>
                  <a:gd name="T11" fmla="*/ 82 h 89"/>
                  <a:gd name="T12" fmla="*/ 105 w 213"/>
                  <a:gd name="T13" fmla="*/ 3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89">
                    <a:moveTo>
                      <a:pt x="105" y="31"/>
                    </a:moveTo>
                    <a:cubicBezTo>
                      <a:pt x="144" y="31"/>
                      <a:pt x="177" y="54"/>
                      <a:pt x="191" y="89"/>
                    </a:cubicBezTo>
                    <a:cubicBezTo>
                      <a:pt x="213" y="64"/>
                      <a:pt x="213" y="64"/>
                      <a:pt x="213" y="64"/>
                    </a:cubicBezTo>
                    <a:cubicBezTo>
                      <a:pt x="192" y="26"/>
                      <a:pt x="152" y="0"/>
                      <a:pt x="105" y="0"/>
                    </a:cubicBezTo>
                    <a:cubicBezTo>
                      <a:pt x="61" y="0"/>
                      <a:pt x="22" y="23"/>
                      <a:pt x="0" y="58"/>
                    </a:cubicBezTo>
                    <a:cubicBezTo>
                      <a:pt x="21" y="82"/>
                      <a:pt x="21" y="82"/>
                      <a:pt x="21" y="82"/>
                    </a:cubicBezTo>
                    <a:cubicBezTo>
                      <a:pt x="37" y="51"/>
                      <a:pt x="68" y="31"/>
                      <a:pt x="105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en-US" sz="3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Freeform 37"/>
              <p:cNvSpPr/>
              <p:nvPr/>
            </p:nvSpPr>
            <p:spPr bwMode="auto">
              <a:xfrm>
                <a:off x="2157745" y="1749583"/>
                <a:ext cx="549187" cy="195966"/>
              </a:xfrm>
              <a:custGeom>
                <a:avLst/>
                <a:gdLst>
                  <a:gd name="T0" fmla="*/ 142 w 288"/>
                  <a:gd name="T1" fmla="*/ 34 h 103"/>
                  <a:gd name="T2" fmla="*/ 264 w 288"/>
                  <a:gd name="T3" fmla="*/ 103 h 103"/>
                  <a:gd name="T4" fmla="*/ 288 w 288"/>
                  <a:gd name="T5" fmla="*/ 76 h 103"/>
                  <a:gd name="T6" fmla="*/ 142 w 288"/>
                  <a:gd name="T7" fmla="*/ 0 h 103"/>
                  <a:gd name="T8" fmla="*/ 0 w 288"/>
                  <a:gd name="T9" fmla="*/ 71 h 103"/>
                  <a:gd name="T10" fmla="*/ 23 w 288"/>
                  <a:gd name="T11" fmla="*/ 97 h 103"/>
                  <a:gd name="T12" fmla="*/ 142 w 288"/>
                  <a:gd name="T13" fmla="*/ 34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103">
                    <a:moveTo>
                      <a:pt x="142" y="34"/>
                    </a:moveTo>
                    <a:cubicBezTo>
                      <a:pt x="194" y="34"/>
                      <a:pt x="239" y="62"/>
                      <a:pt x="264" y="103"/>
                    </a:cubicBezTo>
                    <a:cubicBezTo>
                      <a:pt x="288" y="76"/>
                      <a:pt x="288" y="76"/>
                      <a:pt x="288" y="76"/>
                    </a:cubicBezTo>
                    <a:cubicBezTo>
                      <a:pt x="256" y="30"/>
                      <a:pt x="202" y="0"/>
                      <a:pt x="142" y="0"/>
                    </a:cubicBezTo>
                    <a:cubicBezTo>
                      <a:pt x="84" y="0"/>
                      <a:pt x="32" y="28"/>
                      <a:pt x="0" y="71"/>
                    </a:cubicBezTo>
                    <a:cubicBezTo>
                      <a:pt x="23" y="97"/>
                      <a:pt x="23" y="97"/>
                      <a:pt x="23" y="97"/>
                    </a:cubicBezTo>
                    <a:cubicBezTo>
                      <a:pt x="49" y="59"/>
                      <a:pt x="93" y="34"/>
                      <a:pt x="142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en-US" sz="3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6" name="Freeform 38"/>
              <p:cNvSpPr/>
              <p:nvPr/>
            </p:nvSpPr>
            <p:spPr bwMode="auto">
              <a:xfrm>
                <a:off x="2070649" y="1631036"/>
                <a:ext cx="723379" cy="229030"/>
              </a:xfrm>
              <a:custGeom>
                <a:avLst/>
                <a:gdLst>
                  <a:gd name="T0" fmla="*/ 188 w 380"/>
                  <a:gd name="T1" fmla="*/ 36 h 120"/>
                  <a:gd name="T2" fmla="*/ 355 w 380"/>
                  <a:gd name="T3" fmla="*/ 120 h 120"/>
                  <a:gd name="T4" fmla="*/ 380 w 380"/>
                  <a:gd name="T5" fmla="*/ 93 h 120"/>
                  <a:gd name="T6" fmla="*/ 188 w 380"/>
                  <a:gd name="T7" fmla="*/ 0 h 120"/>
                  <a:gd name="T8" fmla="*/ 0 w 380"/>
                  <a:gd name="T9" fmla="*/ 88 h 120"/>
                  <a:gd name="T10" fmla="*/ 25 w 380"/>
                  <a:gd name="T11" fmla="*/ 115 h 120"/>
                  <a:gd name="T12" fmla="*/ 188 w 380"/>
                  <a:gd name="T13" fmla="*/ 3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0" h="120">
                    <a:moveTo>
                      <a:pt x="188" y="36"/>
                    </a:moveTo>
                    <a:cubicBezTo>
                      <a:pt x="256" y="36"/>
                      <a:pt x="317" y="69"/>
                      <a:pt x="355" y="120"/>
                    </a:cubicBezTo>
                    <a:cubicBezTo>
                      <a:pt x="380" y="93"/>
                      <a:pt x="380" y="93"/>
                      <a:pt x="380" y="93"/>
                    </a:cubicBezTo>
                    <a:cubicBezTo>
                      <a:pt x="335" y="36"/>
                      <a:pt x="266" y="0"/>
                      <a:pt x="188" y="0"/>
                    </a:cubicBezTo>
                    <a:cubicBezTo>
                      <a:pt x="113" y="0"/>
                      <a:pt x="45" y="34"/>
                      <a:pt x="0" y="88"/>
                    </a:cubicBezTo>
                    <a:cubicBezTo>
                      <a:pt x="25" y="115"/>
                      <a:pt x="25" y="115"/>
                      <a:pt x="25" y="115"/>
                    </a:cubicBezTo>
                    <a:cubicBezTo>
                      <a:pt x="63" y="67"/>
                      <a:pt x="122" y="36"/>
                      <a:pt x="188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en-US" sz="3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9" name="Group 167"/>
            <p:cNvGrpSpPr/>
            <p:nvPr/>
          </p:nvGrpSpPr>
          <p:grpSpPr>
            <a:xfrm>
              <a:off x="10356962" y="5409406"/>
              <a:ext cx="466891" cy="361155"/>
              <a:chOff x="3727889" y="-113301"/>
              <a:chExt cx="548381" cy="424189"/>
            </a:xfrm>
            <a:grpFill/>
          </p:grpSpPr>
          <p:sp>
            <p:nvSpPr>
              <p:cNvPr id="165" name="Oval 43"/>
              <p:cNvSpPr>
                <a:spLocks noChangeArrowheads="1"/>
              </p:cNvSpPr>
              <p:nvPr/>
            </p:nvSpPr>
            <p:spPr bwMode="auto">
              <a:xfrm>
                <a:off x="3954500" y="47987"/>
                <a:ext cx="96773" cy="975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en-US" sz="3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Freeform 44"/>
              <p:cNvSpPr/>
              <p:nvPr/>
            </p:nvSpPr>
            <p:spPr bwMode="auto">
              <a:xfrm>
                <a:off x="4042402" y="-20560"/>
                <a:ext cx="98386" cy="238707"/>
              </a:xfrm>
              <a:custGeom>
                <a:avLst/>
                <a:gdLst>
                  <a:gd name="T0" fmla="*/ 34 w 52"/>
                  <a:gd name="T1" fmla="*/ 61 h 125"/>
                  <a:gd name="T2" fmla="*/ 0 w 52"/>
                  <a:gd name="T3" fmla="*/ 112 h 125"/>
                  <a:gd name="T4" fmla="*/ 15 w 52"/>
                  <a:gd name="T5" fmla="*/ 125 h 125"/>
                  <a:gd name="T6" fmla="*/ 52 w 52"/>
                  <a:gd name="T7" fmla="*/ 61 h 125"/>
                  <a:gd name="T8" fmla="*/ 18 w 52"/>
                  <a:gd name="T9" fmla="*/ 0 h 125"/>
                  <a:gd name="T10" fmla="*/ 4 w 52"/>
                  <a:gd name="T11" fmla="*/ 12 h 125"/>
                  <a:gd name="T12" fmla="*/ 34 w 52"/>
                  <a:gd name="T13" fmla="*/ 61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125">
                    <a:moveTo>
                      <a:pt x="34" y="61"/>
                    </a:moveTo>
                    <a:cubicBezTo>
                      <a:pt x="34" y="84"/>
                      <a:pt x="20" y="104"/>
                      <a:pt x="0" y="112"/>
                    </a:cubicBezTo>
                    <a:cubicBezTo>
                      <a:pt x="15" y="125"/>
                      <a:pt x="15" y="125"/>
                      <a:pt x="15" y="125"/>
                    </a:cubicBezTo>
                    <a:cubicBezTo>
                      <a:pt x="37" y="113"/>
                      <a:pt x="52" y="89"/>
                      <a:pt x="52" y="61"/>
                    </a:cubicBezTo>
                    <a:cubicBezTo>
                      <a:pt x="52" y="35"/>
                      <a:pt x="39" y="13"/>
                      <a:pt x="18" y="0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22" y="21"/>
                      <a:pt x="34" y="40"/>
                      <a:pt x="34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en-US" sz="3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Freeform 45"/>
              <p:cNvSpPr/>
              <p:nvPr/>
            </p:nvSpPr>
            <p:spPr bwMode="auto">
              <a:xfrm>
                <a:off x="4093208" y="-62495"/>
                <a:ext cx="114515" cy="322577"/>
              </a:xfrm>
              <a:custGeom>
                <a:avLst/>
                <a:gdLst>
                  <a:gd name="T0" fmla="*/ 40 w 60"/>
                  <a:gd name="T1" fmla="*/ 83 h 169"/>
                  <a:gd name="T2" fmla="*/ 0 w 60"/>
                  <a:gd name="T3" fmla="*/ 155 h 169"/>
                  <a:gd name="T4" fmla="*/ 15 w 60"/>
                  <a:gd name="T5" fmla="*/ 169 h 169"/>
                  <a:gd name="T6" fmla="*/ 60 w 60"/>
                  <a:gd name="T7" fmla="*/ 83 h 169"/>
                  <a:gd name="T8" fmla="*/ 19 w 60"/>
                  <a:gd name="T9" fmla="*/ 0 h 169"/>
                  <a:gd name="T10" fmla="*/ 3 w 60"/>
                  <a:gd name="T11" fmla="*/ 14 h 169"/>
                  <a:gd name="T12" fmla="*/ 40 w 60"/>
                  <a:gd name="T13" fmla="*/ 83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169">
                    <a:moveTo>
                      <a:pt x="40" y="83"/>
                    </a:moveTo>
                    <a:cubicBezTo>
                      <a:pt x="40" y="114"/>
                      <a:pt x="24" y="140"/>
                      <a:pt x="0" y="155"/>
                    </a:cubicBezTo>
                    <a:cubicBezTo>
                      <a:pt x="15" y="169"/>
                      <a:pt x="15" y="169"/>
                      <a:pt x="15" y="169"/>
                    </a:cubicBezTo>
                    <a:cubicBezTo>
                      <a:pt x="42" y="150"/>
                      <a:pt x="60" y="119"/>
                      <a:pt x="60" y="83"/>
                    </a:cubicBezTo>
                    <a:cubicBezTo>
                      <a:pt x="60" y="49"/>
                      <a:pt x="44" y="19"/>
                      <a:pt x="19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5" y="29"/>
                      <a:pt x="40" y="54"/>
                      <a:pt x="40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en-US" sz="3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Freeform 46"/>
              <p:cNvSpPr/>
              <p:nvPr/>
            </p:nvSpPr>
            <p:spPr bwMode="auto">
              <a:xfrm>
                <a:off x="4143207" y="-113301"/>
                <a:ext cx="133063" cy="424189"/>
              </a:xfrm>
              <a:custGeom>
                <a:avLst/>
                <a:gdLst>
                  <a:gd name="T0" fmla="*/ 49 w 70"/>
                  <a:gd name="T1" fmla="*/ 110 h 223"/>
                  <a:gd name="T2" fmla="*/ 0 w 70"/>
                  <a:gd name="T3" fmla="*/ 209 h 223"/>
                  <a:gd name="T4" fmla="*/ 16 w 70"/>
                  <a:gd name="T5" fmla="*/ 223 h 223"/>
                  <a:gd name="T6" fmla="*/ 70 w 70"/>
                  <a:gd name="T7" fmla="*/ 110 h 223"/>
                  <a:gd name="T8" fmla="*/ 19 w 70"/>
                  <a:gd name="T9" fmla="*/ 0 h 223"/>
                  <a:gd name="T10" fmla="*/ 3 w 70"/>
                  <a:gd name="T11" fmla="*/ 14 h 223"/>
                  <a:gd name="T12" fmla="*/ 49 w 70"/>
                  <a:gd name="T13" fmla="*/ 11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223">
                    <a:moveTo>
                      <a:pt x="49" y="110"/>
                    </a:moveTo>
                    <a:cubicBezTo>
                      <a:pt x="49" y="151"/>
                      <a:pt x="30" y="186"/>
                      <a:pt x="0" y="209"/>
                    </a:cubicBezTo>
                    <a:cubicBezTo>
                      <a:pt x="16" y="223"/>
                      <a:pt x="16" y="223"/>
                      <a:pt x="16" y="223"/>
                    </a:cubicBezTo>
                    <a:cubicBezTo>
                      <a:pt x="49" y="197"/>
                      <a:pt x="70" y="156"/>
                      <a:pt x="70" y="110"/>
                    </a:cubicBezTo>
                    <a:cubicBezTo>
                      <a:pt x="70" y="66"/>
                      <a:pt x="50" y="26"/>
                      <a:pt x="19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1" y="37"/>
                      <a:pt x="49" y="71"/>
                      <a:pt x="49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en-US" sz="3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Oval 47"/>
              <p:cNvSpPr>
                <a:spLocks noChangeArrowheads="1"/>
              </p:cNvSpPr>
              <p:nvPr/>
            </p:nvSpPr>
            <p:spPr bwMode="auto">
              <a:xfrm>
                <a:off x="3952887" y="52019"/>
                <a:ext cx="96773" cy="975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en-US" sz="3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Freeform 48"/>
              <p:cNvSpPr/>
              <p:nvPr/>
            </p:nvSpPr>
            <p:spPr bwMode="auto">
              <a:xfrm>
                <a:off x="3863371" y="-20560"/>
                <a:ext cx="98386" cy="238707"/>
              </a:xfrm>
              <a:custGeom>
                <a:avLst/>
                <a:gdLst>
                  <a:gd name="T0" fmla="*/ 18 w 52"/>
                  <a:gd name="T1" fmla="*/ 64 h 125"/>
                  <a:gd name="T2" fmla="*/ 52 w 52"/>
                  <a:gd name="T3" fmla="*/ 13 h 125"/>
                  <a:gd name="T4" fmla="*/ 38 w 52"/>
                  <a:gd name="T5" fmla="*/ 0 h 125"/>
                  <a:gd name="T6" fmla="*/ 0 w 52"/>
                  <a:gd name="T7" fmla="*/ 64 h 125"/>
                  <a:gd name="T8" fmla="*/ 34 w 52"/>
                  <a:gd name="T9" fmla="*/ 125 h 125"/>
                  <a:gd name="T10" fmla="*/ 48 w 52"/>
                  <a:gd name="T11" fmla="*/ 113 h 125"/>
                  <a:gd name="T12" fmla="*/ 18 w 52"/>
                  <a:gd name="T13" fmla="*/ 64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125">
                    <a:moveTo>
                      <a:pt x="18" y="64"/>
                    </a:moveTo>
                    <a:cubicBezTo>
                      <a:pt x="18" y="41"/>
                      <a:pt x="32" y="21"/>
                      <a:pt x="52" y="13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15" y="12"/>
                      <a:pt x="0" y="36"/>
                      <a:pt x="0" y="64"/>
                    </a:cubicBezTo>
                    <a:cubicBezTo>
                      <a:pt x="0" y="90"/>
                      <a:pt x="14" y="113"/>
                      <a:pt x="34" y="125"/>
                    </a:cubicBezTo>
                    <a:cubicBezTo>
                      <a:pt x="48" y="113"/>
                      <a:pt x="48" y="113"/>
                      <a:pt x="48" y="113"/>
                    </a:cubicBezTo>
                    <a:cubicBezTo>
                      <a:pt x="30" y="104"/>
                      <a:pt x="18" y="85"/>
                      <a:pt x="18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en-US" sz="3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Freeform 49"/>
              <p:cNvSpPr/>
              <p:nvPr/>
            </p:nvSpPr>
            <p:spPr bwMode="auto">
              <a:xfrm>
                <a:off x="3796437" y="-62495"/>
                <a:ext cx="116128" cy="322577"/>
              </a:xfrm>
              <a:custGeom>
                <a:avLst/>
                <a:gdLst>
                  <a:gd name="T0" fmla="*/ 20 w 61"/>
                  <a:gd name="T1" fmla="*/ 86 h 169"/>
                  <a:gd name="T2" fmla="*/ 61 w 61"/>
                  <a:gd name="T3" fmla="*/ 14 h 169"/>
                  <a:gd name="T4" fmla="*/ 45 w 61"/>
                  <a:gd name="T5" fmla="*/ 0 h 169"/>
                  <a:gd name="T6" fmla="*/ 0 w 61"/>
                  <a:gd name="T7" fmla="*/ 86 h 169"/>
                  <a:gd name="T8" fmla="*/ 42 w 61"/>
                  <a:gd name="T9" fmla="*/ 169 h 169"/>
                  <a:gd name="T10" fmla="*/ 57 w 61"/>
                  <a:gd name="T11" fmla="*/ 155 h 169"/>
                  <a:gd name="T12" fmla="*/ 20 w 61"/>
                  <a:gd name="T13" fmla="*/ 86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169">
                    <a:moveTo>
                      <a:pt x="20" y="86"/>
                    </a:moveTo>
                    <a:cubicBezTo>
                      <a:pt x="20" y="55"/>
                      <a:pt x="36" y="29"/>
                      <a:pt x="61" y="14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18" y="19"/>
                      <a:pt x="0" y="50"/>
                      <a:pt x="0" y="86"/>
                    </a:cubicBezTo>
                    <a:cubicBezTo>
                      <a:pt x="0" y="120"/>
                      <a:pt x="16" y="150"/>
                      <a:pt x="42" y="169"/>
                    </a:cubicBezTo>
                    <a:cubicBezTo>
                      <a:pt x="57" y="155"/>
                      <a:pt x="57" y="155"/>
                      <a:pt x="57" y="155"/>
                    </a:cubicBezTo>
                    <a:cubicBezTo>
                      <a:pt x="35" y="140"/>
                      <a:pt x="20" y="115"/>
                      <a:pt x="20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en-US" sz="3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Freeform 50"/>
              <p:cNvSpPr/>
              <p:nvPr/>
            </p:nvSpPr>
            <p:spPr bwMode="auto">
              <a:xfrm>
                <a:off x="3727889" y="-113301"/>
                <a:ext cx="133063" cy="424189"/>
              </a:xfrm>
              <a:custGeom>
                <a:avLst/>
                <a:gdLst>
                  <a:gd name="T0" fmla="*/ 21 w 70"/>
                  <a:gd name="T1" fmla="*/ 113 h 223"/>
                  <a:gd name="T2" fmla="*/ 70 w 70"/>
                  <a:gd name="T3" fmla="*/ 14 h 223"/>
                  <a:gd name="T4" fmla="*/ 54 w 70"/>
                  <a:gd name="T5" fmla="*/ 0 h 223"/>
                  <a:gd name="T6" fmla="*/ 0 w 70"/>
                  <a:gd name="T7" fmla="*/ 113 h 223"/>
                  <a:gd name="T8" fmla="*/ 51 w 70"/>
                  <a:gd name="T9" fmla="*/ 223 h 223"/>
                  <a:gd name="T10" fmla="*/ 67 w 70"/>
                  <a:gd name="T11" fmla="*/ 209 h 223"/>
                  <a:gd name="T12" fmla="*/ 21 w 70"/>
                  <a:gd name="T13" fmla="*/ 11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223">
                    <a:moveTo>
                      <a:pt x="21" y="113"/>
                    </a:moveTo>
                    <a:cubicBezTo>
                      <a:pt x="21" y="73"/>
                      <a:pt x="40" y="37"/>
                      <a:pt x="70" y="14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21" y="26"/>
                      <a:pt x="0" y="67"/>
                      <a:pt x="0" y="113"/>
                    </a:cubicBezTo>
                    <a:cubicBezTo>
                      <a:pt x="0" y="157"/>
                      <a:pt x="20" y="197"/>
                      <a:pt x="51" y="223"/>
                    </a:cubicBezTo>
                    <a:cubicBezTo>
                      <a:pt x="67" y="209"/>
                      <a:pt x="67" y="209"/>
                      <a:pt x="67" y="209"/>
                    </a:cubicBezTo>
                    <a:cubicBezTo>
                      <a:pt x="39" y="186"/>
                      <a:pt x="21" y="152"/>
                      <a:pt x="21" y="1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en-US" sz="3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0" name="Group 2"/>
            <p:cNvGrpSpPr/>
            <p:nvPr/>
          </p:nvGrpSpPr>
          <p:grpSpPr>
            <a:xfrm>
              <a:off x="11271362" y="5409406"/>
              <a:ext cx="545555" cy="452989"/>
              <a:chOff x="3965790" y="1735873"/>
              <a:chExt cx="537091" cy="445963"/>
            </a:xfrm>
            <a:grpFill/>
          </p:grpSpPr>
          <p:sp>
            <p:nvSpPr>
              <p:cNvPr id="161" name="Freeform 69"/>
              <p:cNvSpPr/>
              <p:nvPr/>
            </p:nvSpPr>
            <p:spPr bwMode="auto">
              <a:xfrm>
                <a:off x="3965790" y="1905226"/>
                <a:ext cx="366125" cy="276610"/>
              </a:xfrm>
              <a:custGeom>
                <a:avLst/>
                <a:gdLst>
                  <a:gd name="T0" fmla="*/ 76 w 454"/>
                  <a:gd name="T1" fmla="*/ 0 h 343"/>
                  <a:gd name="T2" fmla="*/ 0 w 454"/>
                  <a:gd name="T3" fmla="*/ 343 h 343"/>
                  <a:gd name="T4" fmla="*/ 454 w 454"/>
                  <a:gd name="T5" fmla="*/ 343 h 343"/>
                  <a:gd name="T6" fmla="*/ 373 w 454"/>
                  <a:gd name="T7" fmla="*/ 0 h 343"/>
                  <a:gd name="T8" fmla="*/ 76 w 454"/>
                  <a:gd name="T9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4" h="343">
                    <a:moveTo>
                      <a:pt x="76" y="0"/>
                    </a:moveTo>
                    <a:lnTo>
                      <a:pt x="0" y="343"/>
                    </a:lnTo>
                    <a:lnTo>
                      <a:pt x="454" y="343"/>
                    </a:lnTo>
                    <a:lnTo>
                      <a:pt x="373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en-US" sz="3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Freeform 70"/>
              <p:cNvSpPr/>
              <p:nvPr/>
            </p:nvSpPr>
            <p:spPr bwMode="auto">
              <a:xfrm>
                <a:off x="4223045" y="1869743"/>
                <a:ext cx="279836" cy="247578"/>
              </a:xfrm>
              <a:custGeom>
                <a:avLst/>
                <a:gdLst>
                  <a:gd name="T0" fmla="*/ 137 w 347"/>
                  <a:gd name="T1" fmla="*/ 307 h 307"/>
                  <a:gd name="T2" fmla="*/ 347 w 347"/>
                  <a:gd name="T3" fmla="*/ 307 h 307"/>
                  <a:gd name="T4" fmla="*/ 274 w 347"/>
                  <a:gd name="T5" fmla="*/ 0 h 307"/>
                  <a:gd name="T6" fmla="*/ 5 w 347"/>
                  <a:gd name="T7" fmla="*/ 0 h 307"/>
                  <a:gd name="T8" fmla="*/ 0 w 347"/>
                  <a:gd name="T9" fmla="*/ 26 h 307"/>
                  <a:gd name="T10" fmla="*/ 71 w 347"/>
                  <a:gd name="T11" fmla="*/ 26 h 307"/>
                  <a:gd name="T12" fmla="*/ 137 w 347"/>
                  <a:gd name="T13" fmla="*/ 307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7" h="307">
                    <a:moveTo>
                      <a:pt x="137" y="307"/>
                    </a:moveTo>
                    <a:lnTo>
                      <a:pt x="347" y="307"/>
                    </a:lnTo>
                    <a:lnTo>
                      <a:pt x="274" y="0"/>
                    </a:lnTo>
                    <a:lnTo>
                      <a:pt x="5" y="0"/>
                    </a:lnTo>
                    <a:lnTo>
                      <a:pt x="0" y="26"/>
                    </a:lnTo>
                    <a:lnTo>
                      <a:pt x="71" y="26"/>
                    </a:lnTo>
                    <a:lnTo>
                      <a:pt x="137" y="3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en-US" sz="3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71"/>
              <p:cNvSpPr/>
              <p:nvPr/>
            </p:nvSpPr>
            <p:spPr bwMode="auto">
              <a:xfrm>
                <a:off x="4055305" y="1777808"/>
                <a:ext cx="173385" cy="142740"/>
              </a:xfrm>
              <a:custGeom>
                <a:avLst/>
                <a:gdLst>
                  <a:gd name="T0" fmla="*/ 91 w 91"/>
                  <a:gd name="T1" fmla="*/ 75 h 75"/>
                  <a:gd name="T2" fmla="*/ 81 w 91"/>
                  <a:gd name="T3" fmla="*/ 75 h 75"/>
                  <a:gd name="T4" fmla="*/ 81 w 91"/>
                  <a:gd name="T5" fmla="*/ 33 h 75"/>
                  <a:gd name="T6" fmla="*/ 46 w 91"/>
                  <a:gd name="T7" fmla="*/ 7 h 75"/>
                  <a:gd name="T8" fmla="*/ 11 w 91"/>
                  <a:gd name="T9" fmla="*/ 33 h 75"/>
                  <a:gd name="T10" fmla="*/ 11 w 91"/>
                  <a:gd name="T11" fmla="*/ 75 h 75"/>
                  <a:gd name="T12" fmla="*/ 0 w 91"/>
                  <a:gd name="T13" fmla="*/ 75 h 75"/>
                  <a:gd name="T14" fmla="*/ 0 w 91"/>
                  <a:gd name="T15" fmla="*/ 33 h 75"/>
                  <a:gd name="T16" fmla="*/ 46 w 91"/>
                  <a:gd name="T17" fmla="*/ 0 h 75"/>
                  <a:gd name="T18" fmla="*/ 91 w 91"/>
                  <a:gd name="T19" fmla="*/ 33 h 75"/>
                  <a:gd name="T20" fmla="*/ 91 w 91"/>
                  <a:gd name="T21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75">
                    <a:moveTo>
                      <a:pt x="91" y="75"/>
                    </a:moveTo>
                    <a:cubicBezTo>
                      <a:pt x="81" y="75"/>
                      <a:pt x="81" y="75"/>
                      <a:pt x="81" y="75"/>
                    </a:cubicBezTo>
                    <a:cubicBezTo>
                      <a:pt x="81" y="33"/>
                      <a:pt x="81" y="33"/>
                      <a:pt x="81" y="33"/>
                    </a:cubicBezTo>
                    <a:cubicBezTo>
                      <a:pt x="81" y="19"/>
                      <a:pt x="65" y="7"/>
                      <a:pt x="46" y="7"/>
                    </a:cubicBezTo>
                    <a:cubicBezTo>
                      <a:pt x="26" y="7"/>
                      <a:pt x="11" y="19"/>
                      <a:pt x="11" y="33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21" y="0"/>
                      <a:pt x="46" y="0"/>
                    </a:cubicBezTo>
                    <a:cubicBezTo>
                      <a:pt x="71" y="0"/>
                      <a:pt x="91" y="15"/>
                      <a:pt x="91" y="33"/>
                    </a:cubicBezTo>
                    <a:lnTo>
                      <a:pt x="91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en-US" sz="3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Freeform 72"/>
              <p:cNvSpPr/>
              <p:nvPr/>
            </p:nvSpPr>
            <p:spPr bwMode="auto">
              <a:xfrm>
                <a:off x="4236754" y="1735873"/>
                <a:ext cx="172579" cy="142740"/>
              </a:xfrm>
              <a:custGeom>
                <a:avLst/>
                <a:gdLst>
                  <a:gd name="T0" fmla="*/ 91 w 91"/>
                  <a:gd name="T1" fmla="*/ 75 h 75"/>
                  <a:gd name="T2" fmla="*/ 81 w 91"/>
                  <a:gd name="T3" fmla="*/ 75 h 75"/>
                  <a:gd name="T4" fmla="*/ 81 w 91"/>
                  <a:gd name="T5" fmla="*/ 33 h 75"/>
                  <a:gd name="T6" fmla="*/ 46 w 91"/>
                  <a:gd name="T7" fmla="*/ 8 h 75"/>
                  <a:gd name="T8" fmla="*/ 11 w 91"/>
                  <a:gd name="T9" fmla="*/ 33 h 75"/>
                  <a:gd name="T10" fmla="*/ 11 w 91"/>
                  <a:gd name="T11" fmla="*/ 75 h 75"/>
                  <a:gd name="T12" fmla="*/ 0 w 91"/>
                  <a:gd name="T13" fmla="*/ 75 h 75"/>
                  <a:gd name="T14" fmla="*/ 0 w 91"/>
                  <a:gd name="T15" fmla="*/ 33 h 75"/>
                  <a:gd name="T16" fmla="*/ 46 w 91"/>
                  <a:gd name="T17" fmla="*/ 0 h 75"/>
                  <a:gd name="T18" fmla="*/ 91 w 91"/>
                  <a:gd name="T19" fmla="*/ 33 h 75"/>
                  <a:gd name="T20" fmla="*/ 91 w 91"/>
                  <a:gd name="T21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75">
                    <a:moveTo>
                      <a:pt x="91" y="75"/>
                    </a:moveTo>
                    <a:cubicBezTo>
                      <a:pt x="81" y="75"/>
                      <a:pt x="81" y="75"/>
                      <a:pt x="81" y="75"/>
                    </a:cubicBezTo>
                    <a:cubicBezTo>
                      <a:pt x="81" y="33"/>
                      <a:pt x="81" y="33"/>
                      <a:pt x="81" y="33"/>
                    </a:cubicBezTo>
                    <a:cubicBezTo>
                      <a:pt x="81" y="19"/>
                      <a:pt x="65" y="8"/>
                      <a:pt x="46" y="8"/>
                    </a:cubicBezTo>
                    <a:cubicBezTo>
                      <a:pt x="27" y="8"/>
                      <a:pt x="11" y="19"/>
                      <a:pt x="11" y="33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21" y="0"/>
                      <a:pt x="46" y="0"/>
                    </a:cubicBezTo>
                    <a:cubicBezTo>
                      <a:pt x="71" y="0"/>
                      <a:pt x="91" y="15"/>
                      <a:pt x="91" y="33"/>
                    </a:cubicBezTo>
                    <a:lnTo>
                      <a:pt x="91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en-US" sz="3200" dirty="0">
                  <a:solidFill>
                    <a:prstClr val="black"/>
                  </a:soli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19296" y="1591279"/>
            <a:ext cx="6951182" cy="3675441"/>
            <a:chOff x="1203012" y="1030703"/>
            <a:chExt cx="6951182" cy="3675441"/>
          </a:xfrm>
          <a:solidFill>
            <a:srgbClr val="649C4B"/>
          </a:solidFill>
        </p:grpSpPr>
        <p:sp>
          <p:nvSpPr>
            <p:cNvPr id="3" name="Freeform 5"/>
            <p:cNvSpPr/>
            <p:nvPr/>
          </p:nvSpPr>
          <p:spPr bwMode="auto">
            <a:xfrm>
              <a:off x="3323551" y="3360399"/>
              <a:ext cx="480625" cy="488795"/>
            </a:xfrm>
            <a:custGeom>
              <a:avLst/>
              <a:gdLst>
                <a:gd name="T0" fmla="*/ 222 w 589"/>
                <a:gd name="T1" fmla="*/ 0 h 596"/>
                <a:gd name="T2" fmla="*/ 222 w 589"/>
                <a:gd name="T3" fmla="*/ 22 h 596"/>
                <a:gd name="T4" fmla="*/ 222 w 589"/>
                <a:gd name="T5" fmla="*/ 87 h 596"/>
                <a:gd name="T6" fmla="*/ 222 w 589"/>
                <a:gd name="T7" fmla="*/ 378 h 596"/>
                <a:gd name="T8" fmla="*/ 124 w 589"/>
                <a:gd name="T9" fmla="*/ 347 h 596"/>
                <a:gd name="T10" fmla="*/ 0 w 589"/>
                <a:gd name="T11" fmla="*/ 425 h 596"/>
                <a:gd name="T12" fmla="*/ 124 w 589"/>
                <a:gd name="T13" fmla="*/ 504 h 596"/>
                <a:gd name="T14" fmla="*/ 247 w 589"/>
                <a:gd name="T15" fmla="*/ 434 h 596"/>
                <a:gd name="T16" fmla="*/ 247 w 589"/>
                <a:gd name="T17" fmla="*/ 434 h 596"/>
                <a:gd name="T18" fmla="*/ 247 w 589"/>
                <a:gd name="T19" fmla="*/ 92 h 596"/>
                <a:gd name="T20" fmla="*/ 564 w 589"/>
                <a:gd name="T21" fmla="*/ 150 h 596"/>
                <a:gd name="T22" fmla="*/ 564 w 589"/>
                <a:gd name="T23" fmla="*/ 470 h 596"/>
                <a:gd name="T24" fmla="*/ 466 w 589"/>
                <a:gd name="T25" fmla="*/ 439 h 596"/>
                <a:gd name="T26" fmla="*/ 342 w 589"/>
                <a:gd name="T27" fmla="*/ 518 h 596"/>
                <a:gd name="T28" fmla="*/ 466 w 589"/>
                <a:gd name="T29" fmla="*/ 596 h 596"/>
                <a:gd name="T30" fmla="*/ 589 w 589"/>
                <a:gd name="T31" fmla="*/ 518 h 596"/>
                <a:gd name="T32" fmla="*/ 589 w 589"/>
                <a:gd name="T33" fmla="*/ 518 h 596"/>
                <a:gd name="T34" fmla="*/ 589 w 589"/>
                <a:gd name="T35" fmla="*/ 155 h 596"/>
                <a:gd name="T36" fmla="*/ 589 w 589"/>
                <a:gd name="T37" fmla="*/ 107 h 596"/>
                <a:gd name="T38" fmla="*/ 589 w 589"/>
                <a:gd name="T39" fmla="*/ 68 h 596"/>
                <a:gd name="T40" fmla="*/ 222 w 589"/>
                <a:gd name="T41" fmla="*/ 0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9" h="596">
                  <a:moveTo>
                    <a:pt x="222" y="0"/>
                  </a:moveTo>
                  <a:lnTo>
                    <a:pt x="222" y="22"/>
                  </a:lnTo>
                  <a:lnTo>
                    <a:pt x="222" y="87"/>
                  </a:lnTo>
                  <a:lnTo>
                    <a:pt x="222" y="378"/>
                  </a:lnTo>
                  <a:cubicBezTo>
                    <a:pt x="199" y="359"/>
                    <a:pt x="164" y="347"/>
                    <a:pt x="124" y="347"/>
                  </a:cubicBezTo>
                  <a:cubicBezTo>
                    <a:pt x="55" y="347"/>
                    <a:pt x="0" y="382"/>
                    <a:pt x="0" y="425"/>
                  </a:cubicBezTo>
                  <a:cubicBezTo>
                    <a:pt x="0" y="469"/>
                    <a:pt x="55" y="504"/>
                    <a:pt x="124" y="504"/>
                  </a:cubicBezTo>
                  <a:cubicBezTo>
                    <a:pt x="188" y="504"/>
                    <a:pt x="240" y="473"/>
                    <a:pt x="247" y="434"/>
                  </a:cubicBezTo>
                  <a:lnTo>
                    <a:pt x="247" y="434"/>
                  </a:lnTo>
                  <a:lnTo>
                    <a:pt x="247" y="92"/>
                  </a:lnTo>
                  <a:lnTo>
                    <a:pt x="564" y="150"/>
                  </a:lnTo>
                  <a:lnTo>
                    <a:pt x="564" y="470"/>
                  </a:lnTo>
                  <a:cubicBezTo>
                    <a:pt x="541" y="451"/>
                    <a:pt x="506" y="439"/>
                    <a:pt x="466" y="439"/>
                  </a:cubicBezTo>
                  <a:cubicBezTo>
                    <a:pt x="397" y="439"/>
                    <a:pt x="342" y="474"/>
                    <a:pt x="342" y="518"/>
                  </a:cubicBezTo>
                  <a:cubicBezTo>
                    <a:pt x="342" y="561"/>
                    <a:pt x="397" y="596"/>
                    <a:pt x="466" y="596"/>
                  </a:cubicBezTo>
                  <a:cubicBezTo>
                    <a:pt x="534" y="596"/>
                    <a:pt x="589" y="561"/>
                    <a:pt x="589" y="518"/>
                  </a:cubicBezTo>
                  <a:lnTo>
                    <a:pt x="589" y="518"/>
                  </a:lnTo>
                  <a:lnTo>
                    <a:pt x="589" y="155"/>
                  </a:lnTo>
                  <a:lnTo>
                    <a:pt x="589" y="107"/>
                  </a:lnTo>
                  <a:lnTo>
                    <a:pt x="589" y="68"/>
                  </a:lnTo>
                  <a:lnTo>
                    <a:pt x="22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" name="Freeform 6"/>
            <p:cNvSpPr>
              <a:spLocks noEditPoints="1"/>
            </p:cNvSpPr>
            <p:nvPr/>
          </p:nvSpPr>
          <p:spPr bwMode="auto">
            <a:xfrm>
              <a:off x="4349517" y="3344568"/>
              <a:ext cx="510294" cy="510563"/>
            </a:xfrm>
            <a:custGeom>
              <a:avLst/>
              <a:gdLst>
                <a:gd name="T0" fmla="*/ 554 w 624"/>
                <a:gd name="T1" fmla="*/ 326 h 625"/>
                <a:gd name="T2" fmla="*/ 554 w 624"/>
                <a:gd name="T3" fmla="*/ 71 h 625"/>
                <a:gd name="T4" fmla="*/ 298 w 624"/>
                <a:gd name="T5" fmla="*/ 71 h 625"/>
                <a:gd name="T6" fmla="*/ 265 w 624"/>
                <a:gd name="T7" fmla="*/ 281 h 625"/>
                <a:gd name="T8" fmla="*/ 260 w 624"/>
                <a:gd name="T9" fmla="*/ 284 h 625"/>
                <a:gd name="T10" fmla="*/ 9 w 624"/>
                <a:gd name="T11" fmla="*/ 535 h 625"/>
                <a:gd name="T12" fmla="*/ 14 w 624"/>
                <a:gd name="T13" fmla="*/ 575 h 625"/>
                <a:gd name="T14" fmla="*/ 49 w 624"/>
                <a:gd name="T15" fmla="*/ 610 h 625"/>
                <a:gd name="T16" fmla="*/ 89 w 624"/>
                <a:gd name="T17" fmla="*/ 615 h 625"/>
                <a:gd name="T18" fmla="*/ 340 w 624"/>
                <a:gd name="T19" fmla="*/ 364 h 625"/>
                <a:gd name="T20" fmla="*/ 343 w 624"/>
                <a:gd name="T21" fmla="*/ 359 h 625"/>
                <a:gd name="T22" fmla="*/ 554 w 624"/>
                <a:gd name="T23" fmla="*/ 326 h 625"/>
                <a:gd name="T24" fmla="*/ 96 w 624"/>
                <a:gd name="T25" fmla="*/ 566 h 625"/>
                <a:gd name="T26" fmla="*/ 96 w 624"/>
                <a:gd name="T27" fmla="*/ 566 h 625"/>
                <a:gd name="T28" fmla="*/ 77 w 624"/>
                <a:gd name="T29" fmla="*/ 564 h 625"/>
                <a:gd name="T30" fmla="*/ 60 w 624"/>
                <a:gd name="T31" fmla="*/ 547 h 625"/>
                <a:gd name="T32" fmla="*/ 58 w 624"/>
                <a:gd name="T33" fmla="*/ 528 h 625"/>
                <a:gd name="T34" fmla="*/ 179 w 624"/>
                <a:gd name="T35" fmla="*/ 407 h 625"/>
                <a:gd name="T36" fmla="*/ 198 w 624"/>
                <a:gd name="T37" fmla="*/ 410 h 625"/>
                <a:gd name="T38" fmla="*/ 214 w 624"/>
                <a:gd name="T39" fmla="*/ 427 h 625"/>
                <a:gd name="T40" fmla="*/ 217 w 624"/>
                <a:gd name="T41" fmla="*/ 446 h 625"/>
                <a:gd name="T42" fmla="*/ 96 w 624"/>
                <a:gd name="T43" fmla="*/ 566 h 625"/>
                <a:gd name="T44" fmla="*/ 321 w 624"/>
                <a:gd name="T45" fmla="*/ 303 h 625"/>
                <a:gd name="T46" fmla="*/ 321 w 624"/>
                <a:gd name="T47" fmla="*/ 303 h 625"/>
                <a:gd name="T48" fmla="*/ 321 w 624"/>
                <a:gd name="T49" fmla="*/ 94 h 625"/>
                <a:gd name="T50" fmla="*/ 530 w 624"/>
                <a:gd name="T51" fmla="*/ 94 h 625"/>
                <a:gd name="T52" fmla="*/ 530 w 624"/>
                <a:gd name="T53" fmla="*/ 303 h 625"/>
                <a:gd name="T54" fmla="*/ 321 w 624"/>
                <a:gd name="T55" fmla="*/ 3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4" h="625">
                  <a:moveTo>
                    <a:pt x="554" y="326"/>
                  </a:moveTo>
                  <a:cubicBezTo>
                    <a:pt x="624" y="256"/>
                    <a:pt x="624" y="141"/>
                    <a:pt x="554" y="71"/>
                  </a:cubicBezTo>
                  <a:cubicBezTo>
                    <a:pt x="483" y="0"/>
                    <a:pt x="368" y="0"/>
                    <a:pt x="298" y="71"/>
                  </a:cubicBezTo>
                  <a:cubicBezTo>
                    <a:pt x="241" y="127"/>
                    <a:pt x="230" y="213"/>
                    <a:pt x="265" y="281"/>
                  </a:cubicBezTo>
                  <a:cubicBezTo>
                    <a:pt x="263" y="282"/>
                    <a:pt x="262" y="283"/>
                    <a:pt x="260" y="284"/>
                  </a:cubicBezTo>
                  <a:lnTo>
                    <a:pt x="9" y="535"/>
                  </a:lnTo>
                  <a:cubicBezTo>
                    <a:pt x="0" y="545"/>
                    <a:pt x="2" y="562"/>
                    <a:pt x="14" y="575"/>
                  </a:cubicBezTo>
                  <a:lnTo>
                    <a:pt x="49" y="610"/>
                  </a:lnTo>
                  <a:cubicBezTo>
                    <a:pt x="62" y="622"/>
                    <a:pt x="79" y="625"/>
                    <a:pt x="89" y="615"/>
                  </a:cubicBezTo>
                  <a:lnTo>
                    <a:pt x="340" y="364"/>
                  </a:lnTo>
                  <a:cubicBezTo>
                    <a:pt x="341" y="363"/>
                    <a:pt x="342" y="361"/>
                    <a:pt x="343" y="359"/>
                  </a:cubicBezTo>
                  <a:cubicBezTo>
                    <a:pt x="411" y="394"/>
                    <a:pt x="497" y="383"/>
                    <a:pt x="554" y="326"/>
                  </a:cubicBezTo>
                  <a:close/>
                  <a:moveTo>
                    <a:pt x="96" y="566"/>
                  </a:moveTo>
                  <a:lnTo>
                    <a:pt x="96" y="566"/>
                  </a:lnTo>
                  <a:cubicBezTo>
                    <a:pt x="92" y="571"/>
                    <a:pt x="83" y="570"/>
                    <a:pt x="77" y="564"/>
                  </a:cubicBezTo>
                  <a:lnTo>
                    <a:pt x="60" y="547"/>
                  </a:lnTo>
                  <a:cubicBezTo>
                    <a:pt x="54" y="541"/>
                    <a:pt x="53" y="532"/>
                    <a:pt x="58" y="528"/>
                  </a:cubicBezTo>
                  <a:lnTo>
                    <a:pt x="179" y="407"/>
                  </a:lnTo>
                  <a:cubicBezTo>
                    <a:pt x="183" y="403"/>
                    <a:pt x="192" y="404"/>
                    <a:pt x="198" y="410"/>
                  </a:cubicBezTo>
                  <a:lnTo>
                    <a:pt x="214" y="427"/>
                  </a:lnTo>
                  <a:cubicBezTo>
                    <a:pt x="220" y="433"/>
                    <a:pt x="221" y="441"/>
                    <a:pt x="217" y="446"/>
                  </a:cubicBezTo>
                  <a:lnTo>
                    <a:pt x="96" y="566"/>
                  </a:lnTo>
                  <a:close/>
                  <a:moveTo>
                    <a:pt x="321" y="303"/>
                  </a:moveTo>
                  <a:lnTo>
                    <a:pt x="321" y="303"/>
                  </a:lnTo>
                  <a:cubicBezTo>
                    <a:pt x="264" y="245"/>
                    <a:pt x="264" y="152"/>
                    <a:pt x="321" y="94"/>
                  </a:cubicBezTo>
                  <a:cubicBezTo>
                    <a:pt x="379" y="36"/>
                    <a:pt x="472" y="36"/>
                    <a:pt x="530" y="94"/>
                  </a:cubicBezTo>
                  <a:cubicBezTo>
                    <a:pt x="588" y="152"/>
                    <a:pt x="588" y="245"/>
                    <a:pt x="530" y="303"/>
                  </a:cubicBezTo>
                  <a:cubicBezTo>
                    <a:pt x="472" y="360"/>
                    <a:pt x="379" y="360"/>
                    <a:pt x="321" y="3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5409106" y="3358421"/>
              <a:ext cx="488537" cy="492752"/>
            </a:xfrm>
            <a:custGeom>
              <a:avLst/>
              <a:gdLst>
                <a:gd name="T0" fmla="*/ 298 w 596"/>
                <a:gd name="T1" fmla="*/ 0 h 601"/>
                <a:gd name="T2" fmla="*/ 0 w 596"/>
                <a:gd name="T3" fmla="*/ 300 h 601"/>
                <a:gd name="T4" fmla="*/ 298 w 596"/>
                <a:gd name="T5" fmla="*/ 601 h 601"/>
                <a:gd name="T6" fmla="*/ 596 w 596"/>
                <a:gd name="T7" fmla="*/ 300 h 601"/>
                <a:gd name="T8" fmla="*/ 298 w 596"/>
                <a:gd name="T9" fmla="*/ 0 h 601"/>
                <a:gd name="T10" fmla="*/ 298 w 596"/>
                <a:gd name="T11" fmla="*/ 579 h 601"/>
                <a:gd name="T12" fmla="*/ 298 w 596"/>
                <a:gd name="T13" fmla="*/ 579 h 601"/>
                <a:gd name="T14" fmla="*/ 21 w 596"/>
                <a:gd name="T15" fmla="*/ 300 h 601"/>
                <a:gd name="T16" fmla="*/ 298 w 596"/>
                <a:gd name="T17" fmla="*/ 21 h 601"/>
                <a:gd name="T18" fmla="*/ 575 w 596"/>
                <a:gd name="T19" fmla="*/ 300 h 601"/>
                <a:gd name="T20" fmla="*/ 298 w 596"/>
                <a:gd name="T21" fmla="*/ 579 h 601"/>
                <a:gd name="T22" fmla="*/ 298 w 596"/>
                <a:gd name="T23" fmla="*/ 40 h 601"/>
                <a:gd name="T24" fmla="*/ 298 w 596"/>
                <a:gd name="T25" fmla="*/ 40 h 601"/>
                <a:gd name="T26" fmla="*/ 40 w 596"/>
                <a:gd name="T27" fmla="*/ 300 h 601"/>
                <a:gd name="T28" fmla="*/ 298 w 596"/>
                <a:gd name="T29" fmla="*/ 561 h 601"/>
                <a:gd name="T30" fmla="*/ 556 w 596"/>
                <a:gd name="T31" fmla="*/ 300 h 601"/>
                <a:gd name="T32" fmla="*/ 298 w 596"/>
                <a:gd name="T33" fmla="*/ 40 h 601"/>
                <a:gd name="T34" fmla="*/ 304 w 596"/>
                <a:gd name="T35" fmla="*/ 458 h 601"/>
                <a:gd name="T36" fmla="*/ 304 w 596"/>
                <a:gd name="T37" fmla="*/ 458 h 601"/>
                <a:gd name="T38" fmla="*/ 331 w 596"/>
                <a:gd name="T39" fmla="*/ 436 h 601"/>
                <a:gd name="T40" fmla="*/ 352 w 596"/>
                <a:gd name="T41" fmla="*/ 412 h 601"/>
                <a:gd name="T42" fmla="*/ 346 w 596"/>
                <a:gd name="T43" fmla="*/ 437 h 601"/>
                <a:gd name="T44" fmla="*/ 286 w 596"/>
                <a:gd name="T45" fmla="*/ 495 h 601"/>
                <a:gd name="T46" fmla="*/ 218 w 596"/>
                <a:gd name="T47" fmla="*/ 466 h 601"/>
                <a:gd name="T48" fmla="*/ 230 w 596"/>
                <a:gd name="T49" fmla="*/ 409 h 601"/>
                <a:gd name="T50" fmla="*/ 264 w 596"/>
                <a:gd name="T51" fmla="*/ 306 h 601"/>
                <a:gd name="T52" fmla="*/ 244 w 596"/>
                <a:gd name="T53" fmla="*/ 238 h 601"/>
                <a:gd name="T54" fmla="*/ 267 w 596"/>
                <a:gd name="T55" fmla="*/ 222 h 601"/>
                <a:gd name="T56" fmla="*/ 369 w 596"/>
                <a:gd name="T57" fmla="*/ 209 h 601"/>
                <a:gd name="T58" fmla="*/ 312 w 596"/>
                <a:gd name="T59" fmla="*/ 388 h 601"/>
                <a:gd name="T60" fmla="*/ 304 w 596"/>
                <a:gd name="T61" fmla="*/ 458 h 601"/>
                <a:gd name="T62" fmla="*/ 326 w 596"/>
                <a:gd name="T63" fmla="*/ 189 h 601"/>
                <a:gd name="T64" fmla="*/ 326 w 596"/>
                <a:gd name="T65" fmla="*/ 189 h 601"/>
                <a:gd name="T66" fmla="*/ 330 w 596"/>
                <a:gd name="T67" fmla="*/ 102 h 601"/>
                <a:gd name="T68" fmla="*/ 326 w 596"/>
                <a:gd name="T69" fmla="*/ 189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96" h="601">
                  <a:moveTo>
                    <a:pt x="298" y="0"/>
                  </a:moveTo>
                  <a:cubicBezTo>
                    <a:pt x="133" y="0"/>
                    <a:pt x="0" y="134"/>
                    <a:pt x="0" y="300"/>
                  </a:cubicBezTo>
                  <a:cubicBezTo>
                    <a:pt x="0" y="466"/>
                    <a:pt x="133" y="601"/>
                    <a:pt x="298" y="601"/>
                  </a:cubicBezTo>
                  <a:cubicBezTo>
                    <a:pt x="463" y="601"/>
                    <a:pt x="596" y="466"/>
                    <a:pt x="596" y="300"/>
                  </a:cubicBezTo>
                  <a:cubicBezTo>
                    <a:pt x="596" y="134"/>
                    <a:pt x="463" y="0"/>
                    <a:pt x="298" y="0"/>
                  </a:cubicBezTo>
                  <a:close/>
                  <a:moveTo>
                    <a:pt x="298" y="579"/>
                  </a:moveTo>
                  <a:lnTo>
                    <a:pt x="298" y="579"/>
                  </a:lnTo>
                  <a:cubicBezTo>
                    <a:pt x="145" y="579"/>
                    <a:pt x="21" y="454"/>
                    <a:pt x="21" y="300"/>
                  </a:cubicBezTo>
                  <a:cubicBezTo>
                    <a:pt x="21" y="146"/>
                    <a:pt x="145" y="21"/>
                    <a:pt x="298" y="21"/>
                  </a:cubicBezTo>
                  <a:cubicBezTo>
                    <a:pt x="451" y="21"/>
                    <a:pt x="575" y="146"/>
                    <a:pt x="575" y="300"/>
                  </a:cubicBezTo>
                  <a:cubicBezTo>
                    <a:pt x="575" y="454"/>
                    <a:pt x="451" y="579"/>
                    <a:pt x="298" y="579"/>
                  </a:cubicBezTo>
                  <a:close/>
                  <a:moveTo>
                    <a:pt x="298" y="40"/>
                  </a:moveTo>
                  <a:lnTo>
                    <a:pt x="298" y="40"/>
                  </a:lnTo>
                  <a:cubicBezTo>
                    <a:pt x="155" y="40"/>
                    <a:pt x="40" y="156"/>
                    <a:pt x="40" y="300"/>
                  </a:cubicBezTo>
                  <a:cubicBezTo>
                    <a:pt x="40" y="444"/>
                    <a:pt x="155" y="561"/>
                    <a:pt x="298" y="561"/>
                  </a:cubicBezTo>
                  <a:cubicBezTo>
                    <a:pt x="441" y="561"/>
                    <a:pt x="556" y="444"/>
                    <a:pt x="556" y="300"/>
                  </a:cubicBezTo>
                  <a:cubicBezTo>
                    <a:pt x="556" y="156"/>
                    <a:pt x="441" y="40"/>
                    <a:pt x="298" y="40"/>
                  </a:cubicBezTo>
                  <a:close/>
                  <a:moveTo>
                    <a:pt x="304" y="458"/>
                  </a:moveTo>
                  <a:lnTo>
                    <a:pt x="304" y="458"/>
                  </a:lnTo>
                  <a:cubicBezTo>
                    <a:pt x="314" y="460"/>
                    <a:pt x="324" y="445"/>
                    <a:pt x="331" y="436"/>
                  </a:cubicBezTo>
                  <a:cubicBezTo>
                    <a:pt x="338" y="427"/>
                    <a:pt x="343" y="414"/>
                    <a:pt x="352" y="412"/>
                  </a:cubicBezTo>
                  <a:cubicBezTo>
                    <a:pt x="360" y="418"/>
                    <a:pt x="351" y="430"/>
                    <a:pt x="346" y="437"/>
                  </a:cubicBezTo>
                  <a:cubicBezTo>
                    <a:pt x="333" y="457"/>
                    <a:pt x="307" y="487"/>
                    <a:pt x="286" y="495"/>
                  </a:cubicBezTo>
                  <a:cubicBezTo>
                    <a:pt x="255" y="506"/>
                    <a:pt x="221" y="495"/>
                    <a:pt x="218" y="466"/>
                  </a:cubicBezTo>
                  <a:cubicBezTo>
                    <a:pt x="216" y="451"/>
                    <a:pt x="224" y="428"/>
                    <a:pt x="230" y="409"/>
                  </a:cubicBezTo>
                  <a:cubicBezTo>
                    <a:pt x="242" y="371"/>
                    <a:pt x="251" y="347"/>
                    <a:pt x="264" y="306"/>
                  </a:cubicBezTo>
                  <a:cubicBezTo>
                    <a:pt x="273" y="277"/>
                    <a:pt x="293" y="228"/>
                    <a:pt x="244" y="238"/>
                  </a:cubicBezTo>
                  <a:cubicBezTo>
                    <a:pt x="244" y="225"/>
                    <a:pt x="257" y="224"/>
                    <a:pt x="267" y="222"/>
                  </a:cubicBezTo>
                  <a:cubicBezTo>
                    <a:pt x="299" y="217"/>
                    <a:pt x="335" y="211"/>
                    <a:pt x="369" y="209"/>
                  </a:cubicBezTo>
                  <a:cubicBezTo>
                    <a:pt x="353" y="263"/>
                    <a:pt x="331" y="327"/>
                    <a:pt x="312" y="388"/>
                  </a:cubicBezTo>
                  <a:cubicBezTo>
                    <a:pt x="306" y="407"/>
                    <a:pt x="283" y="451"/>
                    <a:pt x="304" y="458"/>
                  </a:cubicBezTo>
                  <a:close/>
                  <a:moveTo>
                    <a:pt x="326" y="189"/>
                  </a:moveTo>
                  <a:lnTo>
                    <a:pt x="326" y="189"/>
                  </a:lnTo>
                  <a:cubicBezTo>
                    <a:pt x="283" y="182"/>
                    <a:pt x="281" y="109"/>
                    <a:pt x="330" y="102"/>
                  </a:cubicBezTo>
                  <a:cubicBezTo>
                    <a:pt x="397" y="91"/>
                    <a:pt x="394" y="201"/>
                    <a:pt x="326" y="18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8"/>
            <p:cNvSpPr>
              <a:spLocks noEditPoints="1"/>
            </p:cNvSpPr>
            <p:nvPr/>
          </p:nvSpPr>
          <p:spPr bwMode="auto">
            <a:xfrm>
              <a:off x="7604344" y="2539262"/>
              <a:ext cx="530073" cy="522436"/>
            </a:xfrm>
            <a:custGeom>
              <a:avLst/>
              <a:gdLst>
                <a:gd name="T0" fmla="*/ 170 w 648"/>
                <a:gd name="T1" fmla="*/ 280 h 639"/>
                <a:gd name="T2" fmla="*/ 226 w 648"/>
                <a:gd name="T3" fmla="*/ 183 h 639"/>
                <a:gd name="T4" fmla="*/ 240 w 648"/>
                <a:gd name="T5" fmla="*/ 167 h 639"/>
                <a:gd name="T6" fmla="*/ 366 w 648"/>
                <a:gd name="T7" fmla="*/ 177 h 639"/>
                <a:gd name="T8" fmla="*/ 359 w 648"/>
                <a:gd name="T9" fmla="*/ 162 h 639"/>
                <a:gd name="T10" fmla="*/ 388 w 648"/>
                <a:gd name="T11" fmla="*/ 153 h 639"/>
                <a:gd name="T12" fmla="*/ 408 w 648"/>
                <a:gd name="T13" fmla="*/ 154 h 639"/>
                <a:gd name="T14" fmla="*/ 402 w 648"/>
                <a:gd name="T15" fmla="*/ 183 h 639"/>
                <a:gd name="T16" fmla="*/ 391 w 648"/>
                <a:gd name="T17" fmla="*/ 199 h 639"/>
                <a:gd name="T18" fmla="*/ 319 w 648"/>
                <a:gd name="T19" fmla="*/ 265 h 639"/>
                <a:gd name="T20" fmla="*/ 318 w 648"/>
                <a:gd name="T21" fmla="*/ 266 h 639"/>
                <a:gd name="T22" fmla="*/ 616 w 648"/>
                <a:gd name="T23" fmla="*/ 615 h 639"/>
                <a:gd name="T24" fmla="*/ 497 w 648"/>
                <a:gd name="T25" fmla="*/ 615 h 639"/>
                <a:gd name="T26" fmla="*/ 272 w 648"/>
                <a:gd name="T27" fmla="*/ 546 h 639"/>
                <a:gd name="T28" fmla="*/ 272 w 648"/>
                <a:gd name="T29" fmla="*/ 0 h 639"/>
                <a:gd name="T30" fmla="*/ 515 w 648"/>
                <a:gd name="T31" fmla="*/ 397 h 639"/>
                <a:gd name="T32" fmla="*/ 616 w 648"/>
                <a:gd name="T33" fmla="*/ 615 h 639"/>
                <a:gd name="T34" fmla="*/ 272 w 648"/>
                <a:gd name="T35" fmla="*/ 511 h 639"/>
                <a:gd name="T36" fmla="*/ 272 w 648"/>
                <a:gd name="T37" fmla="*/ 35 h 639"/>
                <a:gd name="T38" fmla="*/ 272 w 648"/>
                <a:gd name="T39" fmla="*/ 511 h 639"/>
                <a:gd name="T40" fmla="*/ 445 w 648"/>
                <a:gd name="T41" fmla="*/ 391 h 639"/>
                <a:gd name="T42" fmla="*/ 409 w 648"/>
                <a:gd name="T43" fmla="*/ 401 h 639"/>
                <a:gd name="T44" fmla="*/ 338 w 648"/>
                <a:gd name="T45" fmla="*/ 401 h 639"/>
                <a:gd name="T46" fmla="*/ 266 w 648"/>
                <a:gd name="T47" fmla="*/ 401 h 639"/>
                <a:gd name="T48" fmla="*/ 194 w 648"/>
                <a:gd name="T49" fmla="*/ 401 h 639"/>
                <a:gd name="T50" fmla="*/ 111 w 648"/>
                <a:gd name="T51" fmla="*/ 401 h 639"/>
                <a:gd name="T52" fmla="*/ 100 w 648"/>
                <a:gd name="T53" fmla="*/ 391 h 639"/>
                <a:gd name="T54" fmla="*/ 111 w 648"/>
                <a:gd name="T55" fmla="*/ 145 h 639"/>
                <a:gd name="T56" fmla="*/ 122 w 648"/>
                <a:gd name="T57" fmla="*/ 380 h 639"/>
                <a:gd name="T58" fmla="*/ 152 w 648"/>
                <a:gd name="T59" fmla="*/ 331 h 639"/>
                <a:gd name="T60" fmla="*/ 183 w 648"/>
                <a:gd name="T61" fmla="*/ 320 h 639"/>
                <a:gd name="T62" fmla="*/ 194 w 648"/>
                <a:gd name="T63" fmla="*/ 380 h 639"/>
                <a:gd name="T64" fmla="*/ 224 w 648"/>
                <a:gd name="T65" fmla="*/ 256 h 639"/>
                <a:gd name="T66" fmla="*/ 255 w 648"/>
                <a:gd name="T67" fmla="*/ 245 h 639"/>
                <a:gd name="T68" fmla="*/ 266 w 648"/>
                <a:gd name="T69" fmla="*/ 380 h 639"/>
                <a:gd name="T70" fmla="*/ 296 w 648"/>
                <a:gd name="T71" fmla="*/ 292 h 639"/>
                <a:gd name="T72" fmla="*/ 327 w 648"/>
                <a:gd name="T73" fmla="*/ 282 h 639"/>
                <a:gd name="T74" fmla="*/ 338 w 648"/>
                <a:gd name="T75" fmla="*/ 380 h 639"/>
                <a:gd name="T76" fmla="*/ 368 w 648"/>
                <a:gd name="T77" fmla="*/ 231 h 639"/>
                <a:gd name="T78" fmla="*/ 399 w 648"/>
                <a:gd name="T79" fmla="*/ 220 h 639"/>
                <a:gd name="T80" fmla="*/ 409 w 648"/>
                <a:gd name="T81" fmla="*/ 38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8" h="639">
                  <a:moveTo>
                    <a:pt x="242" y="199"/>
                  </a:moveTo>
                  <a:lnTo>
                    <a:pt x="170" y="280"/>
                  </a:lnTo>
                  <a:lnTo>
                    <a:pt x="153" y="266"/>
                  </a:lnTo>
                  <a:lnTo>
                    <a:pt x="226" y="183"/>
                  </a:lnTo>
                  <a:lnTo>
                    <a:pt x="226" y="183"/>
                  </a:lnTo>
                  <a:lnTo>
                    <a:pt x="240" y="167"/>
                  </a:lnTo>
                  <a:lnTo>
                    <a:pt x="316" y="234"/>
                  </a:lnTo>
                  <a:lnTo>
                    <a:pt x="366" y="177"/>
                  </a:lnTo>
                  <a:lnTo>
                    <a:pt x="357" y="169"/>
                  </a:lnTo>
                  <a:cubicBezTo>
                    <a:pt x="354" y="167"/>
                    <a:pt x="355" y="163"/>
                    <a:pt x="359" y="162"/>
                  </a:cubicBezTo>
                  <a:lnTo>
                    <a:pt x="373" y="158"/>
                  </a:lnTo>
                  <a:cubicBezTo>
                    <a:pt x="377" y="156"/>
                    <a:pt x="384" y="154"/>
                    <a:pt x="388" y="153"/>
                  </a:cubicBezTo>
                  <a:lnTo>
                    <a:pt x="402" y="149"/>
                  </a:lnTo>
                  <a:cubicBezTo>
                    <a:pt x="406" y="147"/>
                    <a:pt x="409" y="150"/>
                    <a:pt x="408" y="154"/>
                  </a:cubicBezTo>
                  <a:lnTo>
                    <a:pt x="405" y="167"/>
                  </a:lnTo>
                  <a:cubicBezTo>
                    <a:pt x="404" y="172"/>
                    <a:pt x="402" y="179"/>
                    <a:pt x="402" y="183"/>
                  </a:cubicBezTo>
                  <a:lnTo>
                    <a:pt x="399" y="196"/>
                  </a:lnTo>
                  <a:cubicBezTo>
                    <a:pt x="398" y="200"/>
                    <a:pt x="395" y="202"/>
                    <a:pt x="391" y="199"/>
                  </a:cubicBezTo>
                  <a:lnTo>
                    <a:pt x="383" y="192"/>
                  </a:lnTo>
                  <a:lnTo>
                    <a:pt x="319" y="265"/>
                  </a:lnTo>
                  <a:lnTo>
                    <a:pt x="319" y="265"/>
                  </a:lnTo>
                  <a:lnTo>
                    <a:pt x="318" y="266"/>
                  </a:lnTo>
                  <a:lnTo>
                    <a:pt x="242" y="199"/>
                  </a:lnTo>
                  <a:close/>
                  <a:moveTo>
                    <a:pt x="616" y="615"/>
                  </a:moveTo>
                  <a:cubicBezTo>
                    <a:pt x="599" y="631"/>
                    <a:pt x="578" y="639"/>
                    <a:pt x="556" y="639"/>
                  </a:cubicBezTo>
                  <a:cubicBezTo>
                    <a:pt x="535" y="639"/>
                    <a:pt x="513" y="631"/>
                    <a:pt x="497" y="615"/>
                  </a:cubicBezTo>
                  <a:lnTo>
                    <a:pt x="396" y="516"/>
                  </a:lnTo>
                  <a:cubicBezTo>
                    <a:pt x="359" y="535"/>
                    <a:pt x="317" y="546"/>
                    <a:pt x="272" y="546"/>
                  </a:cubicBezTo>
                  <a:cubicBezTo>
                    <a:pt x="122" y="546"/>
                    <a:pt x="0" y="424"/>
                    <a:pt x="0" y="273"/>
                  </a:cubicBezTo>
                  <a:cubicBezTo>
                    <a:pt x="0" y="123"/>
                    <a:pt x="122" y="0"/>
                    <a:pt x="272" y="0"/>
                  </a:cubicBezTo>
                  <a:cubicBezTo>
                    <a:pt x="423" y="0"/>
                    <a:pt x="545" y="123"/>
                    <a:pt x="545" y="273"/>
                  </a:cubicBezTo>
                  <a:cubicBezTo>
                    <a:pt x="545" y="318"/>
                    <a:pt x="534" y="360"/>
                    <a:pt x="515" y="397"/>
                  </a:cubicBezTo>
                  <a:lnTo>
                    <a:pt x="616" y="496"/>
                  </a:lnTo>
                  <a:cubicBezTo>
                    <a:pt x="648" y="529"/>
                    <a:pt x="648" y="582"/>
                    <a:pt x="616" y="615"/>
                  </a:cubicBezTo>
                  <a:close/>
                  <a:moveTo>
                    <a:pt x="272" y="511"/>
                  </a:moveTo>
                  <a:lnTo>
                    <a:pt x="272" y="511"/>
                  </a:lnTo>
                  <a:cubicBezTo>
                    <a:pt x="404" y="511"/>
                    <a:pt x="510" y="405"/>
                    <a:pt x="510" y="273"/>
                  </a:cubicBezTo>
                  <a:cubicBezTo>
                    <a:pt x="510" y="142"/>
                    <a:pt x="404" y="35"/>
                    <a:pt x="272" y="35"/>
                  </a:cubicBezTo>
                  <a:cubicBezTo>
                    <a:pt x="141" y="35"/>
                    <a:pt x="35" y="142"/>
                    <a:pt x="35" y="273"/>
                  </a:cubicBezTo>
                  <a:cubicBezTo>
                    <a:pt x="35" y="405"/>
                    <a:pt x="141" y="511"/>
                    <a:pt x="272" y="511"/>
                  </a:cubicBezTo>
                  <a:close/>
                  <a:moveTo>
                    <a:pt x="434" y="380"/>
                  </a:moveTo>
                  <a:cubicBezTo>
                    <a:pt x="440" y="380"/>
                    <a:pt x="445" y="385"/>
                    <a:pt x="445" y="391"/>
                  </a:cubicBezTo>
                  <a:cubicBezTo>
                    <a:pt x="445" y="397"/>
                    <a:pt x="440" y="401"/>
                    <a:pt x="434" y="401"/>
                  </a:cubicBezTo>
                  <a:lnTo>
                    <a:pt x="409" y="401"/>
                  </a:lnTo>
                  <a:lnTo>
                    <a:pt x="368" y="401"/>
                  </a:lnTo>
                  <a:lnTo>
                    <a:pt x="338" y="401"/>
                  </a:lnTo>
                  <a:lnTo>
                    <a:pt x="296" y="401"/>
                  </a:lnTo>
                  <a:lnTo>
                    <a:pt x="266" y="401"/>
                  </a:lnTo>
                  <a:lnTo>
                    <a:pt x="224" y="401"/>
                  </a:lnTo>
                  <a:lnTo>
                    <a:pt x="194" y="401"/>
                  </a:lnTo>
                  <a:lnTo>
                    <a:pt x="152" y="401"/>
                  </a:lnTo>
                  <a:lnTo>
                    <a:pt x="111" y="401"/>
                  </a:lnTo>
                  <a:lnTo>
                    <a:pt x="111" y="401"/>
                  </a:lnTo>
                  <a:cubicBezTo>
                    <a:pt x="105" y="401"/>
                    <a:pt x="100" y="397"/>
                    <a:pt x="100" y="391"/>
                  </a:cubicBezTo>
                  <a:lnTo>
                    <a:pt x="100" y="155"/>
                  </a:lnTo>
                  <a:cubicBezTo>
                    <a:pt x="100" y="150"/>
                    <a:pt x="105" y="145"/>
                    <a:pt x="111" y="145"/>
                  </a:cubicBezTo>
                  <a:cubicBezTo>
                    <a:pt x="117" y="145"/>
                    <a:pt x="121" y="150"/>
                    <a:pt x="121" y="155"/>
                  </a:cubicBezTo>
                  <a:lnTo>
                    <a:pt x="122" y="380"/>
                  </a:lnTo>
                  <a:lnTo>
                    <a:pt x="152" y="380"/>
                  </a:lnTo>
                  <a:lnTo>
                    <a:pt x="152" y="331"/>
                  </a:lnTo>
                  <a:cubicBezTo>
                    <a:pt x="152" y="325"/>
                    <a:pt x="157" y="320"/>
                    <a:pt x="163" y="320"/>
                  </a:cubicBezTo>
                  <a:lnTo>
                    <a:pt x="183" y="320"/>
                  </a:lnTo>
                  <a:cubicBezTo>
                    <a:pt x="189" y="320"/>
                    <a:pt x="194" y="325"/>
                    <a:pt x="194" y="331"/>
                  </a:cubicBezTo>
                  <a:lnTo>
                    <a:pt x="194" y="380"/>
                  </a:lnTo>
                  <a:lnTo>
                    <a:pt x="224" y="380"/>
                  </a:lnTo>
                  <a:lnTo>
                    <a:pt x="224" y="256"/>
                  </a:lnTo>
                  <a:cubicBezTo>
                    <a:pt x="224" y="250"/>
                    <a:pt x="229" y="245"/>
                    <a:pt x="235" y="245"/>
                  </a:cubicBezTo>
                  <a:lnTo>
                    <a:pt x="255" y="245"/>
                  </a:lnTo>
                  <a:cubicBezTo>
                    <a:pt x="261" y="245"/>
                    <a:pt x="266" y="250"/>
                    <a:pt x="266" y="256"/>
                  </a:cubicBezTo>
                  <a:lnTo>
                    <a:pt x="266" y="380"/>
                  </a:lnTo>
                  <a:lnTo>
                    <a:pt x="296" y="380"/>
                  </a:lnTo>
                  <a:lnTo>
                    <a:pt x="296" y="292"/>
                  </a:lnTo>
                  <a:cubicBezTo>
                    <a:pt x="296" y="286"/>
                    <a:pt x="300" y="282"/>
                    <a:pt x="307" y="282"/>
                  </a:cubicBezTo>
                  <a:lnTo>
                    <a:pt x="327" y="282"/>
                  </a:lnTo>
                  <a:cubicBezTo>
                    <a:pt x="333" y="282"/>
                    <a:pt x="338" y="286"/>
                    <a:pt x="338" y="292"/>
                  </a:cubicBezTo>
                  <a:lnTo>
                    <a:pt x="338" y="380"/>
                  </a:lnTo>
                  <a:lnTo>
                    <a:pt x="368" y="380"/>
                  </a:lnTo>
                  <a:lnTo>
                    <a:pt x="368" y="231"/>
                  </a:lnTo>
                  <a:cubicBezTo>
                    <a:pt x="368" y="225"/>
                    <a:pt x="372" y="220"/>
                    <a:pt x="378" y="220"/>
                  </a:cubicBezTo>
                  <a:lnTo>
                    <a:pt x="399" y="220"/>
                  </a:lnTo>
                  <a:cubicBezTo>
                    <a:pt x="405" y="220"/>
                    <a:pt x="409" y="225"/>
                    <a:pt x="409" y="231"/>
                  </a:cubicBezTo>
                  <a:lnTo>
                    <a:pt x="409" y="380"/>
                  </a:lnTo>
                  <a:lnTo>
                    <a:pt x="434" y="3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7604344" y="1127468"/>
              <a:ext cx="470737" cy="498689"/>
            </a:xfrm>
            <a:custGeom>
              <a:avLst/>
              <a:gdLst>
                <a:gd name="T0" fmla="*/ 139 w 577"/>
                <a:gd name="T1" fmla="*/ 87 h 609"/>
                <a:gd name="T2" fmla="*/ 27 w 577"/>
                <a:gd name="T3" fmla="*/ 87 h 609"/>
                <a:gd name="T4" fmla="*/ 27 w 577"/>
                <a:gd name="T5" fmla="*/ 48 h 609"/>
                <a:gd name="T6" fmla="*/ 139 w 577"/>
                <a:gd name="T7" fmla="*/ 48 h 609"/>
                <a:gd name="T8" fmla="*/ 139 w 577"/>
                <a:gd name="T9" fmla="*/ 87 h 609"/>
                <a:gd name="T10" fmla="*/ 139 w 577"/>
                <a:gd name="T11" fmla="*/ 179 h 609"/>
                <a:gd name="T12" fmla="*/ 27 w 577"/>
                <a:gd name="T13" fmla="*/ 179 h 609"/>
                <a:gd name="T14" fmla="*/ 27 w 577"/>
                <a:gd name="T15" fmla="*/ 140 h 609"/>
                <a:gd name="T16" fmla="*/ 139 w 577"/>
                <a:gd name="T17" fmla="*/ 140 h 609"/>
                <a:gd name="T18" fmla="*/ 139 w 577"/>
                <a:gd name="T19" fmla="*/ 179 h 609"/>
                <a:gd name="T20" fmla="*/ 139 w 577"/>
                <a:gd name="T21" fmla="*/ 271 h 609"/>
                <a:gd name="T22" fmla="*/ 27 w 577"/>
                <a:gd name="T23" fmla="*/ 271 h 609"/>
                <a:gd name="T24" fmla="*/ 27 w 577"/>
                <a:gd name="T25" fmla="*/ 232 h 609"/>
                <a:gd name="T26" fmla="*/ 139 w 577"/>
                <a:gd name="T27" fmla="*/ 232 h 609"/>
                <a:gd name="T28" fmla="*/ 139 w 577"/>
                <a:gd name="T29" fmla="*/ 271 h 609"/>
                <a:gd name="T30" fmla="*/ 0 w 577"/>
                <a:gd name="T31" fmla="*/ 609 h 609"/>
                <a:gd name="T32" fmla="*/ 166 w 577"/>
                <a:gd name="T33" fmla="*/ 609 h 609"/>
                <a:gd name="T34" fmla="*/ 166 w 577"/>
                <a:gd name="T35" fmla="*/ 0 h 609"/>
                <a:gd name="T36" fmla="*/ 0 w 577"/>
                <a:gd name="T37" fmla="*/ 0 h 609"/>
                <a:gd name="T38" fmla="*/ 0 w 577"/>
                <a:gd name="T39" fmla="*/ 609 h 609"/>
                <a:gd name="T40" fmla="*/ 344 w 577"/>
                <a:gd name="T41" fmla="*/ 87 h 609"/>
                <a:gd name="T42" fmla="*/ 232 w 577"/>
                <a:gd name="T43" fmla="*/ 87 h 609"/>
                <a:gd name="T44" fmla="*/ 232 w 577"/>
                <a:gd name="T45" fmla="*/ 48 h 609"/>
                <a:gd name="T46" fmla="*/ 344 w 577"/>
                <a:gd name="T47" fmla="*/ 48 h 609"/>
                <a:gd name="T48" fmla="*/ 344 w 577"/>
                <a:gd name="T49" fmla="*/ 87 h 609"/>
                <a:gd name="T50" fmla="*/ 344 w 577"/>
                <a:gd name="T51" fmla="*/ 179 h 609"/>
                <a:gd name="T52" fmla="*/ 232 w 577"/>
                <a:gd name="T53" fmla="*/ 179 h 609"/>
                <a:gd name="T54" fmla="*/ 232 w 577"/>
                <a:gd name="T55" fmla="*/ 140 h 609"/>
                <a:gd name="T56" fmla="*/ 344 w 577"/>
                <a:gd name="T57" fmla="*/ 140 h 609"/>
                <a:gd name="T58" fmla="*/ 344 w 577"/>
                <a:gd name="T59" fmla="*/ 179 h 609"/>
                <a:gd name="T60" fmla="*/ 344 w 577"/>
                <a:gd name="T61" fmla="*/ 271 h 609"/>
                <a:gd name="T62" fmla="*/ 232 w 577"/>
                <a:gd name="T63" fmla="*/ 271 h 609"/>
                <a:gd name="T64" fmla="*/ 232 w 577"/>
                <a:gd name="T65" fmla="*/ 232 h 609"/>
                <a:gd name="T66" fmla="*/ 344 w 577"/>
                <a:gd name="T67" fmla="*/ 232 h 609"/>
                <a:gd name="T68" fmla="*/ 344 w 577"/>
                <a:gd name="T69" fmla="*/ 271 h 609"/>
                <a:gd name="T70" fmla="*/ 205 w 577"/>
                <a:gd name="T71" fmla="*/ 609 h 609"/>
                <a:gd name="T72" fmla="*/ 371 w 577"/>
                <a:gd name="T73" fmla="*/ 609 h 609"/>
                <a:gd name="T74" fmla="*/ 371 w 577"/>
                <a:gd name="T75" fmla="*/ 0 h 609"/>
                <a:gd name="T76" fmla="*/ 205 w 577"/>
                <a:gd name="T77" fmla="*/ 0 h 609"/>
                <a:gd name="T78" fmla="*/ 205 w 577"/>
                <a:gd name="T79" fmla="*/ 609 h 609"/>
                <a:gd name="T80" fmla="*/ 549 w 577"/>
                <a:gd name="T81" fmla="*/ 87 h 609"/>
                <a:gd name="T82" fmla="*/ 437 w 577"/>
                <a:gd name="T83" fmla="*/ 87 h 609"/>
                <a:gd name="T84" fmla="*/ 437 w 577"/>
                <a:gd name="T85" fmla="*/ 48 h 609"/>
                <a:gd name="T86" fmla="*/ 549 w 577"/>
                <a:gd name="T87" fmla="*/ 48 h 609"/>
                <a:gd name="T88" fmla="*/ 549 w 577"/>
                <a:gd name="T89" fmla="*/ 87 h 609"/>
                <a:gd name="T90" fmla="*/ 549 w 577"/>
                <a:gd name="T91" fmla="*/ 179 h 609"/>
                <a:gd name="T92" fmla="*/ 437 w 577"/>
                <a:gd name="T93" fmla="*/ 179 h 609"/>
                <a:gd name="T94" fmla="*/ 437 w 577"/>
                <a:gd name="T95" fmla="*/ 140 h 609"/>
                <a:gd name="T96" fmla="*/ 549 w 577"/>
                <a:gd name="T97" fmla="*/ 140 h 609"/>
                <a:gd name="T98" fmla="*/ 549 w 577"/>
                <a:gd name="T99" fmla="*/ 179 h 609"/>
                <a:gd name="T100" fmla="*/ 549 w 577"/>
                <a:gd name="T101" fmla="*/ 271 h 609"/>
                <a:gd name="T102" fmla="*/ 437 w 577"/>
                <a:gd name="T103" fmla="*/ 271 h 609"/>
                <a:gd name="T104" fmla="*/ 437 w 577"/>
                <a:gd name="T105" fmla="*/ 232 h 609"/>
                <a:gd name="T106" fmla="*/ 549 w 577"/>
                <a:gd name="T107" fmla="*/ 232 h 609"/>
                <a:gd name="T108" fmla="*/ 549 w 577"/>
                <a:gd name="T109" fmla="*/ 271 h 609"/>
                <a:gd name="T110" fmla="*/ 410 w 577"/>
                <a:gd name="T111" fmla="*/ 609 h 609"/>
                <a:gd name="T112" fmla="*/ 577 w 577"/>
                <a:gd name="T113" fmla="*/ 609 h 609"/>
                <a:gd name="T114" fmla="*/ 577 w 577"/>
                <a:gd name="T115" fmla="*/ 0 h 609"/>
                <a:gd name="T116" fmla="*/ 410 w 577"/>
                <a:gd name="T117" fmla="*/ 0 h 609"/>
                <a:gd name="T118" fmla="*/ 410 w 577"/>
                <a:gd name="T1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7" h="609">
                  <a:moveTo>
                    <a:pt x="139" y="87"/>
                  </a:moveTo>
                  <a:lnTo>
                    <a:pt x="27" y="87"/>
                  </a:lnTo>
                  <a:lnTo>
                    <a:pt x="27" y="48"/>
                  </a:lnTo>
                  <a:lnTo>
                    <a:pt x="139" y="48"/>
                  </a:lnTo>
                  <a:lnTo>
                    <a:pt x="139" y="87"/>
                  </a:lnTo>
                  <a:close/>
                  <a:moveTo>
                    <a:pt x="139" y="179"/>
                  </a:moveTo>
                  <a:lnTo>
                    <a:pt x="27" y="179"/>
                  </a:lnTo>
                  <a:lnTo>
                    <a:pt x="27" y="140"/>
                  </a:lnTo>
                  <a:lnTo>
                    <a:pt x="139" y="140"/>
                  </a:lnTo>
                  <a:lnTo>
                    <a:pt x="139" y="179"/>
                  </a:lnTo>
                  <a:close/>
                  <a:moveTo>
                    <a:pt x="139" y="271"/>
                  </a:moveTo>
                  <a:lnTo>
                    <a:pt x="27" y="271"/>
                  </a:lnTo>
                  <a:lnTo>
                    <a:pt x="27" y="232"/>
                  </a:lnTo>
                  <a:lnTo>
                    <a:pt x="139" y="232"/>
                  </a:lnTo>
                  <a:lnTo>
                    <a:pt x="139" y="271"/>
                  </a:lnTo>
                  <a:close/>
                  <a:moveTo>
                    <a:pt x="0" y="609"/>
                  </a:moveTo>
                  <a:lnTo>
                    <a:pt x="166" y="609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609"/>
                  </a:lnTo>
                  <a:close/>
                  <a:moveTo>
                    <a:pt x="344" y="87"/>
                  </a:moveTo>
                  <a:lnTo>
                    <a:pt x="232" y="87"/>
                  </a:lnTo>
                  <a:lnTo>
                    <a:pt x="232" y="48"/>
                  </a:lnTo>
                  <a:lnTo>
                    <a:pt x="344" y="48"/>
                  </a:lnTo>
                  <a:lnTo>
                    <a:pt x="344" y="87"/>
                  </a:lnTo>
                  <a:close/>
                  <a:moveTo>
                    <a:pt x="344" y="179"/>
                  </a:moveTo>
                  <a:lnTo>
                    <a:pt x="232" y="179"/>
                  </a:lnTo>
                  <a:lnTo>
                    <a:pt x="232" y="140"/>
                  </a:lnTo>
                  <a:lnTo>
                    <a:pt x="344" y="140"/>
                  </a:lnTo>
                  <a:lnTo>
                    <a:pt x="344" y="179"/>
                  </a:lnTo>
                  <a:close/>
                  <a:moveTo>
                    <a:pt x="344" y="271"/>
                  </a:moveTo>
                  <a:lnTo>
                    <a:pt x="232" y="271"/>
                  </a:lnTo>
                  <a:lnTo>
                    <a:pt x="232" y="232"/>
                  </a:lnTo>
                  <a:lnTo>
                    <a:pt x="344" y="232"/>
                  </a:lnTo>
                  <a:lnTo>
                    <a:pt x="344" y="271"/>
                  </a:lnTo>
                  <a:close/>
                  <a:moveTo>
                    <a:pt x="205" y="609"/>
                  </a:moveTo>
                  <a:lnTo>
                    <a:pt x="371" y="609"/>
                  </a:lnTo>
                  <a:lnTo>
                    <a:pt x="371" y="0"/>
                  </a:lnTo>
                  <a:lnTo>
                    <a:pt x="205" y="0"/>
                  </a:lnTo>
                  <a:lnTo>
                    <a:pt x="205" y="609"/>
                  </a:lnTo>
                  <a:close/>
                  <a:moveTo>
                    <a:pt x="549" y="87"/>
                  </a:moveTo>
                  <a:lnTo>
                    <a:pt x="437" y="87"/>
                  </a:lnTo>
                  <a:lnTo>
                    <a:pt x="437" y="48"/>
                  </a:lnTo>
                  <a:lnTo>
                    <a:pt x="549" y="48"/>
                  </a:lnTo>
                  <a:lnTo>
                    <a:pt x="549" y="87"/>
                  </a:lnTo>
                  <a:close/>
                  <a:moveTo>
                    <a:pt x="549" y="179"/>
                  </a:moveTo>
                  <a:lnTo>
                    <a:pt x="437" y="179"/>
                  </a:lnTo>
                  <a:lnTo>
                    <a:pt x="437" y="140"/>
                  </a:lnTo>
                  <a:lnTo>
                    <a:pt x="549" y="140"/>
                  </a:lnTo>
                  <a:lnTo>
                    <a:pt x="549" y="179"/>
                  </a:lnTo>
                  <a:close/>
                  <a:moveTo>
                    <a:pt x="549" y="271"/>
                  </a:moveTo>
                  <a:lnTo>
                    <a:pt x="437" y="271"/>
                  </a:lnTo>
                  <a:lnTo>
                    <a:pt x="437" y="232"/>
                  </a:lnTo>
                  <a:lnTo>
                    <a:pt x="549" y="232"/>
                  </a:lnTo>
                  <a:lnTo>
                    <a:pt x="549" y="271"/>
                  </a:lnTo>
                  <a:close/>
                  <a:moveTo>
                    <a:pt x="410" y="609"/>
                  </a:moveTo>
                  <a:lnTo>
                    <a:pt x="577" y="609"/>
                  </a:lnTo>
                  <a:lnTo>
                    <a:pt x="577" y="0"/>
                  </a:lnTo>
                  <a:lnTo>
                    <a:pt x="410" y="0"/>
                  </a:lnTo>
                  <a:lnTo>
                    <a:pt x="410" y="60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0"/>
            <p:cNvSpPr>
              <a:spLocks noEditPoints="1"/>
            </p:cNvSpPr>
            <p:nvPr/>
          </p:nvSpPr>
          <p:spPr bwMode="auto">
            <a:xfrm>
              <a:off x="6509153" y="1095805"/>
              <a:ext cx="563696" cy="562014"/>
            </a:xfrm>
            <a:custGeom>
              <a:avLst/>
              <a:gdLst>
                <a:gd name="T0" fmla="*/ 122 w 689"/>
                <a:gd name="T1" fmla="*/ 472 h 688"/>
                <a:gd name="T2" fmla="*/ 567 w 689"/>
                <a:gd name="T3" fmla="*/ 215 h 688"/>
                <a:gd name="T4" fmla="*/ 495 w 689"/>
                <a:gd name="T5" fmla="*/ 605 h 688"/>
                <a:gd name="T6" fmla="*/ 194 w 689"/>
                <a:gd name="T7" fmla="*/ 83 h 688"/>
                <a:gd name="T8" fmla="*/ 495 w 689"/>
                <a:gd name="T9" fmla="*/ 605 h 688"/>
                <a:gd name="T10" fmla="*/ 161 w 689"/>
                <a:gd name="T11" fmla="*/ 450 h 688"/>
                <a:gd name="T12" fmla="*/ 528 w 689"/>
                <a:gd name="T13" fmla="*/ 238 h 688"/>
                <a:gd name="T14" fmla="*/ 460 w 689"/>
                <a:gd name="T15" fmla="*/ 543 h 688"/>
                <a:gd name="T16" fmla="*/ 230 w 689"/>
                <a:gd name="T17" fmla="*/ 145 h 688"/>
                <a:gd name="T18" fmla="*/ 460 w 689"/>
                <a:gd name="T19" fmla="*/ 543 h 688"/>
                <a:gd name="T20" fmla="*/ 345 w 689"/>
                <a:gd name="T21" fmla="*/ 376 h 688"/>
                <a:gd name="T22" fmla="*/ 345 w 689"/>
                <a:gd name="T23" fmla="*/ 311 h 688"/>
                <a:gd name="T24" fmla="*/ 359 w 689"/>
                <a:gd name="T25" fmla="*/ 158 h 688"/>
                <a:gd name="T26" fmla="*/ 344 w 689"/>
                <a:gd name="T27" fmla="*/ 172 h 688"/>
                <a:gd name="T28" fmla="*/ 330 w 689"/>
                <a:gd name="T29" fmla="*/ 135 h 688"/>
                <a:gd name="T30" fmla="*/ 345 w 689"/>
                <a:gd name="T31" fmla="*/ 121 h 688"/>
                <a:gd name="T32" fmla="*/ 359 w 689"/>
                <a:gd name="T33" fmla="*/ 158 h 688"/>
                <a:gd name="T34" fmla="*/ 345 w 689"/>
                <a:gd name="T35" fmla="*/ 567 h 688"/>
                <a:gd name="T36" fmla="*/ 330 w 689"/>
                <a:gd name="T37" fmla="*/ 553 h 688"/>
                <a:gd name="T38" fmla="*/ 344 w 689"/>
                <a:gd name="T39" fmla="*/ 516 h 688"/>
                <a:gd name="T40" fmla="*/ 359 w 689"/>
                <a:gd name="T41" fmla="*/ 530 h 688"/>
                <a:gd name="T42" fmla="*/ 159 w 689"/>
                <a:gd name="T43" fmla="*/ 326 h 688"/>
                <a:gd name="T44" fmla="*/ 173 w 689"/>
                <a:gd name="T45" fmla="*/ 342 h 688"/>
                <a:gd name="T46" fmla="*/ 136 w 689"/>
                <a:gd name="T47" fmla="*/ 356 h 688"/>
                <a:gd name="T48" fmla="*/ 122 w 689"/>
                <a:gd name="T49" fmla="*/ 340 h 688"/>
                <a:gd name="T50" fmla="*/ 159 w 689"/>
                <a:gd name="T51" fmla="*/ 326 h 688"/>
                <a:gd name="T52" fmla="*/ 567 w 689"/>
                <a:gd name="T53" fmla="*/ 340 h 688"/>
                <a:gd name="T54" fmla="*/ 553 w 689"/>
                <a:gd name="T55" fmla="*/ 356 h 688"/>
                <a:gd name="T56" fmla="*/ 516 w 689"/>
                <a:gd name="T57" fmla="*/ 342 h 688"/>
                <a:gd name="T58" fmla="*/ 530 w 689"/>
                <a:gd name="T59" fmla="*/ 326 h 688"/>
                <a:gd name="T60" fmla="*/ 363 w 689"/>
                <a:gd name="T61" fmla="*/ 344 h 688"/>
                <a:gd name="T62" fmla="*/ 327 w 689"/>
                <a:gd name="T63" fmla="*/ 344 h 688"/>
                <a:gd name="T64" fmla="*/ 345 w 689"/>
                <a:gd name="T65" fmla="*/ 201 h 688"/>
                <a:gd name="T66" fmla="*/ 363 w 689"/>
                <a:gd name="T67" fmla="*/ 344 h 688"/>
                <a:gd name="T68" fmla="*/ 262 w 689"/>
                <a:gd name="T69" fmla="*/ 429 h 688"/>
                <a:gd name="T70" fmla="*/ 329 w 689"/>
                <a:gd name="T71" fmla="*/ 336 h 688"/>
                <a:gd name="T72" fmla="*/ 355 w 689"/>
                <a:gd name="T73" fmla="*/ 361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89" h="688">
                  <a:moveTo>
                    <a:pt x="216" y="121"/>
                  </a:moveTo>
                  <a:cubicBezTo>
                    <a:pt x="94" y="192"/>
                    <a:pt x="51" y="350"/>
                    <a:pt x="122" y="472"/>
                  </a:cubicBezTo>
                  <a:cubicBezTo>
                    <a:pt x="193" y="595"/>
                    <a:pt x="350" y="637"/>
                    <a:pt x="473" y="566"/>
                  </a:cubicBezTo>
                  <a:cubicBezTo>
                    <a:pt x="596" y="495"/>
                    <a:pt x="638" y="338"/>
                    <a:pt x="567" y="215"/>
                  </a:cubicBezTo>
                  <a:cubicBezTo>
                    <a:pt x="496" y="93"/>
                    <a:pt x="339" y="51"/>
                    <a:pt x="216" y="121"/>
                  </a:cubicBezTo>
                  <a:close/>
                  <a:moveTo>
                    <a:pt x="495" y="605"/>
                  </a:moveTo>
                  <a:cubicBezTo>
                    <a:pt x="351" y="688"/>
                    <a:pt x="167" y="638"/>
                    <a:pt x="83" y="495"/>
                  </a:cubicBezTo>
                  <a:cubicBezTo>
                    <a:pt x="0" y="351"/>
                    <a:pt x="50" y="166"/>
                    <a:pt x="194" y="83"/>
                  </a:cubicBezTo>
                  <a:cubicBezTo>
                    <a:pt x="338" y="0"/>
                    <a:pt x="523" y="49"/>
                    <a:pt x="606" y="193"/>
                  </a:cubicBezTo>
                  <a:cubicBezTo>
                    <a:pt x="689" y="337"/>
                    <a:pt x="639" y="522"/>
                    <a:pt x="495" y="605"/>
                  </a:cubicBezTo>
                  <a:close/>
                  <a:moveTo>
                    <a:pt x="238" y="160"/>
                  </a:moveTo>
                  <a:cubicBezTo>
                    <a:pt x="137" y="219"/>
                    <a:pt x="102" y="349"/>
                    <a:pt x="161" y="450"/>
                  </a:cubicBezTo>
                  <a:cubicBezTo>
                    <a:pt x="219" y="551"/>
                    <a:pt x="349" y="586"/>
                    <a:pt x="451" y="528"/>
                  </a:cubicBezTo>
                  <a:cubicBezTo>
                    <a:pt x="552" y="469"/>
                    <a:pt x="587" y="339"/>
                    <a:pt x="528" y="238"/>
                  </a:cubicBezTo>
                  <a:cubicBezTo>
                    <a:pt x="470" y="136"/>
                    <a:pt x="340" y="102"/>
                    <a:pt x="238" y="160"/>
                  </a:cubicBezTo>
                  <a:close/>
                  <a:moveTo>
                    <a:pt x="460" y="543"/>
                  </a:moveTo>
                  <a:cubicBezTo>
                    <a:pt x="350" y="607"/>
                    <a:pt x="209" y="569"/>
                    <a:pt x="145" y="459"/>
                  </a:cubicBezTo>
                  <a:cubicBezTo>
                    <a:pt x="82" y="349"/>
                    <a:pt x="120" y="208"/>
                    <a:pt x="230" y="145"/>
                  </a:cubicBezTo>
                  <a:cubicBezTo>
                    <a:pt x="339" y="81"/>
                    <a:pt x="480" y="119"/>
                    <a:pt x="544" y="229"/>
                  </a:cubicBezTo>
                  <a:cubicBezTo>
                    <a:pt x="607" y="339"/>
                    <a:pt x="570" y="480"/>
                    <a:pt x="460" y="543"/>
                  </a:cubicBezTo>
                  <a:close/>
                  <a:moveTo>
                    <a:pt x="377" y="344"/>
                  </a:moveTo>
                  <a:cubicBezTo>
                    <a:pt x="377" y="362"/>
                    <a:pt x="362" y="376"/>
                    <a:pt x="345" y="376"/>
                  </a:cubicBezTo>
                  <a:cubicBezTo>
                    <a:pt x="327" y="376"/>
                    <a:pt x="312" y="362"/>
                    <a:pt x="312" y="344"/>
                  </a:cubicBezTo>
                  <a:cubicBezTo>
                    <a:pt x="312" y="326"/>
                    <a:pt x="327" y="311"/>
                    <a:pt x="345" y="311"/>
                  </a:cubicBezTo>
                  <a:cubicBezTo>
                    <a:pt x="362" y="311"/>
                    <a:pt x="377" y="326"/>
                    <a:pt x="377" y="344"/>
                  </a:cubicBezTo>
                  <a:close/>
                  <a:moveTo>
                    <a:pt x="359" y="158"/>
                  </a:moveTo>
                  <a:cubicBezTo>
                    <a:pt x="359" y="166"/>
                    <a:pt x="353" y="172"/>
                    <a:pt x="345" y="172"/>
                  </a:cubicBezTo>
                  <a:lnTo>
                    <a:pt x="344" y="172"/>
                  </a:lnTo>
                  <a:cubicBezTo>
                    <a:pt x="336" y="172"/>
                    <a:pt x="330" y="166"/>
                    <a:pt x="330" y="158"/>
                  </a:cubicBezTo>
                  <a:lnTo>
                    <a:pt x="330" y="135"/>
                  </a:lnTo>
                  <a:cubicBezTo>
                    <a:pt x="330" y="127"/>
                    <a:pt x="336" y="121"/>
                    <a:pt x="344" y="121"/>
                  </a:cubicBezTo>
                  <a:lnTo>
                    <a:pt x="345" y="121"/>
                  </a:lnTo>
                  <a:cubicBezTo>
                    <a:pt x="353" y="121"/>
                    <a:pt x="359" y="127"/>
                    <a:pt x="359" y="135"/>
                  </a:cubicBezTo>
                  <a:lnTo>
                    <a:pt x="359" y="158"/>
                  </a:lnTo>
                  <a:close/>
                  <a:moveTo>
                    <a:pt x="359" y="553"/>
                  </a:moveTo>
                  <a:cubicBezTo>
                    <a:pt x="359" y="560"/>
                    <a:pt x="353" y="567"/>
                    <a:pt x="345" y="567"/>
                  </a:cubicBezTo>
                  <a:lnTo>
                    <a:pt x="344" y="567"/>
                  </a:lnTo>
                  <a:cubicBezTo>
                    <a:pt x="336" y="567"/>
                    <a:pt x="330" y="560"/>
                    <a:pt x="330" y="553"/>
                  </a:cubicBezTo>
                  <a:lnTo>
                    <a:pt x="330" y="530"/>
                  </a:lnTo>
                  <a:cubicBezTo>
                    <a:pt x="330" y="522"/>
                    <a:pt x="336" y="516"/>
                    <a:pt x="344" y="516"/>
                  </a:cubicBezTo>
                  <a:lnTo>
                    <a:pt x="345" y="516"/>
                  </a:lnTo>
                  <a:cubicBezTo>
                    <a:pt x="353" y="516"/>
                    <a:pt x="359" y="522"/>
                    <a:pt x="359" y="530"/>
                  </a:cubicBezTo>
                  <a:lnTo>
                    <a:pt x="359" y="553"/>
                  </a:lnTo>
                  <a:close/>
                  <a:moveTo>
                    <a:pt x="159" y="326"/>
                  </a:moveTo>
                  <a:cubicBezTo>
                    <a:pt x="166" y="326"/>
                    <a:pt x="173" y="333"/>
                    <a:pt x="173" y="340"/>
                  </a:cubicBezTo>
                  <a:lnTo>
                    <a:pt x="173" y="342"/>
                  </a:lnTo>
                  <a:cubicBezTo>
                    <a:pt x="173" y="350"/>
                    <a:pt x="166" y="356"/>
                    <a:pt x="159" y="356"/>
                  </a:cubicBezTo>
                  <a:lnTo>
                    <a:pt x="136" y="356"/>
                  </a:lnTo>
                  <a:cubicBezTo>
                    <a:pt x="128" y="356"/>
                    <a:pt x="122" y="350"/>
                    <a:pt x="122" y="342"/>
                  </a:cubicBezTo>
                  <a:lnTo>
                    <a:pt x="122" y="340"/>
                  </a:lnTo>
                  <a:cubicBezTo>
                    <a:pt x="122" y="333"/>
                    <a:pt x="128" y="326"/>
                    <a:pt x="136" y="326"/>
                  </a:cubicBezTo>
                  <a:lnTo>
                    <a:pt x="159" y="326"/>
                  </a:lnTo>
                  <a:close/>
                  <a:moveTo>
                    <a:pt x="553" y="326"/>
                  </a:moveTo>
                  <a:cubicBezTo>
                    <a:pt x="561" y="326"/>
                    <a:pt x="567" y="333"/>
                    <a:pt x="567" y="340"/>
                  </a:cubicBezTo>
                  <a:lnTo>
                    <a:pt x="567" y="342"/>
                  </a:lnTo>
                  <a:cubicBezTo>
                    <a:pt x="567" y="350"/>
                    <a:pt x="561" y="356"/>
                    <a:pt x="553" y="356"/>
                  </a:cubicBezTo>
                  <a:lnTo>
                    <a:pt x="530" y="356"/>
                  </a:lnTo>
                  <a:cubicBezTo>
                    <a:pt x="523" y="356"/>
                    <a:pt x="516" y="350"/>
                    <a:pt x="516" y="342"/>
                  </a:cubicBezTo>
                  <a:lnTo>
                    <a:pt x="516" y="340"/>
                  </a:lnTo>
                  <a:cubicBezTo>
                    <a:pt x="516" y="333"/>
                    <a:pt x="523" y="326"/>
                    <a:pt x="530" y="326"/>
                  </a:cubicBezTo>
                  <a:lnTo>
                    <a:pt x="553" y="326"/>
                  </a:lnTo>
                  <a:close/>
                  <a:moveTo>
                    <a:pt x="363" y="344"/>
                  </a:moveTo>
                  <a:cubicBezTo>
                    <a:pt x="363" y="354"/>
                    <a:pt x="355" y="362"/>
                    <a:pt x="345" y="362"/>
                  </a:cubicBezTo>
                  <a:cubicBezTo>
                    <a:pt x="335" y="362"/>
                    <a:pt x="327" y="354"/>
                    <a:pt x="327" y="344"/>
                  </a:cubicBezTo>
                  <a:lnTo>
                    <a:pt x="327" y="219"/>
                  </a:lnTo>
                  <a:cubicBezTo>
                    <a:pt x="327" y="209"/>
                    <a:pt x="335" y="201"/>
                    <a:pt x="345" y="201"/>
                  </a:cubicBezTo>
                  <a:cubicBezTo>
                    <a:pt x="355" y="201"/>
                    <a:pt x="363" y="209"/>
                    <a:pt x="363" y="219"/>
                  </a:cubicBezTo>
                  <a:lnTo>
                    <a:pt x="363" y="344"/>
                  </a:lnTo>
                  <a:close/>
                  <a:moveTo>
                    <a:pt x="289" y="427"/>
                  </a:moveTo>
                  <a:cubicBezTo>
                    <a:pt x="281" y="435"/>
                    <a:pt x="269" y="436"/>
                    <a:pt x="262" y="429"/>
                  </a:cubicBezTo>
                  <a:cubicBezTo>
                    <a:pt x="255" y="422"/>
                    <a:pt x="255" y="409"/>
                    <a:pt x="263" y="402"/>
                  </a:cubicBezTo>
                  <a:lnTo>
                    <a:pt x="329" y="336"/>
                  </a:lnTo>
                  <a:cubicBezTo>
                    <a:pt x="337" y="328"/>
                    <a:pt x="349" y="327"/>
                    <a:pt x="356" y="334"/>
                  </a:cubicBezTo>
                  <a:cubicBezTo>
                    <a:pt x="363" y="341"/>
                    <a:pt x="362" y="354"/>
                    <a:pt x="355" y="361"/>
                  </a:cubicBezTo>
                  <a:lnTo>
                    <a:pt x="289" y="4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11"/>
            <p:cNvSpPr>
              <a:spLocks noEditPoints="1"/>
            </p:cNvSpPr>
            <p:nvPr/>
          </p:nvSpPr>
          <p:spPr bwMode="auto">
            <a:xfrm>
              <a:off x="3382887" y="4146108"/>
              <a:ext cx="363931" cy="496711"/>
            </a:xfrm>
            <a:custGeom>
              <a:avLst/>
              <a:gdLst>
                <a:gd name="T0" fmla="*/ 90 w 446"/>
                <a:gd name="T1" fmla="*/ 226 h 608"/>
                <a:gd name="T2" fmla="*/ 137 w 446"/>
                <a:gd name="T3" fmla="*/ 337 h 608"/>
                <a:gd name="T4" fmla="*/ 175 w 446"/>
                <a:gd name="T5" fmla="*/ 425 h 608"/>
                <a:gd name="T6" fmla="*/ 261 w 446"/>
                <a:gd name="T7" fmla="*/ 428 h 608"/>
                <a:gd name="T8" fmla="*/ 280 w 446"/>
                <a:gd name="T9" fmla="*/ 393 h 608"/>
                <a:gd name="T10" fmla="*/ 328 w 446"/>
                <a:gd name="T11" fmla="*/ 304 h 608"/>
                <a:gd name="T12" fmla="*/ 223 w 446"/>
                <a:gd name="T13" fmla="*/ 93 h 608"/>
                <a:gd name="T14" fmla="*/ 184 w 446"/>
                <a:gd name="T15" fmla="*/ 456 h 608"/>
                <a:gd name="T16" fmla="*/ 141 w 446"/>
                <a:gd name="T17" fmla="*/ 405 h 608"/>
                <a:gd name="T18" fmla="*/ 94 w 446"/>
                <a:gd name="T19" fmla="*/ 319 h 608"/>
                <a:gd name="T20" fmla="*/ 223 w 446"/>
                <a:gd name="T21" fmla="*/ 65 h 608"/>
                <a:gd name="T22" fmla="*/ 351 w 446"/>
                <a:gd name="T23" fmla="*/ 319 h 608"/>
                <a:gd name="T24" fmla="*/ 305 w 446"/>
                <a:gd name="T25" fmla="*/ 405 h 608"/>
                <a:gd name="T26" fmla="*/ 261 w 446"/>
                <a:gd name="T27" fmla="*/ 456 h 608"/>
                <a:gd name="T28" fmla="*/ 159 w 446"/>
                <a:gd name="T29" fmla="*/ 545 h 608"/>
                <a:gd name="T30" fmla="*/ 267 w 446"/>
                <a:gd name="T31" fmla="*/ 566 h 608"/>
                <a:gd name="T32" fmla="*/ 267 w 446"/>
                <a:gd name="T33" fmla="*/ 524 h 608"/>
                <a:gd name="T34" fmla="*/ 172 w 446"/>
                <a:gd name="T35" fmla="*/ 558 h 608"/>
                <a:gd name="T36" fmla="*/ 276 w 446"/>
                <a:gd name="T37" fmla="*/ 558 h 608"/>
                <a:gd name="T38" fmla="*/ 289 w 446"/>
                <a:gd name="T39" fmla="*/ 545 h 608"/>
                <a:gd name="T40" fmla="*/ 159 w 446"/>
                <a:gd name="T41" fmla="*/ 480 h 608"/>
                <a:gd name="T42" fmla="*/ 289 w 446"/>
                <a:gd name="T43" fmla="*/ 545 h 608"/>
                <a:gd name="T44" fmla="*/ 287 w 446"/>
                <a:gd name="T45" fmla="*/ 254 h 608"/>
                <a:gd name="T46" fmla="*/ 244 w 446"/>
                <a:gd name="T47" fmla="*/ 298 h 608"/>
                <a:gd name="T48" fmla="*/ 202 w 446"/>
                <a:gd name="T49" fmla="*/ 298 h 608"/>
                <a:gd name="T50" fmla="*/ 158 w 446"/>
                <a:gd name="T51" fmla="*/ 254 h 608"/>
                <a:gd name="T52" fmla="*/ 158 w 446"/>
                <a:gd name="T53" fmla="*/ 212 h 608"/>
                <a:gd name="T54" fmla="*/ 202 w 446"/>
                <a:gd name="T55" fmla="*/ 168 h 608"/>
                <a:gd name="T56" fmla="*/ 244 w 446"/>
                <a:gd name="T57" fmla="*/ 168 h 608"/>
                <a:gd name="T58" fmla="*/ 287 w 446"/>
                <a:gd name="T59" fmla="*/ 212 h 608"/>
                <a:gd name="T60" fmla="*/ 428 w 446"/>
                <a:gd name="T61" fmla="*/ 206 h 608"/>
                <a:gd name="T62" fmla="*/ 405 w 446"/>
                <a:gd name="T63" fmla="*/ 226 h 608"/>
                <a:gd name="T64" fmla="*/ 428 w 446"/>
                <a:gd name="T65" fmla="*/ 239 h 608"/>
                <a:gd name="T66" fmla="*/ 428 w 446"/>
                <a:gd name="T67" fmla="*/ 206 h 608"/>
                <a:gd name="T68" fmla="*/ 379 w 446"/>
                <a:gd name="T69" fmla="*/ 90 h 608"/>
                <a:gd name="T70" fmla="*/ 356 w 446"/>
                <a:gd name="T71" fmla="*/ 67 h 608"/>
                <a:gd name="T72" fmla="*/ 362 w 446"/>
                <a:gd name="T73" fmla="*/ 107 h 608"/>
                <a:gd name="T74" fmla="*/ 239 w 446"/>
                <a:gd name="T75" fmla="*/ 44 h 608"/>
                <a:gd name="T76" fmla="*/ 222 w 446"/>
                <a:gd name="T77" fmla="*/ 0 h 608"/>
                <a:gd name="T78" fmla="*/ 206 w 446"/>
                <a:gd name="T79" fmla="*/ 44 h 608"/>
                <a:gd name="T80" fmla="*/ 81 w 446"/>
                <a:gd name="T81" fmla="*/ 109 h 608"/>
                <a:gd name="T82" fmla="*/ 89 w 446"/>
                <a:gd name="T83" fmla="*/ 69 h 608"/>
                <a:gd name="T84" fmla="*/ 65 w 446"/>
                <a:gd name="T85" fmla="*/ 93 h 608"/>
                <a:gd name="T86" fmla="*/ 39 w 446"/>
                <a:gd name="T87" fmla="*/ 226 h 608"/>
                <a:gd name="T88" fmla="*/ 17 w 446"/>
                <a:gd name="T89" fmla="*/ 206 h 608"/>
                <a:gd name="T90" fmla="*/ 17 w 446"/>
                <a:gd name="T91" fmla="*/ 239 h 608"/>
                <a:gd name="T92" fmla="*/ 39 w 446"/>
                <a:gd name="T93" fmla="*/ 226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6" h="608">
                  <a:moveTo>
                    <a:pt x="223" y="93"/>
                  </a:moveTo>
                  <a:cubicBezTo>
                    <a:pt x="149" y="93"/>
                    <a:pt x="90" y="153"/>
                    <a:pt x="90" y="226"/>
                  </a:cubicBezTo>
                  <a:cubicBezTo>
                    <a:pt x="90" y="261"/>
                    <a:pt x="117" y="303"/>
                    <a:pt x="117" y="304"/>
                  </a:cubicBezTo>
                  <a:cubicBezTo>
                    <a:pt x="123" y="313"/>
                    <a:pt x="132" y="327"/>
                    <a:pt x="137" y="337"/>
                  </a:cubicBezTo>
                  <a:lnTo>
                    <a:pt x="165" y="393"/>
                  </a:lnTo>
                  <a:cubicBezTo>
                    <a:pt x="171" y="403"/>
                    <a:pt x="175" y="417"/>
                    <a:pt x="175" y="425"/>
                  </a:cubicBezTo>
                  <a:cubicBezTo>
                    <a:pt x="175" y="426"/>
                    <a:pt x="178" y="428"/>
                    <a:pt x="184" y="428"/>
                  </a:cubicBezTo>
                  <a:lnTo>
                    <a:pt x="261" y="428"/>
                  </a:lnTo>
                  <a:cubicBezTo>
                    <a:pt x="267" y="428"/>
                    <a:pt x="270" y="426"/>
                    <a:pt x="271" y="425"/>
                  </a:cubicBezTo>
                  <a:cubicBezTo>
                    <a:pt x="270" y="417"/>
                    <a:pt x="275" y="403"/>
                    <a:pt x="280" y="393"/>
                  </a:cubicBezTo>
                  <a:lnTo>
                    <a:pt x="309" y="337"/>
                  </a:lnTo>
                  <a:cubicBezTo>
                    <a:pt x="313" y="327"/>
                    <a:pt x="322" y="313"/>
                    <a:pt x="328" y="304"/>
                  </a:cubicBezTo>
                  <a:cubicBezTo>
                    <a:pt x="337" y="289"/>
                    <a:pt x="356" y="254"/>
                    <a:pt x="356" y="226"/>
                  </a:cubicBezTo>
                  <a:cubicBezTo>
                    <a:pt x="356" y="153"/>
                    <a:pt x="296" y="93"/>
                    <a:pt x="223" y="93"/>
                  </a:cubicBezTo>
                  <a:close/>
                  <a:moveTo>
                    <a:pt x="261" y="456"/>
                  </a:moveTo>
                  <a:lnTo>
                    <a:pt x="184" y="456"/>
                  </a:lnTo>
                  <a:cubicBezTo>
                    <a:pt x="163" y="456"/>
                    <a:pt x="147" y="442"/>
                    <a:pt x="147" y="425"/>
                  </a:cubicBezTo>
                  <a:cubicBezTo>
                    <a:pt x="147" y="423"/>
                    <a:pt x="145" y="414"/>
                    <a:pt x="141" y="405"/>
                  </a:cubicBezTo>
                  <a:lnTo>
                    <a:pt x="112" y="349"/>
                  </a:lnTo>
                  <a:cubicBezTo>
                    <a:pt x="107" y="341"/>
                    <a:pt x="99" y="327"/>
                    <a:pt x="94" y="319"/>
                  </a:cubicBezTo>
                  <a:cubicBezTo>
                    <a:pt x="91" y="314"/>
                    <a:pt x="62" y="268"/>
                    <a:pt x="62" y="226"/>
                  </a:cubicBezTo>
                  <a:cubicBezTo>
                    <a:pt x="62" y="137"/>
                    <a:pt x="134" y="65"/>
                    <a:pt x="223" y="65"/>
                  </a:cubicBezTo>
                  <a:cubicBezTo>
                    <a:pt x="311" y="65"/>
                    <a:pt x="383" y="137"/>
                    <a:pt x="383" y="226"/>
                  </a:cubicBezTo>
                  <a:cubicBezTo>
                    <a:pt x="383" y="268"/>
                    <a:pt x="354" y="314"/>
                    <a:pt x="351" y="319"/>
                  </a:cubicBezTo>
                  <a:cubicBezTo>
                    <a:pt x="346" y="327"/>
                    <a:pt x="338" y="341"/>
                    <a:pt x="333" y="349"/>
                  </a:cubicBezTo>
                  <a:lnTo>
                    <a:pt x="305" y="405"/>
                  </a:lnTo>
                  <a:cubicBezTo>
                    <a:pt x="301" y="414"/>
                    <a:pt x="298" y="423"/>
                    <a:pt x="298" y="425"/>
                  </a:cubicBezTo>
                  <a:cubicBezTo>
                    <a:pt x="298" y="442"/>
                    <a:pt x="282" y="456"/>
                    <a:pt x="261" y="456"/>
                  </a:cubicBezTo>
                  <a:close/>
                  <a:moveTo>
                    <a:pt x="180" y="524"/>
                  </a:moveTo>
                  <a:cubicBezTo>
                    <a:pt x="169" y="524"/>
                    <a:pt x="159" y="534"/>
                    <a:pt x="159" y="545"/>
                  </a:cubicBezTo>
                  <a:cubicBezTo>
                    <a:pt x="159" y="556"/>
                    <a:pt x="169" y="566"/>
                    <a:pt x="180" y="566"/>
                  </a:cubicBezTo>
                  <a:lnTo>
                    <a:pt x="267" y="566"/>
                  </a:lnTo>
                  <a:cubicBezTo>
                    <a:pt x="279" y="566"/>
                    <a:pt x="289" y="556"/>
                    <a:pt x="289" y="545"/>
                  </a:cubicBezTo>
                  <a:cubicBezTo>
                    <a:pt x="289" y="534"/>
                    <a:pt x="279" y="524"/>
                    <a:pt x="267" y="524"/>
                  </a:cubicBezTo>
                  <a:lnTo>
                    <a:pt x="180" y="524"/>
                  </a:lnTo>
                  <a:close/>
                  <a:moveTo>
                    <a:pt x="172" y="558"/>
                  </a:moveTo>
                  <a:cubicBezTo>
                    <a:pt x="173" y="586"/>
                    <a:pt x="196" y="608"/>
                    <a:pt x="224" y="608"/>
                  </a:cubicBezTo>
                  <a:cubicBezTo>
                    <a:pt x="252" y="608"/>
                    <a:pt x="275" y="586"/>
                    <a:pt x="276" y="558"/>
                  </a:cubicBezTo>
                  <a:lnTo>
                    <a:pt x="172" y="558"/>
                  </a:lnTo>
                  <a:close/>
                  <a:moveTo>
                    <a:pt x="289" y="545"/>
                  </a:moveTo>
                  <a:lnTo>
                    <a:pt x="159" y="545"/>
                  </a:lnTo>
                  <a:lnTo>
                    <a:pt x="159" y="480"/>
                  </a:lnTo>
                  <a:lnTo>
                    <a:pt x="289" y="480"/>
                  </a:lnTo>
                  <a:lnTo>
                    <a:pt x="289" y="545"/>
                  </a:lnTo>
                  <a:close/>
                  <a:moveTo>
                    <a:pt x="309" y="233"/>
                  </a:moveTo>
                  <a:cubicBezTo>
                    <a:pt x="309" y="245"/>
                    <a:pt x="299" y="254"/>
                    <a:pt x="287" y="254"/>
                  </a:cubicBezTo>
                  <a:lnTo>
                    <a:pt x="244" y="254"/>
                  </a:lnTo>
                  <a:lnTo>
                    <a:pt x="244" y="298"/>
                  </a:lnTo>
                  <a:cubicBezTo>
                    <a:pt x="244" y="309"/>
                    <a:pt x="234" y="319"/>
                    <a:pt x="223" y="319"/>
                  </a:cubicBezTo>
                  <a:cubicBezTo>
                    <a:pt x="211" y="319"/>
                    <a:pt x="202" y="309"/>
                    <a:pt x="202" y="298"/>
                  </a:cubicBezTo>
                  <a:lnTo>
                    <a:pt x="202" y="254"/>
                  </a:lnTo>
                  <a:lnTo>
                    <a:pt x="158" y="254"/>
                  </a:lnTo>
                  <a:cubicBezTo>
                    <a:pt x="146" y="254"/>
                    <a:pt x="137" y="245"/>
                    <a:pt x="137" y="233"/>
                  </a:cubicBezTo>
                  <a:cubicBezTo>
                    <a:pt x="137" y="221"/>
                    <a:pt x="146" y="212"/>
                    <a:pt x="158" y="212"/>
                  </a:cubicBezTo>
                  <a:lnTo>
                    <a:pt x="202" y="212"/>
                  </a:lnTo>
                  <a:lnTo>
                    <a:pt x="202" y="168"/>
                  </a:lnTo>
                  <a:cubicBezTo>
                    <a:pt x="202" y="157"/>
                    <a:pt x="211" y="147"/>
                    <a:pt x="223" y="147"/>
                  </a:cubicBezTo>
                  <a:cubicBezTo>
                    <a:pt x="234" y="147"/>
                    <a:pt x="244" y="157"/>
                    <a:pt x="244" y="168"/>
                  </a:cubicBezTo>
                  <a:lnTo>
                    <a:pt x="244" y="212"/>
                  </a:lnTo>
                  <a:lnTo>
                    <a:pt x="287" y="212"/>
                  </a:lnTo>
                  <a:cubicBezTo>
                    <a:pt x="299" y="212"/>
                    <a:pt x="309" y="221"/>
                    <a:pt x="309" y="233"/>
                  </a:cubicBezTo>
                  <a:close/>
                  <a:moveTo>
                    <a:pt x="428" y="206"/>
                  </a:moveTo>
                  <a:lnTo>
                    <a:pt x="404" y="206"/>
                  </a:lnTo>
                  <a:cubicBezTo>
                    <a:pt x="405" y="212"/>
                    <a:pt x="405" y="219"/>
                    <a:pt x="405" y="226"/>
                  </a:cubicBezTo>
                  <a:cubicBezTo>
                    <a:pt x="405" y="230"/>
                    <a:pt x="405" y="235"/>
                    <a:pt x="405" y="239"/>
                  </a:cubicBezTo>
                  <a:lnTo>
                    <a:pt x="428" y="239"/>
                  </a:lnTo>
                  <a:cubicBezTo>
                    <a:pt x="438" y="239"/>
                    <a:pt x="446" y="232"/>
                    <a:pt x="446" y="222"/>
                  </a:cubicBezTo>
                  <a:cubicBezTo>
                    <a:pt x="446" y="213"/>
                    <a:pt x="438" y="206"/>
                    <a:pt x="428" y="206"/>
                  </a:cubicBezTo>
                  <a:close/>
                  <a:moveTo>
                    <a:pt x="362" y="107"/>
                  </a:moveTo>
                  <a:lnTo>
                    <a:pt x="379" y="90"/>
                  </a:lnTo>
                  <a:cubicBezTo>
                    <a:pt x="386" y="83"/>
                    <a:pt x="386" y="72"/>
                    <a:pt x="380" y="66"/>
                  </a:cubicBezTo>
                  <a:cubicBezTo>
                    <a:pt x="373" y="60"/>
                    <a:pt x="362" y="60"/>
                    <a:pt x="356" y="67"/>
                  </a:cubicBezTo>
                  <a:lnTo>
                    <a:pt x="338" y="84"/>
                  </a:lnTo>
                  <a:cubicBezTo>
                    <a:pt x="347" y="91"/>
                    <a:pt x="355" y="99"/>
                    <a:pt x="362" y="107"/>
                  </a:cubicBezTo>
                  <a:close/>
                  <a:moveTo>
                    <a:pt x="222" y="43"/>
                  </a:moveTo>
                  <a:cubicBezTo>
                    <a:pt x="228" y="43"/>
                    <a:pt x="233" y="43"/>
                    <a:pt x="239" y="44"/>
                  </a:cubicBezTo>
                  <a:lnTo>
                    <a:pt x="239" y="18"/>
                  </a:lnTo>
                  <a:cubicBezTo>
                    <a:pt x="239" y="8"/>
                    <a:pt x="231" y="0"/>
                    <a:pt x="222" y="0"/>
                  </a:cubicBezTo>
                  <a:cubicBezTo>
                    <a:pt x="213" y="0"/>
                    <a:pt x="206" y="8"/>
                    <a:pt x="206" y="18"/>
                  </a:cubicBezTo>
                  <a:lnTo>
                    <a:pt x="206" y="44"/>
                  </a:lnTo>
                  <a:cubicBezTo>
                    <a:pt x="211" y="43"/>
                    <a:pt x="217" y="43"/>
                    <a:pt x="222" y="43"/>
                  </a:cubicBezTo>
                  <a:close/>
                  <a:moveTo>
                    <a:pt x="81" y="109"/>
                  </a:moveTo>
                  <a:cubicBezTo>
                    <a:pt x="89" y="101"/>
                    <a:pt x="96" y="93"/>
                    <a:pt x="105" y="86"/>
                  </a:cubicBezTo>
                  <a:lnTo>
                    <a:pt x="89" y="69"/>
                  </a:lnTo>
                  <a:cubicBezTo>
                    <a:pt x="82" y="63"/>
                    <a:pt x="71" y="62"/>
                    <a:pt x="65" y="69"/>
                  </a:cubicBezTo>
                  <a:cubicBezTo>
                    <a:pt x="58" y="75"/>
                    <a:pt x="58" y="86"/>
                    <a:pt x="65" y="93"/>
                  </a:cubicBezTo>
                  <a:lnTo>
                    <a:pt x="81" y="109"/>
                  </a:lnTo>
                  <a:close/>
                  <a:moveTo>
                    <a:pt x="39" y="226"/>
                  </a:moveTo>
                  <a:cubicBezTo>
                    <a:pt x="39" y="219"/>
                    <a:pt x="40" y="212"/>
                    <a:pt x="41" y="206"/>
                  </a:cubicBezTo>
                  <a:lnTo>
                    <a:pt x="17" y="206"/>
                  </a:lnTo>
                  <a:cubicBezTo>
                    <a:pt x="7" y="206"/>
                    <a:pt x="0" y="213"/>
                    <a:pt x="0" y="222"/>
                  </a:cubicBezTo>
                  <a:cubicBezTo>
                    <a:pt x="0" y="232"/>
                    <a:pt x="7" y="239"/>
                    <a:pt x="17" y="239"/>
                  </a:cubicBezTo>
                  <a:lnTo>
                    <a:pt x="40" y="239"/>
                  </a:lnTo>
                  <a:cubicBezTo>
                    <a:pt x="40" y="235"/>
                    <a:pt x="39" y="230"/>
                    <a:pt x="39" y="2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12"/>
            <p:cNvSpPr>
              <a:spLocks noEditPoints="1"/>
            </p:cNvSpPr>
            <p:nvPr/>
          </p:nvSpPr>
          <p:spPr bwMode="auto">
            <a:xfrm>
              <a:off x="1216856" y="4148088"/>
              <a:ext cx="630945" cy="492752"/>
            </a:xfrm>
            <a:custGeom>
              <a:avLst/>
              <a:gdLst>
                <a:gd name="T0" fmla="*/ 451 w 771"/>
                <a:gd name="T1" fmla="*/ 411 h 602"/>
                <a:gd name="T2" fmla="*/ 457 w 771"/>
                <a:gd name="T3" fmla="*/ 396 h 602"/>
                <a:gd name="T4" fmla="*/ 459 w 771"/>
                <a:gd name="T5" fmla="*/ 388 h 602"/>
                <a:gd name="T6" fmla="*/ 463 w 771"/>
                <a:gd name="T7" fmla="*/ 372 h 602"/>
                <a:gd name="T8" fmla="*/ 464 w 771"/>
                <a:gd name="T9" fmla="*/ 365 h 602"/>
                <a:gd name="T10" fmla="*/ 466 w 771"/>
                <a:gd name="T11" fmla="*/ 341 h 602"/>
                <a:gd name="T12" fmla="*/ 233 w 771"/>
                <a:gd name="T13" fmla="*/ 139 h 602"/>
                <a:gd name="T14" fmla="*/ 201 w 771"/>
                <a:gd name="T15" fmla="*/ 141 h 602"/>
                <a:gd name="T16" fmla="*/ 201 w 771"/>
                <a:gd name="T17" fmla="*/ 141 h 602"/>
                <a:gd name="T18" fmla="*/ 0 w 771"/>
                <a:gd name="T19" fmla="*/ 341 h 602"/>
                <a:gd name="T20" fmla="*/ 61 w 771"/>
                <a:gd name="T21" fmla="*/ 477 h 602"/>
                <a:gd name="T22" fmla="*/ 37 w 771"/>
                <a:gd name="T23" fmla="*/ 602 h 602"/>
                <a:gd name="T24" fmla="*/ 129 w 771"/>
                <a:gd name="T25" fmla="*/ 522 h 602"/>
                <a:gd name="T26" fmla="*/ 233 w 771"/>
                <a:gd name="T27" fmla="*/ 544 h 602"/>
                <a:gd name="T28" fmla="*/ 363 w 771"/>
                <a:gd name="T29" fmla="*/ 509 h 602"/>
                <a:gd name="T30" fmla="*/ 363 w 771"/>
                <a:gd name="T31" fmla="*/ 509 h 602"/>
                <a:gd name="T32" fmla="*/ 383 w 771"/>
                <a:gd name="T33" fmla="*/ 496 h 602"/>
                <a:gd name="T34" fmla="*/ 389 w 771"/>
                <a:gd name="T35" fmla="*/ 491 h 602"/>
                <a:gd name="T36" fmla="*/ 402 w 771"/>
                <a:gd name="T37" fmla="*/ 480 h 602"/>
                <a:gd name="T38" fmla="*/ 408 w 771"/>
                <a:gd name="T39" fmla="*/ 474 h 602"/>
                <a:gd name="T40" fmla="*/ 419 w 771"/>
                <a:gd name="T41" fmla="*/ 462 h 602"/>
                <a:gd name="T42" fmla="*/ 424 w 771"/>
                <a:gd name="T43" fmla="*/ 457 h 602"/>
                <a:gd name="T44" fmla="*/ 448 w 771"/>
                <a:gd name="T45" fmla="*/ 417 h 602"/>
                <a:gd name="T46" fmla="*/ 451 w 771"/>
                <a:gd name="T47" fmla="*/ 411 h 602"/>
                <a:gd name="T48" fmla="*/ 771 w 771"/>
                <a:gd name="T49" fmla="*/ 263 h 602"/>
                <a:gd name="T50" fmla="*/ 771 w 771"/>
                <a:gd name="T51" fmla="*/ 263 h 602"/>
                <a:gd name="T52" fmla="*/ 469 w 771"/>
                <a:gd name="T53" fmla="*/ 0 h 602"/>
                <a:gd name="T54" fmla="*/ 243 w 771"/>
                <a:gd name="T55" fmla="*/ 89 h 602"/>
                <a:gd name="T56" fmla="*/ 508 w 771"/>
                <a:gd name="T57" fmla="*/ 341 h 602"/>
                <a:gd name="T58" fmla="*/ 424 w 771"/>
                <a:gd name="T59" fmla="*/ 523 h 602"/>
                <a:gd name="T60" fmla="*/ 469 w 771"/>
                <a:gd name="T61" fmla="*/ 526 h 602"/>
                <a:gd name="T62" fmla="*/ 603 w 771"/>
                <a:gd name="T63" fmla="*/ 498 h 602"/>
                <a:gd name="T64" fmla="*/ 722 w 771"/>
                <a:gd name="T65" fmla="*/ 602 h 602"/>
                <a:gd name="T66" fmla="*/ 692 w 771"/>
                <a:gd name="T67" fmla="*/ 440 h 602"/>
                <a:gd name="T68" fmla="*/ 771 w 771"/>
                <a:gd name="T69" fmla="*/ 263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71" h="602">
                  <a:moveTo>
                    <a:pt x="451" y="411"/>
                  </a:moveTo>
                  <a:cubicBezTo>
                    <a:pt x="453" y="406"/>
                    <a:pt x="455" y="401"/>
                    <a:pt x="457" y="396"/>
                  </a:cubicBezTo>
                  <a:cubicBezTo>
                    <a:pt x="458" y="393"/>
                    <a:pt x="458" y="391"/>
                    <a:pt x="459" y="388"/>
                  </a:cubicBezTo>
                  <a:cubicBezTo>
                    <a:pt x="460" y="383"/>
                    <a:pt x="462" y="377"/>
                    <a:pt x="463" y="372"/>
                  </a:cubicBezTo>
                  <a:cubicBezTo>
                    <a:pt x="463" y="370"/>
                    <a:pt x="464" y="367"/>
                    <a:pt x="464" y="365"/>
                  </a:cubicBezTo>
                  <a:cubicBezTo>
                    <a:pt x="465" y="357"/>
                    <a:pt x="466" y="349"/>
                    <a:pt x="466" y="341"/>
                  </a:cubicBezTo>
                  <a:cubicBezTo>
                    <a:pt x="466" y="230"/>
                    <a:pt x="361" y="139"/>
                    <a:pt x="233" y="139"/>
                  </a:cubicBezTo>
                  <a:cubicBezTo>
                    <a:pt x="222" y="139"/>
                    <a:pt x="212" y="140"/>
                    <a:pt x="201" y="141"/>
                  </a:cubicBezTo>
                  <a:lnTo>
                    <a:pt x="201" y="141"/>
                  </a:lnTo>
                  <a:cubicBezTo>
                    <a:pt x="88" y="154"/>
                    <a:pt x="0" y="239"/>
                    <a:pt x="0" y="341"/>
                  </a:cubicBezTo>
                  <a:cubicBezTo>
                    <a:pt x="0" y="394"/>
                    <a:pt x="23" y="441"/>
                    <a:pt x="61" y="477"/>
                  </a:cubicBezTo>
                  <a:lnTo>
                    <a:pt x="37" y="602"/>
                  </a:lnTo>
                  <a:lnTo>
                    <a:pt x="129" y="522"/>
                  </a:lnTo>
                  <a:cubicBezTo>
                    <a:pt x="161" y="536"/>
                    <a:pt x="196" y="544"/>
                    <a:pt x="233" y="544"/>
                  </a:cubicBezTo>
                  <a:cubicBezTo>
                    <a:pt x="281" y="544"/>
                    <a:pt x="325" y="531"/>
                    <a:pt x="363" y="509"/>
                  </a:cubicBezTo>
                  <a:cubicBezTo>
                    <a:pt x="363" y="509"/>
                    <a:pt x="363" y="509"/>
                    <a:pt x="363" y="509"/>
                  </a:cubicBezTo>
                  <a:cubicBezTo>
                    <a:pt x="370" y="505"/>
                    <a:pt x="376" y="500"/>
                    <a:pt x="383" y="496"/>
                  </a:cubicBezTo>
                  <a:cubicBezTo>
                    <a:pt x="385" y="494"/>
                    <a:pt x="387" y="493"/>
                    <a:pt x="389" y="491"/>
                  </a:cubicBezTo>
                  <a:cubicBezTo>
                    <a:pt x="393" y="487"/>
                    <a:pt x="398" y="484"/>
                    <a:pt x="402" y="480"/>
                  </a:cubicBezTo>
                  <a:cubicBezTo>
                    <a:pt x="404" y="478"/>
                    <a:pt x="406" y="476"/>
                    <a:pt x="408" y="474"/>
                  </a:cubicBezTo>
                  <a:cubicBezTo>
                    <a:pt x="412" y="470"/>
                    <a:pt x="415" y="466"/>
                    <a:pt x="419" y="462"/>
                  </a:cubicBezTo>
                  <a:cubicBezTo>
                    <a:pt x="421" y="460"/>
                    <a:pt x="422" y="458"/>
                    <a:pt x="424" y="457"/>
                  </a:cubicBezTo>
                  <a:cubicBezTo>
                    <a:pt x="433" y="445"/>
                    <a:pt x="442" y="431"/>
                    <a:pt x="448" y="417"/>
                  </a:cubicBezTo>
                  <a:cubicBezTo>
                    <a:pt x="449" y="415"/>
                    <a:pt x="450" y="413"/>
                    <a:pt x="451" y="411"/>
                  </a:cubicBezTo>
                  <a:close/>
                  <a:moveTo>
                    <a:pt x="771" y="263"/>
                  </a:moveTo>
                  <a:lnTo>
                    <a:pt x="771" y="263"/>
                  </a:lnTo>
                  <a:cubicBezTo>
                    <a:pt x="771" y="118"/>
                    <a:pt x="635" y="0"/>
                    <a:pt x="469" y="0"/>
                  </a:cubicBezTo>
                  <a:cubicBezTo>
                    <a:pt x="379" y="0"/>
                    <a:pt x="299" y="35"/>
                    <a:pt x="243" y="89"/>
                  </a:cubicBezTo>
                  <a:cubicBezTo>
                    <a:pt x="390" y="94"/>
                    <a:pt x="508" y="205"/>
                    <a:pt x="508" y="341"/>
                  </a:cubicBezTo>
                  <a:cubicBezTo>
                    <a:pt x="508" y="413"/>
                    <a:pt x="476" y="477"/>
                    <a:pt x="424" y="523"/>
                  </a:cubicBezTo>
                  <a:cubicBezTo>
                    <a:pt x="439" y="525"/>
                    <a:pt x="453" y="526"/>
                    <a:pt x="469" y="526"/>
                  </a:cubicBezTo>
                  <a:cubicBezTo>
                    <a:pt x="517" y="526"/>
                    <a:pt x="563" y="516"/>
                    <a:pt x="603" y="498"/>
                  </a:cubicBezTo>
                  <a:lnTo>
                    <a:pt x="722" y="602"/>
                  </a:lnTo>
                  <a:lnTo>
                    <a:pt x="692" y="440"/>
                  </a:lnTo>
                  <a:cubicBezTo>
                    <a:pt x="741" y="393"/>
                    <a:pt x="771" y="331"/>
                    <a:pt x="771" y="2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5339881" y="2568945"/>
              <a:ext cx="626988" cy="492752"/>
            </a:xfrm>
            <a:custGeom>
              <a:avLst/>
              <a:gdLst>
                <a:gd name="T0" fmla="*/ 282 w 766"/>
                <a:gd name="T1" fmla="*/ 304 h 600"/>
                <a:gd name="T2" fmla="*/ 391 w 766"/>
                <a:gd name="T3" fmla="*/ 248 h 600"/>
                <a:gd name="T4" fmla="*/ 596 w 766"/>
                <a:gd name="T5" fmla="*/ 213 h 600"/>
                <a:gd name="T6" fmla="*/ 652 w 766"/>
                <a:gd name="T7" fmla="*/ 129 h 600"/>
                <a:gd name="T8" fmla="*/ 570 w 766"/>
                <a:gd name="T9" fmla="*/ 186 h 600"/>
                <a:gd name="T10" fmla="*/ 391 w 766"/>
                <a:gd name="T11" fmla="*/ 195 h 600"/>
                <a:gd name="T12" fmla="*/ 766 w 766"/>
                <a:gd name="T13" fmla="*/ 80 h 600"/>
                <a:gd name="T14" fmla="*/ 465 w 766"/>
                <a:gd name="T15" fmla="*/ 32 h 600"/>
                <a:gd name="T16" fmla="*/ 437 w 766"/>
                <a:gd name="T17" fmla="*/ 0 h 600"/>
                <a:gd name="T18" fmla="*/ 154 w 766"/>
                <a:gd name="T19" fmla="*/ 32 h 600"/>
                <a:gd name="T20" fmla="*/ 175 w 766"/>
                <a:gd name="T21" fmla="*/ 80 h 600"/>
                <a:gd name="T22" fmla="*/ 216 w 766"/>
                <a:gd name="T23" fmla="*/ 135 h 600"/>
                <a:gd name="T24" fmla="*/ 706 w 766"/>
                <a:gd name="T25" fmla="*/ 80 h 600"/>
                <a:gd name="T26" fmla="*/ 355 w 766"/>
                <a:gd name="T27" fmla="*/ 394 h 600"/>
                <a:gd name="T28" fmla="*/ 706 w 766"/>
                <a:gd name="T29" fmla="*/ 410 h 600"/>
                <a:gd name="T30" fmla="*/ 361 w 766"/>
                <a:gd name="T31" fmla="*/ 427 h 600"/>
                <a:gd name="T32" fmla="*/ 362 w 766"/>
                <a:gd name="T33" fmla="*/ 478 h 600"/>
                <a:gd name="T34" fmla="*/ 437 w 766"/>
                <a:gd name="T35" fmla="*/ 595 h 600"/>
                <a:gd name="T36" fmla="*/ 465 w 766"/>
                <a:gd name="T37" fmla="*/ 478 h 600"/>
                <a:gd name="T38" fmla="*/ 603 w 766"/>
                <a:gd name="T39" fmla="*/ 592 h 600"/>
                <a:gd name="T40" fmla="*/ 591 w 766"/>
                <a:gd name="T41" fmla="*/ 478 h 600"/>
                <a:gd name="T42" fmla="*/ 766 w 766"/>
                <a:gd name="T43" fmla="*/ 427 h 600"/>
                <a:gd name="T44" fmla="*/ 747 w 766"/>
                <a:gd name="T45" fmla="*/ 80 h 600"/>
                <a:gd name="T46" fmla="*/ 161 w 766"/>
                <a:gd name="T47" fmla="*/ 310 h 600"/>
                <a:gd name="T48" fmla="*/ 235 w 766"/>
                <a:gd name="T49" fmla="*/ 236 h 600"/>
                <a:gd name="T50" fmla="*/ 86 w 766"/>
                <a:gd name="T51" fmla="*/ 236 h 600"/>
                <a:gd name="T52" fmla="*/ 208 w 766"/>
                <a:gd name="T53" fmla="*/ 325 h 600"/>
                <a:gd name="T54" fmla="*/ 181 w 766"/>
                <a:gd name="T55" fmla="*/ 325 h 600"/>
                <a:gd name="T56" fmla="*/ 188 w 766"/>
                <a:gd name="T57" fmla="*/ 339 h 600"/>
                <a:gd name="T58" fmla="*/ 196 w 766"/>
                <a:gd name="T59" fmla="*/ 510 h 600"/>
                <a:gd name="T60" fmla="*/ 129 w 766"/>
                <a:gd name="T61" fmla="*/ 510 h 600"/>
                <a:gd name="T62" fmla="*/ 137 w 766"/>
                <a:gd name="T63" fmla="*/ 339 h 600"/>
                <a:gd name="T64" fmla="*/ 145 w 766"/>
                <a:gd name="T65" fmla="*/ 325 h 600"/>
                <a:gd name="T66" fmla="*/ 0 w 766"/>
                <a:gd name="T67" fmla="*/ 438 h 600"/>
                <a:gd name="T68" fmla="*/ 66 w 766"/>
                <a:gd name="T69" fmla="*/ 600 h 600"/>
                <a:gd name="T70" fmla="*/ 89 w 766"/>
                <a:gd name="T71" fmla="*/ 432 h 600"/>
                <a:gd name="T72" fmla="*/ 230 w 766"/>
                <a:gd name="T73" fmla="*/ 600 h 600"/>
                <a:gd name="T74" fmla="*/ 253 w 766"/>
                <a:gd name="T75" fmla="*/ 432 h 600"/>
                <a:gd name="T76" fmla="*/ 321 w 766"/>
                <a:gd name="T77" fmla="*/ 600 h 600"/>
                <a:gd name="T78" fmla="*/ 208 w 766"/>
                <a:gd name="T79" fmla="*/ 325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66" h="600">
                  <a:moveTo>
                    <a:pt x="391" y="195"/>
                  </a:moveTo>
                  <a:lnTo>
                    <a:pt x="282" y="304"/>
                  </a:lnTo>
                  <a:cubicBezTo>
                    <a:pt x="293" y="310"/>
                    <a:pt x="303" y="317"/>
                    <a:pt x="312" y="326"/>
                  </a:cubicBezTo>
                  <a:lnTo>
                    <a:pt x="391" y="248"/>
                  </a:lnTo>
                  <a:lnTo>
                    <a:pt x="476" y="333"/>
                  </a:lnTo>
                  <a:lnTo>
                    <a:pt x="596" y="213"/>
                  </a:lnTo>
                  <a:lnTo>
                    <a:pt x="614" y="259"/>
                  </a:lnTo>
                  <a:lnTo>
                    <a:pt x="652" y="129"/>
                  </a:lnTo>
                  <a:lnTo>
                    <a:pt x="522" y="167"/>
                  </a:lnTo>
                  <a:lnTo>
                    <a:pt x="570" y="186"/>
                  </a:lnTo>
                  <a:lnTo>
                    <a:pt x="476" y="280"/>
                  </a:lnTo>
                  <a:lnTo>
                    <a:pt x="391" y="195"/>
                  </a:lnTo>
                  <a:close/>
                  <a:moveTo>
                    <a:pt x="766" y="80"/>
                  </a:moveTo>
                  <a:lnTo>
                    <a:pt x="766" y="80"/>
                  </a:lnTo>
                  <a:lnTo>
                    <a:pt x="766" y="32"/>
                  </a:lnTo>
                  <a:lnTo>
                    <a:pt x="465" y="32"/>
                  </a:lnTo>
                  <a:lnTo>
                    <a:pt x="465" y="0"/>
                  </a:lnTo>
                  <a:lnTo>
                    <a:pt x="437" y="0"/>
                  </a:lnTo>
                  <a:lnTo>
                    <a:pt x="437" y="32"/>
                  </a:lnTo>
                  <a:lnTo>
                    <a:pt x="154" y="32"/>
                  </a:lnTo>
                  <a:lnTo>
                    <a:pt x="154" y="80"/>
                  </a:lnTo>
                  <a:lnTo>
                    <a:pt x="175" y="80"/>
                  </a:lnTo>
                  <a:lnTo>
                    <a:pt x="175" y="122"/>
                  </a:lnTo>
                  <a:cubicBezTo>
                    <a:pt x="190" y="124"/>
                    <a:pt x="203" y="128"/>
                    <a:pt x="216" y="135"/>
                  </a:cubicBezTo>
                  <a:lnTo>
                    <a:pt x="216" y="80"/>
                  </a:lnTo>
                  <a:lnTo>
                    <a:pt x="706" y="80"/>
                  </a:lnTo>
                  <a:lnTo>
                    <a:pt x="706" y="394"/>
                  </a:lnTo>
                  <a:lnTo>
                    <a:pt x="355" y="394"/>
                  </a:lnTo>
                  <a:cubicBezTo>
                    <a:pt x="356" y="399"/>
                    <a:pt x="358" y="404"/>
                    <a:pt x="359" y="410"/>
                  </a:cubicBezTo>
                  <a:lnTo>
                    <a:pt x="706" y="410"/>
                  </a:lnTo>
                  <a:lnTo>
                    <a:pt x="706" y="427"/>
                  </a:lnTo>
                  <a:lnTo>
                    <a:pt x="361" y="427"/>
                  </a:lnTo>
                  <a:cubicBezTo>
                    <a:pt x="361" y="430"/>
                    <a:pt x="362" y="434"/>
                    <a:pt x="362" y="438"/>
                  </a:cubicBezTo>
                  <a:lnTo>
                    <a:pt x="362" y="478"/>
                  </a:lnTo>
                  <a:lnTo>
                    <a:pt x="437" y="478"/>
                  </a:lnTo>
                  <a:lnTo>
                    <a:pt x="437" y="595"/>
                  </a:lnTo>
                  <a:lnTo>
                    <a:pt x="465" y="595"/>
                  </a:lnTo>
                  <a:lnTo>
                    <a:pt x="465" y="478"/>
                  </a:lnTo>
                  <a:lnTo>
                    <a:pt x="560" y="478"/>
                  </a:lnTo>
                  <a:lnTo>
                    <a:pt x="603" y="592"/>
                  </a:lnTo>
                  <a:lnTo>
                    <a:pt x="631" y="585"/>
                  </a:lnTo>
                  <a:lnTo>
                    <a:pt x="591" y="478"/>
                  </a:lnTo>
                  <a:lnTo>
                    <a:pt x="766" y="478"/>
                  </a:lnTo>
                  <a:lnTo>
                    <a:pt x="766" y="427"/>
                  </a:lnTo>
                  <a:lnTo>
                    <a:pt x="747" y="427"/>
                  </a:lnTo>
                  <a:lnTo>
                    <a:pt x="747" y="80"/>
                  </a:lnTo>
                  <a:lnTo>
                    <a:pt x="766" y="80"/>
                  </a:lnTo>
                  <a:close/>
                  <a:moveTo>
                    <a:pt x="161" y="310"/>
                  </a:moveTo>
                  <a:lnTo>
                    <a:pt x="161" y="310"/>
                  </a:lnTo>
                  <a:cubicBezTo>
                    <a:pt x="202" y="310"/>
                    <a:pt x="235" y="277"/>
                    <a:pt x="235" y="236"/>
                  </a:cubicBezTo>
                  <a:cubicBezTo>
                    <a:pt x="235" y="194"/>
                    <a:pt x="202" y="161"/>
                    <a:pt x="161" y="161"/>
                  </a:cubicBezTo>
                  <a:cubicBezTo>
                    <a:pt x="119" y="161"/>
                    <a:pt x="86" y="194"/>
                    <a:pt x="86" y="236"/>
                  </a:cubicBezTo>
                  <a:cubicBezTo>
                    <a:pt x="86" y="277"/>
                    <a:pt x="119" y="310"/>
                    <a:pt x="161" y="310"/>
                  </a:cubicBezTo>
                  <a:close/>
                  <a:moveTo>
                    <a:pt x="208" y="325"/>
                  </a:moveTo>
                  <a:lnTo>
                    <a:pt x="208" y="325"/>
                  </a:lnTo>
                  <a:lnTo>
                    <a:pt x="181" y="325"/>
                  </a:lnTo>
                  <a:lnTo>
                    <a:pt x="185" y="328"/>
                  </a:lnTo>
                  <a:cubicBezTo>
                    <a:pt x="188" y="331"/>
                    <a:pt x="190" y="336"/>
                    <a:pt x="188" y="339"/>
                  </a:cubicBezTo>
                  <a:lnTo>
                    <a:pt x="178" y="365"/>
                  </a:lnTo>
                  <a:lnTo>
                    <a:pt x="196" y="510"/>
                  </a:lnTo>
                  <a:lnTo>
                    <a:pt x="163" y="540"/>
                  </a:lnTo>
                  <a:lnTo>
                    <a:pt x="129" y="510"/>
                  </a:lnTo>
                  <a:lnTo>
                    <a:pt x="147" y="365"/>
                  </a:lnTo>
                  <a:lnTo>
                    <a:pt x="137" y="339"/>
                  </a:lnTo>
                  <a:cubicBezTo>
                    <a:pt x="135" y="336"/>
                    <a:pt x="137" y="331"/>
                    <a:pt x="140" y="328"/>
                  </a:cubicBezTo>
                  <a:lnTo>
                    <a:pt x="145" y="325"/>
                  </a:lnTo>
                  <a:lnTo>
                    <a:pt x="112" y="325"/>
                  </a:lnTo>
                  <a:cubicBezTo>
                    <a:pt x="50" y="325"/>
                    <a:pt x="0" y="376"/>
                    <a:pt x="0" y="438"/>
                  </a:cubicBezTo>
                  <a:lnTo>
                    <a:pt x="0" y="600"/>
                  </a:lnTo>
                  <a:lnTo>
                    <a:pt x="66" y="600"/>
                  </a:lnTo>
                  <a:lnTo>
                    <a:pt x="66" y="432"/>
                  </a:lnTo>
                  <a:lnTo>
                    <a:pt x="89" y="432"/>
                  </a:lnTo>
                  <a:lnTo>
                    <a:pt x="89" y="600"/>
                  </a:lnTo>
                  <a:lnTo>
                    <a:pt x="230" y="600"/>
                  </a:lnTo>
                  <a:lnTo>
                    <a:pt x="230" y="432"/>
                  </a:lnTo>
                  <a:lnTo>
                    <a:pt x="253" y="432"/>
                  </a:lnTo>
                  <a:lnTo>
                    <a:pt x="253" y="600"/>
                  </a:lnTo>
                  <a:lnTo>
                    <a:pt x="321" y="600"/>
                  </a:lnTo>
                  <a:lnTo>
                    <a:pt x="321" y="438"/>
                  </a:lnTo>
                  <a:cubicBezTo>
                    <a:pt x="321" y="376"/>
                    <a:pt x="271" y="325"/>
                    <a:pt x="208" y="3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4"/>
            <p:cNvSpPr>
              <a:spLocks noEditPoints="1"/>
            </p:cNvSpPr>
            <p:nvPr/>
          </p:nvSpPr>
          <p:spPr bwMode="auto">
            <a:xfrm>
              <a:off x="3367064" y="2568945"/>
              <a:ext cx="395577" cy="494730"/>
            </a:xfrm>
            <a:custGeom>
              <a:avLst/>
              <a:gdLst>
                <a:gd name="T0" fmla="*/ 82 w 484"/>
                <a:gd name="T1" fmla="*/ 166 h 606"/>
                <a:gd name="T2" fmla="*/ 82 w 484"/>
                <a:gd name="T3" fmla="*/ 186 h 606"/>
                <a:gd name="T4" fmla="*/ 331 w 484"/>
                <a:gd name="T5" fmla="*/ 193 h 606"/>
                <a:gd name="T6" fmla="*/ 331 w 484"/>
                <a:gd name="T7" fmla="*/ 173 h 606"/>
                <a:gd name="T8" fmla="*/ 387 w 484"/>
                <a:gd name="T9" fmla="*/ 556 h 606"/>
                <a:gd name="T10" fmla="*/ 388 w 484"/>
                <a:gd name="T11" fmla="*/ 564 h 606"/>
                <a:gd name="T12" fmla="*/ 418 w 484"/>
                <a:gd name="T13" fmla="*/ 594 h 606"/>
                <a:gd name="T14" fmla="*/ 474 w 484"/>
                <a:gd name="T15" fmla="*/ 581 h 606"/>
                <a:gd name="T16" fmla="*/ 474 w 484"/>
                <a:gd name="T17" fmla="*/ 531 h 606"/>
                <a:gd name="T18" fmla="*/ 444 w 484"/>
                <a:gd name="T19" fmla="*/ 501 h 606"/>
                <a:gd name="T20" fmla="*/ 418 w 484"/>
                <a:gd name="T21" fmla="*/ 519 h 606"/>
                <a:gd name="T22" fmla="*/ 384 w 484"/>
                <a:gd name="T23" fmla="*/ 553 h 606"/>
                <a:gd name="T24" fmla="*/ 218 w 484"/>
                <a:gd name="T25" fmla="*/ 354 h 606"/>
                <a:gd name="T26" fmla="*/ 229 w 484"/>
                <a:gd name="T27" fmla="*/ 336 h 606"/>
                <a:gd name="T28" fmla="*/ 207 w 484"/>
                <a:gd name="T29" fmla="*/ 320 h 606"/>
                <a:gd name="T30" fmla="*/ 207 w 484"/>
                <a:gd name="T31" fmla="*/ 327 h 606"/>
                <a:gd name="T32" fmla="*/ 246 w 484"/>
                <a:gd name="T33" fmla="*/ 422 h 606"/>
                <a:gd name="T34" fmla="*/ 297 w 484"/>
                <a:gd name="T35" fmla="*/ 364 h 606"/>
                <a:gd name="T36" fmla="*/ 296 w 484"/>
                <a:gd name="T37" fmla="*/ 357 h 606"/>
                <a:gd name="T38" fmla="*/ 224 w 484"/>
                <a:gd name="T39" fmla="*/ 362 h 606"/>
                <a:gd name="T40" fmla="*/ 224 w 484"/>
                <a:gd name="T41" fmla="*/ 368 h 606"/>
                <a:gd name="T42" fmla="*/ 246 w 484"/>
                <a:gd name="T43" fmla="*/ 422 h 606"/>
                <a:gd name="T44" fmla="*/ 429 w 484"/>
                <a:gd name="T45" fmla="*/ 493 h 606"/>
                <a:gd name="T46" fmla="*/ 429 w 484"/>
                <a:gd name="T47" fmla="*/ 487 h 606"/>
                <a:gd name="T48" fmla="*/ 394 w 484"/>
                <a:gd name="T49" fmla="*/ 451 h 606"/>
                <a:gd name="T50" fmla="*/ 256 w 484"/>
                <a:gd name="T51" fmla="*/ 425 h 606"/>
                <a:gd name="T52" fmla="*/ 256 w 484"/>
                <a:gd name="T53" fmla="*/ 432 h 606"/>
                <a:gd name="T54" fmla="*/ 354 w 484"/>
                <a:gd name="T55" fmla="*/ 530 h 606"/>
                <a:gd name="T56" fmla="*/ 395 w 484"/>
                <a:gd name="T57" fmla="*/ 528 h 606"/>
                <a:gd name="T58" fmla="*/ 20 w 484"/>
                <a:gd name="T59" fmla="*/ 150 h 606"/>
                <a:gd name="T60" fmla="*/ 89 w 484"/>
                <a:gd name="T61" fmla="*/ 152 h 606"/>
                <a:gd name="T62" fmla="*/ 141 w 484"/>
                <a:gd name="T63" fmla="*/ 100 h 606"/>
                <a:gd name="T64" fmla="*/ 141 w 484"/>
                <a:gd name="T65" fmla="*/ 93 h 606"/>
                <a:gd name="T66" fmla="*/ 383 w 484"/>
                <a:gd name="T67" fmla="*/ 28 h 606"/>
                <a:gd name="T68" fmla="*/ 394 w 484"/>
                <a:gd name="T69" fmla="*/ 422 h 606"/>
                <a:gd name="T70" fmla="*/ 414 w 484"/>
                <a:gd name="T71" fmla="*/ 449 h 606"/>
                <a:gd name="T72" fmla="*/ 414 w 484"/>
                <a:gd name="T73" fmla="*/ 39 h 606"/>
                <a:gd name="T74" fmla="*/ 383 w 484"/>
                <a:gd name="T75" fmla="*/ 0 h 606"/>
                <a:gd name="T76" fmla="*/ 121 w 484"/>
                <a:gd name="T77" fmla="*/ 2 h 606"/>
                <a:gd name="T78" fmla="*/ 0 w 484"/>
                <a:gd name="T79" fmla="*/ 123 h 606"/>
                <a:gd name="T80" fmla="*/ 0 w 484"/>
                <a:gd name="T81" fmla="*/ 492 h 606"/>
                <a:gd name="T82" fmla="*/ 31 w 484"/>
                <a:gd name="T83" fmla="*/ 530 h 606"/>
                <a:gd name="T84" fmla="*/ 319 w 484"/>
                <a:gd name="T85" fmla="*/ 524 h 606"/>
                <a:gd name="T86" fmla="*/ 305 w 484"/>
                <a:gd name="T87" fmla="*/ 503 h 606"/>
                <a:gd name="T88" fmla="*/ 20 w 484"/>
                <a:gd name="T89" fmla="*/ 492 h 606"/>
                <a:gd name="T90" fmla="*/ 20 w 484"/>
                <a:gd name="T91" fmla="*/ 150 h 606"/>
                <a:gd name="T92" fmla="*/ 156 w 484"/>
                <a:gd name="T93" fmla="*/ 322 h 606"/>
                <a:gd name="T94" fmla="*/ 156 w 484"/>
                <a:gd name="T95" fmla="*/ 301 h 606"/>
                <a:gd name="T96" fmla="*/ 82 w 484"/>
                <a:gd name="T97" fmla="*/ 294 h 606"/>
                <a:gd name="T98" fmla="*/ 82 w 484"/>
                <a:gd name="T99" fmla="*/ 315 h 606"/>
                <a:gd name="T100" fmla="*/ 82 w 484"/>
                <a:gd name="T101" fmla="*/ 272 h 606"/>
                <a:gd name="T102" fmla="*/ 331 w 484"/>
                <a:gd name="T103" fmla="*/ 279 h 606"/>
                <a:gd name="T104" fmla="*/ 331 w 484"/>
                <a:gd name="T105" fmla="*/ 258 h 606"/>
                <a:gd name="T106" fmla="*/ 82 w 484"/>
                <a:gd name="T107" fmla="*/ 252 h 606"/>
                <a:gd name="T108" fmla="*/ 82 w 484"/>
                <a:gd name="T109" fmla="*/ 272 h 606"/>
                <a:gd name="T110" fmla="*/ 82 w 484"/>
                <a:gd name="T111" fmla="*/ 236 h 606"/>
                <a:gd name="T112" fmla="*/ 331 w 484"/>
                <a:gd name="T113" fmla="*/ 229 h 606"/>
                <a:gd name="T114" fmla="*/ 331 w 484"/>
                <a:gd name="T115" fmla="*/ 209 h 606"/>
                <a:gd name="T116" fmla="*/ 82 w 484"/>
                <a:gd name="T117" fmla="*/ 216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84" h="606">
                  <a:moveTo>
                    <a:pt x="331" y="166"/>
                  </a:moveTo>
                  <a:lnTo>
                    <a:pt x="82" y="166"/>
                  </a:lnTo>
                  <a:lnTo>
                    <a:pt x="82" y="173"/>
                  </a:lnTo>
                  <a:lnTo>
                    <a:pt x="82" y="186"/>
                  </a:lnTo>
                  <a:lnTo>
                    <a:pt x="82" y="193"/>
                  </a:lnTo>
                  <a:lnTo>
                    <a:pt x="331" y="193"/>
                  </a:lnTo>
                  <a:lnTo>
                    <a:pt x="331" y="186"/>
                  </a:lnTo>
                  <a:lnTo>
                    <a:pt x="331" y="173"/>
                  </a:lnTo>
                  <a:lnTo>
                    <a:pt x="331" y="166"/>
                  </a:lnTo>
                  <a:close/>
                  <a:moveTo>
                    <a:pt x="387" y="556"/>
                  </a:moveTo>
                  <a:lnTo>
                    <a:pt x="384" y="560"/>
                  </a:lnTo>
                  <a:lnTo>
                    <a:pt x="388" y="564"/>
                  </a:lnTo>
                  <a:lnTo>
                    <a:pt x="408" y="583"/>
                  </a:lnTo>
                  <a:lnTo>
                    <a:pt x="418" y="594"/>
                  </a:lnTo>
                  <a:cubicBezTo>
                    <a:pt x="430" y="606"/>
                    <a:pt x="450" y="606"/>
                    <a:pt x="462" y="594"/>
                  </a:cubicBezTo>
                  <a:lnTo>
                    <a:pt x="474" y="581"/>
                  </a:lnTo>
                  <a:cubicBezTo>
                    <a:pt x="481" y="575"/>
                    <a:pt x="484" y="565"/>
                    <a:pt x="483" y="556"/>
                  </a:cubicBezTo>
                  <a:cubicBezTo>
                    <a:pt x="484" y="548"/>
                    <a:pt x="481" y="538"/>
                    <a:pt x="474" y="531"/>
                  </a:cubicBezTo>
                  <a:lnTo>
                    <a:pt x="462" y="519"/>
                  </a:lnTo>
                  <a:lnTo>
                    <a:pt x="444" y="501"/>
                  </a:lnTo>
                  <a:lnTo>
                    <a:pt x="440" y="497"/>
                  </a:lnTo>
                  <a:lnTo>
                    <a:pt x="418" y="519"/>
                  </a:lnTo>
                  <a:lnTo>
                    <a:pt x="412" y="525"/>
                  </a:lnTo>
                  <a:lnTo>
                    <a:pt x="384" y="553"/>
                  </a:lnTo>
                  <a:lnTo>
                    <a:pt x="387" y="556"/>
                  </a:lnTo>
                  <a:close/>
                  <a:moveTo>
                    <a:pt x="218" y="354"/>
                  </a:moveTo>
                  <a:lnTo>
                    <a:pt x="234" y="338"/>
                  </a:lnTo>
                  <a:lnTo>
                    <a:pt x="229" y="336"/>
                  </a:lnTo>
                  <a:lnTo>
                    <a:pt x="234" y="331"/>
                  </a:lnTo>
                  <a:lnTo>
                    <a:pt x="207" y="320"/>
                  </a:lnTo>
                  <a:lnTo>
                    <a:pt x="211" y="328"/>
                  </a:lnTo>
                  <a:lnTo>
                    <a:pt x="207" y="327"/>
                  </a:lnTo>
                  <a:lnTo>
                    <a:pt x="218" y="354"/>
                  </a:lnTo>
                  <a:close/>
                  <a:moveTo>
                    <a:pt x="246" y="422"/>
                  </a:moveTo>
                  <a:lnTo>
                    <a:pt x="302" y="366"/>
                  </a:lnTo>
                  <a:lnTo>
                    <a:pt x="297" y="364"/>
                  </a:lnTo>
                  <a:lnTo>
                    <a:pt x="302" y="359"/>
                  </a:lnTo>
                  <a:lnTo>
                    <a:pt x="296" y="357"/>
                  </a:lnTo>
                  <a:lnTo>
                    <a:pt x="249" y="337"/>
                  </a:lnTo>
                  <a:lnTo>
                    <a:pt x="224" y="362"/>
                  </a:lnTo>
                  <a:lnTo>
                    <a:pt x="226" y="367"/>
                  </a:lnTo>
                  <a:lnTo>
                    <a:pt x="224" y="368"/>
                  </a:lnTo>
                  <a:lnTo>
                    <a:pt x="243" y="416"/>
                  </a:lnTo>
                  <a:lnTo>
                    <a:pt x="246" y="422"/>
                  </a:lnTo>
                  <a:close/>
                  <a:moveTo>
                    <a:pt x="412" y="511"/>
                  </a:moveTo>
                  <a:lnTo>
                    <a:pt x="429" y="493"/>
                  </a:lnTo>
                  <a:lnTo>
                    <a:pt x="426" y="490"/>
                  </a:lnTo>
                  <a:lnTo>
                    <a:pt x="429" y="487"/>
                  </a:lnTo>
                  <a:lnTo>
                    <a:pt x="414" y="472"/>
                  </a:lnTo>
                  <a:lnTo>
                    <a:pt x="394" y="451"/>
                  </a:lnTo>
                  <a:lnTo>
                    <a:pt x="312" y="369"/>
                  </a:lnTo>
                  <a:lnTo>
                    <a:pt x="256" y="425"/>
                  </a:lnTo>
                  <a:lnTo>
                    <a:pt x="260" y="429"/>
                  </a:lnTo>
                  <a:lnTo>
                    <a:pt x="256" y="432"/>
                  </a:lnTo>
                  <a:lnTo>
                    <a:pt x="334" y="510"/>
                  </a:lnTo>
                  <a:lnTo>
                    <a:pt x="354" y="530"/>
                  </a:lnTo>
                  <a:lnTo>
                    <a:pt x="374" y="549"/>
                  </a:lnTo>
                  <a:lnTo>
                    <a:pt x="395" y="528"/>
                  </a:lnTo>
                  <a:lnTo>
                    <a:pt x="412" y="511"/>
                  </a:lnTo>
                  <a:close/>
                  <a:moveTo>
                    <a:pt x="20" y="150"/>
                  </a:moveTo>
                  <a:lnTo>
                    <a:pt x="89" y="152"/>
                  </a:lnTo>
                  <a:lnTo>
                    <a:pt x="89" y="152"/>
                  </a:lnTo>
                  <a:lnTo>
                    <a:pt x="89" y="152"/>
                  </a:lnTo>
                  <a:cubicBezTo>
                    <a:pt x="118" y="152"/>
                    <a:pt x="141" y="129"/>
                    <a:pt x="141" y="100"/>
                  </a:cubicBezTo>
                  <a:lnTo>
                    <a:pt x="141" y="94"/>
                  </a:lnTo>
                  <a:lnTo>
                    <a:pt x="141" y="93"/>
                  </a:lnTo>
                  <a:lnTo>
                    <a:pt x="141" y="28"/>
                  </a:lnTo>
                  <a:lnTo>
                    <a:pt x="383" y="28"/>
                  </a:lnTo>
                  <a:cubicBezTo>
                    <a:pt x="389" y="28"/>
                    <a:pt x="394" y="32"/>
                    <a:pt x="394" y="38"/>
                  </a:cubicBezTo>
                  <a:lnTo>
                    <a:pt x="394" y="422"/>
                  </a:lnTo>
                  <a:lnTo>
                    <a:pt x="394" y="429"/>
                  </a:lnTo>
                  <a:lnTo>
                    <a:pt x="414" y="449"/>
                  </a:lnTo>
                  <a:lnTo>
                    <a:pt x="414" y="443"/>
                  </a:lnTo>
                  <a:lnTo>
                    <a:pt x="414" y="39"/>
                  </a:lnTo>
                  <a:lnTo>
                    <a:pt x="414" y="32"/>
                  </a:lnTo>
                  <a:cubicBezTo>
                    <a:pt x="414" y="15"/>
                    <a:pt x="400" y="0"/>
                    <a:pt x="383" y="0"/>
                  </a:cubicBezTo>
                  <a:lnTo>
                    <a:pt x="123" y="0"/>
                  </a:lnTo>
                  <a:lnTo>
                    <a:pt x="121" y="2"/>
                  </a:lnTo>
                  <a:lnTo>
                    <a:pt x="1" y="122"/>
                  </a:lnTo>
                  <a:lnTo>
                    <a:pt x="0" y="123"/>
                  </a:lnTo>
                  <a:lnTo>
                    <a:pt x="0" y="130"/>
                  </a:lnTo>
                  <a:lnTo>
                    <a:pt x="0" y="492"/>
                  </a:lnTo>
                  <a:lnTo>
                    <a:pt x="0" y="499"/>
                  </a:lnTo>
                  <a:cubicBezTo>
                    <a:pt x="0" y="516"/>
                    <a:pt x="14" y="530"/>
                    <a:pt x="31" y="530"/>
                  </a:cubicBezTo>
                  <a:lnTo>
                    <a:pt x="326" y="530"/>
                  </a:lnTo>
                  <a:lnTo>
                    <a:pt x="319" y="524"/>
                  </a:lnTo>
                  <a:lnTo>
                    <a:pt x="326" y="524"/>
                  </a:lnTo>
                  <a:lnTo>
                    <a:pt x="305" y="503"/>
                  </a:lnTo>
                  <a:lnTo>
                    <a:pt x="31" y="503"/>
                  </a:lnTo>
                  <a:cubicBezTo>
                    <a:pt x="25" y="503"/>
                    <a:pt x="21" y="498"/>
                    <a:pt x="20" y="492"/>
                  </a:cubicBezTo>
                  <a:lnTo>
                    <a:pt x="20" y="492"/>
                  </a:lnTo>
                  <a:lnTo>
                    <a:pt x="20" y="150"/>
                  </a:lnTo>
                  <a:close/>
                  <a:moveTo>
                    <a:pt x="82" y="322"/>
                  </a:moveTo>
                  <a:lnTo>
                    <a:pt x="156" y="322"/>
                  </a:lnTo>
                  <a:lnTo>
                    <a:pt x="156" y="315"/>
                  </a:lnTo>
                  <a:lnTo>
                    <a:pt x="156" y="301"/>
                  </a:lnTo>
                  <a:lnTo>
                    <a:pt x="156" y="294"/>
                  </a:lnTo>
                  <a:lnTo>
                    <a:pt x="82" y="294"/>
                  </a:lnTo>
                  <a:lnTo>
                    <a:pt x="82" y="301"/>
                  </a:lnTo>
                  <a:lnTo>
                    <a:pt x="82" y="315"/>
                  </a:lnTo>
                  <a:lnTo>
                    <a:pt x="82" y="322"/>
                  </a:lnTo>
                  <a:close/>
                  <a:moveTo>
                    <a:pt x="82" y="272"/>
                  </a:moveTo>
                  <a:lnTo>
                    <a:pt x="82" y="279"/>
                  </a:lnTo>
                  <a:lnTo>
                    <a:pt x="331" y="279"/>
                  </a:lnTo>
                  <a:lnTo>
                    <a:pt x="331" y="272"/>
                  </a:lnTo>
                  <a:lnTo>
                    <a:pt x="331" y="258"/>
                  </a:lnTo>
                  <a:lnTo>
                    <a:pt x="331" y="252"/>
                  </a:lnTo>
                  <a:lnTo>
                    <a:pt x="82" y="252"/>
                  </a:lnTo>
                  <a:lnTo>
                    <a:pt x="82" y="258"/>
                  </a:lnTo>
                  <a:lnTo>
                    <a:pt x="82" y="272"/>
                  </a:lnTo>
                  <a:close/>
                  <a:moveTo>
                    <a:pt x="82" y="229"/>
                  </a:moveTo>
                  <a:lnTo>
                    <a:pt x="82" y="236"/>
                  </a:lnTo>
                  <a:lnTo>
                    <a:pt x="331" y="236"/>
                  </a:lnTo>
                  <a:lnTo>
                    <a:pt x="331" y="229"/>
                  </a:lnTo>
                  <a:lnTo>
                    <a:pt x="331" y="216"/>
                  </a:lnTo>
                  <a:lnTo>
                    <a:pt x="331" y="209"/>
                  </a:lnTo>
                  <a:lnTo>
                    <a:pt x="82" y="209"/>
                  </a:lnTo>
                  <a:lnTo>
                    <a:pt x="82" y="216"/>
                  </a:lnTo>
                  <a:lnTo>
                    <a:pt x="82" y="2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5"/>
            <p:cNvSpPr>
              <a:spLocks noEditPoints="1"/>
            </p:cNvSpPr>
            <p:nvPr/>
          </p:nvSpPr>
          <p:spPr bwMode="auto">
            <a:xfrm>
              <a:off x="6560577" y="4146108"/>
              <a:ext cx="464802" cy="494730"/>
            </a:xfrm>
            <a:custGeom>
              <a:avLst/>
              <a:gdLst>
                <a:gd name="T0" fmla="*/ 171 w 568"/>
                <a:gd name="T1" fmla="*/ 92 h 606"/>
                <a:gd name="T2" fmla="*/ 372 w 568"/>
                <a:gd name="T3" fmla="*/ 67 h 606"/>
                <a:gd name="T4" fmla="*/ 300 w 568"/>
                <a:gd name="T5" fmla="*/ 41 h 606"/>
                <a:gd name="T6" fmla="*/ 217 w 568"/>
                <a:gd name="T7" fmla="*/ 41 h 606"/>
                <a:gd name="T8" fmla="*/ 145 w 568"/>
                <a:gd name="T9" fmla="*/ 67 h 606"/>
                <a:gd name="T10" fmla="*/ 468 w 568"/>
                <a:gd name="T11" fmla="*/ 525 h 606"/>
                <a:gd name="T12" fmla="*/ 475 w 568"/>
                <a:gd name="T13" fmla="*/ 507 h 606"/>
                <a:gd name="T14" fmla="*/ 443 w 568"/>
                <a:gd name="T15" fmla="*/ 393 h 606"/>
                <a:gd name="T16" fmla="*/ 422 w 568"/>
                <a:gd name="T17" fmla="*/ 393 h 606"/>
                <a:gd name="T18" fmla="*/ 422 w 568"/>
                <a:gd name="T19" fmla="*/ 481 h 606"/>
                <a:gd name="T20" fmla="*/ 422 w 568"/>
                <a:gd name="T21" fmla="*/ 483 h 606"/>
                <a:gd name="T22" fmla="*/ 423 w 568"/>
                <a:gd name="T23" fmla="*/ 484 h 606"/>
                <a:gd name="T24" fmla="*/ 425 w 568"/>
                <a:gd name="T25" fmla="*/ 486 h 606"/>
                <a:gd name="T26" fmla="*/ 541 w 568"/>
                <a:gd name="T27" fmla="*/ 400 h 606"/>
                <a:gd name="T28" fmla="*/ 432 w 568"/>
                <a:gd name="T29" fmla="*/ 342 h 606"/>
                <a:gd name="T30" fmla="*/ 407 w 568"/>
                <a:gd name="T31" fmla="*/ 604 h 606"/>
                <a:gd name="T32" fmla="*/ 562 w 568"/>
                <a:gd name="T33" fmla="*/ 499 h 606"/>
                <a:gd name="T34" fmla="*/ 542 w 568"/>
                <a:gd name="T35" fmla="*/ 495 h 606"/>
                <a:gd name="T36" fmla="*/ 432 w 568"/>
                <a:gd name="T37" fmla="*/ 586 h 606"/>
                <a:gd name="T38" fmla="*/ 323 w 568"/>
                <a:gd name="T39" fmla="*/ 453 h 606"/>
                <a:gd name="T40" fmla="*/ 453 w 568"/>
                <a:gd name="T41" fmla="*/ 365 h 606"/>
                <a:gd name="T42" fmla="*/ 542 w 568"/>
                <a:gd name="T43" fmla="*/ 495 h 606"/>
                <a:gd name="T44" fmla="*/ 190 w 568"/>
                <a:gd name="T45" fmla="*/ 494 h 606"/>
                <a:gd name="T46" fmla="*/ 325 w 568"/>
                <a:gd name="T47" fmla="*/ 360 h 606"/>
                <a:gd name="T48" fmla="*/ 353 w 568"/>
                <a:gd name="T49" fmla="*/ 339 h 606"/>
                <a:gd name="T50" fmla="*/ 491 w 568"/>
                <a:gd name="T51" fmla="*/ 205 h 606"/>
                <a:gd name="T52" fmla="*/ 496 w 568"/>
                <a:gd name="T53" fmla="*/ 331 h 606"/>
                <a:gd name="T54" fmla="*/ 518 w 568"/>
                <a:gd name="T55" fmla="*/ 339 h 606"/>
                <a:gd name="T56" fmla="*/ 518 w 568"/>
                <a:gd name="T57" fmla="*/ 139 h 606"/>
                <a:gd name="T58" fmla="*/ 27 w 568"/>
                <a:gd name="T59" fmla="*/ 112 h 606"/>
                <a:gd name="T60" fmla="*/ 0 w 568"/>
                <a:gd name="T61" fmla="*/ 211 h 606"/>
                <a:gd name="T62" fmla="*/ 0 w 568"/>
                <a:gd name="T63" fmla="*/ 360 h 606"/>
                <a:gd name="T64" fmla="*/ 0 w 568"/>
                <a:gd name="T65" fmla="*/ 504 h 606"/>
                <a:gd name="T66" fmla="*/ 286 w 568"/>
                <a:gd name="T67" fmla="*/ 531 h 606"/>
                <a:gd name="T68" fmla="*/ 21 w 568"/>
                <a:gd name="T69" fmla="*/ 211 h 606"/>
                <a:gd name="T70" fmla="*/ 27 w 568"/>
                <a:gd name="T71" fmla="*/ 205 h 606"/>
                <a:gd name="T72" fmla="*/ 169 w 568"/>
                <a:gd name="T73" fmla="*/ 339 h 606"/>
                <a:gd name="T74" fmla="*/ 21 w 568"/>
                <a:gd name="T75" fmla="*/ 211 h 606"/>
                <a:gd name="T76" fmla="*/ 169 w 568"/>
                <a:gd name="T77" fmla="*/ 360 h 606"/>
                <a:gd name="T78" fmla="*/ 27 w 568"/>
                <a:gd name="T79" fmla="*/ 494 h 606"/>
                <a:gd name="T80" fmla="*/ 21 w 568"/>
                <a:gd name="T81" fmla="*/ 360 h 606"/>
                <a:gd name="T82" fmla="*/ 190 w 568"/>
                <a:gd name="T83" fmla="*/ 339 h 606"/>
                <a:gd name="T84" fmla="*/ 190 w 568"/>
                <a:gd name="T85" fmla="*/ 205 h 606"/>
                <a:gd name="T86" fmla="*/ 332 w 568"/>
                <a:gd name="T87" fmla="*/ 339 h 606"/>
                <a:gd name="T88" fmla="*/ 342 w 568"/>
                <a:gd name="T89" fmla="*/ 139 h 606"/>
                <a:gd name="T90" fmla="*/ 361 w 568"/>
                <a:gd name="T91" fmla="*/ 157 h 606"/>
                <a:gd name="T92" fmla="*/ 324 w 568"/>
                <a:gd name="T93" fmla="*/ 157 h 606"/>
                <a:gd name="T94" fmla="*/ 180 w 568"/>
                <a:gd name="T95" fmla="*/ 139 h 606"/>
                <a:gd name="T96" fmla="*/ 198 w 568"/>
                <a:gd name="T97" fmla="*/ 157 h 606"/>
                <a:gd name="T98" fmla="*/ 161 w 568"/>
                <a:gd name="T99" fmla="*/ 157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68" h="606">
                  <a:moveTo>
                    <a:pt x="145" y="67"/>
                  </a:moveTo>
                  <a:cubicBezTo>
                    <a:pt x="145" y="81"/>
                    <a:pt x="157" y="92"/>
                    <a:pt x="171" y="92"/>
                  </a:cubicBezTo>
                  <a:lnTo>
                    <a:pt x="347" y="92"/>
                  </a:lnTo>
                  <a:cubicBezTo>
                    <a:pt x="361" y="92"/>
                    <a:pt x="372" y="81"/>
                    <a:pt x="372" y="67"/>
                  </a:cubicBezTo>
                  <a:cubicBezTo>
                    <a:pt x="372" y="53"/>
                    <a:pt x="361" y="41"/>
                    <a:pt x="347" y="41"/>
                  </a:cubicBezTo>
                  <a:lnTo>
                    <a:pt x="300" y="41"/>
                  </a:lnTo>
                  <a:cubicBezTo>
                    <a:pt x="300" y="18"/>
                    <a:pt x="282" y="0"/>
                    <a:pt x="259" y="0"/>
                  </a:cubicBezTo>
                  <a:cubicBezTo>
                    <a:pt x="236" y="0"/>
                    <a:pt x="217" y="18"/>
                    <a:pt x="217" y="41"/>
                  </a:cubicBezTo>
                  <a:lnTo>
                    <a:pt x="171" y="41"/>
                  </a:lnTo>
                  <a:cubicBezTo>
                    <a:pt x="157" y="41"/>
                    <a:pt x="145" y="53"/>
                    <a:pt x="145" y="67"/>
                  </a:cubicBezTo>
                  <a:close/>
                  <a:moveTo>
                    <a:pt x="460" y="522"/>
                  </a:moveTo>
                  <a:cubicBezTo>
                    <a:pt x="462" y="524"/>
                    <a:pt x="465" y="525"/>
                    <a:pt x="468" y="525"/>
                  </a:cubicBezTo>
                  <a:cubicBezTo>
                    <a:pt x="471" y="525"/>
                    <a:pt x="473" y="524"/>
                    <a:pt x="475" y="522"/>
                  </a:cubicBezTo>
                  <a:cubicBezTo>
                    <a:pt x="480" y="518"/>
                    <a:pt x="480" y="511"/>
                    <a:pt x="475" y="507"/>
                  </a:cubicBezTo>
                  <a:lnTo>
                    <a:pt x="443" y="474"/>
                  </a:lnTo>
                  <a:lnTo>
                    <a:pt x="443" y="393"/>
                  </a:lnTo>
                  <a:cubicBezTo>
                    <a:pt x="443" y="387"/>
                    <a:pt x="438" y="383"/>
                    <a:pt x="432" y="383"/>
                  </a:cubicBezTo>
                  <a:cubicBezTo>
                    <a:pt x="426" y="383"/>
                    <a:pt x="422" y="387"/>
                    <a:pt x="422" y="393"/>
                  </a:cubicBezTo>
                  <a:lnTo>
                    <a:pt x="422" y="479"/>
                  </a:lnTo>
                  <a:cubicBezTo>
                    <a:pt x="422" y="479"/>
                    <a:pt x="422" y="480"/>
                    <a:pt x="422" y="481"/>
                  </a:cubicBezTo>
                  <a:cubicBezTo>
                    <a:pt x="422" y="481"/>
                    <a:pt x="422" y="481"/>
                    <a:pt x="422" y="481"/>
                  </a:cubicBezTo>
                  <a:cubicBezTo>
                    <a:pt x="422" y="482"/>
                    <a:pt x="422" y="482"/>
                    <a:pt x="422" y="483"/>
                  </a:cubicBezTo>
                  <a:cubicBezTo>
                    <a:pt x="423" y="483"/>
                    <a:pt x="423" y="483"/>
                    <a:pt x="423" y="484"/>
                  </a:cubicBezTo>
                  <a:cubicBezTo>
                    <a:pt x="423" y="484"/>
                    <a:pt x="423" y="484"/>
                    <a:pt x="423" y="484"/>
                  </a:cubicBezTo>
                  <a:cubicBezTo>
                    <a:pt x="424" y="485"/>
                    <a:pt x="424" y="485"/>
                    <a:pt x="425" y="486"/>
                  </a:cubicBezTo>
                  <a:cubicBezTo>
                    <a:pt x="425" y="486"/>
                    <a:pt x="425" y="486"/>
                    <a:pt x="425" y="486"/>
                  </a:cubicBezTo>
                  <a:lnTo>
                    <a:pt x="460" y="522"/>
                  </a:lnTo>
                  <a:close/>
                  <a:moveTo>
                    <a:pt x="541" y="400"/>
                  </a:moveTo>
                  <a:cubicBezTo>
                    <a:pt x="522" y="371"/>
                    <a:pt x="492" y="351"/>
                    <a:pt x="457" y="344"/>
                  </a:cubicBezTo>
                  <a:cubicBezTo>
                    <a:pt x="449" y="343"/>
                    <a:pt x="440" y="342"/>
                    <a:pt x="432" y="342"/>
                  </a:cubicBezTo>
                  <a:cubicBezTo>
                    <a:pt x="369" y="342"/>
                    <a:pt x="314" y="387"/>
                    <a:pt x="303" y="449"/>
                  </a:cubicBezTo>
                  <a:cubicBezTo>
                    <a:pt x="289" y="521"/>
                    <a:pt x="336" y="590"/>
                    <a:pt x="407" y="604"/>
                  </a:cubicBezTo>
                  <a:cubicBezTo>
                    <a:pt x="416" y="605"/>
                    <a:pt x="424" y="606"/>
                    <a:pt x="432" y="606"/>
                  </a:cubicBezTo>
                  <a:cubicBezTo>
                    <a:pt x="496" y="606"/>
                    <a:pt x="550" y="561"/>
                    <a:pt x="562" y="499"/>
                  </a:cubicBezTo>
                  <a:cubicBezTo>
                    <a:pt x="568" y="464"/>
                    <a:pt x="561" y="429"/>
                    <a:pt x="541" y="400"/>
                  </a:cubicBezTo>
                  <a:close/>
                  <a:moveTo>
                    <a:pt x="542" y="495"/>
                  </a:moveTo>
                  <a:lnTo>
                    <a:pt x="542" y="495"/>
                  </a:lnTo>
                  <a:cubicBezTo>
                    <a:pt x="532" y="547"/>
                    <a:pt x="486" y="586"/>
                    <a:pt x="432" y="586"/>
                  </a:cubicBezTo>
                  <a:cubicBezTo>
                    <a:pt x="425" y="586"/>
                    <a:pt x="418" y="585"/>
                    <a:pt x="411" y="584"/>
                  </a:cubicBezTo>
                  <a:cubicBezTo>
                    <a:pt x="351" y="572"/>
                    <a:pt x="311" y="513"/>
                    <a:pt x="323" y="453"/>
                  </a:cubicBezTo>
                  <a:cubicBezTo>
                    <a:pt x="333" y="401"/>
                    <a:pt x="379" y="363"/>
                    <a:pt x="432" y="363"/>
                  </a:cubicBezTo>
                  <a:cubicBezTo>
                    <a:pt x="439" y="363"/>
                    <a:pt x="446" y="363"/>
                    <a:pt x="453" y="365"/>
                  </a:cubicBezTo>
                  <a:cubicBezTo>
                    <a:pt x="482" y="370"/>
                    <a:pt x="508" y="387"/>
                    <a:pt x="524" y="411"/>
                  </a:cubicBezTo>
                  <a:cubicBezTo>
                    <a:pt x="541" y="436"/>
                    <a:pt x="547" y="466"/>
                    <a:pt x="542" y="495"/>
                  </a:cubicBezTo>
                  <a:close/>
                  <a:moveTo>
                    <a:pt x="277" y="494"/>
                  </a:moveTo>
                  <a:lnTo>
                    <a:pt x="190" y="494"/>
                  </a:lnTo>
                  <a:lnTo>
                    <a:pt x="190" y="360"/>
                  </a:lnTo>
                  <a:lnTo>
                    <a:pt x="325" y="360"/>
                  </a:lnTo>
                  <a:cubicBezTo>
                    <a:pt x="334" y="352"/>
                    <a:pt x="343" y="345"/>
                    <a:pt x="353" y="339"/>
                  </a:cubicBezTo>
                  <a:lnTo>
                    <a:pt x="353" y="339"/>
                  </a:lnTo>
                  <a:lnTo>
                    <a:pt x="353" y="205"/>
                  </a:lnTo>
                  <a:lnTo>
                    <a:pt x="491" y="205"/>
                  </a:lnTo>
                  <a:cubicBezTo>
                    <a:pt x="494" y="205"/>
                    <a:pt x="496" y="208"/>
                    <a:pt x="496" y="211"/>
                  </a:cubicBezTo>
                  <a:lnTo>
                    <a:pt x="496" y="331"/>
                  </a:lnTo>
                  <a:cubicBezTo>
                    <a:pt x="504" y="335"/>
                    <a:pt x="511" y="339"/>
                    <a:pt x="518" y="343"/>
                  </a:cubicBezTo>
                  <a:lnTo>
                    <a:pt x="518" y="339"/>
                  </a:lnTo>
                  <a:lnTo>
                    <a:pt x="518" y="211"/>
                  </a:lnTo>
                  <a:lnTo>
                    <a:pt x="518" y="139"/>
                  </a:lnTo>
                  <a:cubicBezTo>
                    <a:pt x="518" y="124"/>
                    <a:pt x="506" y="112"/>
                    <a:pt x="491" y="112"/>
                  </a:cubicBezTo>
                  <a:lnTo>
                    <a:pt x="27" y="112"/>
                  </a:lnTo>
                  <a:cubicBezTo>
                    <a:pt x="12" y="112"/>
                    <a:pt x="0" y="124"/>
                    <a:pt x="0" y="139"/>
                  </a:cubicBezTo>
                  <a:lnTo>
                    <a:pt x="0" y="211"/>
                  </a:lnTo>
                  <a:lnTo>
                    <a:pt x="0" y="339"/>
                  </a:lnTo>
                  <a:lnTo>
                    <a:pt x="0" y="360"/>
                  </a:lnTo>
                  <a:lnTo>
                    <a:pt x="0" y="488"/>
                  </a:lnTo>
                  <a:lnTo>
                    <a:pt x="0" y="504"/>
                  </a:lnTo>
                  <a:cubicBezTo>
                    <a:pt x="0" y="519"/>
                    <a:pt x="12" y="531"/>
                    <a:pt x="27" y="531"/>
                  </a:cubicBezTo>
                  <a:lnTo>
                    <a:pt x="286" y="531"/>
                  </a:lnTo>
                  <a:cubicBezTo>
                    <a:pt x="282" y="519"/>
                    <a:pt x="278" y="507"/>
                    <a:pt x="277" y="494"/>
                  </a:cubicBezTo>
                  <a:close/>
                  <a:moveTo>
                    <a:pt x="21" y="211"/>
                  </a:moveTo>
                  <a:lnTo>
                    <a:pt x="21" y="211"/>
                  </a:lnTo>
                  <a:cubicBezTo>
                    <a:pt x="21" y="208"/>
                    <a:pt x="24" y="205"/>
                    <a:pt x="27" y="205"/>
                  </a:cubicBezTo>
                  <a:lnTo>
                    <a:pt x="169" y="205"/>
                  </a:lnTo>
                  <a:lnTo>
                    <a:pt x="169" y="339"/>
                  </a:lnTo>
                  <a:lnTo>
                    <a:pt x="21" y="339"/>
                  </a:lnTo>
                  <a:lnTo>
                    <a:pt x="21" y="211"/>
                  </a:lnTo>
                  <a:close/>
                  <a:moveTo>
                    <a:pt x="169" y="360"/>
                  </a:moveTo>
                  <a:lnTo>
                    <a:pt x="169" y="360"/>
                  </a:lnTo>
                  <a:lnTo>
                    <a:pt x="169" y="494"/>
                  </a:lnTo>
                  <a:lnTo>
                    <a:pt x="27" y="494"/>
                  </a:lnTo>
                  <a:cubicBezTo>
                    <a:pt x="24" y="494"/>
                    <a:pt x="21" y="491"/>
                    <a:pt x="21" y="488"/>
                  </a:cubicBezTo>
                  <a:lnTo>
                    <a:pt x="21" y="360"/>
                  </a:lnTo>
                  <a:lnTo>
                    <a:pt x="169" y="360"/>
                  </a:lnTo>
                  <a:close/>
                  <a:moveTo>
                    <a:pt x="190" y="339"/>
                  </a:moveTo>
                  <a:lnTo>
                    <a:pt x="190" y="339"/>
                  </a:lnTo>
                  <a:lnTo>
                    <a:pt x="190" y="205"/>
                  </a:lnTo>
                  <a:lnTo>
                    <a:pt x="332" y="205"/>
                  </a:lnTo>
                  <a:lnTo>
                    <a:pt x="332" y="339"/>
                  </a:lnTo>
                  <a:lnTo>
                    <a:pt x="190" y="339"/>
                  </a:lnTo>
                  <a:close/>
                  <a:moveTo>
                    <a:pt x="342" y="139"/>
                  </a:moveTo>
                  <a:lnTo>
                    <a:pt x="342" y="139"/>
                  </a:lnTo>
                  <a:cubicBezTo>
                    <a:pt x="353" y="139"/>
                    <a:pt x="361" y="147"/>
                    <a:pt x="361" y="157"/>
                  </a:cubicBezTo>
                  <a:cubicBezTo>
                    <a:pt x="361" y="167"/>
                    <a:pt x="353" y="176"/>
                    <a:pt x="342" y="176"/>
                  </a:cubicBezTo>
                  <a:cubicBezTo>
                    <a:pt x="332" y="176"/>
                    <a:pt x="324" y="167"/>
                    <a:pt x="324" y="157"/>
                  </a:cubicBezTo>
                  <a:cubicBezTo>
                    <a:pt x="324" y="147"/>
                    <a:pt x="332" y="139"/>
                    <a:pt x="342" y="139"/>
                  </a:cubicBezTo>
                  <a:close/>
                  <a:moveTo>
                    <a:pt x="180" y="139"/>
                  </a:moveTo>
                  <a:lnTo>
                    <a:pt x="180" y="139"/>
                  </a:lnTo>
                  <a:cubicBezTo>
                    <a:pt x="190" y="139"/>
                    <a:pt x="198" y="147"/>
                    <a:pt x="198" y="157"/>
                  </a:cubicBezTo>
                  <a:cubicBezTo>
                    <a:pt x="198" y="167"/>
                    <a:pt x="190" y="176"/>
                    <a:pt x="180" y="176"/>
                  </a:cubicBezTo>
                  <a:cubicBezTo>
                    <a:pt x="170" y="176"/>
                    <a:pt x="161" y="167"/>
                    <a:pt x="161" y="157"/>
                  </a:cubicBezTo>
                  <a:cubicBezTo>
                    <a:pt x="161" y="147"/>
                    <a:pt x="170" y="139"/>
                    <a:pt x="180" y="1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6"/>
            <p:cNvSpPr>
              <a:spLocks noEditPoints="1"/>
            </p:cNvSpPr>
            <p:nvPr/>
          </p:nvSpPr>
          <p:spPr bwMode="auto">
            <a:xfrm>
              <a:off x="1268281" y="2566966"/>
              <a:ext cx="526117" cy="494730"/>
            </a:xfrm>
            <a:custGeom>
              <a:avLst/>
              <a:gdLst>
                <a:gd name="T0" fmla="*/ 21 w 643"/>
                <a:gd name="T1" fmla="*/ 478 h 603"/>
                <a:gd name="T2" fmla="*/ 459 w 643"/>
                <a:gd name="T3" fmla="*/ 359 h 603"/>
                <a:gd name="T4" fmla="*/ 420 w 643"/>
                <a:gd name="T5" fmla="*/ 494 h 603"/>
                <a:gd name="T6" fmla="*/ 407 w 643"/>
                <a:gd name="T7" fmla="*/ 377 h 603"/>
                <a:gd name="T8" fmla="*/ 408 w 643"/>
                <a:gd name="T9" fmla="*/ 272 h 603"/>
                <a:gd name="T10" fmla="*/ 397 w 643"/>
                <a:gd name="T11" fmla="*/ 276 h 603"/>
                <a:gd name="T12" fmla="*/ 405 w 643"/>
                <a:gd name="T13" fmla="*/ 292 h 603"/>
                <a:gd name="T14" fmla="*/ 415 w 643"/>
                <a:gd name="T15" fmla="*/ 288 h 603"/>
                <a:gd name="T16" fmla="*/ 356 w 643"/>
                <a:gd name="T17" fmla="*/ 302 h 603"/>
                <a:gd name="T18" fmla="*/ 360 w 643"/>
                <a:gd name="T19" fmla="*/ 322 h 603"/>
                <a:gd name="T20" fmla="*/ 368 w 643"/>
                <a:gd name="T21" fmla="*/ 315 h 603"/>
                <a:gd name="T22" fmla="*/ 324 w 643"/>
                <a:gd name="T23" fmla="*/ 341 h 603"/>
                <a:gd name="T24" fmla="*/ 319 w 643"/>
                <a:gd name="T25" fmla="*/ 351 h 603"/>
                <a:gd name="T26" fmla="*/ 335 w 643"/>
                <a:gd name="T27" fmla="*/ 359 h 603"/>
                <a:gd name="T28" fmla="*/ 340 w 643"/>
                <a:gd name="T29" fmla="*/ 349 h 603"/>
                <a:gd name="T30" fmla="*/ 305 w 643"/>
                <a:gd name="T31" fmla="*/ 399 h 603"/>
                <a:gd name="T32" fmla="*/ 322 w 643"/>
                <a:gd name="T33" fmla="*/ 411 h 603"/>
                <a:gd name="T34" fmla="*/ 323 w 643"/>
                <a:gd name="T35" fmla="*/ 400 h 603"/>
                <a:gd name="T36" fmla="*/ 308 w 643"/>
                <a:gd name="T37" fmla="*/ 450 h 603"/>
                <a:gd name="T38" fmla="*/ 311 w 643"/>
                <a:gd name="T39" fmla="*/ 461 h 603"/>
                <a:gd name="T40" fmla="*/ 327 w 643"/>
                <a:gd name="T41" fmla="*/ 455 h 603"/>
                <a:gd name="T42" fmla="*/ 324 w 643"/>
                <a:gd name="T43" fmla="*/ 444 h 603"/>
                <a:gd name="T44" fmla="*/ 332 w 643"/>
                <a:gd name="T45" fmla="*/ 506 h 603"/>
                <a:gd name="T46" fmla="*/ 353 w 643"/>
                <a:gd name="T47" fmla="*/ 503 h 603"/>
                <a:gd name="T48" fmla="*/ 346 w 643"/>
                <a:gd name="T49" fmla="*/ 495 h 603"/>
                <a:gd name="T50" fmla="*/ 367 w 643"/>
                <a:gd name="T51" fmla="*/ 541 h 603"/>
                <a:gd name="T52" fmla="*/ 377 w 643"/>
                <a:gd name="T53" fmla="*/ 547 h 603"/>
                <a:gd name="T54" fmla="*/ 386 w 643"/>
                <a:gd name="T55" fmla="*/ 532 h 603"/>
                <a:gd name="T56" fmla="*/ 377 w 643"/>
                <a:gd name="T57" fmla="*/ 526 h 603"/>
                <a:gd name="T58" fmla="*/ 423 w 643"/>
                <a:gd name="T59" fmla="*/ 566 h 603"/>
                <a:gd name="T60" fmla="*/ 434 w 643"/>
                <a:gd name="T61" fmla="*/ 568 h 603"/>
                <a:gd name="T62" fmla="*/ 427 w 643"/>
                <a:gd name="T63" fmla="*/ 549 h 603"/>
                <a:gd name="T64" fmla="*/ 472 w 643"/>
                <a:gd name="T65" fmla="*/ 569 h 603"/>
                <a:gd name="T66" fmla="*/ 484 w 643"/>
                <a:gd name="T67" fmla="*/ 568 h 603"/>
                <a:gd name="T68" fmla="*/ 483 w 643"/>
                <a:gd name="T69" fmla="*/ 550 h 603"/>
                <a:gd name="T70" fmla="*/ 472 w 643"/>
                <a:gd name="T71" fmla="*/ 552 h 603"/>
                <a:gd name="T72" fmla="*/ 530 w 643"/>
                <a:gd name="T73" fmla="*/ 552 h 603"/>
                <a:gd name="T74" fmla="*/ 540 w 643"/>
                <a:gd name="T75" fmla="*/ 545 h 603"/>
                <a:gd name="T76" fmla="*/ 524 w 643"/>
                <a:gd name="T77" fmla="*/ 535 h 603"/>
                <a:gd name="T78" fmla="*/ 570 w 643"/>
                <a:gd name="T79" fmla="*/ 521 h 603"/>
                <a:gd name="T80" fmla="*/ 577 w 643"/>
                <a:gd name="T81" fmla="*/ 512 h 603"/>
                <a:gd name="T82" fmla="*/ 565 w 643"/>
                <a:gd name="T83" fmla="*/ 499 h 603"/>
                <a:gd name="T84" fmla="*/ 559 w 643"/>
                <a:gd name="T85" fmla="*/ 507 h 603"/>
                <a:gd name="T86" fmla="*/ 601 w 643"/>
                <a:gd name="T87" fmla="*/ 469 h 603"/>
                <a:gd name="T88" fmla="*/ 605 w 643"/>
                <a:gd name="T89" fmla="*/ 457 h 603"/>
                <a:gd name="T90" fmla="*/ 586 w 643"/>
                <a:gd name="T91" fmla="*/ 459 h 603"/>
                <a:gd name="T92" fmla="*/ 610 w 643"/>
                <a:gd name="T93" fmla="*/ 419 h 603"/>
                <a:gd name="T94" fmla="*/ 610 w 643"/>
                <a:gd name="T95" fmla="*/ 408 h 603"/>
                <a:gd name="T96" fmla="*/ 592 w 643"/>
                <a:gd name="T97" fmla="*/ 406 h 603"/>
                <a:gd name="T98" fmla="*/ 593 w 643"/>
                <a:gd name="T99" fmla="*/ 417 h 603"/>
                <a:gd name="T100" fmla="*/ 599 w 643"/>
                <a:gd name="T101" fmla="*/ 358 h 603"/>
                <a:gd name="T102" fmla="*/ 594 w 643"/>
                <a:gd name="T103" fmla="*/ 347 h 603"/>
                <a:gd name="T104" fmla="*/ 581 w 643"/>
                <a:gd name="T105" fmla="*/ 363 h 603"/>
                <a:gd name="T106" fmla="*/ 573 w 643"/>
                <a:gd name="T107" fmla="*/ 316 h 603"/>
                <a:gd name="T108" fmla="*/ 565 w 643"/>
                <a:gd name="T109" fmla="*/ 308 h 603"/>
                <a:gd name="T110" fmla="*/ 550 w 643"/>
                <a:gd name="T111" fmla="*/ 318 h 603"/>
                <a:gd name="T112" fmla="*/ 557 w 643"/>
                <a:gd name="T113" fmla="*/ 326 h 603"/>
                <a:gd name="T114" fmla="*/ 524 w 643"/>
                <a:gd name="T115" fmla="*/ 279 h 603"/>
                <a:gd name="T116" fmla="*/ 513 w 643"/>
                <a:gd name="T117" fmla="*/ 274 h 603"/>
                <a:gd name="T118" fmla="*/ 513 w 643"/>
                <a:gd name="T119" fmla="*/ 293 h 603"/>
                <a:gd name="T120" fmla="*/ 457 w 643"/>
                <a:gd name="T121" fmla="*/ 231 h 603"/>
                <a:gd name="T122" fmla="*/ 358 w 643"/>
                <a:gd name="T123" fmla="*/ 9 h 603"/>
                <a:gd name="T124" fmla="*/ 30 w 643"/>
                <a:gd name="T125" fmla="*/ 15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43" h="603">
                  <a:moveTo>
                    <a:pt x="51" y="448"/>
                  </a:moveTo>
                  <a:cubicBezTo>
                    <a:pt x="83" y="445"/>
                    <a:pt x="115" y="443"/>
                    <a:pt x="147" y="442"/>
                  </a:cubicBezTo>
                  <a:cubicBezTo>
                    <a:pt x="127" y="440"/>
                    <a:pt x="108" y="439"/>
                    <a:pt x="88" y="437"/>
                  </a:cubicBezTo>
                  <a:cubicBezTo>
                    <a:pt x="72" y="435"/>
                    <a:pt x="59" y="423"/>
                    <a:pt x="59" y="407"/>
                  </a:cubicBezTo>
                  <a:cubicBezTo>
                    <a:pt x="59" y="383"/>
                    <a:pt x="59" y="359"/>
                    <a:pt x="59" y="335"/>
                  </a:cubicBezTo>
                  <a:cubicBezTo>
                    <a:pt x="59" y="318"/>
                    <a:pt x="72" y="306"/>
                    <a:pt x="88" y="305"/>
                  </a:cubicBezTo>
                  <a:cubicBezTo>
                    <a:pt x="148" y="299"/>
                    <a:pt x="207" y="297"/>
                    <a:pt x="267" y="298"/>
                  </a:cubicBezTo>
                  <a:cubicBezTo>
                    <a:pt x="245" y="333"/>
                    <a:pt x="233" y="373"/>
                    <a:pt x="233" y="417"/>
                  </a:cubicBezTo>
                  <a:cubicBezTo>
                    <a:pt x="233" y="479"/>
                    <a:pt x="258" y="535"/>
                    <a:pt x="299" y="575"/>
                  </a:cubicBezTo>
                  <a:cubicBezTo>
                    <a:pt x="301" y="578"/>
                    <a:pt x="304" y="581"/>
                    <a:pt x="306" y="583"/>
                  </a:cubicBezTo>
                  <a:cubicBezTo>
                    <a:pt x="221" y="590"/>
                    <a:pt x="136" y="589"/>
                    <a:pt x="51" y="579"/>
                  </a:cubicBezTo>
                  <a:cubicBezTo>
                    <a:pt x="35" y="578"/>
                    <a:pt x="21" y="566"/>
                    <a:pt x="21" y="550"/>
                  </a:cubicBezTo>
                  <a:cubicBezTo>
                    <a:pt x="21" y="526"/>
                    <a:pt x="21" y="502"/>
                    <a:pt x="21" y="478"/>
                  </a:cubicBezTo>
                  <a:cubicBezTo>
                    <a:pt x="21" y="461"/>
                    <a:pt x="35" y="449"/>
                    <a:pt x="51" y="448"/>
                  </a:cubicBezTo>
                  <a:close/>
                  <a:moveTo>
                    <a:pt x="442" y="265"/>
                  </a:moveTo>
                  <a:lnTo>
                    <a:pt x="442" y="265"/>
                  </a:lnTo>
                  <a:cubicBezTo>
                    <a:pt x="454" y="263"/>
                    <a:pt x="467" y="262"/>
                    <a:pt x="479" y="265"/>
                  </a:cubicBezTo>
                  <a:cubicBezTo>
                    <a:pt x="478" y="271"/>
                    <a:pt x="478" y="278"/>
                    <a:pt x="477" y="284"/>
                  </a:cubicBezTo>
                  <a:cubicBezTo>
                    <a:pt x="466" y="283"/>
                    <a:pt x="455" y="283"/>
                    <a:pt x="444" y="284"/>
                  </a:cubicBezTo>
                  <a:cubicBezTo>
                    <a:pt x="443" y="278"/>
                    <a:pt x="443" y="271"/>
                    <a:pt x="442" y="265"/>
                  </a:cubicBezTo>
                  <a:close/>
                  <a:moveTo>
                    <a:pt x="510" y="384"/>
                  </a:moveTo>
                  <a:lnTo>
                    <a:pt x="510" y="384"/>
                  </a:lnTo>
                  <a:lnTo>
                    <a:pt x="467" y="384"/>
                  </a:lnTo>
                  <a:lnTo>
                    <a:pt x="467" y="377"/>
                  </a:lnTo>
                  <a:cubicBezTo>
                    <a:pt x="467" y="369"/>
                    <a:pt x="466" y="364"/>
                    <a:pt x="465" y="362"/>
                  </a:cubicBezTo>
                  <a:cubicBezTo>
                    <a:pt x="464" y="360"/>
                    <a:pt x="462" y="359"/>
                    <a:pt x="459" y="359"/>
                  </a:cubicBezTo>
                  <a:cubicBezTo>
                    <a:pt x="456" y="359"/>
                    <a:pt x="454" y="360"/>
                    <a:pt x="453" y="362"/>
                  </a:cubicBezTo>
                  <a:cubicBezTo>
                    <a:pt x="452" y="364"/>
                    <a:pt x="451" y="367"/>
                    <a:pt x="451" y="371"/>
                  </a:cubicBezTo>
                  <a:cubicBezTo>
                    <a:pt x="451" y="378"/>
                    <a:pt x="452" y="382"/>
                    <a:pt x="455" y="385"/>
                  </a:cubicBezTo>
                  <a:cubicBezTo>
                    <a:pt x="458" y="388"/>
                    <a:pt x="466" y="393"/>
                    <a:pt x="478" y="401"/>
                  </a:cubicBezTo>
                  <a:cubicBezTo>
                    <a:pt x="489" y="407"/>
                    <a:pt x="497" y="413"/>
                    <a:pt x="501" y="416"/>
                  </a:cubicBezTo>
                  <a:cubicBezTo>
                    <a:pt x="505" y="420"/>
                    <a:pt x="508" y="425"/>
                    <a:pt x="511" y="431"/>
                  </a:cubicBezTo>
                  <a:cubicBezTo>
                    <a:pt x="514" y="438"/>
                    <a:pt x="515" y="446"/>
                    <a:pt x="515" y="455"/>
                  </a:cubicBezTo>
                  <a:cubicBezTo>
                    <a:pt x="515" y="471"/>
                    <a:pt x="511" y="483"/>
                    <a:pt x="504" y="491"/>
                  </a:cubicBezTo>
                  <a:cubicBezTo>
                    <a:pt x="497" y="500"/>
                    <a:pt x="485" y="506"/>
                    <a:pt x="471" y="508"/>
                  </a:cubicBezTo>
                  <a:lnTo>
                    <a:pt x="471" y="524"/>
                  </a:lnTo>
                  <a:lnTo>
                    <a:pt x="451" y="524"/>
                  </a:lnTo>
                  <a:lnTo>
                    <a:pt x="451" y="507"/>
                  </a:lnTo>
                  <a:cubicBezTo>
                    <a:pt x="439" y="506"/>
                    <a:pt x="429" y="502"/>
                    <a:pt x="420" y="494"/>
                  </a:cubicBezTo>
                  <a:cubicBezTo>
                    <a:pt x="412" y="486"/>
                    <a:pt x="407" y="473"/>
                    <a:pt x="407" y="453"/>
                  </a:cubicBezTo>
                  <a:lnTo>
                    <a:pt x="407" y="445"/>
                  </a:lnTo>
                  <a:lnTo>
                    <a:pt x="451" y="445"/>
                  </a:lnTo>
                  <a:lnTo>
                    <a:pt x="451" y="456"/>
                  </a:lnTo>
                  <a:cubicBezTo>
                    <a:pt x="451" y="467"/>
                    <a:pt x="451" y="474"/>
                    <a:pt x="452" y="477"/>
                  </a:cubicBezTo>
                  <a:cubicBezTo>
                    <a:pt x="453" y="480"/>
                    <a:pt x="455" y="481"/>
                    <a:pt x="458" y="481"/>
                  </a:cubicBezTo>
                  <a:cubicBezTo>
                    <a:pt x="461" y="481"/>
                    <a:pt x="464" y="480"/>
                    <a:pt x="465" y="479"/>
                  </a:cubicBezTo>
                  <a:cubicBezTo>
                    <a:pt x="466" y="477"/>
                    <a:pt x="467" y="474"/>
                    <a:pt x="467" y="470"/>
                  </a:cubicBezTo>
                  <a:cubicBezTo>
                    <a:pt x="467" y="460"/>
                    <a:pt x="466" y="453"/>
                    <a:pt x="465" y="449"/>
                  </a:cubicBezTo>
                  <a:cubicBezTo>
                    <a:pt x="464" y="445"/>
                    <a:pt x="459" y="440"/>
                    <a:pt x="451" y="435"/>
                  </a:cubicBezTo>
                  <a:cubicBezTo>
                    <a:pt x="438" y="427"/>
                    <a:pt x="429" y="421"/>
                    <a:pt x="424" y="417"/>
                  </a:cubicBezTo>
                  <a:cubicBezTo>
                    <a:pt x="420" y="413"/>
                    <a:pt x="415" y="408"/>
                    <a:pt x="412" y="401"/>
                  </a:cubicBezTo>
                  <a:cubicBezTo>
                    <a:pt x="408" y="394"/>
                    <a:pt x="407" y="386"/>
                    <a:pt x="407" y="377"/>
                  </a:cubicBezTo>
                  <a:cubicBezTo>
                    <a:pt x="407" y="364"/>
                    <a:pt x="410" y="354"/>
                    <a:pt x="418" y="346"/>
                  </a:cubicBezTo>
                  <a:cubicBezTo>
                    <a:pt x="425" y="339"/>
                    <a:pt x="436" y="334"/>
                    <a:pt x="451" y="333"/>
                  </a:cubicBezTo>
                  <a:lnTo>
                    <a:pt x="451" y="319"/>
                  </a:lnTo>
                  <a:lnTo>
                    <a:pt x="471" y="319"/>
                  </a:lnTo>
                  <a:lnTo>
                    <a:pt x="471" y="333"/>
                  </a:lnTo>
                  <a:cubicBezTo>
                    <a:pt x="484" y="334"/>
                    <a:pt x="494" y="339"/>
                    <a:pt x="501" y="346"/>
                  </a:cubicBezTo>
                  <a:cubicBezTo>
                    <a:pt x="507" y="353"/>
                    <a:pt x="511" y="363"/>
                    <a:pt x="511" y="376"/>
                  </a:cubicBezTo>
                  <a:cubicBezTo>
                    <a:pt x="511" y="378"/>
                    <a:pt x="510" y="381"/>
                    <a:pt x="510" y="384"/>
                  </a:cubicBezTo>
                  <a:close/>
                  <a:moveTo>
                    <a:pt x="411" y="271"/>
                  </a:moveTo>
                  <a:lnTo>
                    <a:pt x="411" y="271"/>
                  </a:lnTo>
                  <a:lnTo>
                    <a:pt x="410" y="271"/>
                  </a:lnTo>
                  <a:lnTo>
                    <a:pt x="409" y="272"/>
                  </a:lnTo>
                  <a:lnTo>
                    <a:pt x="408" y="272"/>
                  </a:lnTo>
                  <a:lnTo>
                    <a:pt x="407" y="272"/>
                  </a:lnTo>
                  <a:lnTo>
                    <a:pt x="406" y="272"/>
                  </a:lnTo>
                  <a:lnTo>
                    <a:pt x="405" y="273"/>
                  </a:lnTo>
                  <a:lnTo>
                    <a:pt x="404" y="273"/>
                  </a:lnTo>
                  <a:lnTo>
                    <a:pt x="404" y="273"/>
                  </a:lnTo>
                  <a:lnTo>
                    <a:pt x="403" y="274"/>
                  </a:lnTo>
                  <a:lnTo>
                    <a:pt x="402" y="274"/>
                  </a:lnTo>
                  <a:lnTo>
                    <a:pt x="401" y="274"/>
                  </a:lnTo>
                  <a:lnTo>
                    <a:pt x="400" y="275"/>
                  </a:lnTo>
                  <a:lnTo>
                    <a:pt x="399" y="275"/>
                  </a:lnTo>
                  <a:lnTo>
                    <a:pt x="398" y="275"/>
                  </a:lnTo>
                  <a:lnTo>
                    <a:pt x="398" y="276"/>
                  </a:lnTo>
                  <a:lnTo>
                    <a:pt x="397" y="276"/>
                  </a:lnTo>
                  <a:lnTo>
                    <a:pt x="396" y="277"/>
                  </a:lnTo>
                  <a:lnTo>
                    <a:pt x="395" y="277"/>
                  </a:lnTo>
                  <a:lnTo>
                    <a:pt x="394" y="277"/>
                  </a:lnTo>
                  <a:lnTo>
                    <a:pt x="393" y="278"/>
                  </a:lnTo>
                  <a:lnTo>
                    <a:pt x="393" y="278"/>
                  </a:lnTo>
                  <a:lnTo>
                    <a:pt x="401" y="294"/>
                  </a:lnTo>
                  <a:lnTo>
                    <a:pt x="401" y="294"/>
                  </a:lnTo>
                  <a:lnTo>
                    <a:pt x="401" y="293"/>
                  </a:lnTo>
                  <a:lnTo>
                    <a:pt x="402" y="293"/>
                  </a:lnTo>
                  <a:lnTo>
                    <a:pt x="403" y="293"/>
                  </a:lnTo>
                  <a:lnTo>
                    <a:pt x="404" y="292"/>
                  </a:lnTo>
                  <a:lnTo>
                    <a:pt x="404" y="292"/>
                  </a:lnTo>
                  <a:lnTo>
                    <a:pt x="405" y="292"/>
                  </a:lnTo>
                  <a:lnTo>
                    <a:pt x="406" y="291"/>
                  </a:lnTo>
                  <a:lnTo>
                    <a:pt x="407" y="291"/>
                  </a:lnTo>
                  <a:lnTo>
                    <a:pt x="407" y="291"/>
                  </a:lnTo>
                  <a:lnTo>
                    <a:pt x="408" y="290"/>
                  </a:lnTo>
                  <a:lnTo>
                    <a:pt x="409" y="290"/>
                  </a:lnTo>
                  <a:lnTo>
                    <a:pt x="410" y="290"/>
                  </a:lnTo>
                  <a:lnTo>
                    <a:pt x="411" y="290"/>
                  </a:lnTo>
                  <a:lnTo>
                    <a:pt x="411" y="289"/>
                  </a:lnTo>
                  <a:lnTo>
                    <a:pt x="412" y="289"/>
                  </a:lnTo>
                  <a:lnTo>
                    <a:pt x="413" y="289"/>
                  </a:lnTo>
                  <a:lnTo>
                    <a:pt x="414" y="289"/>
                  </a:lnTo>
                  <a:lnTo>
                    <a:pt x="414" y="288"/>
                  </a:lnTo>
                  <a:lnTo>
                    <a:pt x="415" y="288"/>
                  </a:lnTo>
                  <a:lnTo>
                    <a:pt x="416" y="288"/>
                  </a:lnTo>
                  <a:lnTo>
                    <a:pt x="411" y="271"/>
                  </a:lnTo>
                  <a:close/>
                  <a:moveTo>
                    <a:pt x="361" y="297"/>
                  </a:moveTo>
                  <a:lnTo>
                    <a:pt x="361" y="297"/>
                  </a:lnTo>
                  <a:lnTo>
                    <a:pt x="361" y="298"/>
                  </a:lnTo>
                  <a:lnTo>
                    <a:pt x="360" y="298"/>
                  </a:lnTo>
                  <a:lnTo>
                    <a:pt x="360" y="299"/>
                  </a:lnTo>
                  <a:lnTo>
                    <a:pt x="359" y="299"/>
                  </a:lnTo>
                  <a:lnTo>
                    <a:pt x="358" y="300"/>
                  </a:lnTo>
                  <a:lnTo>
                    <a:pt x="358" y="301"/>
                  </a:lnTo>
                  <a:lnTo>
                    <a:pt x="357" y="301"/>
                  </a:lnTo>
                  <a:lnTo>
                    <a:pt x="356" y="302"/>
                  </a:lnTo>
                  <a:lnTo>
                    <a:pt x="356" y="302"/>
                  </a:lnTo>
                  <a:lnTo>
                    <a:pt x="355" y="303"/>
                  </a:lnTo>
                  <a:lnTo>
                    <a:pt x="354" y="304"/>
                  </a:lnTo>
                  <a:lnTo>
                    <a:pt x="354" y="304"/>
                  </a:lnTo>
                  <a:lnTo>
                    <a:pt x="353" y="305"/>
                  </a:lnTo>
                  <a:lnTo>
                    <a:pt x="352" y="305"/>
                  </a:lnTo>
                  <a:lnTo>
                    <a:pt x="352" y="306"/>
                  </a:lnTo>
                  <a:lnTo>
                    <a:pt x="351" y="307"/>
                  </a:lnTo>
                  <a:lnTo>
                    <a:pt x="350" y="307"/>
                  </a:lnTo>
                  <a:lnTo>
                    <a:pt x="350" y="308"/>
                  </a:lnTo>
                  <a:lnTo>
                    <a:pt x="349" y="309"/>
                  </a:lnTo>
                  <a:lnTo>
                    <a:pt x="348" y="309"/>
                  </a:lnTo>
                  <a:lnTo>
                    <a:pt x="348" y="310"/>
                  </a:lnTo>
                  <a:lnTo>
                    <a:pt x="360" y="322"/>
                  </a:lnTo>
                  <a:lnTo>
                    <a:pt x="361" y="322"/>
                  </a:lnTo>
                  <a:lnTo>
                    <a:pt x="361" y="321"/>
                  </a:lnTo>
                  <a:lnTo>
                    <a:pt x="362" y="320"/>
                  </a:lnTo>
                  <a:lnTo>
                    <a:pt x="362" y="320"/>
                  </a:lnTo>
                  <a:lnTo>
                    <a:pt x="363" y="319"/>
                  </a:lnTo>
                  <a:lnTo>
                    <a:pt x="364" y="319"/>
                  </a:lnTo>
                  <a:lnTo>
                    <a:pt x="364" y="318"/>
                  </a:lnTo>
                  <a:lnTo>
                    <a:pt x="365" y="318"/>
                  </a:lnTo>
                  <a:lnTo>
                    <a:pt x="365" y="317"/>
                  </a:lnTo>
                  <a:lnTo>
                    <a:pt x="366" y="317"/>
                  </a:lnTo>
                  <a:lnTo>
                    <a:pt x="367" y="316"/>
                  </a:lnTo>
                  <a:lnTo>
                    <a:pt x="367" y="316"/>
                  </a:lnTo>
                  <a:lnTo>
                    <a:pt x="368" y="315"/>
                  </a:lnTo>
                  <a:lnTo>
                    <a:pt x="368" y="314"/>
                  </a:lnTo>
                  <a:lnTo>
                    <a:pt x="369" y="314"/>
                  </a:lnTo>
                  <a:lnTo>
                    <a:pt x="370" y="313"/>
                  </a:lnTo>
                  <a:lnTo>
                    <a:pt x="370" y="313"/>
                  </a:lnTo>
                  <a:lnTo>
                    <a:pt x="371" y="312"/>
                  </a:lnTo>
                  <a:lnTo>
                    <a:pt x="372" y="312"/>
                  </a:lnTo>
                  <a:lnTo>
                    <a:pt x="372" y="311"/>
                  </a:lnTo>
                  <a:lnTo>
                    <a:pt x="373" y="311"/>
                  </a:lnTo>
                  <a:lnTo>
                    <a:pt x="361" y="297"/>
                  </a:lnTo>
                  <a:close/>
                  <a:moveTo>
                    <a:pt x="325" y="339"/>
                  </a:moveTo>
                  <a:lnTo>
                    <a:pt x="325" y="339"/>
                  </a:lnTo>
                  <a:lnTo>
                    <a:pt x="325" y="340"/>
                  </a:lnTo>
                  <a:lnTo>
                    <a:pt x="324" y="341"/>
                  </a:lnTo>
                  <a:lnTo>
                    <a:pt x="324" y="341"/>
                  </a:lnTo>
                  <a:lnTo>
                    <a:pt x="323" y="342"/>
                  </a:lnTo>
                  <a:lnTo>
                    <a:pt x="323" y="343"/>
                  </a:lnTo>
                  <a:lnTo>
                    <a:pt x="323" y="344"/>
                  </a:lnTo>
                  <a:lnTo>
                    <a:pt x="322" y="345"/>
                  </a:lnTo>
                  <a:lnTo>
                    <a:pt x="322" y="346"/>
                  </a:lnTo>
                  <a:lnTo>
                    <a:pt x="321" y="346"/>
                  </a:lnTo>
                  <a:lnTo>
                    <a:pt x="321" y="347"/>
                  </a:lnTo>
                  <a:lnTo>
                    <a:pt x="320" y="348"/>
                  </a:lnTo>
                  <a:lnTo>
                    <a:pt x="320" y="349"/>
                  </a:lnTo>
                  <a:lnTo>
                    <a:pt x="320" y="350"/>
                  </a:lnTo>
                  <a:lnTo>
                    <a:pt x="319" y="350"/>
                  </a:lnTo>
                  <a:lnTo>
                    <a:pt x="319" y="351"/>
                  </a:lnTo>
                  <a:lnTo>
                    <a:pt x="318" y="352"/>
                  </a:lnTo>
                  <a:lnTo>
                    <a:pt x="318" y="353"/>
                  </a:lnTo>
                  <a:lnTo>
                    <a:pt x="318" y="354"/>
                  </a:lnTo>
                  <a:lnTo>
                    <a:pt x="317" y="355"/>
                  </a:lnTo>
                  <a:lnTo>
                    <a:pt x="317" y="356"/>
                  </a:lnTo>
                  <a:lnTo>
                    <a:pt x="317" y="356"/>
                  </a:lnTo>
                  <a:lnTo>
                    <a:pt x="333" y="363"/>
                  </a:lnTo>
                  <a:lnTo>
                    <a:pt x="333" y="363"/>
                  </a:lnTo>
                  <a:lnTo>
                    <a:pt x="333" y="362"/>
                  </a:lnTo>
                  <a:lnTo>
                    <a:pt x="334" y="361"/>
                  </a:lnTo>
                  <a:lnTo>
                    <a:pt x="334" y="360"/>
                  </a:lnTo>
                  <a:lnTo>
                    <a:pt x="334" y="360"/>
                  </a:lnTo>
                  <a:lnTo>
                    <a:pt x="335" y="359"/>
                  </a:lnTo>
                  <a:lnTo>
                    <a:pt x="335" y="358"/>
                  </a:lnTo>
                  <a:lnTo>
                    <a:pt x="335" y="357"/>
                  </a:lnTo>
                  <a:lnTo>
                    <a:pt x="336" y="357"/>
                  </a:lnTo>
                  <a:lnTo>
                    <a:pt x="336" y="356"/>
                  </a:lnTo>
                  <a:lnTo>
                    <a:pt x="336" y="355"/>
                  </a:lnTo>
                  <a:lnTo>
                    <a:pt x="337" y="354"/>
                  </a:lnTo>
                  <a:lnTo>
                    <a:pt x="337" y="354"/>
                  </a:lnTo>
                  <a:lnTo>
                    <a:pt x="338" y="353"/>
                  </a:lnTo>
                  <a:lnTo>
                    <a:pt x="338" y="352"/>
                  </a:lnTo>
                  <a:lnTo>
                    <a:pt x="338" y="352"/>
                  </a:lnTo>
                  <a:lnTo>
                    <a:pt x="339" y="351"/>
                  </a:lnTo>
                  <a:lnTo>
                    <a:pt x="339" y="350"/>
                  </a:lnTo>
                  <a:lnTo>
                    <a:pt x="340" y="349"/>
                  </a:lnTo>
                  <a:lnTo>
                    <a:pt x="340" y="349"/>
                  </a:lnTo>
                  <a:lnTo>
                    <a:pt x="340" y="348"/>
                  </a:lnTo>
                  <a:lnTo>
                    <a:pt x="325" y="339"/>
                  </a:lnTo>
                  <a:close/>
                  <a:moveTo>
                    <a:pt x="306" y="392"/>
                  </a:moveTo>
                  <a:lnTo>
                    <a:pt x="306" y="392"/>
                  </a:lnTo>
                  <a:lnTo>
                    <a:pt x="306" y="393"/>
                  </a:lnTo>
                  <a:lnTo>
                    <a:pt x="306" y="394"/>
                  </a:lnTo>
                  <a:lnTo>
                    <a:pt x="306" y="395"/>
                  </a:lnTo>
                  <a:lnTo>
                    <a:pt x="306" y="396"/>
                  </a:lnTo>
                  <a:lnTo>
                    <a:pt x="305" y="396"/>
                  </a:lnTo>
                  <a:lnTo>
                    <a:pt x="305" y="397"/>
                  </a:lnTo>
                  <a:lnTo>
                    <a:pt x="305" y="398"/>
                  </a:lnTo>
                  <a:lnTo>
                    <a:pt x="305" y="399"/>
                  </a:lnTo>
                  <a:lnTo>
                    <a:pt x="305" y="400"/>
                  </a:lnTo>
                  <a:lnTo>
                    <a:pt x="305" y="401"/>
                  </a:lnTo>
                  <a:lnTo>
                    <a:pt x="305" y="402"/>
                  </a:lnTo>
                  <a:lnTo>
                    <a:pt x="305" y="403"/>
                  </a:lnTo>
                  <a:lnTo>
                    <a:pt x="305" y="404"/>
                  </a:lnTo>
                  <a:lnTo>
                    <a:pt x="304" y="405"/>
                  </a:lnTo>
                  <a:lnTo>
                    <a:pt x="304" y="406"/>
                  </a:lnTo>
                  <a:lnTo>
                    <a:pt x="304" y="407"/>
                  </a:lnTo>
                  <a:lnTo>
                    <a:pt x="304" y="408"/>
                  </a:lnTo>
                  <a:lnTo>
                    <a:pt x="304" y="409"/>
                  </a:lnTo>
                  <a:lnTo>
                    <a:pt x="304" y="410"/>
                  </a:lnTo>
                  <a:lnTo>
                    <a:pt x="304" y="410"/>
                  </a:lnTo>
                  <a:lnTo>
                    <a:pt x="322" y="411"/>
                  </a:lnTo>
                  <a:lnTo>
                    <a:pt x="322" y="411"/>
                  </a:lnTo>
                  <a:lnTo>
                    <a:pt x="322" y="410"/>
                  </a:lnTo>
                  <a:lnTo>
                    <a:pt x="322" y="409"/>
                  </a:lnTo>
                  <a:lnTo>
                    <a:pt x="322" y="408"/>
                  </a:lnTo>
                  <a:lnTo>
                    <a:pt x="322" y="407"/>
                  </a:lnTo>
                  <a:lnTo>
                    <a:pt x="322" y="406"/>
                  </a:lnTo>
                  <a:lnTo>
                    <a:pt x="322" y="406"/>
                  </a:lnTo>
                  <a:lnTo>
                    <a:pt x="322" y="405"/>
                  </a:lnTo>
                  <a:lnTo>
                    <a:pt x="322" y="404"/>
                  </a:lnTo>
                  <a:lnTo>
                    <a:pt x="322" y="403"/>
                  </a:lnTo>
                  <a:lnTo>
                    <a:pt x="322" y="402"/>
                  </a:lnTo>
                  <a:lnTo>
                    <a:pt x="323" y="401"/>
                  </a:lnTo>
                  <a:lnTo>
                    <a:pt x="323" y="400"/>
                  </a:lnTo>
                  <a:lnTo>
                    <a:pt x="323" y="400"/>
                  </a:lnTo>
                  <a:lnTo>
                    <a:pt x="323" y="399"/>
                  </a:lnTo>
                  <a:lnTo>
                    <a:pt x="323" y="398"/>
                  </a:lnTo>
                  <a:lnTo>
                    <a:pt x="323" y="397"/>
                  </a:lnTo>
                  <a:lnTo>
                    <a:pt x="323" y="396"/>
                  </a:lnTo>
                  <a:lnTo>
                    <a:pt x="323" y="395"/>
                  </a:lnTo>
                  <a:lnTo>
                    <a:pt x="323" y="395"/>
                  </a:lnTo>
                  <a:lnTo>
                    <a:pt x="306" y="392"/>
                  </a:lnTo>
                  <a:close/>
                  <a:moveTo>
                    <a:pt x="307" y="447"/>
                  </a:moveTo>
                  <a:lnTo>
                    <a:pt x="307" y="447"/>
                  </a:lnTo>
                  <a:lnTo>
                    <a:pt x="307" y="448"/>
                  </a:lnTo>
                  <a:lnTo>
                    <a:pt x="307" y="449"/>
                  </a:lnTo>
                  <a:lnTo>
                    <a:pt x="308" y="450"/>
                  </a:lnTo>
                  <a:lnTo>
                    <a:pt x="308" y="451"/>
                  </a:lnTo>
                  <a:lnTo>
                    <a:pt x="308" y="451"/>
                  </a:lnTo>
                  <a:lnTo>
                    <a:pt x="308" y="452"/>
                  </a:lnTo>
                  <a:lnTo>
                    <a:pt x="308" y="453"/>
                  </a:lnTo>
                  <a:lnTo>
                    <a:pt x="309" y="454"/>
                  </a:lnTo>
                  <a:lnTo>
                    <a:pt x="309" y="455"/>
                  </a:lnTo>
                  <a:lnTo>
                    <a:pt x="309" y="456"/>
                  </a:lnTo>
                  <a:lnTo>
                    <a:pt x="309" y="457"/>
                  </a:lnTo>
                  <a:lnTo>
                    <a:pt x="310" y="458"/>
                  </a:lnTo>
                  <a:lnTo>
                    <a:pt x="310" y="459"/>
                  </a:lnTo>
                  <a:lnTo>
                    <a:pt x="310" y="460"/>
                  </a:lnTo>
                  <a:lnTo>
                    <a:pt x="310" y="461"/>
                  </a:lnTo>
                  <a:lnTo>
                    <a:pt x="311" y="461"/>
                  </a:lnTo>
                  <a:lnTo>
                    <a:pt x="311" y="462"/>
                  </a:lnTo>
                  <a:lnTo>
                    <a:pt x="311" y="463"/>
                  </a:lnTo>
                  <a:lnTo>
                    <a:pt x="311" y="464"/>
                  </a:lnTo>
                  <a:lnTo>
                    <a:pt x="312" y="465"/>
                  </a:lnTo>
                  <a:lnTo>
                    <a:pt x="312" y="466"/>
                  </a:lnTo>
                  <a:lnTo>
                    <a:pt x="329" y="460"/>
                  </a:lnTo>
                  <a:lnTo>
                    <a:pt x="328" y="460"/>
                  </a:lnTo>
                  <a:lnTo>
                    <a:pt x="328" y="459"/>
                  </a:lnTo>
                  <a:lnTo>
                    <a:pt x="328" y="458"/>
                  </a:lnTo>
                  <a:lnTo>
                    <a:pt x="328" y="457"/>
                  </a:lnTo>
                  <a:lnTo>
                    <a:pt x="327" y="456"/>
                  </a:lnTo>
                  <a:lnTo>
                    <a:pt x="327" y="456"/>
                  </a:lnTo>
                  <a:lnTo>
                    <a:pt x="327" y="455"/>
                  </a:lnTo>
                  <a:lnTo>
                    <a:pt x="327" y="454"/>
                  </a:lnTo>
                  <a:lnTo>
                    <a:pt x="327" y="453"/>
                  </a:lnTo>
                  <a:lnTo>
                    <a:pt x="326" y="452"/>
                  </a:lnTo>
                  <a:lnTo>
                    <a:pt x="326" y="452"/>
                  </a:lnTo>
                  <a:lnTo>
                    <a:pt x="326" y="451"/>
                  </a:lnTo>
                  <a:lnTo>
                    <a:pt x="326" y="450"/>
                  </a:lnTo>
                  <a:lnTo>
                    <a:pt x="325" y="449"/>
                  </a:lnTo>
                  <a:lnTo>
                    <a:pt x="325" y="448"/>
                  </a:lnTo>
                  <a:lnTo>
                    <a:pt x="325" y="447"/>
                  </a:lnTo>
                  <a:lnTo>
                    <a:pt x="325" y="447"/>
                  </a:lnTo>
                  <a:lnTo>
                    <a:pt x="325" y="446"/>
                  </a:lnTo>
                  <a:lnTo>
                    <a:pt x="325" y="445"/>
                  </a:lnTo>
                  <a:lnTo>
                    <a:pt x="324" y="444"/>
                  </a:lnTo>
                  <a:lnTo>
                    <a:pt x="324" y="444"/>
                  </a:lnTo>
                  <a:lnTo>
                    <a:pt x="307" y="447"/>
                  </a:lnTo>
                  <a:close/>
                  <a:moveTo>
                    <a:pt x="328" y="499"/>
                  </a:moveTo>
                  <a:lnTo>
                    <a:pt x="328" y="499"/>
                  </a:lnTo>
                  <a:lnTo>
                    <a:pt x="328" y="499"/>
                  </a:lnTo>
                  <a:lnTo>
                    <a:pt x="329" y="500"/>
                  </a:lnTo>
                  <a:lnTo>
                    <a:pt x="329" y="501"/>
                  </a:lnTo>
                  <a:lnTo>
                    <a:pt x="330" y="502"/>
                  </a:lnTo>
                  <a:lnTo>
                    <a:pt x="330" y="503"/>
                  </a:lnTo>
                  <a:lnTo>
                    <a:pt x="331" y="503"/>
                  </a:lnTo>
                  <a:lnTo>
                    <a:pt x="331" y="504"/>
                  </a:lnTo>
                  <a:lnTo>
                    <a:pt x="332" y="505"/>
                  </a:lnTo>
                  <a:lnTo>
                    <a:pt x="332" y="506"/>
                  </a:lnTo>
                  <a:lnTo>
                    <a:pt x="333" y="506"/>
                  </a:lnTo>
                  <a:lnTo>
                    <a:pt x="333" y="507"/>
                  </a:lnTo>
                  <a:lnTo>
                    <a:pt x="334" y="508"/>
                  </a:lnTo>
                  <a:lnTo>
                    <a:pt x="334" y="509"/>
                  </a:lnTo>
                  <a:lnTo>
                    <a:pt x="335" y="509"/>
                  </a:lnTo>
                  <a:lnTo>
                    <a:pt x="336" y="510"/>
                  </a:lnTo>
                  <a:lnTo>
                    <a:pt x="336" y="511"/>
                  </a:lnTo>
                  <a:lnTo>
                    <a:pt x="337" y="511"/>
                  </a:lnTo>
                  <a:lnTo>
                    <a:pt x="337" y="512"/>
                  </a:lnTo>
                  <a:lnTo>
                    <a:pt x="338" y="513"/>
                  </a:lnTo>
                  <a:lnTo>
                    <a:pt x="338" y="514"/>
                  </a:lnTo>
                  <a:lnTo>
                    <a:pt x="339" y="514"/>
                  </a:lnTo>
                  <a:lnTo>
                    <a:pt x="353" y="503"/>
                  </a:lnTo>
                  <a:lnTo>
                    <a:pt x="352" y="502"/>
                  </a:lnTo>
                  <a:lnTo>
                    <a:pt x="352" y="502"/>
                  </a:lnTo>
                  <a:lnTo>
                    <a:pt x="351" y="501"/>
                  </a:lnTo>
                  <a:lnTo>
                    <a:pt x="351" y="501"/>
                  </a:lnTo>
                  <a:lnTo>
                    <a:pt x="350" y="500"/>
                  </a:lnTo>
                  <a:lnTo>
                    <a:pt x="350" y="499"/>
                  </a:lnTo>
                  <a:lnTo>
                    <a:pt x="349" y="499"/>
                  </a:lnTo>
                  <a:lnTo>
                    <a:pt x="349" y="498"/>
                  </a:lnTo>
                  <a:lnTo>
                    <a:pt x="348" y="497"/>
                  </a:lnTo>
                  <a:lnTo>
                    <a:pt x="348" y="497"/>
                  </a:lnTo>
                  <a:lnTo>
                    <a:pt x="347" y="496"/>
                  </a:lnTo>
                  <a:lnTo>
                    <a:pt x="347" y="495"/>
                  </a:lnTo>
                  <a:lnTo>
                    <a:pt x="346" y="495"/>
                  </a:lnTo>
                  <a:lnTo>
                    <a:pt x="346" y="494"/>
                  </a:lnTo>
                  <a:lnTo>
                    <a:pt x="345" y="493"/>
                  </a:lnTo>
                  <a:lnTo>
                    <a:pt x="345" y="493"/>
                  </a:lnTo>
                  <a:lnTo>
                    <a:pt x="344" y="492"/>
                  </a:lnTo>
                  <a:lnTo>
                    <a:pt x="344" y="491"/>
                  </a:lnTo>
                  <a:lnTo>
                    <a:pt x="343" y="491"/>
                  </a:lnTo>
                  <a:lnTo>
                    <a:pt x="343" y="490"/>
                  </a:lnTo>
                  <a:lnTo>
                    <a:pt x="343" y="490"/>
                  </a:lnTo>
                  <a:lnTo>
                    <a:pt x="328" y="499"/>
                  </a:lnTo>
                  <a:close/>
                  <a:moveTo>
                    <a:pt x="366" y="540"/>
                  </a:moveTo>
                  <a:lnTo>
                    <a:pt x="366" y="540"/>
                  </a:lnTo>
                  <a:lnTo>
                    <a:pt x="366" y="540"/>
                  </a:lnTo>
                  <a:lnTo>
                    <a:pt x="367" y="541"/>
                  </a:lnTo>
                  <a:lnTo>
                    <a:pt x="368" y="541"/>
                  </a:lnTo>
                  <a:lnTo>
                    <a:pt x="369" y="542"/>
                  </a:lnTo>
                  <a:lnTo>
                    <a:pt x="369" y="542"/>
                  </a:lnTo>
                  <a:lnTo>
                    <a:pt x="370" y="543"/>
                  </a:lnTo>
                  <a:lnTo>
                    <a:pt x="371" y="543"/>
                  </a:lnTo>
                  <a:lnTo>
                    <a:pt x="372" y="544"/>
                  </a:lnTo>
                  <a:lnTo>
                    <a:pt x="372" y="544"/>
                  </a:lnTo>
                  <a:lnTo>
                    <a:pt x="373" y="545"/>
                  </a:lnTo>
                  <a:lnTo>
                    <a:pt x="374" y="545"/>
                  </a:lnTo>
                  <a:lnTo>
                    <a:pt x="375" y="546"/>
                  </a:lnTo>
                  <a:lnTo>
                    <a:pt x="375" y="546"/>
                  </a:lnTo>
                  <a:lnTo>
                    <a:pt x="376" y="547"/>
                  </a:lnTo>
                  <a:lnTo>
                    <a:pt x="377" y="547"/>
                  </a:lnTo>
                  <a:lnTo>
                    <a:pt x="378" y="548"/>
                  </a:lnTo>
                  <a:lnTo>
                    <a:pt x="379" y="548"/>
                  </a:lnTo>
                  <a:lnTo>
                    <a:pt x="379" y="549"/>
                  </a:lnTo>
                  <a:lnTo>
                    <a:pt x="380" y="549"/>
                  </a:lnTo>
                  <a:lnTo>
                    <a:pt x="381" y="550"/>
                  </a:lnTo>
                  <a:lnTo>
                    <a:pt x="382" y="550"/>
                  </a:lnTo>
                  <a:lnTo>
                    <a:pt x="390" y="535"/>
                  </a:lnTo>
                  <a:lnTo>
                    <a:pt x="390" y="534"/>
                  </a:lnTo>
                  <a:lnTo>
                    <a:pt x="389" y="534"/>
                  </a:lnTo>
                  <a:lnTo>
                    <a:pt x="388" y="534"/>
                  </a:lnTo>
                  <a:lnTo>
                    <a:pt x="388" y="533"/>
                  </a:lnTo>
                  <a:lnTo>
                    <a:pt x="387" y="533"/>
                  </a:lnTo>
                  <a:lnTo>
                    <a:pt x="386" y="532"/>
                  </a:lnTo>
                  <a:lnTo>
                    <a:pt x="385" y="532"/>
                  </a:lnTo>
                  <a:lnTo>
                    <a:pt x="385" y="531"/>
                  </a:lnTo>
                  <a:lnTo>
                    <a:pt x="384" y="531"/>
                  </a:lnTo>
                  <a:lnTo>
                    <a:pt x="383" y="531"/>
                  </a:lnTo>
                  <a:lnTo>
                    <a:pt x="383" y="530"/>
                  </a:lnTo>
                  <a:lnTo>
                    <a:pt x="382" y="530"/>
                  </a:lnTo>
                  <a:lnTo>
                    <a:pt x="381" y="529"/>
                  </a:lnTo>
                  <a:lnTo>
                    <a:pt x="381" y="529"/>
                  </a:lnTo>
                  <a:lnTo>
                    <a:pt x="380" y="528"/>
                  </a:lnTo>
                  <a:lnTo>
                    <a:pt x="379" y="528"/>
                  </a:lnTo>
                  <a:lnTo>
                    <a:pt x="379" y="527"/>
                  </a:lnTo>
                  <a:lnTo>
                    <a:pt x="378" y="527"/>
                  </a:lnTo>
                  <a:lnTo>
                    <a:pt x="377" y="526"/>
                  </a:lnTo>
                  <a:lnTo>
                    <a:pt x="377" y="526"/>
                  </a:lnTo>
                  <a:lnTo>
                    <a:pt x="376" y="526"/>
                  </a:lnTo>
                  <a:lnTo>
                    <a:pt x="366" y="540"/>
                  </a:lnTo>
                  <a:close/>
                  <a:moveTo>
                    <a:pt x="416" y="564"/>
                  </a:moveTo>
                  <a:lnTo>
                    <a:pt x="416" y="564"/>
                  </a:lnTo>
                  <a:lnTo>
                    <a:pt x="416" y="564"/>
                  </a:lnTo>
                  <a:lnTo>
                    <a:pt x="417" y="565"/>
                  </a:lnTo>
                  <a:lnTo>
                    <a:pt x="418" y="565"/>
                  </a:lnTo>
                  <a:lnTo>
                    <a:pt x="419" y="565"/>
                  </a:lnTo>
                  <a:lnTo>
                    <a:pt x="420" y="565"/>
                  </a:lnTo>
                  <a:lnTo>
                    <a:pt x="421" y="566"/>
                  </a:lnTo>
                  <a:lnTo>
                    <a:pt x="422" y="566"/>
                  </a:lnTo>
                  <a:lnTo>
                    <a:pt x="423" y="566"/>
                  </a:lnTo>
                  <a:lnTo>
                    <a:pt x="424" y="566"/>
                  </a:lnTo>
                  <a:lnTo>
                    <a:pt x="424" y="567"/>
                  </a:lnTo>
                  <a:lnTo>
                    <a:pt x="425" y="567"/>
                  </a:lnTo>
                  <a:lnTo>
                    <a:pt x="426" y="567"/>
                  </a:lnTo>
                  <a:lnTo>
                    <a:pt x="427" y="567"/>
                  </a:lnTo>
                  <a:lnTo>
                    <a:pt x="428" y="567"/>
                  </a:lnTo>
                  <a:lnTo>
                    <a:pt x="429" y="567"/>
                  </a:lnTo>
                  <a:lnTo>
                    <a:pt x="430" y="568"/>
                  </a:lnTo>
                  <a:lnTo>
                    <a:pt x="431" y="568"/>
                  </a:lnTo>
                  <a:lnTo>
                    <a:pt x="432" y="568"/>
                  </a:lnTo>
                  <a:lnTo>
                    <a:pt x="433" y="568"/>
                  </a:lnTo>
                  <a:lnTo>
                    <a:pt x="434" y="568"/>
                  </a:lnTo>
                  <a:lnTo>
                    <a:pt x="434" y="568"/>
                  </a:lnTo>
                  <a:lnTo>
                    <a:pt x="437" y="551"/>
                  </a:lnTo>
                  <a:lnTo>
                    <a:pt x="437" y="551"/>
                  </a:lnTo>
                  <a:lnTo>
                    <a:pt x="436" y="551"/>
                  </a:lnTo>
                  <a:lnTo>
                    <a:pt x="435" y="551"/>
                  </a:lnTo>
                  <a:lnTo>
                    <a:pt x="434" y="550"/>
                  </a:lnTo>
                  <a:lnTo>
                    <a:pt x="433" y="550"/>
                  </a:lnTo>
                  <a:lnTo>
                    <a:pt x="432" y="550"/>
                  </a:lnTo>
                  <a:lnTo>
                    <a:pt x="431" y="550"/>
                  </a:lnTo>
                  <a:lnTo>
                    <a:pt x="431" y="550"/>
                  </a:lnTo>
                  <a:lnTo>
                    <a:pt x="430" y="550"/>
                  </a:lnTo>
                  <a:lnTo>
                    <a:pt x="429" y="549"/>
                  </a:lnTo>
                  <a:lnTo>
                    <a:pt x="428" y="549"/>
                  </a:lnTo>
                  <a:lnTo>
                    <a:pt x="427" y="549"/>
                  </a:lnTo>
                  <a:lnTo>
                    <a:pt x="427" y="549"/>
                  </a:lnTo>
                  <a:lnTo>
                    <a:pt x="426" y="549"/>
                  </a:lnTo>
                  <a:lnTo>
                    <a:pt x="425" y="549"/>
                  </a:lnTo>
                  <a:lnTo>
                    <a:pt x="424" y="548"/>
                  </a:lnTo>
                  <a:lnTo>
                    <a:pt x="423" y="548"/>
                  </a:lnTo>
                  <a:lnTo>
                    <a:pt x="422" y="548"/>
                  </a:lnTo>
                  <a:lnTo>
                    <a:pt x="422" y="548"/>
                  </a:lnTo>
                  <a:lnTo>
                    <a:pt x="421" y="548"/>
                  </a:lnTo>
                  <a:lnTo>
                    <a:pt x="421" y="547"/>
                  </a:lnTo>
                  <a:lnTo>
                    <a:pt x="416" y="564"/>
                  </a:lnTo>
                  <a:close/>
                  <a:moveTo>
                    <a:pt x="471" y="569"/>
                  </a:moveTo>
                  <a:lnTo>
                    <a:pt x="471" y="569"/>
                  </a:lnTo>
                  <a:lnTo>
                    <a:pt x="472" y="569"/>
                  </a:lnTo>
                  <a:lnTo>
                    <a:pt x="473" y="569"/>
                  </a:lnTo>
                  <a:lnTo>
                    <a:pt x="474" y="569"/>
                  </a:lnTo>
                  <a:lnTo>
                    <a:pt x="475" y="569"/>
                  </a:lnTo>
                  <a:lnTo>
                    <a:pt x="476" y="569"/>
                  </a:lnTo>
                  <a:lnTo>
                    <a:pt x="477" y="569"/>
                  </a:lnTo>
                  <a:lnTo>
                    <a:pt x="478" y="569"/>
                  </a:lnTo>
                  <a:lnTo>
                    <a:pt x="479" y="569"/>
                  </a:lnTo>
                  <a:lnTo>
                    <a:pt x="480" y="568"/>
                  </a:lnTo>
                  <a:lnTo>
                    <a:pt x="480" y="568"/>
                  </a:lnTo>
                  <a:lnTo>
                    <a:pt x="481" y="568"/>
                  </a:lnTo>
                  <a:lnTo>
                    <a:pt x="482" y="568"/>
                  </a:lnTo>
                  <a:lnTo>
                    <a:pt x="483" y="568"/>
                  </a:lnTo>
                  <a:lnTo>
                    <a:pt x="484" y="568"/>
                  </a:lnTo>
                  <a:lnTo>
                    <a:pt x="485" y="567"/>
                  </a:lnTo>
                  <a:lnTo>
                    <a:pt x="486" y="567"/>
                  </a:lnTo>
                  <a:lnTo>
                    <a:pt x="487" y="567"/>
                  </a:lnTo>
                  <a:lnTo>
                    <a:pt x="488" y="567"/>
                  </a:lnTo>
                  <a:lnTo>
                    <a:pt x="489" y="567"/>
                  </a:lnTo>
                  <a:lnTo>
                    <a:pt x="490" y="567"/>
                  </a:lnTo>
                  <a:lnTo>
                    <a:pt x="490" y="567"/>
                  </a:lnTo>
                  <a:lnTo>
                    <a:pt x="486" y="549"/>
                  </a:lnTo>
                  <a:lnTo>
                    <a:pt x="486" y="549"/>
                  </a:lnTo>
                  <a:lnTo>
                    <a:pt x="485" y="549"/>
                  </a:lnTo>
                  <a:lnTo>
                    <a:pt x="484" y="550"/>
                  </a:lnTo>
                  <a:lnTo>
                    <a:pt x="484" y="550"/>
                  </a:lnTo>
                  <a:lnTo>
                    <a:pt x="483" y="550"/>
                  </a:lnTo>
                  <a:lnTo>
                    <a:pt x="482" y="550"/>
                  </a:lnTo>
                  <a:lnTo>
                    <a:pt x="481" y="550"/>
                  </a:lnTo>
                  <a:lnTo>
                    <a:pt x="480" y="550"/>
                  </a:lnTo>
                  <a:lnTo>
                    <a:pt x="479" y="551"/>
                  </a:lnTo>
                  <a:lnTo>
                    <a:pt x="479" y="551"/>
                  </a:lnTo>
                  <a:lnTo>
                    <a:pt x="478" y="551"/>
                  </a:lnTo>
                  <a:lnTo>
                    <a:pt x="477" y="551"/>
                  </a:lnTo>
                  <a:lnTo>
                    <a:pt x="476" y="551"/>
                  </a:lnTo>
                  <a:lnTo>
                    <a:pt x="475" y="551"/>
                  </a:lnTo>
                  <a:lnTo>
                    <a:pt x="474" y="551"/>
                  </a:lnTo>
                  <a:lnTo>
                    <a:pt x="474" y="551"/>
                  </a:lnTo>
                  <a:lnTo>
                    <a:pt x="473" y="552"/>
                  </a:lnTo>
                  <a:lnTo>
                    <a:pt x="472" y="552"/>
                  </a:lnTo>
                  <a:lnTo>
                    <a:pt x="471" y="552"/>
                  </a:lnTo>
                  <a:lnTo>
                    <a:pt x="470" y="552"/>
                  </a:lnTo>
                  <a:lnTo>
                    <a:pt x="470" y="552"/>
                  </a:lnTo>
                  <a:lnTo>
                    <a:pt x="471" y="569"/>
                  </a:lnTo>
                  <a:close/>
                  <a:moveTo>
                    <a:pt x="525" y="554"/>
                  </a:moveTo>
                  <a:lnTo>
                    <a:pt x="525" y="554"/>
                  </a:lnTo>
                  <a:lnTo>
                    <a:pt x="525" y="554"/>
                  </a:lnTo>
                  <a:lnTo>
                    <a:pt x="526" y="554"/>
                  </a:lnTo>
                  <a:lnTo>
                    <a:pt x="527" y="553"/>
                  </a:lnTo>
                  <a:lnTo>
                    <a:pt x="528" y="553"/>
                  </a:lnTo>
                  <a:lnTo>
                    <a:pt x="528" y="552"/>
                  </a:lnTo>
                  <a:lnTo>
                    <a:pt x="529" y="552"/>
                  </a:lnTo>
                  <a:lnTo>
                    <a:pt x="530" y="552"/>
                  </a:lnTo>
                  <a:lnTo>
                    <a:pt x="531" y="551"/>
                  </a:lnTo>
                  <a:lnTo>
                    <a:pt x="532" y="551"/>
                  </a:lnTo>
                  <a:lnTo>
                    <a:pt x="533" y="550"/>
                  </a:lnTo>
                  <a:lnTo>
                    <a:pt x="533" y="550"/>
                  </a:lnTo>
                  <a:lnTo>
                    <a:pt x="534" y="549"/>
                  </a:lnTo>
                  <a:lnTo>
                    <a:pt x="535" y="549"/>
                  </a:lnTo>
                  <a:lnTo>
                    <a:pt x="536" y="548"/>
                  </a:lnTo>
                  <a:lnTo>
                    <a:pt x="537" y="548"/>
                  </a:lnTo>
                  <a:lnTo>
                    <a:pt x="537" y="547"/>
                  </a:lnTo>
                  <a:lnTo>
                    <a:pt x="538" y="547"/>
                  </a:lnTo>
                  <a:lnTo>
                    <a:pt x="539" y="546"/>
                  </a:lnTo>
                  <a:lnTo>
                    <a:pt x="540" y="546"/>
                  </a:lnTo>
                  <a:lnTo>
                    <a:pt x="540" y="545"/>
                  </a:lnTo>
                  <a:lnTo>
                    <a:pt x="541" y="545"/>
                  </a:lnTo>
                  <a:lnTo>
                    <a:pt x="532" y="530"/>
                  </a:lnTo>
                  <a:lnTo>
                    <a:pt x="531" y="531"/>
                  </a:lnTo>
                  <a:lnTo>
                    <a:pt x="530" y="531"/>
                  </a:lnTo>
                  <a:lnTo>
                    <a:pt x="529" y="531"/>
                  </a:lnTo>
                  <a:lnTo>
                    <a:pt x="529" y="532"/>
                  </a:lnTo>
                  <a:lnTo>
                    <a:pt x="528" y="532"/>
                  </a:lnTo>
                  <a:lnTo>
                    <a:pt x="527" y="533"/>
                  </a:lnTo>
                  <a:lnTo>
                    <a:pt x="527" y="533"/>
                  </a:lnTo>
                  <a:lnTo>
                    <a:pt x="526" y="534"/>
                  </a:lnTo>
                  <a:lnTo>
                    <a:pt x="525" y="534"/>
                  </a:lnTo>
                  <a:lnTo>
                    <a:pt x="525" y="534"/>
                  </a:lnTo>
                  <a:lnTo>
                    <a:pt x="524" y="535"/>
                  </a:lnTo>
                  <a:lnTo>
                    <a:pt x="523" y="535"/>
                  </a:lnTo>
                  <a:lnTo>
                    <a:pt x="522" y="536"/>
                  </a:lnTo>
                  <a:lnTo>
                    <a:pt x="522" y="536"/>
                  </a:lnTo>
                  <a:lnTo>
                    <a:pt x="521" y="536"/>
                  </a:lnTo>
                  <a:lnTo>
                    <a:pt x="520" y="537"/>
                  </a:lnTo>
                  <a:lnTo>
                    <a:pt x="520" y="537"/>
                  </a:lnTo>
                  <a:lnTo>
                    <a:pt x="519" y="538"/>
                  </a:lnTo>
                  <a:lnTo>
                    <a:pt x="518" y="538"/>
                  </a:lnTo>
                  <a:lnTo>
                    <a:pt x="517" y="538"/>
                  </a:lnTo>
                  <a:lnTo>
                    <a:pt x="517" y="538"/>
                  </a:lnTo>
                  <a:lnTo>
                    <a:pt x="525" y="554"/>
                  </a:lnTo>
                  <a:close/>
                  <a:moveTo>
                    <a:pt x="570" y="521"/>
                  </a:moveTo>
                  <a:lnTo>
                    <a:pt x="570" y="521"/>
                  </a:lnTo>
                  <a:lnTo>
                    <a:pt x="570" y="521"/>
                  </a:lnTo>
                  <a:lnTo>
                    <a:pt x="570" y="520"/>
                  </a:lnTo>
                  <a:lnTo>
                    <a:pt x="571" y="519"/>
                  </a:lnTo>
                  <a:lnTo>
                    <a:pt x="572" y="518"/>
                  </a:lnTo>
                  <a:lnTo>
                    <a:pt x="572" y="518"/>
                  </a:lnTo>
                  <a:lnTo>
                    <a:pt x="573" y="517"/>
                  </a:lnTo>
                  <a:lnTo>
                    <a:pt x="574" y="516"/>
                  </a:lnTo>
                  <a:lnTo>
                    <a:pt x="574" y="516"/>
                  </a:lnTo>
                  <a:lnTo>
                    <a:pt x="575" y="515"/>
                  </a:lnTo>
                  <a:lnTo>
                    <a:pt x="575" y="514"/>
                  </a:lnTo>
                  <a:lnTo>
                    <a:pt x="576" y="514"/>
                  </a:lnTo>
                  <a:lnTo>
                    <a:pt x="576" y="513"/>
                  </a:lnTo>
                  <a:lnTo>
                    <a:pt x="577" y="512"/>
                  </a:lnTo>
                  <a:lnTo>
                    <a:pt x="578" y="511"/>
                  </a:lnTo>
                  <a:lnTo>
                    <a:pt x="578" y="511"/>
                  </a:lnTo>
                  <a:lnTo>
                    <a:pt x="579" y="510"/>
                  </a:lnTo>
                  <a:lnTo>
                    <a:pt x="579" y="509"/>
                  </a:lnTo>
                  <a:lnTo>
                    <a:pt x="580" y="509"/>
                  </a:lnTo>
                  <a:lnTo>
                    <a:pt x="580" y="508"/>
                  </a:lnTo>
                  <a:lnTo>
                    <a:pt x="581" y="507"/>
                  </a:lnTo>
                  <a:lnTo>
                    <a:pt x="581" y="506"/>
                  </a:lnTo>
                  <a:lnTo>
                    <a:pt x="567" y="496"/>
                  </a:lnTo>
                  <a:lnTo>
                    <a:pt x="567" y="497"/>
                  </a:lnTo>
                  <a:lnTo>
                    <a:pt x="566" y="497"/>
                  </a:lnTo>
                  <a:lnTo>
                    <a:pt x="566" y="498"/>
                  </a:lnTo>
                  <a:lnTo>
                    <a:pt x="565" y="499"/>
                  </a:lnTo>
                  <a:lnTo>
                    <a:pt x="565" y="499"/>
                  </a:lnTo>
                  <a:lnTo>
                    <a:pt x="564" y="500"/>
                  </a:lnTo>
                  <a:lnTo>
                    <a:pt x="564" y="501"/>
                  </a:lnTo>
                  <a:lnTo>
                    <a:pt x="563" y="501"/>
                  </a:lnTo>
                  <a:lnTo>
                    <a:pt x="563" y="502"/>
                  </a:lnTo>
                  <a:lnTo>
                    <a:pt x="562" y="502"/>
                  </a:lnTo>
                  <a:lnTo>
                    <a:pt x="562" y="503"/>
                  </a:lnTo>
                  <a:lnTo>
                    <a:pt x="561" y="504"/>
                  </a:lnTo>
                  <a:lnTo>
                    <a:pt x="561" y="504"/>
                  </a:lnTo>
                  <a:lnTo>
                    <a:pt x="560" y="505"/>
                  </a:lnTo>
                  <a:lnTo>
                    <a:pt x="560" y="506"/>
                  </a:lnTo>
                  <a:lnTo>
                    <a:pt x="559" y="506"/>
                  </a:lnTo>
                  <a:lnTo>
                    <a:pt x="559" y="507"/>
                  </a:lnTo>
                  <a:lnTo>
                    <a:pt x="558" y="507"/>
                  </a:lnTo>
                  <a:lnTo>
                    <a:pt x="557" y="508"/>
                  </a:lnTo>
                  <a:lnTo>
                    <a:pt x="557" y="509"/>
                  </a:lnTo>
                  <a:lnTo>
                    <a:pt x="557" y="509"/>
                  </a:lnTo>
                  <a:lnTo>
                    <a:pt x="570" y="521"/>
                  </a:lnTo>
                  <a:close/>
                  <a:moveTo>
                    <a:pt x="599" y="474"/>
                  </a:moveTo>
                  <a:lnTo>
                    <a:pt x="599" y="474"/>
                  </a:lnTo>
                  <a:lnTo>
                    <a:pt x="600" y="473"/>
                  </a:lnTo>
                  <a:lnTo>
                    <a:pt x="600" y="472"/>
                  </a:lnTo>
                  <a:lnTo>
                    <a:pt x="600" y="471"/>
                  </a:lnTo>
                  <a:lnTo>
                    <a:pt x="601" y="470"/>
                  </a:lnTo>
                  <a:lnTo>
                    <a:pt x="601" y="470"/>
                  </a:lnTo>
                  <a:lnTo>
                    <a:pt x="601" y="469"/>
                  </a:lnTo>
                  <a:lnTo>
                    <a:pt x="602" y="468"/>
                  </a:lnTo>
                  <a:lnTo>
                    <a:pt x="602" y="467"/>
                  </a:lnTo>
                  <a:lnTo>
                    <a:pt x="602" y="466"/>
                  </a:lnTo>
                  <a:lnTo>
                    <a:pt x="603" y="465"/>
                  </a:lnTo>
                  <a:lnTo>
                    <a:pt x="603" y="464"/>
                  </a:lnTo>
                  <a:lnTo>
                    <a:pt x="603" y="463"/>
                  </a:lnTo>
                  <a:lnTo>
                    <a:pt x="603" y="462"/>
                  </a:lnTo>
                  <a:lnTo>
                    <a:pt x="604" y="461"/>
                  </a:lnTo>
                  <a:lnTo>
                    <a:pt x="604" y="461"/>
                  </a:lnTo>
                  <a:lnTo>
                    <a:pt x="604" y="460"/>
                  </a:lnTo>
                  <a:lnTo>
                    <a:pt x="604" y="459"/>
                  </a:lnTo>
                  <a:lnTo>
                    <a:pt x="605" y="458"/>
                  </a:lnTo>
                  <a:lnTo>
                    <a:pt x="605" y="457"/>
                  </a:lnTo>
                  <a:lnTo>
                    <a:pt x="605" y="456"/>
                  </a:lnTo>
                  <a:lnTo>
                    <a:pt x="605" y="456"/>
                  </a:lnTo>
                  <a:lnTo>
                    <a:pt x="588" y="452"/>
                  </a:lnTo>
                  <a:lnTo>
                    <a:pt x="588" y="452"/>
                  </a:lnTo>
                  <a:lnTo>
                    <a:pt x="588" y="452"/>
                  </a:lnTo>
                  <a:lnTo>
                    <a:pt x="588" y="453"/>
                  </a:lnTo>
                  <a:lnTo>
                    <a:pt x="588" y="454"/>
                  </a:lnTo>
                  <a:lnTo>
                    <a:pt x="587" y="455"/>
                  </a:lnTo>
                  <a:lnTo>
                    <a:pt x="587" y="456"/>
                  </a:lnTo>
                  <a:lnTo>
                    <a:pt x="587" y="456"/>
                  </a:lnTo>
                  <a:lnTo>
                    <a:pt x="587" y="457"/>
                  </a:lnTo>
                  <a:lnTo>
                    <a:pt x="586" y="458"/>
                  </a:lnTo>
                  <a:lnTo>
                    <a:pt x="586" y="459"/>
                  </a:lnTo>
                  <a:lnTo>
                    <a:pt x="586" y="460"/>
                  </a:lnTo>
                  <a:lnTo>
                    <a:pt x="586" y="460"/>
                  </a:lnTo>
                  <a:lnTo>
                    <a:pt x="585" y="461"/>
                  </a:lnTo>
                  <a:lnTo>
                    <a:pt x="585" y="462"/>
                  </a:lnTo>
                  <a:lnTo>
                    <a:pt x="585" y="463"/>
                  </a:lnTo>
                  <a:lnTo>
                    <a:pt x="584" y="463"/>
                  </a:lnTo>
                  <a:lnTo>
                    <a:pt x="584" y="464"/>
                  </a:lnTo>
                  <a:lnTo>
                    <a:pt x="584" y="465"/>
                  </a:lnTo>
                  <a:lnTo>
                    <a:pt x="584" y="466"/>
                  </a:lnTo>
                  <a:lnTo>
                    <a:pt x="583" y="467"/>
                  </a:lnTo>
                  <a:lnTo>
                    <a:pt x="583" y="467"/>
                  </a:lnTo>
                  <a:lnTo>
                    <a:pt x="599" y="474"/>
                  </a:lnTo>
                  <a:close/>
                  <a:moveTo>
                    <a:pt x="610" y="419"/>
                  </a:moveTo>
                  <a:lnTo>
                    <a:pt x="610" y="419"/>
                  </a:lnTo>
                  <a:lnTo>
                    <a:pt x="610" y="419"/>
                  </a:lnTo>
                  <a:lnTo>
                    <a:pt x="610" y="418"/>
                  </a:lnTo>
                  <a:lnTo>
                    <a:pt x="610" y="417"/>
                  </a:lnTo>
                  <a:lnTo>
                    <a:pt x="610" y="416"/>
                  </a:lnTo>
                  <a:lnTo>
                    <a:pt x="610" y="415"/>
                  </a:lnTo>
                  <a:lnTo>
                    <a:pt x="610" y="414"/>
                  </a:lnTo>
                  <a:lnTo>
                    <a:pt x="610" y="413"/>
                  </a:lnTo>
                  <a:lnTo>
                    <a:pt x="610" y="412"/>
                  </a:lnTo>
                  <a:lnTo>
                    <a:pt x="610" y="411"/>
                  </a:lnTo>
                  <a:lnTo>
                    <a:pt x="610" y="410"/>
                  </a:lnTo>
                  <a:lnTo>
                    <a:pt x="610" y="409"/>
                  </a:lnTo>
                  <a:lnTo>
                    <a:pt x="610" y="408"/>
                  </a:lnTo>
                  <a:lnTo>
                    <a:pt x="610" y="407"/>
                  </a:lnTo>
                  <a:lnTo>
                    <a:pt x="610" y="406"/>
                  </a:lnTo>
                  <a:lnTo>
                    <a:pt x="610" y="405"/>
                  </a:lnTo>
                  <a:lnTo>
                    <a:pt x="610" y="404"/>
                  </a:lnTo>
                  <a:lnTo>
                    <a:pt x="610" y="403"/>
                  </a:lnTo>
                  <a:lnTo>
                    <a:pt x="610" y="402"/>
                  </a:lnTo>
                  <a:lnTo>
                    <a:pt x="609" y="401"/>
                  </a:lnTo>
                  <a:lnTo>
                    <a:pt x="609" y="400"/>
                  </a:lnTo>
                  <a:lnTo>
                    <a:pt x="592" y="402"/>
                  </a:lnTo>
                  <a:lnTo>
                    <a:pt x="592" y="403"/>
                  </a:lnTo>
                  <a:lnTo>
                    <a:pt x="592" y="404"/>
                  </a:lnTo>
                  <a:lnTo>
                    <a:pt x="592" y="405"/>
                  </a:lnTo>
                  <a:lnTo>
                    <a:pt x="592" y="406"/>
                  </a:lnTo>
                  <a:lnTo>
                    <a:pt x="592" y="406"/>
                  </a:lnTo>
                  <a:lnTo>
                    <a:pt x="592" y="407"/>
                  </a:lnTo>
                  <a:lnTo>
                    <a:pt x="592" y="408"/>
                  </a:lnTo>
                  <a:lnTo>
                    <a:pt x="592" y="409"/>
                  </a:lnTo>
                  <a:lnTo>
                    <a:pt x="592" y="410"/>
                  </a:lnTo>
                  <a:lnTo>
                    <a:pt x="593" y="411"/>
                  </a:lnTo>
                  <a:lnTo>
                    <a:pt x="593" y="412"/>
                  </a:lnTo>
                  <a:lnTo>
                    <a:pt x="593" y="413"/>
                  </a:lnTo>
                  <a:lnTo>
                    <a:pt x="593" y="413"/>
                  </a:lnTo>
                  <a:lnTo>
                    <a:pt x="593" y="414"/>
                  </a:lnTo>
                  <a:lnTo>
                    <a:pt x="593" y="415"/>
                  </a:lnTo>
                  <a:lnTo>
                    <a:pt x="593" y="416"/>
                  </a:lnTo>
                  <a:lnTo>
                    <a:pt x="593" y="417"/>
                  </a:lnTo>
                  <a:lnTo>
                    <a:pt x="593" y="418"/>
                  </a:lnTo>
                  <a:lnTo>
                    <a:pt x="593" y="419"/>
                  </a:lnTo>
                  <a:lnTo>
                    <a:pt x="593" y="419"/>
                  </a:lnTo>
                  <a:lnTo>
                    <a:pt x="610" y="419"/>
                  </a:lnTo>
                  <a:close/>
                  <a:moveTo>
                    <a:pt x="601" y="364"/>
                  </a:moveTo>
                  <a:lnTo>
                    <a:pt x="601" y="364"/>
                  </a:lnTo>
                  <a:lnTo>
                    <a:pt x="601" y="363"/>
                  </a:lnTo>
                  <a:lnTo>
                    <a:pt x="600" y="363"/>
                  </a:lnTo>
                  <a:lnTo>
                    <a:pt x="600" y="362"/>
                  </a:lnTo>
                  <a:lnTo>
                    <a:pt x="600" y="361"/>
                  </a:lnTo>
                  <a:lnTo>
                    <a:pt x="599" y="360"/>
                  </a:lnTo>
                  <a:lnTo>
                    <a:pt x="599" y="359"/>
                  </a:lnTo>
                  <a:lnTo>
                    <a:pt x="599" y="358"/>
                  </a:lnTo>
                  <a:lnTo>
                    <a:pt x="598" y="357"/>
                  </a:lnTo>
                  <a:lnTo>
                    <a:pt x="598" y="356"/>
                  </a:lnTo>
                  <a:lnTo>
                    <a:pt x="598" y="356"/>
                  </a:lnTo>
                  <a:lnTo>
                    <a:pt x="597" y="355"/>
                  </a:lnTo>
                  <a:lnTo>
                    <a:pt x="597" y="354"/>
                  </a:lnTo>
                  <a:lnTo>
                    <a:pt x="596" y="353"/>
                  </a:lnTo>
                  <a:lnTo>
                    <a:pt x="596" y="352"/>
                  </a:lnTo>
                  <a:lnTo>
                    <a:pt x="596" y="351"/>
                  </a:lnTo>
                  <a:lnTo>
                    <a:pt x="595" y="350"/>
                  </a:lnTo>
                  <a:lnTo>
                    <a:pt x="595" y="350"/>
                  </a:lnTo>
                  <a:lnTo>
                    <a:pt x="594" y="349"/>
                  </a:lnTo>
                  <a:lnTo>
                    <a:pt x="594" y="348"/>
                  </a:lnTo>
                  <a:lnTo>
                    <a:pt x="594" y="347"/>
                  </a:lnTo>
                  <a:lnTo>
                    <a:pt x="593" y="347"/>
                  </a:lnTo>
                  <a:lnTo>
                    <a:pt x="578" y="355"/>
                  </a:lnTo>
                  <a:lnTo>
                    <a:pt x="578" y="355"/>
                  </a:lnTo>
                  <a:lnTo>
                    <a:pt x="578" y="356"/>
                  </a:lnTo>
                  <a:lnTo>
                    <a:pt x="579" y="357"/>
                  </a:lnTo>
                  <a:lnTo>
                    <a:pt x="579" y="357"/>
                  </a:lnTo>
                  <a:lnTo>
                    <a:pt x="579" y="358"/>
                  </a:lnTo>
                  <a:lnTo>
                    <a:pt x="580" y="359"/>
                  </a:lnTo>
                  <a:lnTo>
                    <a:pt x="580" y="360"/>
                  </a:lnTo>
                  <a:lnTo>
                    <a:pt x="580" y="360"/>
                  </a:lnTo>
                  <a:lnTo>
                    <a:pt x="581" y="361"/>
                  </a:lnTo>
                  <a:lnTo>
                    <a:pt x="581" y="362"/>
                  </a:lnTo>
                  <a:lnTo>
                    <a:pt x="581" y="363"/>
                  </a:lnTo>
                  <a:lnTo>
                    <a:pt x="582" y="363"/>
                  </a:lnTo>
                  <a:lnTo>
                    <a:pt x="582" y="364"/>
                  </a:lnTo>
                  <a:lnTo>
                    <a:pt x="582" y="365"/>
                  </a:lnTo>
                  <a:lnTo>
                    <a:pt x="583" y="366"/>
                  </a:lnTo>
                  <a:lnTo>
                    <a:pt x="583" y="366"/>
                  </a:lnTo>
                  <a:lnTo>
                    <a:pt x="583" y="367"/>
                  </a:lnTo>
                  <a:lnTo>
                    <a:pt x="584" y="368"/>
                  </a:lnTo>
                  <a:lnTo>
                    <a:pt x="584" y="369"/>
                  </a:lnTo>
                  <a:lnTo>
                    <a:pt x="584" y="370"/>
                  </a:lnTo>
                  <a:lnTo>
                    <a:pt x="584" y="370"/>
                  </a:lnTo>
                  <a:lnTo>
                    <a:pt x="601" y="364"/>
                  </a:lnTo>
                  <a:close/>
                  <a:moveTo>
                    <a:pt x="573" y="316"/>
                  </a:moveTo>
                  <a:lnTo>
                    <a:pt x="573" y="316"/>
                  </a:lnTo>
                  <a:lnTo>
                    <a:pt x="572" y="316"/>
                  </a:lnTo>
                  <a:lnTo>
                    <a:pt x="572" y="315"/>
                  </a:lnTo>
                  <a:lnTo>
                    <a:pt x="571" y="315"/>
                  </a:lnTo>
                  <a:lnTo>
                    <a:pt x="570" y="314"/>
                  </a:lnTo>
                  <a:lnTo>
                    <a:pt x="570" y="313"/>
                  </a:lnTo>
                  <a:lnTo>
                    <a:pt x="569" y="313"/>
                  </a:lnTo>
                  <a:lnTo>
                    <a:pt x="569" y="312"/>
                  </a:lnTo>
                  <a:lnTo>
                    <a:pt x="568" y="311"/>
                  </a:lnTo>
                  <a:lnTo>
                    <a:pt x="567" y="311"/>
                  </a:lnTo>
                  <a:lnTo>
                    <a:pt x="567" y="310"/>
                  </a:lnTo>
                  <a:lnTo>
                    <a:pt x="566" y="309"/>
                  </a:lnTo>
                  <a:lnTo>
                    <a:pt x="565" y="309"/>
                  </a:lnTo>
                  <a:lnTo>
                    <a:pt x="565" y="308"/>
                  </a:lnTo>
                  <a:lnTo>
                    <a:pt x="564" y="307"/>
                  </a:lnTo>
                  <a:lnTo>
                    <a:pt x="563" y="307"/>
                  </a:lnTo>
                  <a:lnTo>
                    <a:pt x="563" y="306"/>
                  </a:lnTo>
                  <a:lnTo>
                    <a:pt x="562" y="305"/>
                  </a:lnTo>
                  <a:lnTo>
                    <a:pt x="561" y="305"/>
                  </a:lnTo>
                  <a:lnTo>
                    <a:pt x="561" y="304"/>
                  </a:lnTo>
                  <a:lnTo>
                    <a:pt x="560" y="304"/>
                  </a:lnTo>
                  <a:lnTo>
                    <a:pt x="559" y="303"/>
                  </a:lnTo>
                  <a:lnTo>
                    <a:pt x="548" y="316"/>
                  </a:lnTo>
                  <a:lnTo>
                    <a:pt x="548" y="317"/>
                  </a:lnTo>
                  <a:lnTo>
                    <a:pt x="549" y="317"/>
                  </a:lnTo>
                  <a:lnTo>
                    <a:pt x="549" y="318"/>
                  </a:lnTo>
                  <a:lnTo>
                    <a:pt x="550" y="318"/>
                  </a:lnTo>
                  <a:lnTo>
                    <a:pt x="551" y="319"/>
                  </a:lnTo>
                  <a:lnTo>
                    <a:pt x="551" y="319"/>
                  </a:lnTo>
                  <a:lnTo>
                    <a:pt x="552" y="320"/>
                  </a:lnTo>
                  <a:lnTo>
                    <a:pt x="552" y="320"/>
                  </a:lnTo>
                  <a:lnTo>
                    <a:pt x="553" y="321"/>
                  </a:lnTo>
                  <a:lnTo>
                    <a:pt x="554" y="322"/>
                  </a:lnTo>
                  <a:lnTo>
                    <a:pt x="554" y="322"/>
                  </a:lnTo>
                  <a:lnTo>
                    <a:pt x="555" y="323"/>
                  </a:lnTo>
                  <a:lnTo>
                    <a:pt x="555" y="323"/>
                  </a:lnTo>
                  <a:lnTo>
                    <a:pt x="556" y="324"/>
                  </a:lnTo>
                  <a:lnTo>
                    <a:pt x="556" y="325"/>
                  </a:lnTo>
                  <a:lnTo>
                    <a:pt x="557" y="325"/>
                  </a:lnTo>
                  <a:lnTo>
                    <a:pt x="557" y="326"/>
                  </a:lnTo>
                  <a:lnTo>
                    <a:pt x="558" y="326"/>
                  </a:lnTo>
                  <a:lnTo>
                    <a:pt x="559" y="327"/>
                  </a:lnTo>
                  <a:lnTo>
                    <a:pt x="559" y="328"/>
                  </a:lnTo>
                  <a:lnTo>
                    <a:pt x="559" y="328"/>
                  </a:lnTo>
                  <a:lnTo>
                    <a:pt x="573" y="316"/>
                  </a:lnTo>
                  <a:close/>
                  <a:moveTo>
                    <a:pt x="529" y="282"/>
                  </a:moveTo>
                  <a:lnTo>
                    <a:pt x="529" y="282"/>
                  </a:lnTo>
                  <a:lnTo>
                    <a:pt x="528" y="281"/>
                  </a:lnTo>
                  <a:lnTo>
                    <a:pt x="528" y="281"/>
                  </a:lnTo>
                  <a:lnTo>
                    <a:pt x="527" y="281"/>
                  </a:lnTo>
                  <a:lnTo>
                    <a:pt x="526" y="280"/>
                  </a:lnTo>
                  <a:lnTo>
                    <a:pt x="525" y="280"/>
                  </a:lnTo>
                  <a:lnTo>
                    <a:pt x="524" y="279"/>
                  </a:lnTo>
                  <a:lnTo>
                    <a:pt x="524" y="279"/>
                  </a:lnTo>
                  <a:lnTo>
                    <a:pt x="523" y="278"/>
                  </a:lnTo>
                  <a:lnTo>
                    <a:pt x="522" y="278"/>
                  </a:lnTo>
                  <a:lnTo>
                    <a:pt x="521" y="278"/>
                  </a:lnTo>
                  <a:lnTo>
                    <a:pt x="520" y="277"/>
                  </a:lnTo>
                  <a:lnTo>
                    <a:pt x="519" y="277"/>
                  </a:lnTo>
                  <a:lnTo>
                    <a:pt x="518" y="277"/>
                  </a:lnTo>
                  <a:lnTo>
                    <a:pt x="518" y="276"/>
                  </a:lnTo>
                  <a:lnTo>
                    <a:pt x="517" y="276"/>
                  </a:lnTo>
                  <a:lnTo>
                    <a:pt x="516" y="275"/>
                  </a:lnTo>
                  <a:lnTo>
                    <a:pt x="515" y="275"/>
                  </a:lnTo>
                  <a:lnTo>
                    <a:pt x="514" y="275"/>
                  </a:lnTo>
                  <a:lnTo>
                    <a:pt x="513" y="274"/>
                  </a:lnTo>
                  <a:lnTo>
                    <a:pt x="512" y="274"/>
                  </a:lnTo>
                  <a:lnTo>
                    <a:pt x="512" y="274"/>
                  </a:lnTo>
                  <a:lnTo>
                    <a:pt x="506" y="290"/>
                  </a:lnTo>
                  <a:lnTo>
                    <a:pt x="506" y="290"/>
                  </a:lnTo>
                  <a:lnTo>
                    <a:pt x="507" y="291"/>
                  </a:lnTo>
                  <a:lnTo>
                    <a:pt x="508" y="291"/>
                  </a:lnTo>
                  <a:lnTo>
                    <a:pt x="508" y="291"/>
                  </a:lnTo>
                  <a:lnTo>
                    <a:pt x="509" y="292"/>
                  </a:lnTo>
                  <a:lnTo>
                    <a:pt x="510" y="292"/>
                  </a:lnTo>
                  <a:lnTo>
                    <a:pt x="511" y="292"/>
                  </a:lnTo>
                  <a:lnTo>
                    <a:pt x="511" y="293"/>
                  </a:lnTo>
                  <a:lnTo>
                    <a:pt x="512" y="293"/>
                  </a:lnTo>
                  <a:lnTo>
                    <a:pt x="513" y="293"/>
                  </a:lnTo>
                  <a:lnTo>
                    <a:pt x="514" y="294"/>
                  </a:lnTo>
                  <a:lnTo>
                    <a:pt x="514" y="294"/>
                  </a:lnTo>
                  <a:lnTo>
                    <a:pt x="515" y="294"/>
                  </a:lnTo>
                  <a:lnTo>
                    <a:pt x="516" y="295"/>
                  </a:lnTo>
                  <a:lnTo>
                    <a:pt x="517" y="295"/>
                  </a:lnTo>
                  <a:lnTo>
                    <a:pt x="517" y="295"/>
                  </a:lnTo>
                  <a:lnTo>
                    <a:pt x="518" y="296"/>
                  </a:lnTo>
                  <a:lnTo>
                    <a:pt x="519" y="296"/>
                  </a:lnTo>
                  <a:lnTo>
                    <a:pt x="520" y="297"/>
                  </a:lnTo>
                  <a:lnTo>
                    <a:pt x="520" y="297"/>
                  </a:lnTo>
                  <a:lnTo>
                    <a:pt x="521" y="297"/>
                  </a:lnTo>
                  <a:lnTo>
                    <a:pt x="529" y="282"/>
                  </a:lnTo>
                  <a:close/>
                  <a:moveTo>
                    <a:pt x="457" y="231"/>
                  </a:moveTo>
                  <a:lnTo>
                    <a:pt x="457" y="231"/>
                  </a:lnTo>
                  <a:cubicBezTo>
                    <a:pt x="354" y="231"/>
                    <a:pt x="271" y="314"/>
                    <a:pt x="271" y="417"/>
                  </a:cubicBezTo>
                  <a:cubicBezTo>
                    <a:pt x="271" y="520"/>
                    <a:pt x="354" y="603"/>
                    <a:pt x="457" y="603"/>
                  </a:cubicBezTo>
                  <a:cubicBezTo>
                    <a:pt x="560" y="603"/>
                    <a:pt x="643" y="520"/>
                    <a:pt x="643" y="417"/>
                  </a:cubicBezTo>
                  <a:cubicBezTo>
                    <a:pt x="643" y="314"/>
                    <a:pt x="560" y="231"/>
                    <a:pt x="457" y="231"/>
                  </a:cubicBezTo>
                  <a:close/>
                  <a:moveTo>
                    <a:pt x="30" y="153"/>
                  </a:moveTo>
                  <a:lnTo>
                    <a:pt x="30" y="153"/>
                  </a:lnTo>
                  <a:cubicBezTo>
                    <a:pt x="66" y="150"/>
                    <a:pt x="102" y="148"/>
                    <a:pt x="138" y="147"/>
                  </a:cubicBezTo>
                  <a:cubicBezTo>
                    <a:pt x="114" y="146"/>
                    <a:pt x="89" y="144"/>
                    <a:pt x="65" y="141"/>
                  </a:cubicBezTo>
                  <a:cubicBezTo>
                    <a:pt x="49" y="139"/>
                    <a:pt x="35" y="128"/>
                    <a:pt x="35" y="111"/>
                  </a:cubicBezTo>
                  <a:cubicBezTo>
                    <a:pt x="35" y="87"/>
                    <a:pt x="35" y="63"/>
                    <a:pt x="35" y="39"/>
                  </a:cubicBezTo>
                  <a:cubicBezTo>
                    <a:pt x="35" y="23"/>
                    <a:pt x="49" y="11"/>
                    <a:pt x="65" y="9"/>
                  </a:cubicBezTo>
                  <a:cubicBezTo>
                    <a:pt x="163" y="0"/>
                    <a:pt x="260" y="1"/>
                    <a:pt x="358" y="9"/>
                  </a:cubicBezTo>
                  <a:cubicBezTo>
                    <a:pt x="374" y="11"/>
                    <a:pt x="388" y="23"/>
                    <a:pt x="388" y="39"/>
                  </a:cubicBezTo>
                  <a:cubicBezTo>
                    <a:pt x="388" y="63"/>
                    <a:pt x="388" y="87"/>
                    <a:pt x="388" y="111"/>
                  </a:cubicBezTo>
                  <a:cubicBezTo>
                    <a:pt x="388" y="128"/>
                    <a:pt x="374" y="139"/>
                    <a:pt x="358" y="141"/>
                  </a:cubicBezTo>
                  <a:cubicBezTo>
                    <a:pt x="323" y="145"/>
                    <a:pt x="287" y="147"/>
                    <a:pt x="252" y="149"/>
                  </a:cubicBezTo>
                  <a:cubicBezTo>
                    <a:pt x="276" y="150"/>
                    <a:pt x="299" y="151"/>
                    <a:pt x="323" y="153"/>
                  </a:cubicBezTo>
                  <a:cubicBezTo>
                    <a:pt x="339" y="155"/>
                    <a:pt x="353" y="167"/>
                    <a:pt x="353" y="183"/>
                  </a:cubicBezTo>
                  <a:lnTo>
                    <a:pt x="353" y="218"/>
                  </a:lnTo>
                  <a:cubicBezTo>
                    <a:pt x="333" y="229"/>
                    <a:pt x="314" y="242"/>
                    <a:pt x="299" y="258"/>
                  </a:cubicBezTo>
                  <a:cubicBezTo>
                    <a:pt x="289" y="268"/>
                    <a:pt x="280" y="278"/>
                    <a:pt x="272" y="290"/>
                  </a:cubicBezTo>
                  <a:cubicBezTo>
                    <a:pt x="191" y="296"/>
                    <a:pt x="111" y="294"/>
                    <a:pt x="30" y="285"/>
                  </a:cubicBezTo>
                  <a:cubicBezTo>
                    <a:pt x="13" y="283"/>
                    <a:pt x="0" y="272"/>
                    <a:pt x="0" y="255"/>
                  </a:cubicBezTo>
                  <a:cubicBezTo>
                    <a:pt x="0" y="231"/>
                    <a:pt x="0" y="207"/>
                    <a:pt x="0" y="183"/>
                  </a:cubicBezTo>
                  <a:cubicBezTo>
                    <a:pt x="0" y="167"/>
                    <a:pt x="13" y="155"/>
                    <a:pt x="30" y="1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7"/>
            <p:cNvSpPr>
              <a:spLocks noEditPoints="1"/>
            </p:cNvSpPr>
            <p:nvPr/>
          </p:nvSpPr>
          <p:spPr bwMode="auto">
            <a:xfrm>
              <a:off x="5383394" y="1806217"/>
              <a:ext cx="484581" cy="518478"/>
            </a:xfrm>
            <a:custGeom>
              <a:avLst/>
              <a:gdLst>
                <a:gd name="T0" fmla="*/ 224 w 593"/>
                <a:gd name="T1" fmla="*/ 394 h 633"/>
                <a:gd name="T2" fmla="*/ 213 w 593"/>
                <a:gd name="T3" fmla="*/ 358 h 633"/>
                <a:gd name="T4" fmla="*/ 259 w 593"/>
                <a:gd name="T5" fmla="*/ 173 h 633"/>
                <a:gd name="T6" fmla="*/ 307 w 593"/>
                <a:gd name="T7" fmla="*/ 323 h 633"/>
                <a:gd name="T8" fmla="*/ 367 w 593"/>
                <a:gd name="T9" fmla="*/ 149 h 633"/>
                <a:gd name="T10" fmla="*/ 234 w 593"/>
                <a:gd name="T11" fmla="*/ 296 h 633"/>
                <a:gd name="T12" fmla="*/ 223 w 593"/>
                <a:gd name="T13" fmla="*/ 315 h 633"/>
                <a:gd name="T14" fmla="*/ 304 w 593"/>
                <a:gd name="T15" fmla="*/ 363 h 633"/>
                <a:gd name="T16" fmla="*/ 391 w 593"/>
                <a:gd name="T17" fmla="*/ 127 h 633"/>
                <a:gd name="T18" fmla="*/ 395 w 593"/>
                <a:gd name="T19" fmla="*/ 81 h 633"/>
                <a:gd name="T20" fmla="*/ 391 w 593"/>
                <a:gd name="T21" fmla="*/ 127 h 633"/>
                <a:gd name="T22" fmla="*/ 463 w 593"/>
                <a:gd name="T23" fmla="*/ 149 h 633"/>
                <a:gd name="T24" fmla="*/ 417 w 593"/>
                <a:gd name="T25" fmla="*/ 154 h 633"/>
                <a:gd name="T26" fmla="*/ 338 w 593"/>
                <a:gd name="T27" fmla="*/ 107 h 633"/>
                <a:gd name="T28" fmla="*/ 319 w 593"/>
                <a:gd name="T29" fmla="*/ 65 h 633"/>
                <a:gd name="T30" fmla="*/ 338 w 593"/>
                <a:gd name="T31" fmla="*/ 107 h 633"/>
                <a:gd name="T32" fmla="*/ 261 w 593"/>
                <a:gd name="T33" fmla="*/ 79 h 633"/>
                <a:gd name="T34" fmla="*/ 266 w 593"/>
                <a:gd name="T35" fmla="*/ 125 h 633"/>
                <a:gd name="T36" fmla="*/ 435 w 593"/>
                <a:gd name="T37" fmla="*/ 226 h 633"/>
                <a:gd name="T38" fmla="*/ 477 w 593"/>
                <a:gd name="T39" fmla="*/ 207 h 633"/>
                <a:gd name="T40" fmla="*/ 435 w 593"/>
                <a:gd name="T41" fmla="*/ 226 h 633"/>
                <a:gd name="T42" fmla="*/ 218 w 593"/>
                <a:gd name="T43" fmla="*/ 324 h 633"/>
                <a:gd name="T44" fmla="*/ 206 w 593"/>
                <a:gd name="T45" fmla="*/ 344 h 633"/>
                <a:gd name="T46" fmla="*/ 288 w 593"/>
                <a:gd name="T47" fmla="*/ 391 h 633"/>
                <a:gd name="T48" fmla="*/ 216 w 593"/>
                <a:gd name="T49" fmla="*/ 633 h 633"/>
                <a:gd name="T50" fmla="*/ 231 w 593"/>
                <a:gd name="T51" fmla="*/ 37 h 633"/>
                <a:gd name="T52" fmla="*/ 564 w 593"/>
                <a:gd name="T53" fmla="*/ 180 h 633"/>
                <a:gd name="T54" fmla="*/ 569 w 593"/>
                <a:gd name="T55" fmla="*/ 276 h 633"/>
                <a:gd name="T56" fmla="*/ 586 w 593"/>
                <a:gd name="T57" fmla="*/ 396 h 633"/>
                <a:gd name="T58" fmla="*/ 565 w 593"/>
                <a:gd name="T59" fmla="*/ 498 h 633"/>
                <a:gd name="T60" fmla="*/ 442 w 593"/>
                <a:gd name="T61" fmla="*/ 526 h 633"/>
                <a:gd name="T62" fmla="*/ 216 w 593"/>
                <a:gd name="T63" fmla="*/ 633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3" h="633">
                  <a:moveTo>
                    <a:pt x="213" y="358"/>
                  </a:moveTo>
                  <a:cubicBezTo>
                    <a:pt x="207" y="371"/>
                    <a:pt x="212" y="387"/>
                    <a:pt x="224" y="394"/>
                  </a:cubicBezTo>
                  <a:cubicBezTo>
                    <a:pt x="235" y="400"/>
                    <a:pt x="248" y="398"/>
                    <a:pt x="257" y="391"/>
                  </a:cubicBezTo>
                  <a:lnTo>
                    <a:pt x="213" y="358"/>
                  </a:lnTo>
                  <a:close/>
                  <a:moveTo>
                    <a:pt x="367" y="149"/>
                  </a:moveTo>
                  <a:cubicBezTo>
                    <a:pt x="328" y="126"/>
                    <a:pt x="279" y="137"/>
                    <a:pt x="259" y="173"/>
                  </a:cubicBezTo>
                  <a:cubicBezTo>
                    <a:pt x="238" y="210"/>
                    <a:pt x="265" y="250"/>
                    <a:pt x="246" y="288"/>
                  </a:cubicBezTo>
                  <a:lnTo>
                    <a:pt x="307" y="323"/>
                  </a:lnTo>
                  <a:cubicBezTo>
                    <a:pt x="330" y="288"/>
                    <a:pt x="380" y="291"/>
                    <a:pt x="401" y="255"/>
                  </a:cubicBezTo>
                  <a:cubicBezTo>
                    <a:pt x="421" y="219"/>
                    <a:pt x="406" y="172"/>
                    <a:pt x="367" y="149"/>
                  </a:cubicBezTo>
                  <a:close/>
                  <a:moveTo>
                    <a:pt x="301" y="346"/>
                  </a:moveTo>
                  <a:lnTo>
                    <a:pt x="234" y="296"/>
                  </a:lnTo>
                  <a:cubicBezTo>
                    <a:pt x="229" y="292"/>
                    <a:pt x="223" y="293"/>
                    <a:pt x="219" y="299"/>
                  </a:cubicBezTo>
                  <a:cubicBezTo>
                    <a:pt x="216" y="304"/>
                    <a:pt x="218" y="312"/>
                    <a:pt x="223" y="315"/>
                  </a:cubicBezTo>
                  <a:lnTo>
                    <a:pt x="289" y="366"/>
                  </a:lnTo>
                  <a:cubicBezTo>
                    <a:pt x="295" y="370"/>
                    <a:pt x="301" y="368"/>
                    <a:pt x="304" y="363"/>
                  </a:cubicBezTo>
                  <a:cubicBezTo>
                    <a:pt x="307" y="357"/>
                    <a:pt x="306" y="350"/>
                    <a:pt x="301" y="346"/>
                  </a:cubicBezTo>
                  <a:close/>
                  <a:moveTo>
                    <a:pt x="391" y="127"/>
                  </a:moveTo>
                  <a:lnTo>
                    <a:pt x="412" y="90"/>
                  </a:lnTo>
                  <a:lnTo>
                    <a:pt x="395" y="81"/>
                  </a:lnTo>
                  <a:lnTo>
                    <a:pt x="374" y="117"/>
                  </a:lnTo>
                  <a:lnTo>
                    <a:pt x="391" y="127"/>
                  </a:lnTo>
                  <a:close/>
                  <a:moveTo>
                    <a:pt x="426" y="170"/>
                  </a:moveTo>
                  <a:lnTo>
                    <a:pt x="463" y="149"/>
                  </a:lnTo>
                  <a:lnTo>
                    <a:pt x="453" y="133"/>
                  </a:lnTo>
                  <a:lnTo>
                    <a:pt x="417" y="154"/>
                  </a:lnTo>
                  <a:lnTo>
                    <a:pt x="426" y="170"/>
                  </a:lnTo>
                  <a:close/>
                  <a:moveTo>
                    <a:pt x="338" y="107"/>
                  </a:moveTo>
                  <a:lnTo>
                    <a:pt x="338" y="65"/>
                  </a:lnTo>
                  <a:lnTo>
                    <a:pt x="319" y="65"/>
                  </a:lnTo>
                  <a:lnTo>
                    <a:pt x="319" y="107"/>
                  </a:lnTo>
                  <a:lnTo>
                    <a:pt x="338" y="107"/>
                  </a:lnTo>
                  <a:close/>
                  <a:moveTo>
                    <a:pt x="282" y="116"/>
                  </a:moveTo>
                  <a:lnTo>
                    <a:pt x="261" y="79"/>
                  </a:lnTo>
                  <a:lnTo>
                    <a:pt x="245" y="89"/>
                  </a:lnTo>
                  <a:lnTo>
                    <a:pt x="266" y="125"/>
                  </a:lnTo>
                  <a:lnTo>
                    <a:pt x="282" y="116"/>
                  </a:lnTo>
                  <a:close/>
                  <a:moveTo>
                    <a:pt x="435" y="226"/>
                  </a:moveTo>
                  <a:lnTo>
                    <a:pt x="477" y="226"/>
                  </a:lnTo>
                  <a:lnTo>
                    <a:pt x="477" y="207"/>
                  </a:lnTo>
                  <a:lnTo>
                    <a:pt x="436" y="207"/>
                  </a:lnTo>
                  <a:lnTo>
                    <a:pt x="435" y="226"/>
                  </a:lnTo>
                  <a:close/>
                  <a:moveTo>
                    <a:pt x="284" y="375"/>
                  </a:moveTo>
                  <a:lnTo>
                    <a:pt x="218" y="324"/>
                  </a:lnTo>
                  <a:cubicBezTo>
                    <a:pt x="213" y="320"/>
                    <a:pt x="206" y="322"/>
                    <a:pt x="203" y="327"/>
                  </a:cubicBezTo>
                  <a:cubicBezTo>
                    <a:pt x="200" y="333"/>
                    <a:pt x="201" y="340"/>
                    <a:pt x="206" y="344"/>
                  </a:cubicBezTo>
                  <a:lnTo>
                    <a:pt x="273" y="394"/>
                  </a:lnTo>
                  <a:cubicBezTo>
                    <a:pt x="278" y="398"/>
                    <a:pt x="285" y="397"/>
                    <a:pt x="288" y="391"/>
                  </a:cubicBezTo>
                  <a:cubicBezTo>
                    <a:pt x="291" y="386"/>
                    <a:pt x="289" y="378"/>
                    <a:pt x="284" y="375"/>
                  </a:cubicBezTo>
                  <a:close/>
                  <a:moveTo>
                    <a:pt x="216" y="633"/>
                  </a:moveTo>
                  <a:cubicBezTo>
                    <a:pt x="223" y="583"/>
                    <a:pt x="223" y="530"/>
                    <a:pt x="210" y="483"/>
                  </a:cubicBezTo>
                  <a:cubicBezTo>
                    <a:pt x="0" y="365"/>
                    <a:pt x="55" y="92"/>
                    <a:pt x="231" y="37"/>
                  </a:cubicBezTo>
                  <a:cubicBezTo>
                    <a:pt x="324" y="0"/>
                    <a:pt x="450" y="22"/>
                    <a:pt x="533" y="105"/>
                  </a:cubicBezTo>
                  <a:cubicBezTo>
                    <a:pt x="593" y="165"/>
                    <a:pt x="564" y="180"/>
                    <a:pt x="564" y="180"/>
                  </a:cubicBezTo>
                  <a:lnTo>
                    <a:pt x="551" y="187"/>
                  </a:lnTo>
                  <a:cubicBezTo>
                    <a:pt x="558" y="216"/>
                    <a:pt x="571" y="268"/>
                    <a:pt x="569" y="276"/>
                  </a:cubicBezTo>
                  <a:cubicBezTo>
                    <a:pt x="567" y="285"/>
                    <a:pt x="556" y="295"/>
                    <a:pt x="556" y="295"/>
                  </a:cubicBezTo>
                  <a:lnTo>
                    <a:pt x="586" y="396"/>
                  </a:lnTo>
                  <a:lnTo>
                    <a:pt x="559" y="407"/>
                  </a:lnTo>
                  <a:cubicBezTo>
                    <a:pt x="565" y="439"/>
                    <a:pt x="568" y="466"/>
                    <a:pt x="565" y="498"/>
                  </a:cubicBezTo>
                  <a:cubicBezTo>
                    <a:pt x="565" y="503"/>
                    <a:pt x="547" y="519"/>
                    <a:pt x="532" y="520"/>
                  </a:cubicBezTo>
                  <a:lnTo>
                    <a:pt x="442" y="526"/>
                  </a:lnTo>
                  <a:lnTo>
                    <a:pt x="448" y="633"/>
                  </a:lnTo>
                  <a:lnTo>
                    <a:pt x="216" y="6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8"/>
            <p:cNvSpPr>
              <a:spLocks noEditPoints="1"/>
            </p:cNvSpPr>
            <p:nvPr/>
          </p:nvSpPr>
          <p:spPr bwMode="auto">
            <a:xfrm>
              <a:off x="3331462" y="1827985"/>
              <a:ext cx="464802" cy="492752"/>
            </a:xfrm>
            <a:custGeom>
              <a:avLst/>
              <a:gdLst>
                <a:gd name="T0" fmla="*/ 283 w 568"/>
                <a:gd name="T1" fmla="*/ 574 h 601"/>
                <a:gd name="T2" fmla="*/ 284 w 568"/>
                <a:gd name="T3" fmla="*/ 333 h 601"/>
                <a:gd name="T4" fmla="*/ 453 w 568"/>
                <a:gd name="T5" fmla="*/ 301 h 601"/>
                <a:gd name="T6" fmla="*/ 347 w 568"/>
                <a:gd name="T7" fmla="*/ 343 h 601"/>
                <a:gd name="T8" fmla="*/ 95 w 568"/>
                <a:gd name="T9" fmla="*/ 214 h 601"/>
                <a:gd name="T10" fmla="*/ 127 w 568"/>
                <a:gd name="T11" fmla="*/ 218 h 601"/>
                <a:gd name="T12" fmla="*/ 168 w 568"/>
                <a:gd name="T13" fmla="*/ 222 h 601"/>
                <a:gd name="T14" fmla="*/ 167 w 568"/>
                <a:gd name="T15" fmla="*/ 195 h 601"/>
                <a:gd name="T16" fmla="*/ 284 w 568"/>
                <a:gd name="T17" fmla="*/ 303 h 601"/>
                <a:gd name="T18" fmla="*/ 413 w 568"/>
                <a:gd name="T19" fmla="*/ 209 h 601"/>
                <a:gd name="T20" fmla="*/ 442 w 568"/>
                <a:gd name="T21" fmla="*/ 204 h 601"/>
                <a:gd name="T22" fmla="*/ 458 w 568"/>
                <a:gd name="T23" fmla="*/ 210 h 601"/>
                <a:gd name="T24" fmla="*/ 416 w 568"/>
                <a:gd name="T25" fmla="*/ 256 h 601"/>
                <a:gd name="T26" fmla="*/ 489 w 568"/>
                <a:gd name="T27" fmla="*/ 341 h 601"/>
                <a:gd name="T28" fmla="*/ 467 w 568"/>
                <a:gd name="T29" fmla="*/ 263 h 601"/>
                <a:gd name="T30" fmla="*/ 467 w 568"/>
                <a:gd name="T31" fmla="*/ 500 h 601"/>
                <a:gd name="T32" fmla="*/ 494 w 568"/>
                <a:gd name="T33" fmla="*/ 494 h 601"/>
                <a:gd name="T34" fmla="*/ 310 w 568"/>
                <a:gd name="T35" fmla="*/ 595 h 601"/>
                <a:gd name="T36" fmla="*/ 285 w 568"/>
                <a:gd name="T37" fmla="*/ 601 h 601"/>
                <a:gd name="T38" fmla="*/ 75 w 568"/>
                <a:gd name="T39" fmla="*/ 494 h 601"/>
                <a:gd name="T40" fmla="*/ 102 w 568"/>
                <a:gd name="T41" fmla="*/ 500 h 601"/>
                <a:gd name="T42" fmla="*/ 102 w 568"/>
                <a:gd name="T43" fmla="*/ 263 h 601"/>
                <a:gd name="T44" fmla="*/ 80 w 568"/>
                <a:gd name="T45" fmla="*/ 341 h 601"/>
                <a:gd name="T46" fmla="*/ 142 w 568"/>
                <a:gd name="T47" fmla="*/ 252 h 601"/>
                <a:gd name="T48" fmla="*/ 62 w 568"/>
                <a:gd name="T49" fmla="*/ 400 h 601"/>
                <a:gd name="T50" fmla="*/ 74 w 568"/>
                <a:gd name="T51" fmla="*/ 424 h 601"/>
                <a:gd name="T52" fmla="*/ 85 w 568"/>
                <a:gd name="T53" fmla="*/ 446 h 601"/>
                <a:gd name="T54" fmla="*/ 45 w 568"/>
                <a:gd name="T55" fmla="*/ 475 h 601"/>
                <a:gd name="T56" fmla="*/ 28 w 568"/>
                <a:gd name="T57" fmla="*/ 377 h 601"/>
                <a:gd name="T58" fmla="*/ 54 w 568"/>
                <a:gd name="T59" fmla="*/ 333 h 601"/>
                <a:gd name="T60" fmla="*/ 473 w 568"/>
                <a:gd name="T61" fmla="*/ 381 h 601"/>
                <a:gd name="T62" fmla="*/ 463 w 568"/>
                <a:gd name="T63" fmla="*/ 406 h 601"/>
                <a:gd name="T64" fmla="*/ 455 w 568"/>
                <a:gd name="T65" fmla="*/ 431 h 601"/>
                <a:gd name="T66" fmla="*/ 450 w 568"/>
                <a:gd name="T67" fmla="*/ 450 h 601"/>
                <a:gd name="T68" fmla="*/ 482 w 568"/>
                <a:gd name="T69" fmla="*/ 363 h 601"/>
                <a:gd name="T70" fmla="*/ 513 w 568"/>
                <a:gd name="T71" fmla="*/ 360 h 601"/>
                <a:gd name="T72" fmla="*/ 282 w 568"/>
                <a:gd name="T73" fmla="*/ 0 h 601"/>
                <a:gd name="T74" fmla="*/ 418 w 568"/>
                <a:gd name="T75" fmla="*/ 107 h 601"/>
                <a:gd name="T76" fmla="*/ 394 w 568"/>
                <a:gd name="T77" fmla="*/ 179 h 601"/>
                <a:gd name="T78" fmla="*/ 365 w 568"/>
                <a:gd name="T79" fmla="*/ 81 h 601"/>
                <a:gd name="T80" fmla="*/ 194 w 568"/>
                <a:gd name="T81" fmla="*/ 183 h 601"/>
                <a:gd name="T82" fmla="*/ 152 w 568"/>
                <a:gd name="T83" fmla="*/ 154 h 601"/>
                <a:gd name="T84" fmla="*/ 198 w 568"/>
                <a:gd name="T85" fmla="*/ 41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68" h="601">
                  <a:moveTo>
                    <a:pt x="266" y="331"/>
                  </a:moveTo>
                  <a:lnTo>
                    <a:pt x="266" y="571"/>
                  </a:lnTo>
                  <a:cubicBezTo>
                    <a:pt x="272" y="573"/>
                    <a:pt x="277" y="575"/>
                    <a:pt x="283" y="574"/>
                  </a:cubicBezTo>
                  <a:cubicBezTo>
                    <a:pt x="290" y="574"/>
                    <a:pt x="297" y="572"/>
                    <a:pt x="303" y="570"/>
                  </a:cubicBezTo>
                  <a:lnTo>
                    <a:pt x="303" y="331"/>
                  </a:lnTo>
                  <a:cubicBezTo>
                    <a:pt x="297" y="332"/>
                    <a:pt x="290" y="333"/>
                    <a:pt x="284" y="333"/>
                  </a:cubicBezTo>
                  <a:cubicBezTo>
                    <a:pt x="278" y="333"/>
                    <a:pt x="272" y="332"/>
                    <a:pt x="266" y="331"/>
                  </a:cubicBezTo>
                  <a:close/>
                  <a:moveTo>
                    <a:pt x="347" y="343"/>
                  </a:moveTo>
                  <a:lnTo>
                    <a:pt x="453" y="301"/>
                  </a:lnTo>
                  <a:lnTo>
                    <a:pt x="453" y="345"/>
                  </a:lnTo>
                  <a:lnTo>
                    <a:pt x="347" y="386"/>
                  </a:lnTo>
                  <a:lnTo>
                    <a:pt x="347" y="343"/>
                  </a:lnTo>
                  <a:close/>
                  <a:moveTo>
                    <a:pt x="142" y="252"/>
                  </a:moveTo>
                  <a:lnTo>
                    <a:pt x="99" y="228"/>
                  </a:lnTo>
                  <a:cubicBezTo>
                    <a:pt x="94" y="225"/>
                    <a:pt x="93" y="219"/>
                    <a:pt x="95" y="214"/>
                  </a:cubicBezTo>
                  <a:cubicBezTo>
                    <a:pt x="98" y="209"/>
                    <a:pt x="104" y="208"/>
                    <a:pt x="109" y="210"/>
                  </a:cubicBezTo>
                  <a:lnTo>
                    <a:pt x="149" y="233"/>
                  </a:lnTo>
                  <a:lnTo>
                    <a:pt x="127" y="218"/>
                  </a:lnTo>
                  <a:cubicBezTo>
                    <a:pt x="123" y="215"/>
                    <a:pt x="122" y="209"/>
                    <a:pt x="125" y="204"/>
                  </a:cubicBezTo>
                  <a:cubicBezTo>
                    <a:pt x="128" y="200"/>
                    <a:pt x="134" y="199"/>
                    <a:pt x="138" y="202"/>
                  </a:cubicBezTo>
                  <a:lnTo>
                    <a:pt x="168" y="222"/>
                  </a:lnTo>
                  <a:lnTo>
                    <a:pt x="154" y="209"/>
                  </a:lnTo>
                  <a:cubicBezTo>
                    <a:pt x="150" y="205"/>
                    <a:pt x="149" y="199"/>
                    <a:pt x="153" y="195"/>
                  </a:cubicBezTo>
                  <a:cubicBezTo>
                    <a:pt x="157" y="191"/>
                    <a:pt x="163" y="191"/>
                    <a:pt x="167" y="195"/>
                  </a:cubicBezTo>
                  <a:lnTo>
                    <a:pt x="282" y="303"/>
                  </a:lnTo>
                  <a:cubicBezTo>
                    <a:pt x="283" y="303"/>
                    <a:pt x="283" y="303"/>
                    <a:pt x="283" y="304"/>
                  </a:cubicBezTo>
                  <a:cubicBezTo>
                    <a:pt x="283" y="303"/>
                    <a:pt x="284" y="303"/>
                    <a:pt x="284" y="303"/>
                  </a:cubicBezTo>
                  <a:lnTo>
                    <a:pt x="399" y="195"/>
                  </a:lnTo>
                  <a:cubicBezTo>
                    <a:pt x="403" y="191"/>
                    <a:pt x="409" y="191"/>
                    <a:pt x="413" y="195"/>
                  </a:cubicBezTo>
                  <a:cubicBezTo>
                    <a:pt x="417" y="199"/>
                    <a:pt x="417" y="205"/>
                    <a:pt x="413" y="209"/>
                  </a:cubicBezTo>
                  <a:lnTo>
                    <a:pt x="399" y="222"/>
                  </a:lnTo>
                  <a:lnTo>
                    <a:pt x="428" y="202"/>
                  </a:lnTo>
                  <a:cubicBezTo>
                    <a:pt x="432" y="199"/>
                    <a:pt x="438" y="200"/>
                    <a:pt x="442" y="204"/>
                  </a:cubicBezTo>
                  <a:cubicBezTo>
                    <a:pt x="445" y="209"/>
                    <a:pt x="444" y="215"/>
                    <a:pt x="439" y="218"/>
                  </a:cubicBezTo>
                  <a:lnTo>
                    <a:pt x="417" y="233"/>
                  </a:lnTo>
                  <a:lnTo>
                    <a:pt x="458" y="210"/>
                  </a:lnTo>
                  <a:cubicBezTo>
                    <a:pt x="462" y="208"/>
                    <a:pt x="468" y="209"/>
                    <a:pt x="471" y="214"/>
                  </a:cubicBezTo>
                  <a:cubicBezTo>
                    <a:pt x="474" y="219"/>
                    <a:pt x="472" y="225"/>
                    <a:pt x="467" y="228"/>
                  </a:cubicBezTo>
                  <a:lnTo>
                    <a:pt x="416" y="256"/>
                  </a:lnTo>
                  <a:lnTo>
                    <a:pt x="494" y="224"/>
                  </a:lnTo>
                  <a:lnTo>
                    <a:pt x="494" y="342"/>
                  </a:lnTo>
                  <a:cubicBezTo>
                    <a:pt x="492" y="342"/>
                    <a:pt x="491" y="342"/>
                    <a:pt x="489" y="341"/>
                  </a:cubicBezTo>
                  <a:lnTo>
                    <a:pt x="473" y="339"/>
                  </a:lnTo>
                  <a:lnTo>
                    <a:pt x="467" y="351"/>
                  </a:lnTo>
                  <a:lnTo>
                    <a:pt x="467" y="263"/>
                  </a:lnTo>
                  <a:lnTo>
                    <a:pt x="329" y="322"/>
                  </a:lnTo>
                  <a:lnTo>
                    <a:pt x="329" y="559"/>
                  </a:lnTo>
                  <a:lnTo>
                    <a:pt x="467" y="500"/>
                  </a:lnTo>
                  <a:lnTo>
                    <a:pt x="467" y="483"/>
                  </a:lnTo>
                  <a:cubicBezTo>
                    <a:pt x="472" y="486"/>
                    <a:pt x="477" y="488"/>
                    <a:pt x="482" y="490"/>
                  </a:cubicBezTo>
                  <a:cubicBezTo>
                    <a:pt x="486" y="492"/>
                    <a:pt x="490" y="493"/>
                    <a:pt x="494" y="494"/>
                  </a:cubicBezTo>
                  <a:lnTo>
                    <a:pt x="494" y="518"/>
                  </a:lnTo>
                  <a:lnTo>
                    <a:pt x="321" y="591"/>
                  </a:lnTo>
                  <a:cubicBezTo>
                    <a:pt x="318" y="592"/>
                    <a:pt x="314" y="594"/>
                    <a:pt x="310" y="595"/>
                  </a:cubicBezTo>
                  <a:lnTo>
                    <a:pt x="303" y="598"/>
                  </a:lnTo>
                  <a:lnTo>
                    <a:pt x="303" y="598"/>
                  </a:lnTo>
                  <a:cubicBezTo>
                    <a:pt x="297" y="599"/>
                    <a:pt x="291" y="601"/>
                    <a:pt x="285" y="601"/>
                  </a:cubicBezTo>
                  <a:cubicBezTo>
                    <a:pt x="271" y="601"/>
                    <a:pt x="258" y="598"/>
                    <a:pt x="247" y="590"/>
                  </a:cubicBezTo>
                  <a:lnTo>
                    <a:pt x="75" y="518"/>
                  </a:lnTo>
                  <a:lnTo>
                    <a:pt x="75" y="494"/>
                  </a:lnTo>
                  <a:cubicBezTo>
                    <a:pt x="79" y="493"/>
                    <a:pt x="83" y="492"/>
                    <a:pt x="87" y="490"/>
                  </a:cubicBezTo>
                  <a:cubicBezTo>
                    <a:pt x="91" y="488"/>
                    <a:pt x="96" y="486"/>
                    <a:pt x="102" y="483"/>
                  </a:cubicBezTo>
                  <a:lnTo>
                    <a:pt x="102" y="500"/>
                  </a:lnTo>
                  <a:lnTo>
                    <a:pt x="240" y="559"/>
                  </a:lnTo>
                  <a:lnTo>
                    <a:pt x="240" y="322"/>
                  </a:lnTo>
                  <a:lnTo>
                    <a:pt x="102" y="263"/>
                  </a:lnTo>
                  <a:lnTo>
                    <a:pt x="102" y="351"/>
                  </a:lnTo>
                  <a:lnTo>
                    <a:pt x="95" y="339"/>
                  </a:lnTo>
                  <a:lnTo>
                    <a:pt x="80" y="341"/>
                  </a:lnTo>
                  <a:cubicBezTo>
                    <a:pt x="78" y="342"/>
                    <a:pt x="77" y="342"/>
                    <a:pt x="75" y="342"/>
                  </a:cubicBezTo>
                  <a:lnTo>
                    <a:pt x="75" y="224"/>
                  </a:lnTo>
                  <a:lnTo>
                    <a:pt x="142" y="252"/>
                  </a:lnTo>
                  <a:close/>
                  <a:moveTo>
                    <a:pt x="86" y="363"/>
                  </a:moveTo>
                  <a:cubicBezTo>
                    <a:pt x="89" y="369"/>
                    <a:pt x="91" y="375"/>
                    <a:pt x="94" y="381"/>
                  </a:cubicBezTo>
                  <a:lnTo>
                    <a:pt x="62" y="400"/>
                  </a:lnTo>
                  <a:lnTo>
                    <a:pt x="97" y="387"/>
                  </a:lnTo>
                  <a:cubicBezTo>
                    <a:pt x="99" y="393"/>
                    <a:pt x="102" y="399"/>
                    <a:pt x="104" y="406"/>
                  </a:cubicBezTo>
                  <a:lnTo>
                    <a:pt x="74" y="424"/>
                  </a:lnTo>
                  <a:lnTo>
                    <a:pt x="106" y="411"/>
                  </a:lnTo>
                  <a:cubicBezTo>
                    <a:pt x="108" y="418"/>
                    <a:pt x="110" y="424"/>
                    <a:pt x="112" y="431"/>
                  </a:cubicBezTo>
                  <a:lnTo>
                    <a:pt x="85" y="446"/>
                  </a:lnTo>
                  <a:lnTo>
                    <a:pt x="113" y="435"/>
                  </a:lnTo>
                  <a:cubicBezTo>
                    <a:pt x="115" y="440"/>
                    <a:pt x="116" y="445"/>
                    <a:pt x="117" y="450"/>
                  </a:cubicBezTo>
                  <a:cubicBezTo>
                    <a:pt x="111" y="454"/>
                    <a:pt x="66" y="483"/>
                    <a:pt x="45" y="475"/>
                  </a:cubicBezTo>
                  <a:cubicBezTo>
                    <a:pt x="23" y="467"/>
                    <a:pt x="2" y="437"/>
                    <a:pt x="1" y="410"/>
                  </a:cubicBezTo>
                  <a:cubicBezTo>
                    <a:pt x="0" y="383"/>
                    <a:pt x="70" y="366"/>
                    <a:pt x="86" y="363"/>
                  </a:cubicBezTo>
                  <a:close/>
                  <a:moveTo>
                    <a:pt x="28" y="377"/>
                  </a:moveTo>
                  <a:lnTo>
                    <a:pt x="45" y="369"/>
                  </a:lnTo>
                  <a:lnTo>
                    <a:pt x="54" y="360"/>
                  </a:lnTo>
                  <a:lnTo>
                    <a:pt x="54" y="333"/>
                  </a:lnTo>
                  <a:cubicBezTo>
                    <a:pt x="38" y="340"/>
                    <a:pt x="31" y="356"/>
                    <a:pt x="28" y="377"/>
                  </a:cubicBezTo>
                  <a:close/>
                  <a:moveTo>
                    <a:pt x="482" y="363"/>
                  </a:moveTo>
                  <a:cubicBezTo>
                    <a:pt x="479" y="369"/>
                    <a:pt x="476" y="375"/>
                    <a:pt x="473" y="381"/>
                  </a:cubicBezTo>
                  <a:lnTo>
                    <a:pt x="505" y="400"/>
                  </a:lnTo>
                  <a:lnTo>
                    <a:pt x="471" y="387"/>
                  </a:lnTo>
                  <a:cubicBezTo>
                    <a:pt x="468" y="393"/>
                    <a:pt x="465" y="399"/>
                    <a:pt x="463" y="406"/>
                  </a:cubicBezTo>
                  <a:lnTo>
                    <a:pt x="493" y="424"/>
                  </a:lnTo>
                  <a:lnTo>
                    <a:pt x="461" y="411"/>
                  </a:lnTo>
                  <a:cubicBezTo>
                    <a:pt x="459" y="418"/>
                    <a:pt x="457" y="424"/>
                    <a:pt x="455" y="431"/>
                  </a:cubicBezTo>
                  <a:lnTo>
                    <a:pt x="482" y="446"/>
                  </a:lnTo>
                  <a:lnTo>
                    <a:pt x="454" y="435"/>
                  </a:lnTo>
                  <a:cubicBezTo>
                    <a:pt x="453" y="440"/>
                    <a:pt x="451" y="445"/>
                    <a:pt x="450" y="450"/>
                  </a:cubicBezTo>
                  <a:cubicBezTo>
                    <a:pt x="456" y="454"/>
                    <a:pt x="501" y="483"/>
                    <a:pt x="523" y="475"/>
                  </a:cubicBezTo>
                  <a:cubicBezTo>
                    <a:pt x="544" y="467"/>
                    <a:pt x="566" y="437"/>
                    <a:pt x="567" y="410"/>
                  </a:cubicBezTo>
                  <a:cubicBezTo>
                    <a:pt x="568" y="383"/>
                    <a:pt x="497" y="366"/>
                    <a:pt x="482" y="363"/>
                  </a:cubicBezTo>
                  <a:close/>
                  <a:moveTo>
                    <a:pt x="540" y="377"/>
                  </a:moveTo>
                  <a:lnTo>
                    <a:pt x="522" y="369"/>
                  </a:lnTo>
                  <a:lnTo>
                    <a:pt x="513" y="360"/>
                  </a:lnTo>
                  <a:lnTo>
                    <a:pt x="513" y="333"/>
                  </a:lnTo>
                  <a:cubicBezTo>
                    <a:pt x="529" y="340"/>
                    <a:pt x="536" y="356"/>
                    <a:pt x="540" y="377"/>
                  </a:cubicBezTo>
                  <a:close/>
                  <a:moveTo>
                    <a:pt x="282" y="0"/>
                  </a:moveTo>
                  <a:cubicBezTo>
                    <a:pt x="315" y="0"/>
                    <a:pt x="344" y="16"/>
                    <a:pt x="366" y="41"/>
                  </a:cubicBezTo>
                  <a:cubicBezTo>
                    <a:pt x="379" y="58"/>
                    <a:pt x="390" y="78"/>
                    <a:pt x="395" y="101"/>
                  </a:cubicBezTo>
                  <a:cubicBezTo>
                    <a:pt x="403" y="99"/>
                    <a:pt x="415" y="98"/>
                    <a:pt x="418" y="107"/>
                  </a:cubicBezTo>
                  <a:cubicBezTo>
                    <a:pt x="423" y="120"/>
                    <a:pt x="421" y="151"/>
                    <a:pt x="412" y="154"/>
                  </a:cubicBezTo>
                  <a:cubicBezTo>
                    <a:pt x="408" y="156"/>
                    <a:pt x="403" y="156"/>
                    <a:pt x="398" y="155"/>
                  </a:cubicBezTo>
                  <a:cubicBezTo>
                    <a:pt x="398" y="163"/>
                    <a:pt x="396" y="171"/>
                    <a:pt x="394" y="179"/>
                  </a:cubicBezTo>
                  <a:cubicBezTo>
                    <a:pt x="386" y="180"/>
                    <a:pt x="378" y="182"/>
                    <a:pt x="370" y="183"/>
                  </a:cubicBezTo>
                  <a:cubicBezTo>
                    <a:pt x="375" y="169"/>
                    <a:pt x="377" y="154"/>
                    <a:pt x="377" y="138"/>
                  </a:cubicBezTo>
                  <a:cubicBezTo>
                    <a:pt x="377" y="117"/>
                    <a:pt x="373" y="98"/>
                    <a:pt x="365" y="81"/>
                  </a:cubicBezTo>
                  <a:cubicBezTo>
                    <a:pt x="301" y="132"/>
                    <a:pt x="218" y="95"/>
                    <a:pt x="197" y="86"/>
                  </a:cubicBezTo>
                  <a:cubicBezTo>
                    <a:pt x="190" y="101"/>
                    <a:pt x="187" y="119"/>
                    <a:pt x="187" y="138"/>
                  </a:cubicBezTo>
                  <a:cubicBezTo>
                    <a:pt x="187" y="154"/>
                    <a:pt x="189" y="169"/>
                    <a:pt x="194" y="183"/>
                  </a:cubicBezTo>
                  <a:cubicBezTo>
                    <a:pt x="186" y="181"/>
                    <a:pt x="178" y="180"/>
                    <a:pt x="170" y="179"/>
                  </a:cubicBezTo>
                  <a:cubicBezTo>
                    <a:pt x="168" y="171"/>
                    <a:pt x="167" y="163"/>
                    <a:pt x="166" y="155"/>
                  </a:cubicBezTo>
                  <a:cubicBezTo>
                    <a:pt x="161" y="156"/>
                    <a:pt x="156" y="156"/>
                    <a:pt x="152" y="154"/>
                  </a:cubicBezTo>
                  <a:cubicBezTo>
                    <a:pt x="143" y="151"/>
                    <a:pt x="141" y="120"/>
                    <a:pt x="146" y="107"/>
                  </a:cubicBezTo>
                  <a:cubicBezTo>
                    <a:pt x="149" y="98"/>
                    <a:pt x="161" y="99"/>
                    <a:pt x="169" y="101"/>
                  </a:cubicBezTo>
                  <a:cubicBezTo>
                    <a:pt x="174" y="78"/>
                    <a:pt x="185" y="58"/>
                    <a:pt x="198" y="41"/>
                  </a:cubicBezTo>
                  <a:cubicBezTo>
                    <a:pt x="220" y="16"/>
                    <a:pt x="249" y="0"/>
                    <a:pt x="2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9"/>
            <p:cNvSpPr>
              <a:spLocks noEditPoints="1"/>
            </p:cNvSpPr>
            <p:nvPr/>
          </p:nvSpPr>
          <p:spPr bwMode="auto">
            <a:xfrm>
              <a:off x="2310332" y="1826007"/>
              <a:ext cx="522162" cy="494730"/>
            </a:xfrm>
            <a:custGeom>
              <a:avLst/>
              <a:gdLst>
                <a:gd name="T0" fmla="*/ 522 w 638"/>
                <a:gd name="T1" fmla="*/ 59 h 603"/>
                <a:gd name="T2" fmla="*/ 520 w 638"/>
                <a:gd name="T3" fmla="*/ 186 h 603"/>
                <a:gd name="T4" fmla="*/ 301 w 638"/>
                <a:gd name="T5" fmla="*/ 186 h 603"/>
                <a:gd name="T6" fmla="*/ 299 w 638"/>
                <a:gd name="T7" fmla="*/ 129 h 603"/>
                <a:gd name="T8" fmla="*/ 299 w 638"/>
                <a:gd name="T9" fmla="*/ 119 h 603"/>
                <a:gd name="T10" fmla="*/ 301 w 638"/>
                <a:gd name="T11" fmla="*/ 54 h 603"/>
                <a:gd name="T12" fmla="*/ 305 w 638"/>
                <a:gd name="T13" fmla="*/ 27 h 603"/>
                <a:gd name="T14" fmla="*/ 273 w 638"/>
                <a:gd name="T15" fmla="*/ 59 h 603"/>
                <a:gd name="T16" fmla="*/ 263 w 638"/>
                <a:gd name="T17" fmla="*/ 113 h 603"/>
                <a:gd name="T18" fmla="*/ 111 w 638"/>
                <a:gd name="T19" fmla="*/ 94 h 603"/>
                <a:gd name="T20" fmla="*/ 112 w 638"/>
                <a:gd name="T21" fmla="*/ 207 h 603"/>
                <a:gd name="T22" fmla="*/ 117 w 638"/>
                <a:gd name="T23" fmla="*/ 207 h 603"/>
                <a:gd name="T24" fmla="*/ 148 w 638"/>
                <a:gd name="T25" fmla="*/ 339 h 603"/>
                <a:gd name="T26" fmla="*/ 155 w 638"/>
                <a:gd name="T27" fmla="*/ 339 h 603"/>
                <a:gd name="T28" fmla="*/ 185 w 638"/>
                <a:gd name="T29" fmla="*/ 223 h 603"/>
                <a:gd name="T30" fmla="*/ 185 w 638"/>
                <a:gd name="T31" fmla="*/ 127 h 603"/>
                <a:gd name="T32" fmla="*/ 263 w 638"/>
                <a:gd name="T33" fmla="*/ 136 h 603"/>
                <a:gd name="T34" fmla="*/ 282 w 638"/>
                <a:gd name="T35" fmla="*/ 204 h 603"/>
                <a:gd name="T36" fmla="*/ 305 w 638"/>
                <a:gd name="T37" fmla="*/ 214 h 603"/>
                <a:gd name="T38" fmla="*/ 539 w 638"/>
                <a:gd name="T39" fmla="*/ 204 h 603"/>
                <a:gd name="T40" fmla="*/ 539 w 638"/>
                <a:gd name="T41" fmla="*/ 36 h 603"/>
                <a:gd name="T42" fmla="*/ 520 w 638"/>
                <a:gd name="T43" fmla="*/ 221 h 603"/>
                <a:gd name="T44" fmla="*/ 523 w 638"/>
                <a:gd name="T45" fmla="*/ 341 h 603"/>
                <a:gd name="T46" fmla="*/ 367 w 638"/>
                <a:gd name="T47" fmla="*/ 249 h 603"/>
                <a:gd name="T48" fmla="*/ 334 w 638"/>
                <a:gd name="T49" fmla="*/ 249 h 603"/>
                <a:gd name="T50" fmla="*/ 520 w 638"/>
                <a:gd name="T51" fmla="*/ 221 h 603"/>
                <a:gd name="T52" fmla="*/ 158 w 638"/>
                <a:gd name="T53" fmla="*/ 438 h 603"/>
                <a:gd name="T54" fmla="*/ 113 w 638"/>
                <a:gd name="T55" fmla="*/ 373 h 603"/>
                <a:gd name="T56" fmla="*/ 361 w 638"/>
                <a:gd name="T57" fmla="*/ 438 h 603"/>
                <a:gd name="T58" fmla="*/ 316 w 638"/>
                <a:gd name="T59" fmla="*/ 373 h 603"/>
                <a:gd name="T60" fmla="*/ 567 w 638"/>
                <a:gd name="T61" fmla="*/ 438 h 603"/>
                <a:gd name="T62" fmla="*/ 522 w 638"/>
                <a:gd name="T63" fmla="*/ 373 h 603"/>
                <a:gd name="T64" fmla="*/ 200 w 638"/>
                <a:gd name="T65" fmla="*/ 487 h 603"/>
                <a:gd name="T66" fmla="*/ 221 w 638"/>
                <a:gd name="T67" fmla="*/ 527 h 603"/>
                <a:gd name="T68" fmla="*/ 265 w 638"/>
                <a:gd name="T69" fmla="*/ 448 h 603"/>
                <a:gd name="T70" fmla="*/ 403 w 638"/>
                <a:gd name="T71" fmla="*/ 527 h 603"/>
                <a:gd name="T72" fmla="*/ 433 w 638"/>
                <a:gd name="T73" fmla="*/ 527 h 603"/>
                <a:gd name="T74" fmla="*/ 570 w 638"/>
                <a:gd name="T75" fmla="*/ 448 h 603"/>
                <a:gd name="T76" fmla="*/ 614 w 638"/>
                <a:gd name="T77" fmla="*/ 527 h 603"/>
                <a:gd name="T78" fmla="*/ 638 w 638"/>
                <a:gd name="T79" fmla="*/ 549 h 603"/>
                <a:gd name="T80" fmla="*/ 608 w 638"/>
                <a:gd name="T81" fmla="*/ 549 h 603"/>
                <a:gd name="T82" fmla="*/ 433 w 638"/>
                <a:gd name="T83" fmla="*/ 549 h 603"/>
                <a:gd name="T84" fmla="*/ 403 w 638"/>
                <a:gd name="T85" fmla="*/ 549 h 603"/>
                <a:gd name="T86" fmla="*/ 227 w 638"/>
                <a:gd name="T87" fmla="*/ 549 h 603"/>
                <a:gd name="T88" fmla="*/ 200 w 638"/>
                <a:gd name="T89" fmla="*/ 549 h 603"/>
                <a:gd name="T90" fmla="*/ 24 w 638"/>
                <a:gd name="T91" fmla="*/ 549 h 603"/>
                <a:gd name="T92" fmla="*/ 24 w 638"/>
                <a:gd name="T93" fmla="*/ 527 h 603"/>
                <a:gd name="T94" fmla="*/ 152 w 638"/>
                <a:gd name="T95" fmla="*/ 0 h 603"/>
                <a:gd name="T96" fmla="*/ 108 w 638"/>
                <a:gd name="T97" fmla="*/ 44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38" h="603">
                  <a:moveTo>
                    <a:pt x="516" y="53"/>
                  </a:moveTo>
                  <a:cubicBezTo>
                    <a:pt x="517" y="53"/>
                    <a:pt x="519" y="53"/>
                    <a:pt x="520" y="54"/>
                  </a:cubicBezTo>
                  <a:cubicBezTo>
                    <a:pt x="522" y="56"/>
                    <a:pt x="522" y="57"/>
                    <a:pt x="522" y="59"/>
                  </a:cubicBezTo>
                  <a:lnTo>
                    <a:pt x="522" y="181"/>
                  </a:lnTo>
                  <a:cubicBezTo>
                    <a:pt x="522" y="183"/>
                    <a:pt x="522" y="185"/>
                    <a:pt x="520" y="186"/>
                  </a:cubicBezTo>
                  <a:lnTo>
                    <a:pt x="520" y="186"/>
                  </a:lnTo>
                  <a:cubicBezTo>
                    <a:pt x="519" y="187"/>
                    <a:pt x="517" y="188"/>
                    <a:pt x="516" y="188"/>
                  </a:cubicBezTo>
                  <a:lnTo>
                    <a:pt x="305" y="188"/>
                  </a:lnTo>
                  <a:cubicBezTo>
                    <a:pt x="303" y="188"/>
                    <a:pt x="302" y="187"/>
                    <a:pt x="301" y="186"/>
                  </a:cubicBezTo>
                  <a:lnTo>
                    <a:pt x="300" y="186"/>
                  </a:lnTo>
                  <a:cubicBezTo>
                    <a:pt x="299" y="185"/>
                    <a:pt x="299" y="183"/>
                    <a:pt x="299" y="181"/>
                  </a:cubicBezTo>
                  <a:lnTo>
                    <a:pt x="299" y="129"/>
                  </a:lnTo>
                  <a:lnTo>
                    <a:pt x="403" y="107"/>
                  </a:lnTo>
                  <a:lnTo>
                    <a:pt x="403" y="105"/>
                  </a:lnTo>
                  <a:lnTo>
                    <a:pt x="299" y="119"/>
                  </a:lnTo>
                  <a:lnTo>
                    <a:pt x="299" y="59"/>
                  </a:lnTo>
                  <a:cubicBezTo>
                    <a:pt x="299" y="57"/>
                    <a:pt x="299" y="56"/>
                    <a:pt x="300" y="54"/>
                  </a:cubicBezTo>
                  <a:lnTo>
                    <a:pt x="301" y="54"/>
                  </a:lnTo>
                  <a:cubicBezTo>
                    <a:pt x="302" y="53"/>
                    <a:pt x="303" y="53"/>
                    <a:pt x="305" y="53"/>
                  </a:cubicBezTo>
                  <a:lnTo>
                    <a:pt x="516" y="53"/>
                  </a:lnTo>
                  <a:close/>
                  <a:moveTo>
                    <a:pt x="305" y="27"/>
                  </a:moveTo>
                  <a:cubicBezTo>
                    <a:pt x="296" y="27"/>
                    <a:pt x="288" y="30"/>
                    <a:pt x="282" y="36"/>
                  </a:cubicBezTo>
                  <a:lnTo>
                    <a:pt x="282" y="36"/>
                  </a:lnTo>
                  <a:cubicBezTo>
                    <a:pt x="276" y="42"/>
                    <a:pt x="273" y="50"/>
                    <a:pt x="273" y="59"/>
                  </a:cubicBezTo>
                  <a:lnTo>
                    <a:pt x="273" y="122"/>
                  </a:lnTo>
                  <a:lnTo>
                    <a:pt x="263" y="124"/>
                  </a:lnTo>
                  <a:lnTo>
                    <a:pt x="263" y="113"/>
                  </a:lnTo>
                  <a:lnTo>
                    <a:pt x="217" y="113"/>
                  </a:lnTo>
                  <a:lnTo>
                    <a:pt x="185" y="94"/>
                  </a:lnTo>
                  <a:lnTo>
                    <a:pt x="111" y="94"/>
                  </a:lnTo>
                  <a:cubicBezTo>
                    <a:pt x="96" y="94"/>
                    <a:pt x="84" y="106"/>
                    <a:pt x="84" y="121"/>
                  </a:cubicBezTo>
                  <a:lnTo>
                    <a:pt x="84" y="207"/>
                  </a:lnTo>
                  <a:lnTo>
                    <a:pt x="112" y="207"/>
                  </a:lnTo>
                  <a:lnTo>
                    <a:pt x="112" y="144"/>
                  </a:lnTo>
                  <a:lnTo>
                    <a:pt x="117" y="144"/>
                  </a:lnTo>
                  <a:lnTo>
                    <a:pt x="117" y="207"/>
                  </a:lnTo>
                  <a:lnTo>
                    <a:pt x="117" y="223"/>
                  </a:lnTo>
                  <a:lnTo>
                    <a:pt x="117" y="339"/>
                  </a:lnTo>
                  <a:lnTo>
                    <a:pt x="148" y="339"/>
                  </a:lnTo>
                  <a:lnTo>
                    <a:pt x="148" y="243"/>
                  </a:lnTo>
                  <a:lnTo>
                    <a:pt x="155" y="243"/>
                  </a:lnTo>
                  <a:lnTo>
                    <a:pt x="155" y="339"/>
                  </a:lnTo>
                  <a:lnTo>
                    <a:pt x="185" y="339"/>
                  </a:lnTo>
                  <a:lnTo>
                    <a:pt x="185" y="322"/>
                  </a:lnTo>
                  <a:lnTo>
                    <a:pt x="185" y="223"/>
                  </a:lnTo>
                  <a:lnTo>
                    <a:pt x="185" y="207"/>
                  </a:lnTo>
                  <a:lnTo>
                    <a:pt x="185" y="144"/>
                  </a:lnTo>
                  <a:lnTo>
                    <a:pt x="185" y="127"/>
                  </a:lnTo>
                  <a:lnTo>
                    <a:pt x="217" y="144"/>
                  </a:lnTo>
                  <a:lnTo>
                    <a:pt x="263" y="144"/>
                  </a:lnTo>
                  <a:lnTo>
                    <a:pt x="263" y="136"/>
                  </a:lnTo>
                  <a:lnTo>
                    <a:pt x="273" y="134"/>
                  </a:lnTo>
                  <a:lnTo>
                    <a:pt x="273" y="181"/>
                  </a:lnTo>
                  <a:cubicBezTo>
                    <a:pt x="273" y="190"/>
                    <a:pt x="276" y="198"/>
                    <a:pt x="282" y="204"/>
                  </a:cubicBezTo>
                  <a:lnTo>
                    <a:pt x="282" y="204"/>
                  </a:lnTo>
                  <a:lnTo>
                    <a:pt x="282" y="204"/>
                  </a:lnTo>
                  <a:cubicBezTo>
                    <a:pt x="288" y="210"/>
                    <a:pt x="296" y="214"/>
                    <a:pt x="305" y="214"/>
                  </a:cubicBezTo>
                  <a:lnTo>
                    <a:pt x="516" y="214"/>
                  </a:lnTo>
                  <a:cubicBezTo>
                    <a:pt x="525" y="214"/>
                    <a:pt x="533" y="210"/>
                    <a:pt x="539" y="204"/>
                  </a:cubicBezTo>
                  <a:lnTo>
                    <a:pt x="539" y="204"/>
                  </a:lnTo>
                  <a:cubicBezTo>
                    <a:pt x="545" y="198"/>
                    <a:pt x="548" y="190"/>
                    <a:pt x="548" y="181"/>
                  </a:cubicBezTo>
                  <a:lnTo>
                    <a:pt x="548" y="59"/>
                  </a:lnTo>
                  <a:cubicBezTo>
                    <a:pt x="548" y="50"/>
                    <a:pt x="545" y="42"/>
                    <a:pt x="539" y="36"/>
                  </a:cubicBezTo>
                  <a:cubicBezTo>
                    <a:pt x="533" y="30"/>
                    <a:pt x="525" y="27"/>
                    <a:pt x="516" y="27"/>
                  </a:cubicBezTo>
                  <a:lnTo>
                    <a:pt x="305" y="27"/>
                  </a:lnTo>
                  <a:close/>
                  <a:moveTo>
                    <a:pt x="520" y="221"/>
                  </a:moveTo>
                  <a:lnTo>
                    <a:pt x="520" y="249"/>
                  </a:lnTo>
                  <a:lnTo>
                    <a:pt x="497" y="249"/>
                  </a:lnTo>
                  <a:lnTo>
                    <a:pt x="523" y="341"/>
                  </a:lnTo>
                  <a:lnTo>
                    <a:pt x="490" y="341"/>
                  </a:lnTo>
                  <a:lnTo>
                    <a:pt x="464" y="249"/>
                  </a:lnTo>
                  <a:lnTo>
                    <a:pt x="367" y="249"/>
                  </a:lnTo>
                  <a:lnTo>
                    <a:pt x="341" y="341"/>
                  </a:lnTo>
                  <a:lnTo>
                    <a:pt x="308" y="341"/>
                  </a:lnTo>
                  <a:lnTo>
                    <a:pt x="334" y="249"/>
                  </a:lnTo>
                  <a:lnTo>
                    <a:pt x="306" y="249"/>
                  </a:lnTo>
                  <a:lnTo>
                    <a:pt x="306" y="221"/>
                  </a:lnTo>
                  <a:lnTo>
                    <a:pt x="520" y="221"/>
                  </a:lnTo>
                  <a:close/>
                  <a:moveTo>
                    <a:pt x="113" y="373"/>
                  </a:moveTo>
                  <a:cubicBezTo>
                    <a:pt x="139" y="373"/>
                    <a:pt x="161" y="394"/>
                    <a:pt x="161" y="421"/>
                  </a:cubicBezTo>
                  <a:cubicBezTo>
                    <a:pt x="161" y="427"/>
                    <a:pt x="160" y="433"/>
                    <a:pt x="158" y="438"/>
                  </a:cubicBezTo>
                  <a:lnTo>
                    <a:pt x="68" y="438"/>
                  </a:lnTo>
                  <a:cubicBezTo>
                    <a:pt x="66" y="433"/>
                    <a:pt x="65" y="427"/>
                    <a:pt x="65" y="421"/>
                  </a:cubicBezTo>
                  <a:cubicBezTo>
                    <a:pt x="65" y="394"/>
                    <a:pt x="86" y="373"/>
                    <a:pt x="113" y="373"/>
                  </a:cubicBezTo>
                  <a:close/>
                  <a:moveTo>
                    <a:pt x="316" y="373"/>
                  </a:moveTo>
                  <a:cubicBezTo>
                    <a:pt x="342" y="373"/>
                    <a:pt x="364" y="394"/>
                    <a:pt x="364" y="421"/>
                  </a:cubicBezTo>
                  <a:cubicBezTo>
                    <a:pt x="364" y="427"/>
                    <a:pt x="363" y="433"/>
                    <a:pt x="361" y="438"/>
                  </a:cubicBezTo>
                  <a:lnTo>
                    <a:pt x="271" y="438"/>
                  </a:lnTo>
                  <a:cubicBezTo>
                    <a:pt x="269" y="433"/>
                    <a:pt x="268" y="427"/>
                    <a:pt x="268" y="421"/>
                  </a:cubicBezTo>
                  <a:cubicBezTo>
                    <a:pt x="268" y="394"/>
                    <a:pt x="289" y="373"/>
                    <a:pt x="316" y="373"/>
                  </a:cubicBezTo>
                  <a:close/>
                  <a:moveTo>
                    <a:pt x="522" y="373"/>
                  </a:moveTo>
                  <a:cubicBezTo>
                    <a:pt x="548" y="373"/>
                    <a:pt x="570" y="394"/>
                    <a:pt x="570" y="421"/>
                  </a:cubicBezTo>
                  <a:cubicBezTo>
                    <a:pt x="570" y="427"/>
                    <a:pt x="569" y="433"/>
                    <a:pt x="567" y="438"/>
                  </a:cubicBezTo>
                  <a:lnTo>
                    <a:pt x="477" y="438"/>
                  </a:lnTo>
                  <a:cubicBezTo>
                    <a:pt x="475" y="433"/>
                    <a:pt x="474" y="427"/>
                    <a:pt x="474" y="421"/>
                  </a:cubicBezTo>
                  <a:cubicBezTo>
                    <a:pt x="474" y="394"/>
                    <a:pt x="495" y="373"/>
                    <a:pt x="522" y="373"/>
                  </a:cubicBezTo>
                  <a:close/>
                  <a:moveTo>
                    <a:pt x="62" y="448"/>
                  </a:moveTo>
                  <a:lnTo>
                    <a:pt x="161" y="448"/>
                  </a:lnTo>
                  <a:cubicBezTo>
                    <a:pt x="182" y="448"/>
                    <a:pt x="200" y="466"/>
                    <a:pt x="200" y="487"/>
                  </a:cubicBezTo>
                  <a:lnTo>
                    <a:pt x="200" y="527"/>
                  </a:lnTo>
                  <a:lnTo>
                    <a:pt x="203" y="527"/>
                  </a:lnTo>
                  <a:lnTo>
                    <a:pt x="221" y="527"/>
                  </a:lnTo>
                  <a:lnTo>
                    <a:pt x="227" y="527"/>
                  </a:lnTo>
                  <a:lnTo>
                    <a:pt x="227" y="487"/>
                  </a:lnTo>
                  <a:cubicBezTo>
                    <a:pt x="227" y="466"/>
                    <a:pt x="244" y="448"/>
                    <a:pt x="265" y="448"/>
                  </a:cubicBezTo>
                  <a:lnTo>
                    <a:pt x="364" y="448"/>
                  </a:lnTo>
                  <a:cubicBezTo>
                    <a:pt x="385" y="448"/>
                    <a:pt x="403" y="466"/>
                    <a:pt x="403" y="487"/>
                  </a:cubicBezTo>
                  <a:lnTo>
                    <a:pt x="403" y="527"/>
                  </a:lnTo>
                  <a:lnTo>
                    <a:pt x="409" y="527"/>
                  </a:lnTo>
                  <a:lnTo>
                    <a:pt x="424" y="527"/>
                  </a:lnTo>
                  <a:lnTo>
                    <a:pt x="433" y="527"/>
                  </a:lnTo>
                  <a:lnTo>
                    <a:pt x="433" y="487"/>
                  </a:lnTo>
                  <a:cubicBezTo>
                    <a:pt x="433" y="466"/>
                    <a:pt x="450" y="448"/>
                    <a:pt x="471" y="448"/>
                  </a:cubicBezTo>
                  <a:lnTo>
                    <a:pt x="570" y="448"/>
                  </a:lnTo>
                  <a:cubicBezTo>
                    <a:pt x="591" y="448"/>
                    <a:pt x="608" y="466"/>
                    <a:pt x="608" y="487"/>
                  </a:cubicBezTo>
                  <a:lnTo>
                    <a:pt x="608" y="527"/>
                  </a:lnTo>
                  <a:lnTo>
                    <a:pt x="614" y="527"/>
                  </a:lnTo>
                  <a:lnTo>
                    <a:pt x="630" y="527"/>
                  </a:lnTo>
                  <a:lnTo>
                    <a:pt x="638" y="527"/>
                  </a:lnTo>
                  <a:lnTo>
                    <a:pt x="638" y="549"/>
                  </a:lnTo>
                  <a:lnTo>
                    <a:pt x="630" y="549"/>
                  </a:lnTo>
                  <a:lnTo>
                    <a:pt x="614" y="549"/>
                  </a:lnTo>
                  <a:lnTo>
                    <a:pt x="608" y="549"/>
                  </a:lnTo>
                  <a:lnTo>
                    <a:pt x="608" y="603"/>
                  </a:lnTo>
                  <a:lnTo>
                    <a:pt x="433" y="603"/>
                  </a:lnTo>
                  <a:lnTo>
                    <a:pt x="433" y="549"/>
                  </a:lnTo>
                  <a:lnTo>
                    <a:pt x="424" y="549"/>
                  </a:lnTo>
                  <a:lnTo>
                    <a:pt x="409" y="549"/>
                  </a:lnTo>
                  <a:lnTo>
                    <a:pt x="403" y="549"/>
                  </a:lnTo>
                  <a:lnTo>
                    <a:pt x="403" y="603"/>
                  </a:lnTo>
                  <a:lnTo>
                    <a:pt x="227" y="603"/>
                  </a:lnTo>
                  <a:lnTo>
                    <a:pt x="227" y="549"/>
                  </a:lnTo>
                  <a:lnTo>
                    <a:pt x="221" y="549"/>
                  </a:lnTo>
                  <a:lnTo>
                    <a:pt x="203" y="549"/>
                  </a:lnTo>
                  <a:lnTo>
                    <a:pt x="200" y="549"/>
                  </a:lnTo>
                  <a:lnTo>
                    <a:pt x="200" y="603"/>
                  </a:lnTo>
                  <a:lnTo>
                    <a:pt x="24" y="603"/>
                  </a:lnTo>
                  <a:lnTo>
                    <a:pt x="24" y="549"/>
                  </a:lnTo>
                  <a:lnTo>
                    <a:pt x="0" y="549"/>
                  </a:lnTo>
                  <a:lnTo>
                    <a:pt x="0" y="527"/>
                  </a:lnTo>
                  <a:lnTo>
                    <a:pt x="24" y="527"/>
                  </a:lnTo>
                  <a:lnTo>
                    <a:pt x="24" y="487"/>
                  </a:lnTo>
                  <a:cubicBezTo>
                    <a:pt x="24" y="466"/>
                    <a:pt x="41" y="448"/>
                    <a:pt x="62" y="448"/>
                  </a:cubicBezTo>
                  <a:close/>
                  <a:moveTo>
                    <a:pt x="152" y="0"/>
                  </a:moveTo>
                  <a:cubicBezTo>
                    <a:pt x="176" y="0"/>
                    <a:pt x="196" y="20"/>
                    <a:pt x="196" y="44"/>
                  </a:cubicBezTo>
                  <a:cubicBezTo>
                    <a:pt x="196" y="69"/>
                    <a:pt x="176" y="88"/>
                    <a:pt x="152" y="88"/>
                  </a:cubicBezTo>
                  <a:cubicBezTo>
                    <a:pt x="127" y="88"/>
                    <a:pt x="108" y="69"/>
                    <a:pt x="108" y="44"/>
                  </a:cubicBezTo>
                  <a:cubicBezTo>
                    <a:pt x="108" y="20"/>
                    <a:pt x="127" y="0"/>
                    <a:pt x="1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0"/>
            <p:cNvSpPr>
              <a:spLocks noEditPoints="1"/>
            </p:cNvSpPr>
            <p:nvPr/>
          </p:nvSpPr>
          <p:spPr bwMode="auto">
            <a:xfrm>
              <a:off x="1228724" y="1829964"/>
              <a:ext cx="609188" cy="486816"/>
            </a:xfrm>
            <a:custGeom>
              <a:avLst/>
              <a:gdLst>
                <a:gd name="T0" fmla="*/ 575 w 745"/>
                <a:gd name="T1" fmla="*/ 570 h 594"/>
                <a:gd name="T2" fmla="*/ 0 w 745"/>
                <a:gd name="T3" fmla="*/ 570 h 594"/>
                <a:gd name="T4" fmla="*/ 298 w 745"/>
                <a:gd name="T5" fmla="*/ 220 h 594"/>
                <a:gd name="T6" fmla="*/ 288 w 745"/>
                <a:gd name="T7" fmla="*/ 209 h 594"/>
                <a:gd name="T8" fmla="*/ 544 w 745"/>
                <a:gd name="T9" fmla="*/ 245 h 594"/>
                <a:gd name="T10" fmla="*/ 32 w 745"/>
                <a:gd name="T11" fmla="*/ 201 h 594"/>
                <a:gd name="T12" fmla="*/ 205 w 745"/>
                <a:gd name="T13" fmla="*/ 430 h 594"/>
                <a:gd name="T14" fmla="*/ 98 w 745"/>
                <a:gd name="T15" fmla="*/ 362 h 594"/>
                <a:gd name="T16" fmla="*/ 98 w 745"/>
                <a:gd name="T17" fmla="*/ 385 h 594"/>
                <a:gd name="T18" fmla="*/ 312 w 745"/>
                <a:gd name="T19" fmla="*/ 317 h 594"/>
                <a:gd name="T20" fmla="*/ 98 w 745"/>
                <a:gd name="T21" fmla="*/ 317 h 594"/>
                <a:gd name="T22" fmla="*/ 312 w 745"/>
                <a:gd name="T23" fmla="*/ 296 h 594"/>
                <a:gd name="T24" fmla="*/ 552 w 745"/>
                <a:gd name="T25" fmla="*/ 249 h 594"/>
                <a:gd name="T26" fmla="*/ 552 w 745"/>
                <a:gd name="T27" fmla="*/ 249 h 594"/>
                <a:gd name="T28" fmla="*/ 552 w 745"/>
                <a:gd name="T29" fmla="*/ 37 h 594"/>
                <a:gd name="T30" fmla="*/ 338 w 745"/>
                <a:gd name="T31" fmla="*/ 134 h 594"/>
                <a:gd name="T32" fmla="*/ 583 w 745"/>
                <a:gd name="T33" fmla="*/ 148 h 594"/>
                <a:gd name="T34" fmla="*/ 373 w 745"/>
                <a:gd name="T35" fmla="*/ 103 h 594"/>
                <a:gd name="T36" fmla="*/ 591 w 745"/>
                <a:gd name="T37" fmla="*/ 258 h 594"/>
                <a:gd name="T38" fmla="*/ 675 w 745"/>
                <a:gd name="T39" fmla="*/ 154 h 594"/>
                <a:gd name="T40" fmla="*/ 698 w 745"/>
                <a:gd name="T41" fmla="*/ 179 h 594"/>
                <a:gd name="T42" fmla="*/ 685 w 745"/>
                <a:gd name="T43" fmla="*/ 152 h 594"/>
                <a:gd name="T44" fmla="*/ 681 w 745"/>
                <a:gd name="T45" fmla="*/ 290 h 594"/>
                <a:gd name="T46" fmla="*/ 680 w 745"/>
                <a:gd name="T47" fmla="*/ 319 h 594"/>
                <a:gd name="T48" fmla="*/ 703 w 745"/>
                <a:gd name="T49" fmla="*/ 319 h 594"/>
                <a:gd name="T50" fmla="*/ 702 w 745"/>
                <a:gd name="T51" fmla="*/ 290 h 594"/>
                <a:gd name="T52" fmla="*/ 698 w 745"/>
                <a:gd name="T53" fmla="*/ 229 h 594"/>
                <a:gd name="T54" fmla="*/ 344 w 745"/>
                <a:gd name="T55" fmla="*/ 320 h 594"/>
                <a:gd name="T56" fmla="*/ 376 w 745"/>
                <a:gd name="T57" fmla="*/ 447 h 594"/>
                <a:gd name="T58" fmla="*/ 389 w 745"/>
                <a:gd name="T59" fmla="*/ 436 h 594"/>
                <a:gd name="T60" fmla="*/ 394 w 745"/>
                <a:gd name="T61" fmla="*/ 420 h 594"/>
                <a:gd name="T62" fmla="*/ 409 w 745"/>
                <a:gd name="T63" fmla="*/ 430 h 594"/>
                <a:gd name="T64" fmla="*/ 420 w 745"/>
                <a:gd name="T65" fmla="*/ 455 h 594"/>
                <a:gd name="T66" fmla="*/ 434 w 745"/>
                <a:gd name="T67" fmla="*/ 465 h 594"/>
                <a:gd name="T68" fmla="*/ 455 w 745"/>
                <a:gd name="T69" fmla="*/ 462 h 594"/>
                <a:gd name="T70" fmla="*/ 451 w 745"/>
                <a:gd name="T71" fmla="*/ 450 h 594"/>
                <a:gd name="T72" fmla="*/ 440 w 745"/>
                <a:gd name="T73" fmla="*/ 425 h 594"/>
                <a:gd name="T74" fmla="*/ 425 w 745"/>
                <a:gd name="T75" fmla="*/ 415 h 594"/>
                <a:gd name="T76" fmla="*/ 463 w 745"/>
                <a:gd name="T77" fmla="*/ 395 h 594"/>
                <a:gd name="T78" fmla="*/ 448 w 745"/>
                <a:gd name="T79" fmla="*/ 390 h 594"/>
                <a:gd name="T80" fmla="*/ 438 w 745"/>
                <a:gd name="T81" fmla="*/ 377 h 594"/>
                <a:gd name="T82" fmla="*/ 422 w 745"/>
                <a:gd name="T83" fmla="*/ 373 h 594"/>
                <a:gd name="T84" fmla="*/ 411 w 745"/>
                <a:gd name="T85" fmla="*/ 359 h 594"/>
                <a:gd name="T86" fmla="*/ 395 w 745"/>
                <a:gd name="T87" fmla="*/ 355 h 594"/>
                <a:gd name="T88" fmla="*/ 385 w 745"/>
                <a:gd name="T89" fmla="*/ 342 h 594"/>
                <a:gd name="T90" fmla="*/ 369 w 745"/>
                <a:gd name="T91" fmla="*/ 337 h 594"/>
                <a:gd name="T92" fmla="*/ 359 w 745"/>
                <a:gd name="T93" fmla="*/ 324 h 594"/>
                <a:gd name="T94" fmla="*/ 69 w 745"/>
                <a:gd name="T95" fmla="*/ 239 h 594"/>
                <a:gd name="T96" fmla="*/ 69 w 745"/>
                <a:gd name="T97" fmla="*/ 497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5" h="594">
                  <a:moveTo>
                    <a:pt x="0" y="549"/>
                  </a:moveTo>
                  <a:lnTo>
                    <a:pt x="575" y="549"/>
                  </a:lnTo>
                  <a:lnTo>
                    <a:pt x="575" y="570"/>
                  </a:lnTo>
                  <a:cubicBezTo>
                    <a:pt x="575" y="583"/>
                    <a:pt x="565" y="594"/>
                    <a:pt x="551" y="594"/>
                  </a:cubicBezTo>
                  <a:lnTo>
                    <a:pt x="24" y="594"/>
                  </a:lnTo>
                  <a:cubicBezTo>
                    <a:pt x="11" y="594"/>
                    <a:pt x="0" y="583"/>
                    <a:pt x="0" y="570"/>
                  </a:cubicBezTo>
                  <a:lnTo>
                    <a:pt x="0" y="549"/>
                  </a:lnTo>
                  <a:close/>
                  <a:moveTo>
                    <a:pt x="288" y="209"/>
                  </a:moveTo>
                  <a:cubicBezTo>
                    <a:pt x="294" y="209"/>
                    <a:pt x="298" y="214"/>
                    <a:pt x="298" y="220"/>
                  </a:cubicBezTo>
                  <a:cubicBezTo>
                    <a:pt x="298" y="226"/>
                    <a:pt x="294" y="230"/>
                    <a:pt x="288" y="230"/>
                  </a:cubicBezTo>
                  <a:cubicBezTo>
                    <a:pt x="282" y="230"/>
                    <a:pt x="277" y="226"/>
                    <a:pt x="277" y="220"/>
                  </a:cubicBezTo>
                  <a:cubicBezTo>
                    <a:pt x="277" y="214"/>
                    <a:pt x="282" y="209"/>
                    <a:pt x="288" y="209"/>
                  </a:cubicBezTo>
                  <a:close/>
                  <a:moveTo>
                    <a:pt x="32" y="201"/>
                  </a:moveTo>
                  <a:lnTo>
                    <a:pt x="355" y="201"/>
                  </a:lnTo>
                  <a:cubicBezTo>
                    <a:pt x="421" y="205"/>
                    <a:pt x="483" y="217"/>
                    <a:pt x="544" y="245"/>
                  </a:cubicBezTo>
                  <a:lnTo>
                    <a:pt x="544" y="536"/>
                  </a:lnTo>
                  <a:lnTo>
                    <a:pt x="32" y="536"/>
                  </a:lnTo>
                  <a:lnTo>
                    <a:pt x="32" y="201"/>
                  </a:lnTo>
                  <a:close/>
                  <a:moveTo>
                    <a:pt x="98" y="407"/>
                  </a:moveTo>
                  <a:lnTo>
                    <a:pt x="205" y="407"/>
                  </a:lnTo>
                  <a:lnTo>
                    <a:pt x="205" y="430"/>
                  </a:lnTo>
                  <a:lnTo>
                    <a:pt x="98" y="430"/>
                  </a:lnTo>
                  <a:lnTo>
                    <a:pt x="98" y="407"/>
                  </a:lnTo>
                  <a:close/>
                  <a:moveTo>
                    <a:pt x="98" y="362"/>
                  </a:moveTo>
                  <a:lnTo>
                    <a:pt x="312" y="362"/>
                  </a:lnTo>
                  <a:lnTo>
                    <a:pt x="312" y="385"/>
                  </a:lnTo>
                  <a:lnTo>
                    <a:pt x="98" y="385"/>
                  </a:lnTo>
                  <a:lnTo>
                    <a:pt x="98" y="362"/>
                  </a:lnTo>
                  <a:close/>
                  <a:moveTo>
                    <a:pt x="98" y="317"/>
                  </a:moveTo>
                  <a:lnTo>
                    <a:pt x="312" y="317"/>
                  </a:lnTo>
                  <a:lnTo>
                    <a:pt x="312" y="340"/>
                  </a:lnTo>
                  <a:lnTo>
                    <a:pt x="98" y="340"/>
                  </a:lnTo>
                  <a:lnTo>
                    <a:pt x="98" y="317"/>
                  </a:lnTo>
                  <a:close/>
                  <a:moveTo>
                    <a:pt x="98" y="273"/>
                  </a:moveTo>
                  <a:lnTo>
                    <a:pt x="312" y="273"/>
                  </a:lnTo>
                  <a:lnTo>
                    <a:pt x="312" y="296"/>
                  </a:lnTo>
                  <a:lnTo>
                    <a:pt x="98" y="296"/>
                  </a:lnTo>
                  <a:lnTo>
                    <a:pt x="98" y="273"/>
                  </a:lnTo>
                  <a:close/>
                  <a:moveTo>
                    <a:pt x="552" y="249"/>
                  </a:moveTo>
                  <a:cubicBezTo>
                    <a:pt x="560" y="252"/>
                    <a:pt x="579" y="262"/>
                    <a:pt x="584" y="265"/>
                  </a:cubicBezTo>
                  <a:cubicBezTo>
                    <a:pt x="598" y="274"/>
                    <a:pt x="563" y="279"/>
                    <a:pt x="552" y="280"/>
                  </a:cubicBezTo>
                  <a:lnTo>
                    <a:pt x="552" y="249"/>
                  </a:lnTo>
                  <a:close/>
                  <a:moveTo>
                    <a:pt x="675" y="154"/>
                  </a:moveTo>
                  <a:cubicBezTo>
                    <a:pt x="644" y="120"/>
                    <a:pt x="613" y="85"/>
                    <a:pt x="581" y="50"/>
                  </a:cubicBezTo>
                  <a:cubicBezTo>
                    <a:pt x="571" y="39"/>
                    <a:pt x="566" y="39"/>
                    <a:pt x="552" y="37"/>
                  </a:cubicBezTo>
                  <a:lnTo>
                    <a:pt x="227" y="1"/>
                  </a:lnTo>
                  <a:cubicBezTo>
                    <a:pt x="221" y="0"/>
                    <a:pt x="218" y="4"/>
                    <a:pt x="223" y="9"/>
                  </a:cubicBezTo>
                  <a:lnTo>
                    <a:pt x="338" y="134"/>
                  </a:lnTo>
                  <a:cubicBezTo>
                    <a:pt x="357" y="97"/>
                    <a:pt x="370" y="78"/>
                    <a:pt x="429" y="85"/>
                  </a:cubicBezTo>
                  <a:cubicBezTo>
                    <a:pt x="469" y="90"/>
                    <a:pt x="498" y="98"/>
                    <a:pt x="536" y="113"/>
                  </a:cubicBezTo>
                  <a:cubicBezTo>
                    <a:pt x="559" y="122"/>
                    <a:pt x="572" y="129"/>
                    <a:pt x="583" y="148"/>
                  </a:cubicBezTo>
                  <a:cubicBezTo>
                    <a:pt x="574" y="136"/>
                    <a:pt x="558" y="128"/>
                    <a:pt x="541" y="121"/>
                  </a:cubicBezTo>
                  <a:cubicBezTo>
                    <a:pt x="507" y="107"/>
                    <a:pt x="469" y="98"/>
                    <a:pt x="432" y="93"/>
                  </a:cubicBezTo>
                  <a:cubicBezTo>
                    <a:pt x="410" y="91"/>
                    <a:pt x="388" y="91"/>
                    <a:pt x="373" y="103"/>
                  </a:cubicBezTo>
                  <a:cubicBezTo>
                    <a:pt x="360" y="113"/>
                    <a:pt x="340" y="158"/>
                    <a:pt x="331" y="175"/>
                  </a:cubicBezTo>
                  <a:cubicBezTo>
                    <a:pt x="326" y="187"/>
                    <a:pt x="333" y="191"/>
                    <a:pt x="342" y="191"/>
                  </a:cubicBezTo>
                  <a:cubicBezTo>
                    <a:pt x="429" y="195"/>
                    <a:pt x="513" y="218"/>
                    <a:pt x="591" y="258"/>
                  </a:cubicBezTo>
                  <a:lnTo>
                    <a:pt x="592" y="214"/>
                  </a:lnTo>
                  <a:cubicBezTo>
                    <a:pt x="620" y="218"/>
                    <a:pt x="647" y="222"/>
                    <a:pt x="675" y="226"/>
                  </a:cubicBezTo>
                  <a:lnTo>
                    <a:pt x="675" y="154"/>
                  </a:lnTo>
                  <a:close/>
                  <a:moveTo>
                    <a:pt x="738" y="234"/>
                  </a:moveTo>
                  <a:cubicBezTo>
                    <a:pt x="742" y="235"/>
                    <a:pt x="745" y="230"/>
                    <a:pt x="741" y="226"/>
                  </a:cubicBezTo>
                  <a:cubicBezTo>
                    <a:pt x="727" y="210"/>
                    <a:pt x="712" y="195"/>
                    <a:pt x="698" y="179"/>
                  </a:cubicBezTo>
                  <a:lnTo>
                    <a:pt x="698" y="158"/>
                  </a:lnTo>
                  <a:cubicBezTo>
                    <a:pt x="698" y="155"/>
                    <a:pt x="695" y="152"/>
                    <a:pt x="691" y="152"/>
                  </a:cubicBezTo>
                  <a:lnTo>
                    <a:pt x="685" y="152"/>
                  </a:lnTo>
                  <a:lnTo>
                    <a:pt x="685" y="277"/>
                  </a:lnTo>
                  <a:cubicBezTo>
                    <a:pt x="683" y="278"/>
                    <a:pt x="682" y="279"/>
                    <a:pt x="682" y="282"/>
                  </a:cubicBezTo>
                  <a:lnTo>
                    <a:pt x="681" y="290"/>
                  </a:lnTo>
                  <a:cubicBezTo>
                    <a:pt x="681" y="295"/>
                    <a:pt x="683" y="296"/>
                    <a:pt x="683" y="300"/>
                  </a:cubicBezTo>
                  <a:lnTo>
                    <a:pt x="682" y="310"/>
                  </a:lnTo>
                  <a:cubicBezTo>
                    <a:pt x="682" y="313"/>
                    <a:pt x="680" y="315"/>
                    <a:pt x="680" y="319"/>
                  </a:cubicBezTo>
                  <a:lnTo>
                    <a:pt x="671" y="393"/>
                  </a:lnTo>
                  <a:cubicBezTo>
                    <a:pt x="675" y="401"/>
                    <a:pt x="707" y="402"/>
                    <a:pt x="712" y="393"/>
                  </a:cubicBezTo>
                  <a:lnTo>
                    <a:pt x="703" y="319"/>
                  </a:lnTo>
                  <a:cubicBezTo>
                    <a:pt x="703" y="315"/>
                    <a:pt x="701" y="314"/>
                    <a:pt x="700" y="310"/>
                  </a:cubicBezTo>
                  <a:lnTo>
                    <a:pt x="700" y="300"/>
                  </a:lnTo>
                  <a:cubicBezTo>
                    <a:pt x="700" y="296"/>
                    <a:pt x="702" y="296"/>
                    <a:pt x="702" y="290"/>
                  </a:cubicBezTo>
                  <a:lnTo>
                    <a:pt x="701" y="282"/>
                  </a:lnTo>
                  <a:cubicBezTo>
                    <a:pt x="701" y="279"/>
                    <a:pt x="700" y="278"/>
                    <a:pt x="697" y="277"/>
                  </a:cubicBezTo>
                  <a:lnTo>
                    <a:pt x="698" y="229"/>
                  </a:lnTo>
                  <a:cubicBezTo>
                    <a:pt x="711" y="231"/>
                    <a:pt x="724" y="232"/>
                    <a:pt x="738" y="234"/>
                  </a:cubicBezTo>
                  <a:close/>
                  <a:moveTo>
                    <a:pt x="351" y="318"/>
                  </a:moveTo>
                  <a:lnTo>
                    <a:pt x="344" y="320"/>
                  </a:lnTo>
                  <a:lnTo>
                    <a:pt x="370" y="455"/>
                  </a:lnTo>
                  <a:lnTo>
                    <a:pt x="378" y="453"/>
                  </a:lnTo>
                  <a:lnTo>
                    <a:pt x="376" y="447"/>
                  </a:lnTo>
                  <a:lnTo>
                    <a:pt x="383" y="445"/>
                  </a:lnTo>
                  <a:lnTo>
                    <a:pt x="382" y="438"/>
                  </a:lnTo>
                  <a:lnTo>
                    <a:pt x="389" y="436"/>
                  </a:lnTo>
                  <a:lnTo>
                    <a:pt x="388" y="429"/>
                  </a:lnTo>
                  <a:lnTo>
                    <a:pt x="395" y="428"/>
                  </a:lnTo>
                  <a:lnTo>
                    <a:pt x="394" y="420"/>
                  </a:lnTo>
                  <a:lnTo>
                    <a:pt x="400" y="419"/>
                  </a:lnTo>
                  <a:lnTo>
                    <a:pt x="403" y="432"/>
                  </a:lnTo>
                  <a:lnTo>
                    <a:pt x="409" y="430"/>
                  </a:lnTo>
                  <a:lnTo>
                    <a:pt x="412" y="443"/>
                  </a:lnTo>
                  <a:lnTo>
                    <a:pt x="418" y="442"/>
                  </a:lnTo>
                  <a:lnTo>
                    <a:pt x="420" y="455"/>
                  </a:lnTo>
                  <a:lnTo>
                    <a:pt x="427" y="453"/>
                  </a:lnTo>
                  <a:lnTo>
                    <a:pt x="429" y="466"/>
                  </a:lnTo>
                  <a:lnTo>
                    <a:pt x="434" y="465"/>
                  </a:lnTo>
                  <a:lnTo>
                    <a:pt x="435" y="472"/>
                  </a:lnTo>
                  <a:lnTo>
                    <a:pt x="457" y="468"/>
                  </a:lnTo>
                  <a:lnTo>
                    <a:pt x="455" y="462"/>
                  </a:lnTo>
                  <a:lnTo>
                    <a:pt x="460" y="461"/>
                  </a:lnTo>
                  <a:lnTo>
                    <a:pt x="458" y="448"/>
                  </a:lnTo>
                  <a:lnTo>
                    <a:pt x="451" y="450"/>
                  </a:lnTo>
                  <a:lnTo>
                    <a:pt x="449" y="437"/>
                  </a:lnTo>
                  <a:lnTo>
                    <a:pt x="443" y="438"/>
                  </a:lnTo>
                  <a:lnTo>
                    <a:pt x="440" y="425"/>
                  </a:lnTo>
                  <a:lnTo>
                    <a:pt x="434" y="427"/>
                  </a:lnTo>
                  <a:lnTo>
                    <a:pt x="432" y="414"/>
                  </a:lnTo>
                  <a:lnTo>
                    <a:pt x="425" y="415"/>
                  </a:lnTo>
                  <a:lnTo>
                    <a:pt x="424" y="409"/>
                  </a:lnTo>
                  <a:lnTo>
                    <a:pt x="465" y="401"/>
                  </a:lnTo>
                  <a:lnTo>
                    <a:pt x="463" y="395"/>
                  </a:lnTo>
                  <a:lnTo>
                    <a:pt x="457" y="396"/>
                  </a:lnTo>
                  <a:lnTo>
                    <a:pt x="455" y="389"/>
                  </a:lnTo>
                  <a:lnTo>
                    <a:pt x="448" y="390"/>
                  </a:lnTo>
                  <a:lnTo>
                    <a:pt x="446" y="383"/>
                  </a:lnTo>
                  <a:lnTo>
                    <a:pt x="439" y="384"/>
                  </a:lnTo>
                  <a:lnTo>
                    <a:pt x="438" y="377"/>
                  </a:lnTo>
                  <a:lnTo>
                    <a:pt x="430" y="378"/>
                  </a:lnTo>
                  <a:lnTo>
                    <a:pt x="429" y="371"/>
                  </a:lnTo>
                  <a:lnTo>
                    <a:pt x="422" y="373"/>
                  </a:lnTo>
                  <a:lnTo>
                    <a:pt x="420" y="365"/>
                  </a:lnTo>
                  <a:lnTo>
                    <a:pt x="413" y="367"/>
                  </a:lnTo>
                  <a:lnTo>
                    <a:pt x="411" y="359"/>
                  </a:lnTo>
                  <a:lnTo>
                    <a:pt x="404" y="361"/>
                  </a:lnTo>
                  <a:lnTo>
                    <a:pt x="403" y="354"/>
                  </a:lnTo>
                  <a:lnTo>
                    <a:pt x="395" y="355"/>
                  </a:lnTo>
                  <a:lnTo>
                    <a:pt x="394" y="348"/>
                  </a:lnTo>
                  <a:lnTo>
                    <a:pt x="387" y="349"/>
                  </a:lnTo>
                  <a:lnTo>
                    <a:pt x="385" y="342"/>
                  </a:lnTo>
                  <a:lnTo>
                    <a:pt x="378" y="343"/>
                  </a:lnTo>
                  <a:lnTo>
                    <a:pt x="377" y="336"/>
                  </a:lnTo>
                  <a:lnTo>
                    <a:pt x="369" y="337"/>
                  </a:lnTo>
                  <a:lnTo>
                    <a:pt x="368" y="330"/>
                  </a:lnTo>
                  <a:lnTo>
                    <a:pt x="360" y="331"/>
                  </a:lnTo>
                  <a:lnTo>
                    <a:pt x="359" y="324"/>
                  </a:lnTo>
                  <a:lnTo>
                    <a:pt x="353" y="325"/>
                  </a:lnTo>
                  <a:lnTo>
                    <a:pt x="351" y="318"/>
                  </a:lnTo>
                  <a:close/>
                  <a:moveTo>
                    <a:pt x="69" y="239"/>
                  </a:moveTo>
                  <a:lnTo>
                    <a:pt x="506" y="239"/>
                  </a:lnTo>
                  <a:lnTo>
                    <a:pt x="506" y="497"/>
                  </a:lnTo>
                  <a:lnTo>
                    <a:pt x="69" y="497"/>
                  </a:lnTo>
                  <a:lnTo>
                    <a:pt x="69" y="2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1"/>
            <p:cNvSpPr>
              <a:spLocks noEditPoints="1"/>
            </p:cNvSpPr>
            <p:nvPr/>
          </p:nvSpPr>
          <p:spPr bwMode="auto">
            <a:xfrm>
              <a:off x="4432588" y="1096009"/>
              <a:ext cx="328329" cy="498689"/>
            </a:xfrm>
            <a:custGeom>
              <a:avLst/>
              <a:gdLst>
                <a:gd name="T0" fmla="*/ 72 w 401"/>
                <a:gd name="T1" fmla="*/ 59 h 610"/>
                <a:gd name="T2" fmla="*/ 92 w 401"/>
                <a:gd name="T3" fmla="*/ 27 h 610"/>
                <a:gd name="T4" fmla="*/ 130 w 401"/>
                <a:gd name="T5" fmla="*/ 23 h 610"/>
                <a:gd name="T6" fmla="*/ 110 w 401"/>
                <a:gd name="T7" fmla="*/ 55 h 610"/>
                <a:gd name="T8" fmla="*/ 72 w 401"/>
                <a:gd name="T9" fmla="*/ 59 h 610"/>
                <a:gd name="T10" fmla="*/ 150 w 401"/>
                <a:gd name="T11" fmla="*/ 453 h 610"/>
                <a:gd name="T12" fmla="*/ 194 w 401"/>
                <a:gd name="T13" fmla="*/ 458 h 610"/>
                <a:gd name="T14" fmla="*/ 291 w 401"/>
                <a:gd name="T15" fmla="*/ 431 h 610"/>
                <a:gd name="T16" fmla="*/ 297 w 401"/>
                <a:gd name="T17" fmla="*/ 408 h 610"/>
                <a:gd name="T18" fmla="*/ 275 w 401"/>
                <a:gd name="T19" fmla="*/ 403 h 610"/>
                <a:gd name="T20" fmla="*/ 158 w 401"/>
                <a:gd name="T21" fmla="*/ 422 h 610"/>
                <a:gd name="T22" fmla="*/ 62 w 401"/>
                <a:gd name="T23" fmla="*/ 353 h 610"/>
                <a:gd name="T24" fmla="*/ 43 w 401"/>
                <a:gd name="T25" fmla="*/ 236 h 610"/>
                <a:gd name="T26" fmla="*/ 103 w 401"/>
                <a:gd name="T27" fmla="*/ 146 h 610"/>
                <a:gd name="T28" fmla="*/ 207 w 401"/>
                <a:gd name="T29" fmla="*/ 316 h 610"/>
                <a:gd name="T30" fmla="*/ 208 w 401"/>
                <a:gd name="T31" fmla="*/ 318 h 610"/>
                <a:gd name="T32" fmla="*/ 208 w 401"/>
                <a:gd name="T33" fmla="*/ 318 h 610"/>
                <a:gd name="T34" fmla="*/ 267 w 401"/>
                <a:gd name="T35" fmla="*/ 311 h 610"/>
                <a:gd name="T36" fmla="*/ 299 w 401"/>
                <a:gd name="T37" fmla="*/ 262 h 610"/>
                <a:gd name="T38" fmla="*/ 300 w 401"/>
                <a:gd name="T39" fmla="*/ 261 h 610"/>
                <a:gd name="T40" fmla="*/ 147 w 401"/>
                <a:gd name="T41" fmla="*/ 14 h 610"/>
                <a:gd name="T42" fmla="*/ 147 w 401"/>
                <a:gd name="T43" fmla="*/ 14 h 610"/>
                <a:gd name="T44" fmla="*/ 147 w 401"/>
                <a:gd name="T45" fmla="*/ 13 h 610"/>
                <a:gd name="T46" fmla="*/ 87 w 401"/>
                <a:gd name="T47" fmla="*/ 18 h 610"/>
                <a:gd name="T48" fmla="*/ 55 w 401"/>
                <a:gd name="T49" fmla="*/ 69 h 610"/>
                <a:gd name="T50" fmla="*/ 56 w 401"/>
                <a:gd name="T51" fmla="*/ 70 h 610"/>
                <a:gd name="T52" fmla="*/ 56 w 401"/>
                <a:gd name="T53" fmla="*/ 70 h 610"/>
                <a:gd name="T54" fmla="*/ 86 w 401"/>
                <a:gd name="T55" fmla="*/ 119 h 610"/>
                <a:gd name="T56" fmla="*/ 12 w 401"/>
                <a:gd name="T57" fmla="*/ 228 h 610"/>
                <a:gd name="T58" fmla="*/ 35 w 401"/>
                <a:gd name="T59" fmla="*/ 369 h 610"/>
                <a:gd name="T60" fmla="*/ 150 w 401"/>
                <a:gd name="T61" fmla="*/ 453 h 610"/>
                <a:gd name="T62" fmla="*/ 386 w 401"/>
                <a:gd name="T63" fmla="*/ 356 h 610"/>
                <a:gd name="T64" fmla="*/ 163 w 401"/>
                <a:gd name="T65" fmla="*/ 356 h 610"/>
                <a:gd name="T66" fmla="*/ 148 w 401"/>
                <a:gd name="T67" fmla="*/ 371 h 610"/>
                <a:gd name="T68" fmla="*/ 163 w 401"/>
                <a:gd name="T69" fmla="*/ 387 h 610"/>
                <a:gd name="T70" fmla="*/ 386 w 401"/>
                <a:gd name="T71" fmla="*/ 387 h 610"/>
                <a:gd name="T72" fmla="*/ 401 w 401"/>
                <a:gd name="T73" fmla="*/ 371 h 610"/>
                <a:gd name="T74" fmla="*/ 386 w 401"/>
                <a:gd name="T75" fmla="*/ 356 h 610"/>
                <a:gd name="T76" fmla="*/ 202 w 401"/>
                <a:gd name="T77" fmla="*/ 506 h 610"/>
                <a:gd name="T78" fmla="*/ 183 w 401"/>
                <a:gd name="T79" fmla="*/ 526 h 610"/>
                <a:gd name="T80" fmla="*/ 163 w 401"/>
                <a:gd name="T81" fmla="*/ 506 h 610"/>
                <a:gd name="T82" fmla="*/ 183 w 401"/>
                <a:gd name="T83" fmla="*/ 487 h 610"/>
                <a:gd name="T84" fmla="*/ 202 w 401"/>
                <a:gd name="T85" fmla="*/ 506 h 610"/>
                <a:gd name="T86" fmla="*/ 142 w 401"/>
                <a:gd name="T87" fmla="*/ 506 h 610"/>
                <a:gd name="T88" fmla="*/ 183 w 401"/>
                <a:gd name="T89" fmla="*/ 547 h 610"/>
                <a:gd name="T90" fmla="*/ 223 w 401"/>
                <a:gd name="T91" fmla="*/ 506 h 610"/>
                <a:gd name="T92" fmla="*/ 183 w 401"/>
                <a:gd name="T93" fmla="*/ 466 h 610"/>
                <a:gd name="T94" fmla="*/ 142 w 401"/>
                <a:gd name="T95" fmla="*/ 506 h 610"/>
                <a:gd name="T96" fmla="*/ 237 w 401"/>
                <a:gd name="T97" fmla="*/ 525 h 610"/>
                <a:gd name="T98" fmla="*/ 183 w 401"/>
                <a:gd name="T99" fmla="*/ 564 h 610"/>
                <a:gd name="T100" fmla="*/ 128 w 401"/>
                <a:gd name="T101" fmla="*/ 525 h 610"/>
                <a:gd name="T102" fmla="*/ 55 w 401"/>
                <a:gd name="T103" fmla="*/ 594 h 610"/>
                <a:gd name="T104" fmla="*/ 54 w 401"/>
                <a:gd name="T105" fmla="*/ 605 h 610"/>
                <a:gd name="T106" fmla="*/ 64 w 401"/>
                <a:gd name="T107" fmla="*/ 610 h 610"/>
                <a:gd name="T108" fmla="*/ 302 w 401"/>
                <a:gd name="T109" fmla="*/ 610 h 610"/>
                <a:gd name="T110" fmla="*/ 302 w 401"/>
                <a:gd name="T111" fmla="*/ 610 h 610"/>
                <a:gd name="T112" fmla="*/ 312 w 401"/>
                <a:gd name="T113" fmla="*/ 599 h 610"/>
                <a:gd name="T114" fmla="*/ 310 w 401"/>
                <a:gd name="T115" fmla="*/ 593 h 610"/>
                <a:gd name="T116" fmla="*/ 237 w 401"/>
                <a:gd name="T117" fmla="*/ 525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01" h="610">
                  <a:moveTo>
                    <a:pt x="72" y="59"/>
                  </a:moveTo>
                  <a:cubicBezTo>
                    <a:pt x="67" y="51"/>
                    <a:pt x="76" y="36"/>
                    <a:pt x="92" y="27"/>
                  </a:cubicBezTo>
                  <a:cubicBezTo>
                    <a:pt x="108" y="17"/>
                    <a:pt x="125" y="15"/>
                    <a:pt x="130" y="23"/>
                  </a:cubicBezTo>
                  <a:cubicBezTo>
                    <a:pt x="134" y="31"/>
                    <a:pt x="126" y="45"/>
                    <a:pt x="110" y="55"/>
                  </a:cubicBezTo>
                  <a:cubicBezTo>
                    <a:pt x="94" y="65"/>
                    <a:pt x="77" y="67"/>
                    <a:pt x="72" y="59"/>
                  </a:cubicBezTo>
                  <a:close/>
                  <a:moveTo>
                    <a:pt x="150" y="453"/>
                  </a:moveTo>
                  <a:cubicBezTo>
                    <a:pt x="165" y="457"/>
                    <a:pt x="179" y="458"/>
                    <a:pt x="194" y="458"/>
                  </a:cubicBezTo>
                  <a:cubicBezTo>
                    <a:pt x="228" y="458"/>
                    <a:pt x="262" y="449"/>
                    <a:pt x="291" y="431"/>
                  </a:cubicBezTo>
                  <a:cubicBezTo>
                    <a:pt x="299" y="426"/>
                    <a:pt x="301" y="416"/>
                    <a:pt x="297" y="408"/>
                  </a:cubicBezTo>
                  <a:cubicBezTo>
                    <a:pt x="292" y="401"/>
                    <a:pt x="282" y="399"/>
                    <a:pt x="275" y="403"/>
                  </a:cubicBezTo>
                  <a:cubicBezTo>
                    <a:pt x="239" y="425"/>
                    <a:pt x="198" y="432"/>
                    <a:pt x="158" y="422"/>
                  </a:cubicBezTo>
                  <a:cubicBezTo>
                    <a:pt x="118" y="412"/>
                    <a:pt x="84" y="388"/>
                    <a:pt x="62" y="353"/>
                  </a:cubicBezTo>
                  <a:cubicBezTo>
                    <a:pt x="40" y="317"/>
                    <a:pt x="34" y="276"/>
                    <a:pt x="43" y="236"/>
                  </a:cubicBezTo>
                  <a:cubicBezTo>
                    <a:pt x="52" y="199"/>
                    <a:pt x="73" y="168"/>
                    <a:pt x="103" y="146"/>
                  </a:cubicBezTo>
                  <a:lnTo>
                    <a:pt x="207" y="316"/>
                  </a:lnTo>
                  <a:lnTo>
                    <a:pt x="208" y="318"/>
                  </a:lnTo>
                  <a:lnTo>
                    <a:pt x="208" y="318"/>
                  </a:lnTo>
                  <a:cubicBezTo>
                    <a:pt x="217" y="328"/>
                    <a:pt x="243" y="325"/>
                    <a:pt x="267" y="311"/>
                  </a:cubicBezTo>
                  <a:cubicBezTo>
                    <a:pt x="291" y="296"/>
                    <a:pt x="305" y="274"/>
                    <a:pt x="299" y="262"/>
                  </a:cubicBezTo>
                  <a:lnTo>
                    <a:pt x="300" y="261"/>
                  </a:lnTo>
                  <a:lnTo>
                    <a:pt x="147" y="14"/>
                  </a:lnTo>
                  <a:lnTo>
                    <a:pt x="147" y="14"/>
                  </a:lnTo>
                  <a:cubicBezTo>
                    <a:pt x="147" y="13"/>
                    <a:pt x="147" y="13"/>
                    <a:pt x="147" y="13"/>
                  </a:cubicBezTo>
                  <a:cubicBezTo>
                    <a:pt x="139" y="0"/>
                    <a:pt x="112" y="3"/>
                    <a:pt x="87" y="18"/>
                  </a:cubicBezTo>
                  <a:cubicBezTo>
                    <a:pt x="62" y="34"/>
                    <a:pt x="48" y="57"/>
                    <a:pt x="55" y="69"/>
                  </a:cubicBezTo>
                  <a:cubicBezTo>
                    <a:pt x="55" y="69"/>
                    <a:pt x="56" y="70"/>
                    <a:pt x="56" y="70"/>
                  </a:cubicBezTo>
                  <a:lnTo>
                    <a:pt x="56" y="70"/>
                  </a:lnTo>
                  <a:lnTo>
                    <a:pt x="86" y="119"/>
                  </a:lnTo>
                  <a:cubicBezTo>
                    <a:pt x="49" y="145"/>
                    <a:pt x="23" y="184"/>
                    <a:pt x="12" y="228"/>
                  </a:cubicBezTo>
                  <a:cubicBezTo>
                    <a:pt x="0" y="277"/>
                    <a:pt x="9" y="327"/>
                    <a:pt x="35" y="369"/>
                  </a:cubicBezTo>
                  <a:cubicBezTo>
                    <a:pt x="61" y="412"/>
                    <a:pt x="102" y="442"/>
                    <a:pt x="150" y="453"/>
                  </a:cubicBezTo>
                  <a:close/>
                  <a:moveTo>
                    <a:pt x="386" y="356"/>
                  </a:moveTo>
                  <a:lnTo>
                    <a:pt x="163" y="356"/>
                  </a:lnTo>
                  <a:cubicBezTo>
                    <a:pt x="155" y="356"/>
                    <a:pt x="148" y="363"/>
                    <a:pt x="148" y="371"/>
                  </a:cubicBezTo>
                  <a:cubicBezTo>
                    <a:pt x="148" y="380"/>
                    <a:pt x="155" y="387"/>
                    <a:pt x="163" y="387"/>
                  </a:cubicBezTo>
                  <a:lnTo>
                    <a:pt x="386" y="387"/>
                  </a:lnTo>
                  <a:cubicBezTo>
                    <a:pt x="394" y="387"/>
                    <a:pt x="401" y="380"/>
                    <a:pt x="401" y="371"/>
                  </a:cubicBezTo>
                  <a:cubicBezTo>
                    <a:pt x="401" y="363"/>
                    <a:pt x="394" y="356"/>
                    <a:pt x="386" y="356"/>
                  </a:cubicBezTo>
                  <a:close/>
                  <a:moveTo>
                    <a:pt x="202" y="506"/>
                  </a:moveTo>
                  <a:cubicBezTo>
                    <a:pt x="202" y="517"/>
                    <a:pt x="193" y="526"/>
                    <a:pt x="183" y="526"/>
                  </a:cubicBezTo>
                  <a:cubicBezTo>
                    <a:pt x="172" y="526"/>
                    <a:pt x="163" y="517"/>
                    <a:pt x="163" y="506"/>
                  </a:cubicBezTo>
                  <a:cubicBezTo>
                    <a:pt x="163" y="495"/>
                    <a:pt x="172" y="487"/>
                    <a:pt x="183" y="487"/>
                  </a:cubicBezTo>
                  <a:cubicBezTo>
                    <a:pt x="193" y="487"/>
                    <a:pt x="202" y="495"/>
                    <a:pt x="202" y="506"/>
                  </a:cubicBezTo>
                  <a:close/>
                  <a:moveTo>
                    <a:pt x="142" y="506"/>
                  </a:moveTo>
                  <a:cubicBezTo>
                    <a:pt x="142" y="529"/>
                    <a:pt x="160" y="547"/>
                    <a:pt x="183" y="547"/>
                  </a:cubicBezTo>
                  <a:cubicBezTo>
                    <a:pt x="205" y="547"/>
                    <a:pt x="223" y="529"/>
                    <a:pt x="223" y="506"/>
                  </a:cubicBezTo>
                  <a:cubicBezTo>
                    <a:pt x="223" y="484"/>
                    <a:pt x="205" y="466"/>
                    <a:pt x="183" y="466"/>
                  </a:cubicBezTo>
                  <a:cubicBezTo>
                    <a:pt x="160" y="466"/>
                    <a:pt x="142" y="484"/>
                    <a:pt x="142" y="506"/>
                  </a:cubicBezTo>
                  <a:close/>
                  <a:moveTo>
                    <a:pt x="237" y="525"/>
                  </a:moveTo>
                  <a:cubicBezTo>
                    <a:pt x="229" y="548"/>
                    <a:pt x="208" y="564"/>
                    <a:pt x="183" y="564"/>
                  </a:cubicBezTo>
                  <a:cubicBezTo>
                    <a:pt x="157" y="564"/>
                    <a:pt x="136" y="548"/>
                    <a:pt x="128" y="525"/>
                  </a:cubicBezTo>
                  <a:cubicBezTo>
                    <a:pt x="85" y="548"/>
                    <a:pt x="56" y="591"/>
                    <a:pt x="55" y="594"/>
                  </a:cubicBezTo>
                  <a:cubicBezTo>
                    <a:pt x="52" y="597"/>
                    <a:pt x="52" y="601"/>
                    <a:pt x="54" y="605"/>
                  </a:cubicBezTo>
                  <a:cubicBezTo>
                    <a:pt x="56" y="608"/>
                    <a:pt x="60" y="610"/>
                    <a:pt x="64" y="610"/>
                  </a:cubicBezTo>
                  <a:lnTo>
                    <a:pt x="302" y="610"/>
                  </a:lnTo>
                  <a:lnTo>
                    <a:pt x="302" y="610"/>
                  </a:lnTo>
                  <a:cubicBezTo>
                    <a:pt x="308" y="610"/>
                    <a:pt x="312" y="605"/>
                    <a:pt x="312" y="599"/>
                  </a:cubicBezTo>
                  <a:cubicBezTo>
                    <a:pt x="312" y="597"/>
                    <a:pt x="312" y="595"/>
                    <a:pt x="310" y="593"/>
                  </a:cubicBezTo>
                  <a:cubicBezTo>
                    <a:pt x="306" y="587"/>
                    <a:pt x="278" y="547"/>
                    <a:pt x="237" y="5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2"/>
            <p:cNvSpPr>
              <a:spLocks noEditPoints="1"/>
            </p:cNvSpPr>
            <p:nvPr/>
          </p:nvSpPr>
          <p:spPr bwMode="auto">
            <a:xfrm>
              <a:off x="6542776" y="1863403"/>
              <a:ext cx="500404" cy="496711"/>
            </a:xfrm>
            <a:custGeom>
              <a:avLst/>
              <a:gdLst>
                <a:gd name="T0" fmla="*/ 553 w 612"/>
                <a:gd name="T1" fmla="*/ 521 h 605"/>
                <a:gd name="T2" fmla="*/ 490 w 612"/>
                <a:gd name="T3" fmla="*/ 521 h 605"/>
                <a:gd name="T4" fmla="*/ 590 w 612"/>
                <a:gd name="T5" fmla="*/ 59 h 605"/>
                <a:gd name="T6" fmla="*/ 508 w 612"/>
                <a:gd name="T7" fmla="*/ 0 h 605"/>
                <a:gd name="T8" fmla="*/ 288 w 612"/>
                <a:gd name="T9" fmla="*/ 196 h 605"/>
                <a:gd name="T10" fmla="*/ 256 w 612"/>
                <a:gd name="T11" fmla="*/ 241 h 605"/>
                <a:gd name="T12" fmla="*/ 229 w 612"/>
                <a:gd name="T13" fmla="*/ 254 h 605"/>
                <a:gd name="T14" fmla="*/ 232 w 612"/>
                <a:gd name="T15" fmla="*/ 338 h 605"/>
                <a:gd name="T16" fmla="*/ 55 w 612"/>
                <a:gd name="T17" fmla="*/ 492 h 605"/>
                <a:gd name="T18" fmla="*/ 35 w 612"/>
                <a:gd name="T19" fmla="*/ 605 h 605"/>
                <a:gd name="T20" fmla="*/ 127 w 612"/>
                <a:gd name="T21" fmla="*/ 513 h 605"/>
                <a:gd name="T22" fmla="*/ 271 w 612"/>
                <a:gd name="T23" fmla="*/ 377 h 605"/>
                <a:gd name="T24" fmla="*/ 352 w 612"/>
                <a:gd name="T25" fmla="*/ 377 h 605"/>
                <a:gd name="T26" fmla="*/ 375 w 612"/>
                <a:gd name="T27" fmla="*/ 326 h 605"/>
                <a:gd name="T28" fmla="*/ 410 w 612"/>
                <a:gd name="T29" fmla="*/ 319 h 605"/>
                <a:gd name="T30" fmla="*/ 590 w 612"/>
                <a:gd name="T31" fmla="*/ 59 h 605"/>
                <a:gd name="T32" fmla="*/ 239 w 612"/>
                <a:gd name="T33" fmla="*/ 197 h 605"/>
                <a:gd name="T34" fmla="*/ 246 w 612"/>
                <a:gd name="T35" fmla="*/ 190 h 605"/>
                <a:gd name="T36" fmla="*/ 266 w 612"/>
                <a:gd name="T37" fmla="*/ 171 h 605"/>
                <a:gd name="T38" fmla="*/ 131 w 612"/>
                <a:gd name="T39" fmla="*/ 1 h 605"/>
                <a:gd name="T40" fmla="*/ 171 w 612"/>
                <a:gd name="T41" fmla="*/ 97 h 605"/>
                <a:gd name="T42" fmla="*/ 13 w 612"/>
                <a:gd name="T43" fmla="*/ 118 h 605"/>
                <a:gd name="T44" fmla="*/ 141 w 612"/>
                <a:gd name="T45" fmla="*/ 272 h 605"/>
                <a:gd name="T46" fmla="*/ 185 w 612"/>
                <a:gd name="T47" fmla="*/ 263 h 605"/>
                <a:gd name="T48" fmla="*/ 221 w 612"/>
                <a:gd name="T49" fmla="*/ 215 h 605"/>
                <a:gd name="T50" fmla="*/ 409 w 612"/>
                <a:gd name="T51" fmla="*/ 368 h 605"/>
                <a:gd name="T52" fmla="*/ 376 w 612"/>
                <a:gd name="T53" fmla="*/ 401 h 605"/>
                <a:gd name="T54" fmla="*/ 451 w 612"/>
                <a:gd name="T55" fmla="*/ 529 h 605"/>
                <a:gd name="T56" fmla="*/ 529 w 612"/>
                <a:gd name="T57" fmla="*/ 605 h 605"/>
                <a:gd name="T58" fmla="*/ 597 w 612"/>
                <a:gd name="T59" fmla="*/ 502 h 605"/>
                <a:gd name="T60" fmla="*/ 427 w 612"/>
                <a:gd name="T61" fmla="*/ 350 h 605"/>
                <a:gd name="T62" fmla="*/ 401 w 612"/>
                <a:gd name="T63" fmla="*/ 352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12" h="605">
                  <a:moveTo>
                    <a:pt x="522" y="490"/>
                  </a:moveTo>
                  <a:cubicBezTo>
                    <a:pt x="539" y="490"/>
                    <a:pt x="553" y="504"/>
                    <a:pt x="553" y="521"/>
                  </a:cubicBezTo>
                  <a:cubicBezTo>
                    <a:pt x="553" y="539"/>
                    <a:pt x="539" y="553"/>
                    <a:pt x="522" y="553"/>
                  </a:cubicBezTo>
                  <a:cubicBezTo>
                    <a:pt x="504" y="553"/>
                    <a:pt x="490" y="539"/>
                    <a:pt x="490" y="521"/>
                  </a:cubicBezTo>
                  <a:cubicBezTo>
                    <a:pt x="490" y="504"/>
                    <a:pt x="504" y="490"/>
                    <a:pt x="522" y="490"/>
                  </a:cubicBezTo>
                  <a:close/>
                  <a:moveTo>
                    <a:pt x="590" y="59"/>
                  </a:moveTo>
                  <a:lnTo>
                    <a:pt x="548" y="17"/>
                  </a:lnTo>
                  <a:cubicBezTo>
                    <a:pt x="537" y="5"/>
                    <a:pt x="522" y="0"/>
                    <a:pt x="508" y="0"/>
                  </a:cubicBezTo>
                  <a:cubicBezTo>
                    <a:pt x="493" y="0"/>
                    <a:pt x="478" y="5"/>
                    <a:pt x="467" y="17"/>
                  </a:cubicBezTo>
                  <a:lnTo>
                    <a:pt x="288" y="196"/>
                  </a:lnTo>
                  <a:cubicBezTo>
                    <a:pt x="293" y="207"/>
                    <a:pt x="289" y="223"/>
                    <a:pt x="281" y="231"/>
                  </a:cubicBezTo>
                  <a:cubicBezTo>
                    <a:pt x="275" y="237"/>
                    <a:pt x="265" y="241"/>
                    <a:pt x="256" y="241"/>
                  </a:cubicBezTo>
                  <a:cubicBezTo>
                    <a:pt x="252" y="241"/>
                    <a:pt x="249" y="240"/>
                    <a:pt x="245" y="239"/>
                  </a:cubicBezTo>
                  <a:lnTo>
                    <a:pt x="229" y="254"/>
                  </a:lnTo>
                  <a:cubicBezTo>
                    <a:pt x="207" y="277"/>
                    <a:pt x="207" y="313"/>
                    <a:pt x="229" y="335"/>
                  </a:cubicBezTo>
                  <a:lnTo>
                    <a:pt x="232" y="338"/>
                  </a:lnTo>
                  <a:lnTo>
                    <a:pt x="92" y="478"/>
                  </a:lnTo>
                  <a:lnTo>
                    <a:pt x="55" y="492"/>
                  </a:lnTo>
                  <a:lnTo>
                    <a:pt x="0" y="570"/>
                  </a:lnTo>
                  <a:lnTo>
                    <a:pt x="35" y="605"/>
                  </a:lnTo>
                  <a:lnTo>
                    <a:pt x="113" y="551"/>
                  </a:lnTo>
                  <a:lnTo>
                    <a:pt x="127" y="513"/>
                  </a:lnTo>
                  <a:lnTo>
                    <a:pt x="267" y="373"/>
                  </a:lnTo>
                  <a:lnTo>
                    <a:pt x="271" y="377"/>
                  </a:lnTo>
                  <a:cubicBezTo>
                    <a:pt x="283" y="388"/>
                    <a:pt x="297" y="394"/>
                    <a:pt x="312" y="394"/>
                  </a:cubicBezTo>
                  <a:cubicBezTo>
                    <a:pt x="326" y="394"/>
                    <a:pt x="341" y="388"/>
                    <a:pt x="352" y="377"/>
                  </a:cubicBezTo>
                  <a:lnTo>
                    <a:pt x="368" y="361"/>
                  </a:lnTo>
                  <a:cubicBezTo>
                    <a:pt x="363" y="351"/>
                    <a:pt x="367" y="335"/>
                    <a:pt x="375" y="326"/>
                  </a:cubicBezTo>
                  <a:cubicBezTo>
                    <a:pt x="381" y="320"/>
                    <a:pt x="391" y="317"/>
                    <a:pt x="399" y="317"/>
                  </a:cubicBezTo>
                  <a:cubicBezTo>
                    <a:pt x="403" y="317"/>
                    <a:pt x="407" y="317"/>
                    <a:pt x="410" y="319"/>
                  </a:cubicBezTo>
                  <a:lnTo>
                    <a:pt x="590" y="139"/>
                  </a:lnTo>
                  <a:cubicBezTo>
                    <a:pt x="612" y="117"/>
                    <a:pt x="612" y="81"/>
                    <a:pt x="590" y="59"/>
                  </a:cubicBezTo>
                  <a:close/>
                  <a:moveTo>
                    <a:pt x="221" y="215"/>
                  </a:moveTo>
                  <a:lnTo>
                    <a:pt x="239" y="197"/>
                  </a:lnTo>
                  <a:lnTo>
                    <a:pt x="255" y="206"/>
                  </a:lnTo>
                  <a:lnTo>
                    <a:pt x="246" y="190"/>
                  </a:lnTo>
                  <a:lnTo>
                    <a:pt x="264" y="172"/>
                  </a:lnTo>
                  <a:lnTo>
                    <a:pt x="266" y="171"/>
                  </a:lnTo>
                  <a:cubicBezTo>
                    <a:pt x="270" y="161"/>
                    <a:pt x="272" y="151"/>
                    <a:pt x="272" y="141"/>
                  </a:cubicBezTo>
                  <a:cubicBezTo>
                    <a:pt x="272" y="69"/>
                    <a:pt x="203" y="0"/>
                    <a:pt x="131" y="1"/>
                  </a:cubicBezTo>
                  <a:cubicBezTo>
                    <a:pt x="131" y="1"/>
                    <a:pt x="123" y="9"/>
                    <a:pt x="118" y="13"/>
                  </a:cubicBezTo>
                  <a:cubicBezTo>
                    <a:pt x="176" y="71"/>
                    <a:pt x="171" y="62"/>
                    <a:pt x="171" y="97"/>
                  </a:cubicBezTo>
                  <a:cubicBezTo>
                    <a:pt x="171" y="126"/>
                    <a:pt x="125" y="171"/>
                    <a:pt x="97" y="171"/>
                  </a:cubicBezTo>
                  <a:cubicBezTo>
                    <a:pt x="61" y="171"/>
                    <a:pt x="72" y="177"/>
                    <a:pt x="13" y="118"/>
                  </a:cubicBezTo>
                  <a:cubicBezTo>
                    <a:pt x="9" y="123"/>
                    <a:pt x="1" y="131"/>
                    <a:pt x="1" y="131"/>
                  </a:cubicBezTo>
                  <a:cubicBezTo>
                    <a:pt x="2" y="203"/>
                    <a:pt x="70" y="272"/>
                    <a:pt x="141" y="272"/>
                  </a:cubicBezTo>
                  <a:cubicBezTo>
                    <a:pt x="154" y="272"/>
                    <a:pt x="168" y="267"/>
                    <a:pt x="182" y="261"/>
                  </a:cubicBezTo>
                  <a:lnTo>
                    <a:pt x="185" y="263"/>
                  </a:lnTo>
                  <a:cubicBezTo>
                    <a:pt x="189" y="251"/>
                    <a:pt x="196" y="240"/>
                    <a:pt x="206" y="231"/>
                  </a:cubicBezTo>
                  <a:lnTo>
                    <a:pt x="221" y="215"/>
                  </a:lnTo>
                  <a:close/>
                  <a:moveTo>
                    <a:pt x="401" y="352"/>
                  </a:moveTo>
                  <a:lnTo>
                    <a:pt x="409" y="368"/>
                  </a:lnTo>
                  <a:lnTo>
                    <a:pt x="392" y="385"/>
                  </a:lnTo>
                  <a:lnTo>
                    <a:pt x="376" y="401"/>
                  </a:lnTo>
                  <a:cubicBezTo>
                    <a:pt x="367" y="410"/>
                    <a:pt x="356" y="417"/>
                    <a:pt x="343" y="422"/>
                  </a:cubicBezTo>
                  <a:lnTo>
                    <a:pt x="451" y="529"/>
                  </a:lnTo>
                  <a:lnTo>
                    <a:pt x="502" y="597"/>
                  </a:lnTo>
                  <a:lnTo>
                    <a:pt x="529" y="605"/>
                  </a:lnTo>
                  <a:lnTo>
                    <a:pt x="604" y="529"/>
                  </a:lnTo>
                  <a:lnTo>
                    <a:pt x="597" y="502"/>
                  </a:lnTo>
                  <a:lnTo>
                    <a:pt x="529" y="451"/>
                  </a:lnTo>
                  <a:lnTo>
                    <a:pt x="427" y="350"/>
                  </a:lnTo>
                  <a:lnTo>
                    <a:pt x="417" y="360"/>
                  </a:lnTo>
                  <a:lnTo>
                    <a:pt x="401" y="3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3"/>
            <p:cNvSpPr/>
            <p:nvPr/>
          </p:nvSpPr>
          <p:spPr bwMode="auto">
            <a:xfrm>
              <a:off x="7697305" y="1986095"/>
              <a:ext cx="284815" cy="328502"/>
            </a:xfrm>
            <a:custGeom>
              <a:avLst/>
              <a:gdLst>
                <a:gd name="T0" fmla="*/ 346 w 346"/>
                <a:gd name="T1" fmla="*/ 130 h 401"/>
                <a:gd name="T2" fmla="*/ 346 w 346"/>
                <a:gd name="T3" fmla="*/ 29 h 401"/>
                <a:gd name="T4" fmla="*/ 300 w 346"/>
                <a:gd name="T5" fmla="*/ 29 h 401"/>
                <a:gd name="T6" fmla="*/ 300 w 346"/>
                <a:gd name="T7" fmla="*/ 130 h 401"/>
                <a:gd name="T8" fmla="*/ 176 w 346"/>
                <a:gd name="T9" fmla="*/ 254 h 401"/>
                <a:gd name="T10" fmla="*/ 174 w 346"/>
                <a:gd name="T11" fmla="*/ 254 h 401"/>
                <a:gd name="T12" fmla="*/ 173 w 346"/>
                <a:gd name="T13" fmla="*/ 254 h 401"/>
                <a:gd name="T14" fmla="*/ 173 w 346"/>
                <a:gd name="T15" fmla="*/ 254 h 401"/>
                <a:gd name="T16" fmla="*/ 170 w 346"/>
                <a:gd name="T17" fmla="*/ 254 h 401"/>
                <a:gd name="T18" fmla="*/ 46 w 346"/>
                <a:gd name="T19" fmla="*/ 130 h 401"/>
                <a:gd name="T20" fmla="*/ 46 w 346"/>
                <a:gd name="T21" fmla="*/ 29 h 401"/>
                <a:gd name="T22" fmla="*/ 0 w 346"/>
                <a:gd name="T23" fmla="*/ 29 h 401"/>
                <a:gd name="T24" fmla="*/ 0 w 346"/>
                <a:gd name="T25" fmla="*/ 130 h 401"/>
                <a:gd name="T26" fmla="*/ 146 w 346"/>
                <a:gd name="T27" fmla="*/ 299 h 401"/>
                <a:gd name="T28" fmla="*/ 146 w 346"/>
                <a:gd name="T29" fmla="*/ 372 h 401"/>
                <a:gd name="T30" fmla="*/ 42 w 346"/>
                <a:gd name="T31" fmla="*/ 401 h 401"/>
                <a:gd name="T32" fmla="*/ 304 w 346"/>
                <a:gd name="T33" fmla="*/ 401 h 401"/>
                <a:gd name="T34" fmla="*/ 200 w 346"/>
                <a:gd name="T35" fmla="*/ 371 h 401"/>
                <a:gd name="T36" fmla="*/ 200 w 346"/>
                <a:gd name="T37" fmla="*/ 299 h 401"/>
                <a:gd name="T38" fmla="*/ 346 w 346"/>
                <a:gd name="T39" fmla="*/ 13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46" h="401">
                  <a:moveTo>
                    <a:pt x="346" y="130"/>
                  </a:moveTo>
                  <a:lnTo>
                    <a:pt x="346" y="29"/>
                  </a:lnTo>
                  <a:cubicBezTo>
                    <a:pt x="346" y="0"/>
                    <a:pt x="300" y="0"/>
                    <a:pt x="300" y="29"/>
                  </a:cubicBezTo>
                  <a:lnTo>
                    <a:pt x="300" y="130"/>
                  </a:lnTo>
                  <a:cubicBezTo>
                    <a:pt x="300" y="199"/>
                    <a:pt x="245" y="254"/>
                    <a:pt x="176" y="254"/>
                  </a:cubicBezTo>
                  <a:cubicBezTo>
                    <a:pt x="176" y="254"/>
                    <a:pt x="175" y="254"/>
                    <a:pt x="174" y="254"/>
                  </a:cubicBezTo>
                  <a:lnTo>
                    <a:pt x="173" y="254"/>
                  </a:lnTo>
                  <a:lnTo>
                    <a:pt x="173" y="254"/>
                  </a:lnTo>
                  <a:cubicBezTo>
                    <a:pt x="172" y="254"/>
                    <a:pt x="171" y="254"/>
                    <a:pt x="170" y="254"/>
                  </a:cubicBezTo>
                  <a:cubicBezTo>
                    <a:pt x="102" y="254"/>
                    <a:pt x="46" y="199"/>
                    <a:pt x="46" y="130"/>
                  </a:cubicBezTo>
                  <a:lnTo>
                    <a:pt x="46" y="29"/>
                  </a:lnTo>
                  <a:cubicBezTo>
                    <a:pt x="46" y="0"/>
                    <a:pt x="0" y="0"/>
                    <a:pt x="0" y="29"/>
                  </a:cubicBezTo>
                  <a:cubicBezTo>
                    <a:pt x="0" y="43"/>
                    <a:pt x="0" y="130"/>
                    <a:pt x="0" y="130"/>
                  </a:cubicBezTo>
                  <a:cubicBezTo>
                    <a:pt x="0" y="216"/>
                    <a:pt x="63" y="287"/>
                    <a:pt x="146" y="299"/>
                  </a:cubicBezTo>
                  <a:lnTo>
                    <a:pt x="146" y="372"/>
                  </a:lnTo>
                  <a:lnTo>
                    <a:pt x="42" y="401"/>
                  </a:lnTo>
                  <a:lnTo>
                    <a:pt x="304" y="401"/>
                  </a:lnTo>
                  <a:lnTo>
                    <a:pt x="200" y="371"/>
                  </a:lnTo>
                  <a:lnTo>
                    <a:pt x="200" y="299"/>
                  </a:lnTo>
                  <a:cubicBezTo>
                    <a:pt x="283" y="287"/>
                    <a:pt x="346" y="216"/>
                    <a:pt x="346" y="1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4"/>
            <p:cNvSpPr/>
            <p:nvPr/>
          </p:nvSpPr>
          <p:spPr bwMode="auto">
            <a:xfrm>
              <a:off x="7770486" y="1859444"/>
              <a:ext cx="138452" cy="298818"/>
            </a:xfrm>
            <a:custGeom>
              <a:avLst/>
              <a:gdLst>
                <a:gd name="T0" fmla="*/ 83 w 168"/>
                <a:gd name="T1" fmla="*/ 365 h 365"/>
                <a:gd name="T2" fmla="*/ 84 w 168"/>
                <a:gd name="T3" fmla="*/ 365 h 365"/>
                <a:gd name="T4" fmla="*/ 86 w 168"/>
                <a:gd name="T5" fmla="*/ 365 h 365"/>
                <a:gd name="T6" fmla="*/ 168 w 168"/>
                <a:gd name="T7" fmla="*/ 282 h 365"/>
                <a:gd name="T8" fmla="*/ 168 w 168"/>
                <a:gd name="T9" fmla="*/ 83 h 365"/>
                <a:gd name="T10" fmla="*/ 86 w 168"/>
                <a:gd name="T11" fmla="*/ 0 h 365"/>
                <a:gd name="T12" fmla="*/ 84 w 168"/>
                <a:gd name="T13" fmla="*/ 0 h 365"/>
                <a:gd name="T14" fmla="*/ 83 w 168"/>
                <a:gd name="T15" fmla="*/ 0 h 365"/>
                <a:gd name="T16" fmla="*/ 0 w 168"/>
                <a:gd name="T17" fmla="*/ 83 h 365"/>
                <a:gd name="T18" fmla="*/ 0 w 168"/>
                <a:gd name="T19" fmla="*/ 282 h 365"/>
                <a:gd name="T20" fmla="*/ 83 w 168"/>
                <a:gd name="T21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" h="365">
                  <a:moveTo>
                    <a:pt x="83" y="365"/>
                  </a:moveTo>
                  <a:cubicBezTo>
                    <a:pt x="83" y="365"/>
                    <a:pt x="84" y="365"/>
                    <a:pt x="84" y="365"/>
                  </a:cubicBezTo>
                  <a:cubicBezTo>
                    <a:pt x="85" y="365"/>
                    <a:pt x="85" y="365"/>
                    <a:pt x="86" y="365"/>
                  </a:cubicBezTo>
                  <a:cubicBezTo>
                    <a:pt x="131" y="365"/>
                    <a:pt x="168" y="328"/>
                    <a:pt x="168" y="282"/>
                  </a:cubicBezTo>
                  <a:lnTo>
                    <a:pt x="168" y="83"/>
                  </a:lnTo>
                  <a:cubicBezTo>
                    <a:pt x="168" y="37"/>
                    <a:pt x="131" y="0"/>
                    <a:pt x="86" y="0"/>
                  </a:cubicBezTo>
                  <a:cubicBezTo>
                    <a:pt x="85" y="0"/>
                    <a:pt x="85" y="0"/>
                    <a:pt x="84" y="0"/>
                  </a:cubicBezTo>
                  <a:cubicBezTo>
                    <a:pt x="84" y="0"/>
                    <a:pt x="83" y="0"/>
                    <a:pt x="83" y="0"/>
                  </a:cubicBezTo>
                  <a:cubicBezTo>
                    <a:pt x="37" y="0"/>
                    <a:pt x="0" y="37"/>
                    <a:pt x="0" y="83"/>
                  </a:cubicBezTo>
                  <a:lnTo>
                    <a:pt x="0" y="282"/>
                  </a:lnTo>
                  <a:cubicBezTo>
                    <a:pt x="0" y="328"/>
                    <a:pt x="37" y="365"/>
                    <a:pt x="83" y="3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5"/>
            <p:cNvSpPr>
              <a:spLocks noEditPoints="1"/>
            </p:cNvSpPr>
            <p:nvPr/>
          </p:nvSpPr>
          <p:spPr bwMode="auto">
            <a:xfrm>
              <a:off x="3382888" y="1099968"/>
              <a:ext cx="361952" cy="494730"/>
            </a:xfrm>
            <a:custGeom>
              <a:avLst/>
              <a:gdLst>
                <a:gd name="T0" fmla="*/ 58 w 443"/>
                <a:gd name="T1" fmla="*/ 98 h 605"/>
                <a:gd name="T2" fmla="*/ 49 w 443"/>
                <a:gd name="T3" fmla="*/ 605 h 605"/>
                <a:gd name="T4" fmla="*/ 443 w 443"/>
                <a:gd name="T5" fmla="*/ 149 h 605"/>
                <a:gd name="T6" fmla="*/ 410 w 443"/>
                <a:gd name="T7" fmla="*/ 159 h 605"/>
                <a:gd name="T8" fmla="*/ 51 w 443"/>
                <a:gd name="T9" fmla="*/ 570 h 605"/>
                <a:gd name="T10" fmla="*/ 192 w 443"/>
                <a:gd name="T11" fmla="*/ 64 h 605"/>
                <a:gd name="T12" fmla="*/ 252 w 443"/>
                <a:gd name="T13" fmla="*/ 64 h 605"/>
                <a:gd name="T14" fmla="*/ 221 w 443"/>
                <a:gd name="T15" fmla="*/ 96 h 605"/>
                <a:gd name="T16" fmla="*/ 155 w 443"/>
                <a:gd name="T17" fmla="*/ 66 h 605"/>
                <a:gd name="T18" fmla="*/ 81 w 443"/>
                <a:gd name="T19" fmla="*/ 153 h 605"/>
                <a:gd name="T20" fmla="*/ 362 w 443"/>
                <a:gd name="T21" fmla="*/ 153 h 605"/>
                <a:gd name="T22" fmla="*/ 288 w 443"/>
                <a:gd name="T23" fmla="*/ 66 h 605"/>
                <a:gd name="T24" fmla="*/ 155 w 443"/>
                <a:gd name="T25" fmla="*/ 66 h 605"/>
                <a:gd name="T26" fmla="*/ 156 w 443"/>
                <a:gd name="T27" fmla="*/ 459 h 605"/>
                <a:gd name="T28" fmla="*/ 107 w 443"/>
                <a:gd name="T29" fmla="*/ 473 h 605"/>
                <a:gd name="T30" fmla="*/ 97 w 443"/>
                <a:gd name="T31" fmla="*/ 484 h 605"/>
                <a:gd name="T32" fmla="*/ 156 w 443"/>
                <a:gd name="T33" fmla="*/ 489 h 605"/>
                <a:gd name="T34" fmla="*/ 94 w 443"/>
                <a:gd name="T35" fmla="*/ 519 h 605"/>
                <a:gd name="T36" fmla="*/ 172 w 443"/>
                <a:gd name="T37" fmla="*/ 481 h 605"/>
                <a:gd name="T38" fmla="*/ 172 w 443"/>
                <a:gd name="T39" fmla="*/ 456 h 605"/>
                <a:gd name="T40" fmla="*/ 78 w 443"/>
                <a:gd name="T41" fmla="*/ 461 h 605"/>
                <a:gd name="T42" fmla="*/ 152 w 443"/>
                <a:gd name="T43" fmla="*/ 539 h 605"/>
                <a:gd name="T44" fmla="*/ 152 w 443"/>
                <a:gd name="T45" fmla="*/ 237 h 605"/>
                <a:gd name="T46" fmla="*/ 107 w 443"/>
                <a:gd name="T47" fmla="*/ 251 h 605"/>
                <a:gd name="T48" fmla="*/ 123 w 443"/>
                <a:gd name="T49" fmla="*/ 291 h 605"/>
                <a:gd name="T50" fmla="*/ 94 w 443"/>
                <a:gd name="T51" fmla="*/ 302 h 605"/>
                <a:gd name="T52" fmla="*/ 152 w 443"/>
                <a:gd name="T53" fmla="*/ 222 h 605"/>
                <a:gd name="T54" fmla="*/ 78 w 443"/>
                <a:gd name="T55" fmla="*/ 300 h 605"/>
                <a:gd name="T56" fmla="*/ 171 w 443"/>
                <a:gd name="T57" fmla="*/ 255 h 605"/>
                <a:gd name="T58" fmla="*/ 170 w 443"/>
                <a:gd name="T59" fmla="*/ 234 h 605"/>
                <a:gd name="T60" fmla="*/ 156 w 443"/>
                <a:gd name="T61" fmla="*/ 357 h 605"/>
                <a:gd name="T62" fmla="*/ 97 w 443"/>
                <a:gd name="T63" fmla="*/ 372 h 605"/>
                <a:gd name="T64" fmla="*/ 156 w 443"/>
                <a:gd name="T65" fmla="*/ 412 h 605"/>
                <a:gd name="T66" fmla="*/ 171 w 443"/>
                <a:gd name="T67" fmla="*/ 345 h 605"/>
                <a:gd name="T68" fmla="*/ 78 w 443"/>
                <a:gd name="T69" fmla="*/ 349 h 605"/>
                <a:gd name="T70" fmla="*/ 156 w 443"/>
                <a:gd name="T71" fmla="*/ 427 h 605"/>
                <a:gd name="T72" fmla="*/ 205 w 443"/>
                <a:gd name="T73" fmla="*/ 330 h 605"/>
                <a:gd name="T74" fmla="*/ 232 w 443"/>
                <a:gd name="T75" fmla="*/ 513 h 605"/>
                <a:gd name="T76" fmla="*/ 356 w 443"/>
                <a:gd name="T77" fmla="*/ 475 h 605"/>
                <a:gd name="T78" fmla="*/ 227 w 443"/>
                <a:gd name="T79" fmla="*/ 508 h 605"/>
                <a:gd name="T80" fmla="*/ 356 w 443"/>
                <a:gd name="T81" fmla="*/ 360 h 605"/>
                <a:gd name="T82" fmla="*/ 227 w 443"/>
                <a:gd name="T83" fmla="*/ 291 h 605"/>
                <a:gd name="T84" fmla="*/ 227 w 443"/>
                <a:gd name="T85" fmla="*/ 250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43" h="605">
                  <a:moveTo>
                    <a:pt x="34" y="159"/>
                  </a:moveTo>
                  <a:cubicBezTo>
                    <a:pt x="34" y="142"/>
                    <a:pt x="42" y="134"/>
                    <a:pt x="58" y="133"/>
                  </a:cubicBezTo>
                  <a:lnTo>
                    <a:pt x="58" y="98"/>
                  </a:lnTo>
                  <a:cubicBezTo>
                    <a:pt x="27" y="99"/>
                    <a:pt x="0" y="118"/>
                    <a:pt x="0" y="149"/>
                  </a:cubicBezTo>
                  <a:lnTo>
                    <a:pt x="0" y="556"/>
                  </a:lnTo>
                  <a:cubicBezTo>
                    <a:pt x="0" y="581"/>
                    <a:pt x="24" y="605"/>
                    <a:pt x="49" y="605"/>
                  </a:cubicBezTo>
                  <a:lnTo>
                    <a:pt x="394" y="605"/>
                  </a:lnTo>
                  <a:cubicBezTo>
                    <a:pt x="419" y="605"/>
                    <a:pt x="443" y="581"/>
                    <a:pt x="443" y="556"/>
                  </a:cubicBezTo>
                  <a:lnTo>
                    <a:pt x="443" y="149"/>
                  </a:lnTo>
                  <a:cubicBezTo>
                    <a:pt x="443" y="118"/>
                    <a:pt x="416" y="99"/>
                    <a:pt x="385" y="98"/>
                  </a:cubicBezTo>
                  <a:lnTo>
                    <a:pt x="385" y="133"/>
                  </a:lnTo>
                  <a:cubicBezTo>
                    <a:pt x="402" y="134"/>
                    <a:pt x="410" y="142"/>
                    <a:pt x="410" y="159"/>
                  </a:cubicBezTo>
                  <a:lnTo>
                    <a:pt x="410" y="545"/>
                  </a:lnTo>
                  <a:cubicBezTo>
                    <a:pt x="410" y="557"/>
                    <a:pt x="404" y="570"/>
                    <a:pt x="393" y="570"/>
                  </a:cubicBezTo>
                  <a:lnTo>
                    <a:pt x="51" y="570"/>
                  </a:lnTo>
                  <a:cubicBezTo>
                    <a:pt x="37" y="570"/>
                    <a:pt x="34" y="556"/>
                    <a:pt x="34" y="542"/>
                  </a:cubicBezTo>
                  <a:lnTo>
                    <a:pt x="34" y="159"/>
                  </a:lnTo>
                  <a:close/>
                  <a:moveTo>
                    <a:pt x="192" y="64"/>
                  </a:moveTo>
                  <a:cubicBezTo>
                    <a:pt x="192" y="50"/>
                    <a:pt x="205" y="37"/>
                    <a:pt x="219" y="37"/>
                  </a:cubicBezTo>
                  <a:lnTo>
                    <a:pt x="224" y="37"/>
                  </a:lnTo>
                  <a:cubicBezTo>
                    <a:pt x="238" y="37"/>
                    <a:pt x="252" y="50"/>
                    <a:pt x="252" y="64"/>
                  </a:cubicBezTo>
                  <a:lnTo>
                    <a:pt x="252" y="67"/>
                  </a:lnTo>
                  <a:cubicBezTo>
                    <a:pt x="252" y="83"/>
                    <a:pt x="238" y="96"/>
                    <a:pt x="222" y="96"/>
                  </a:cubicBezTo>
                  <a:lnTo>
                    <a:pt x="221" y="96"/>
                  </a:lnTo>
                  <a:cubicBezTo>
                    <a:pt x="205" y="96"/>
                    <a:pt x="192" y="83"/>
                    <a:pt x="192" y="67"/>
                  </a:cubicBezTo>
                  <a:lnTo>
                    <a:pt x="192" y="64"/>
                  </a:lnTo>
                  <a:close/>
                  <a:moveTo>
                    <a:pt x="155" y="66"/>
                  </a:moveTo>
                  <a:lnTo>
                    <a:pt x="106" y="66"/>
                  </a:lnTo>
                  <a:cubicBezTo>
                    <a:pt x="89" y="66"/>
                    <a:pt x="81" y="74"/>
                    <a:pt x="81" y="90"/>
                  </a:cubicBezTo>
                  <a:lnTo>
                    <a:pt x="81" y="153"/>
                  </a:lnTo>
                  <a:cubicBezTo>
                    <a:pt x="81" y="164"/>
                    <a:pt x="88" y="175"/>
                    <a:pt x="98" y="175"/>
                  </a:cubicBezTo>
                  <a:lnTo>
                    <a:pt x="345" y="175"/>
                  </a:lnTo>
                  <a:cubicBezTo>
                    <a:pt x="355" y="175"/>
                    <a:pt x="362" y="164"/>
                    <a:pt x="362" y="153"/>
                  </a:cubicBezTo>
                  <a:lnTo>
                    <a:pt x="362" y="90"/>
                  </a:lnTo>
                  <a:cubicBezTo>
                    <a:pt x="362" y="74"/>
                    <a:pt x="354" y="66"/>
                    <a:pt x="337" y="66"/>
                  </a:cubicBezTo>
                  <a:lnTo>
                    <a:pt x="288" y="66"/>
                  </a:lnTo>
                  <a:cubicBezTo>
                    <a:pt x="288" y="32"/>
                    <a:pt x="260" y="0"/>
                    <a:pt x="227" y="0"/>
                  </a:cubicBezTo>
                  <a:lnTo>
                    <a:pt x="216" y="0"/>
                  </a:lnTo>
                  <a:cubicBezTo>
                    <a:pt x="184" y="0"/>
                    <a:pt x="155" y="32"/>
                    <a:pt x="155" y="66"/>
                  </a:cubicBezTo>
                  <a:close/>
                  <a:moveTo>
                    <a:pt x="94" y="464"/>
                  </a:moveTo>
                  <a:cubicBezTo>
                    <a:pt x="94" y="460"/>
                    <a:pt x="95" y="459"/>
                    <a:pt x="98" y="459"/>
                  </a:cubicBezTo>
                  <a:lnTo>
                    <a:pt x="156" y="459"/>
                  </a:lnTo>
                  <a:lnTo>
                    <a:pt x="156" y="464"/>
                  </a:lnTo>
                  <a:cubicBezTo>
                    <a:pt x="156" y="469"/>
                    <a:pt x="132" y="483"/>
                    <a:pt x="127" y="485"/>
                  </a:cubicBezTo>
                  <a:cubicBezTo>
                    <a:pt x="123" y="482"/>
                    <a:pt x="114" y="473"/>
                    <a:pt x="107" y="473"/>
                  </a:cubicBezTo>
                  <a:lnTo>
                    <a:pt x="106" y="473"/>
                  </a:lnTo>
                  <a:cubicBezTo>
                    <a:pt x="102" y="473"/>
                    <a:pt x="97" y="479"/>
                    <a:pt x="97" y="482"/>
                  </a:cubicBezTo>
                  <a:lnTo>
                    <a:pt x="97" y="484"/>
                  </a:lnTo>
                  <a:cubicBezTo>
                    <a:pt x="97" y="488"/>
                    <a:pt x="118" y="511"/>
                    <a:pt x="123" y="511"/>
                  </a:cubicBezTo>
                  <a:lnTo>
                    <a:pt x="124" y="511"/>
                  </a:lnTo>
                  <a:cubicBezTo>
                    <a:pt x="128" y="511"/>
                    <a:pt x="152" y="492"/>
                    <a:pt x="156" y="489"/>
                  </a:cubicBezTo>
                  <a:cubicBezTo>
                    <a:pt x="156" y="497"/>
                    <a:pt x="160" y="524"/>
                    <a:pt x="152" y="524"/>
                  </a:cubicBezTo>
                  <a:lnTo>
                    <a:pt x="98" y="524"/>
                  </a:lnTo>
                  <a:cubicBezTo>
                    <a:pt x="95" y="524"/>
                    <a:pt x="94" y="523"/>
                    <a:pt x="94" y="519"/>
                  </a:cubicBezTo>
                  <a:lnTo>
                    <a:pt x="94" y="464"/>
                  </a:lnTo>
                  <a:close/>
                  <a:moveTo>
                    <a:pt x="152" y="539"/>
                  </a:moveTo>
                  <a:cubicBezTo>
                    <a:pt x="181" y="539"/>
                    <a:pt x="170" y="508"/>
                    <a:pt x="172" y="481"/>
                  </a:cubicBezTo>
                  <a:cubicBezTo>
                    <a:pt x="173" y="467"/>
                    <a:pt x="207" y="455"/>
                    <a:pt x="210" y="443"/>
                  </a:cubicBezTo>
                  <a:lnTo>
                    <a:pt x="206" y="443"/>
                  </a:lnTo>
                  <a:cubicBezTo>
                    <a:pt x="195" y="443"/>
                    <a:pt x="179" y="452"/>
                    <a:pt x="172" y="456"/>
                  </a:cubicBezTo>
                  <a:cubicBezTo>
                    <a:pt x="168" y="451"/>
                    <a:pt x="164" y="444"/>
                    <a:pt x="155" y="444"/>
                  </a:cubicBezTo>
                  <a:lnTo>
                    <a:pt x="95" y="444"/>
                  </a:lnTo>
                  <a:cubicBezTo>
                    <a:pt x="86" y="444"/>
                    <a:pt x="78" y="452"/>
                    <a:pt x="78" y="461"/>
                  </a:cubicBezTo>
                  <a:lnTo>
                    <a:pt x="78" y="522"/>
                  </a:lnTo>
                  <a:cubicBezTo>
                    <a:pt x="78" y="533"/>
                    <a:pt x="87" y="539"/>
                    <a:pt x="98" y="539"/>
                  </a:cubicBezTo>
                  <a:lnTo>
                    <a:pt x="152" y="539"/>
                  </a:lnTo>
                  <a:close/>
                  <a:moveTo>
                    <a:pt x="94" y="242"/>
                  </a:moveTo>
                  <a:cubicBezTo>
                    <a:pt x="94" y="238"/>
                    <a:pt x="95" y="237"/>
                    <a:pt x="98" y="237"/>
                  </a:cubicBezTo>
                  <a:lnTo>
                    <a:pt x="152" y="237"/>
                  </a:lnTo>
                  <a:cubicBezTo>
                    <a:pt x="155" y="237"/>
                    <a:pt x="156" y="238"/>
                    <a:pt x="156" y="242"/>
                  </a:cubicBezTo>
                  <a:cubicBezTo>
                    <a:pt x="156" y="246"/>
                    <a:pt x="130" y="263"/>
                    <a:pt x="127" y="263"/>
                  </a:cubicBezTo>
                  <a:cubicBezTo>
                    <a:pt x="124" y="263"/>
                    <a:pt x="116" y="251"/>
                    <a:pt x="107" y="251"/>
                  </a:cubicBezTo>
                  <a:cubicBezTo>
                    <a:pt x="103" y="251"/>
                    <a:pt x="97" y="256"/>
                    <a:pt x="97" y="260"/>
                  </a:cubicBezTo>
                  <a:lnTo>
                    <a:pt x="97" y="262"/>
                  </a:lnTo>
                  <a:cubicBezTo>
                    <a:pt x="97" y="268"/>
                    <a:pt x="118" y="288"/>
                    <a:pt x="123" y="291"/>
                  </a:cubicBezTo>
                  <a:lnTo>
                    <a:pt x="156" y="266"/>
                  </a:lnTo>
                  <a:lnTo>
                    <a:pt x="156" y="302"/>
                  </a:lnTo>
                  <a:lnTo>
                    <a:pt x="94" y="302"/>
                  </a:lnTo>
                  <a:lnTo>
                    <a:pt x="94" y="242"/>
                  </a:lnTo>
                  <a:close/>
                  <a:moveTo>
                    <a:pt x="170" y="234"/>
                  </a:moveTo>
                  <a:cubicBezTo>
                    <a:pt x="168" y="226"/>
                    <a:pt x="162" y="222"/>
                    <a:pt x="152" y="222"/>
                  </a:cubicBezTo>
                  <a:lnTo>
                    <a:pt x="98" y="222"/>
                  </a:lnTo>
                  <a:cubicBezTo>
                    <a:pt x="87" y="222"/>
                    <a:pt x="78" y="229"/>
                    <a:pt x="78" y="239"/>
                  </a:cubicBezTo>
                  <a:lnTo>
                    <a:pt x="78" y="300"/>
                  </a:lnTo>
                  <a:cubicBezTo>
                    <a:pt x="78" y="309"/>
                    <a:pt x="86" y="317"/>
                    <a:pt x="95" y="317"/>
                  </a:cubicBezTo>
                  <a:lnTo>
                    <a:pt x="155" y="317"/>
                  </a:lnTo>
                  <a:cubicBezTo>
                    <a:pt x="179" y="317"/>
                    <a:pt x="172" y="279"/>
                    <a:pt x="171" y="255"/>
                  </a:cubicBezTo>
                  <a:lnTo>
                    <a:pt x="210" y="222"/>
                  </a:lnTo>
                  <a:cubicBezTo>
                    <a:pt x="210" y="222"/>
                    <a:pt x="207" y="221"/>
                    <a:pt x="207" y="221"/>
                  </a:cubicBezTo>
                  <a:cubicBezTo>
                    <a:pt x="192" y="221"/>
                    <a:pt x="180" y="234"/>
                    <a:pt x="170" y="234"/>
                  </a:cubicBezTo>
                  <a:close/>
                  <a:moveTo>
                    <a:pt x="94" y="349"/>
                  </a:moveTo>
                  <a:lnTo>
                    <a:pt x="156" y="349"/>
                  </a:lnTo>
                  <a:lnTo>
                    <a:pt x="156" y="357"/>
                  </a:lnTo>
                  <a:lnTo>
                    <a:pt x="127" y="375"/>
                  </a:lnTo>
                  <a:lnTo>
                    <a:pt x="108" y="361"/>
                  </a:lnTo>
                  <a:cubicBezTo>
                    <a:pt x="103" y="364"/>
                    <a:pt x="97" y="365"/>
                    <a:pt x="97" y="372"/>
                  </a:cubicBezTo>
                  <a:cubicBezTo>
                    <a:pt x="97" y="377"/>
                    <a:pt x="118" y="401"/>
                    <a:pt x="123" y="401"/>
                  </a:cubicBezTo>
                  <a:cubicBezTo>
                    <a:pt x="130" y="401"/>
                    <a:pt x="148" y="380"/>
                    <a:pt x="156" y="378"/>
                  </a:cubicBezTo>
                  <a:lnTo>
                    <a:pt x="156" y="412"/>
                  </a:lnTo>
                  <a:lnTo>
                    <a:pt x="94" y="412"/>
                  </a:lnTo>
                  <a:lnTo>
                    <a:pt x="94" y="349"/>
                  </a:lnTo>
                  <a:close/>
                  <a:moveTo>
                    <a:pt x="171" y="345"/>
                  </a:moveTo>
                  <a:cubicBezTo>
                    <a:pt x="169" y="340"/>
                    <a:pt x="165" y="334"/>
                    <a:pt x="156" y="334"/>
                  </a:cubicBezTo>
                  <a:lnTo>
                    <a:pt x="94" y="334"/>
                  </a:lnTo>
                  <a:cubicBezTo>
                    <a:pt x="86" y="334"/>
                    <a:pt x="78" y="341"/>
                    <a:pt x="78" y="349"/>
                  </a:cubicBezTo>
                  <a:lnTo>
                    <a:pt x="78" y="412"/>
                  </a:lnTo>
                  <a:cubicBezTo>
                    <a:pt x="78" y="420"/>
                    <a:pt x="86" y="427"/>
                    <a:pt x="94" y="427"/>
                  </a:cubicBezTo>
                  <a:lnTo>
                    <a:pt x="156" y="427"/>
                  </a:lnTo>
                  <a:cubicBezTo>
                    <a:pt x="179" y="427"/>
                    <a:pt x="172" y="388"/>
                    <a:pt x="171" y="365"/>
                  </a:cubicBezTo>
                  <a:lnTo>
                    <a:pt x="210" y="333"/>
                  </a:lnTo>
                  <a:lnTo>
                    <a:pt x="205" y="330"/>
                  </a:lnTo>
                  <a:lnTo>
                    <a:pt x="171" y="345"/>
                  </a:lnTo>
                  <a:close/>
                  <a:moveTo>
                    <a:pt x="227" y="508"/>
                  </a:moveTo>
                  <a:cubicBezTo>
                    <a:pt x="227" y="512"/>
                    <a:pt x="228" y="513"/>
                    <a:pt x="232" y="513"/>
                  </a:cubicBezTo>
                  <a:lnTo>
                    <a:pt x="351" y="513"/>
                  </a:lnTo>
                  <a:cubicBezTo>
                    <a:pt x="355" y="513"/>
                    <a:pt x="356" y="512"/>
                    <a:pt x="356" y="508"/>
                  </a:cubicBezTo>
                  <a:lnTo>
                    <a:pt x="356" y="475"/>
                  </a:lnTo>
                  <a:cubicBezTo>
                    <a:pt x="356" y="471"/>
                    <a:pt x="355" y="470"/>
                    <a:pt x="351" y="470"/>
                  </a:cubicBezTo>
                  <a:lnTo>
                    <a:pt x="227" y="470"/>
                  </a:lnTo>
                  <a:lnTo>
                    <a:pt x="227" y="508"/>
                  </a:lnTo>
                  <a:close/>
                  <a:moveTo>
                    <a:pt x="227" y="401"/>
                  </a:moveTo>
                  <a:lnTo>
                    <a:pt x="356" y="401"/>
                  </a:lnTo>
                  <a:lnTo>
                    <a:pt x="356" y="360"/>
                  </a:lnTo>
                  <a:lnTo>
                    <a:pt x="227" y="360"/>
                  </a:lnTo>
                  <a:lnTo>
                    <a:pt x="227" y="401"/>
                  </a:lnTo>
                  <a:close/>
                  <a:moveTo>
                    <a:pt x="227" y="291"/>
                  </a:moveTo>
                  <a:lnTo>
                    <a:pt x="321" y="291"/>
                  </a:lnTo>
                  <a:lnTo>
                    <a:pt x="321" y="250"/>
                  </a:lnTo>
                  <a:lnTo>
                    <a:pt x="227" y="250"/>
                  </a:lnTo>
                  <a:lnTo>
                    <a:pt x="227" y="2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6"/>
            <p:cNvSpPr>
              <a:spLocks noEditPoints="1"/>
            </p:cNvSpPr>
            <p:nvPr/>
          </p:nvSpPr>
          <p:spPr bwMode="auto">
            <a:xfrm>
              <a:off x="2294508" y="1090072"/>
              <a:ext cx="553807" cy="514520"/>
            </a:xfrm>
            <a:custGeom>
              <a:avLst/>
              <a:gdLst>
                <a:gd name="T0" fmla="*/ 373 w 678"/>
                <a:gd name="T1" fmla="*/ 551 h 630"/>
                <a:gd name="T2" fmla="*/ 280 w 678"/>
                <a:gd name="T3" fmla="*/ 593 h 630"/>
                <a:gd name="T4" fmla="*/ 190 w 678"/>
                <a:gd name="T5" fmla="*/ 21 h 630"/>
                <a:gd name="T6" fmla="*/ 210 w 678"/>
                <a:gd name="T7" fmla="*/ 34 h 630"/>
                <a:gd name="T8" fmla="*/ 342 w 678"/>
                <a:gd name="T9" fmla="*/ 1 h 630"/>
                <a:gd name="T10" fmla="*/ 169 w 678"/>
                <a:gd name="T11" fmla="*/ 25 h 630"/>
                <a:gd name="T12" fmla="*/ 207 w 678"/>
                <a:gd name="T13" fmla="*/ 62 h 630"/>
                <a:gd name="T14" fmla="*/ 199 w 678"/>
                <a:gd name="T15" fmla="*/ 340 h 630"/>
                <a:gd name="T16" fmla="*/ 161 w 678"/>
                <a:gd name="T17" fmla="*/ 304 h 630"/>
                <a:gd name="T18" fmla="*/ 169 w 678"/>
                <a:gd name="T19" fmla="*/ 25 h 630"/>
                <a:gd name="T20" fmla="*/ 309 w 678"/>
                <a:gd name="T21" fmla="*/ 120 h 630"/>
                <a:gd name="T22" fmla="*/ 467 w 678"/>
                <a:gd name="T23" fmla="*/ 102 h 630"/>
                <a:gd name="T24" fmla="*/ 291 w 678"/>
                <a:gd name="T25" fmla="*/ 109 h 630"/>
                <a:gd name="T26" fmla="*/ 300 w 678"/>
                <a:gd name="T27" fmla="*/ 133 h 630"/>
                <a:gd name="T28" fmla="*/ 308 w 678"/>
                <a:gd name="T29" fmla="*/ 422 h 630"/>
                <a:gd name="T30" fmla="*/ 270 w 678"/>
                <a:gd name="T31" fmla="*/ 410 h 630"/>
                <a:gd name="T32" fmla="*/ 263 w 678"/>
                <a:gd name="T33" fmla="*/ 122 h 630"/>
                <a:gd name="T34" fmla="*/ 322 w 678"/>
                <a:gd name="T35" fmla="*/ 145 h 630"/>
                <a:gd name="T36" fmla="*/ 511 w 678"/>
                <a:gd name="T37" fmla="*/ 145 h 630"/>
                <a:gd name="T38" fmla="*/ 486 w 678"/>
                <a:gd name="T39" fmla="*/ 406 h 630"/>
                <a:gd name="T40" fmla="*/ 322 w 678"/>
                <a:gd name="T41" fmla="*/ 145 h 630"/>
                <a:gd name="T42" fmla="*/ 481 w 678"/>
                <a:gd name="T43" fmla="*/ 166 h 630"/>
                <a:gd name="T44" fmla="*/ 354 w 678"/>
                <a:gd name="T45" fmla="*/ 240 h 630"/>
                <a:gd name="T46" fmla="*/ 221 w 678"/>
                <a:gd name="T47" fmla="*/ 56 h 630"/>
                <a:gd name="T48" fmla="*/ 410 w 678"/>
                <a:gd name="T49" fmla="*/ 56 h 630"/>
                <a:gd name="T50" fmla="*/ 255 w 678"/>
                <a:gd name="T51" fmla="*/ 83 h 630"/>
                <a:gd name="T52" fmla="*/ 240 w 678"/>
                <a:gd name="T53" fmla="*/ 335 h 630"/>
                <a:gd name="T54" fmla="*/ 221 w 678"/>
                <a:gd name="T55" fmla="*/ 56 h 630"/>
                <a:gd name="T56" fmla="*/ 134 w 678"/>
                <a:gd name="T57" fmla="*/ 188 h 630"/>
                <a:gd name="T58" fmla="*/ 104 w 678"/>
                <a:gd name="T59" fmla="*/ 135 h 630"/>
                <a:gd name="T60" fmla="*/ 54 w 678"/>
                <a:gd name="T61" fmla="*/ 467 h 630"/>
                <a:gd name="T62" fmla="*/ 90 w 678"/>
                <a:gd name="T63" fmla="*/ 515 h 630"/>
                <a:gd name="T64" fmla="*/ 0 w 678"/>
                <a:gd name="T65" fmla="*/ 630 h 630"/>
                <a:gd name="T66" fmla="*/ 678 w 678"/>
                <a:gd name="T67" fmla="*/ 586 h 630"/>
                <a:gd name="T68" fmla="*/ 621 w 678"/>
                <a:gd name="T69" fmla="*/ 467 h 630"/>
                <a:gd name="T70" fmla="*/ 571 w 678"/>
                <a:gd name="T71" fmla="*/ 135 h 630"/>
                <a:gd name="T72" fmla="*/ 541 w 678"/>
                <a:gd name="T73" fmla="*/ 188 h 630"/>
                <a:gd name="T74" fmla="*/ 573 w 678"/>
                <a:gd name="T75" fmla="*/ 474 h 630"/>
                <a:gd name="T76" fmla="*/ 101 w 678"/>
                <a:gd name="T77" fmla="*/ 188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78" h="630">
                  <a:moveTo>
                    <a:pt x="301" y="551"/>
                  </a:moveTo>
                  <a:lnTo>
                    <a:pt x="373" y="551"/>
                  </a:lnTo>
                  <a:lnTo>
                    <a:pt x="398" y="593"/>
                  </a:lnTo>
                  <a:lnTo>
                    <a:pt x="280" y="593"/>
                  </a:lnTo>
                  <a:lnTo>
                    <a:pt x="301" y="551"/>
                  </a:lnTo>
                  <a:close/>
                  <a:moveTo>
                    <a:pt x="190" y="21"/>
                  </a:moveTo>
                  <a:lnTo>
                    <a:pt x="207" y="32"/>
                  </a:lnTo>
                  <a:cubicBezTo>
                    <a:pt x="208" y="32"/>
                    <a:pt x="209" y="33"/>
                    <a:pt x="210" y="34"/>
                  </a:cubicBezTo>
                  <a:lnTo>
                    <a:pt x="366" y="14"/>
                  </a:lnTo>
                  <a:cubicBezTo>
                    <a:pt x="362" y="5"/>
                    <a:pt x="353" y="0"/>
                    <a:pt x="342" y="1"/>
                  </a:cubicBezTo>
                  <a:lnTo>
                    <a:pt x="190" y="21"/>
                  </a:lnTo>
                  <a:close/>
                  <a:moveTo>
                    <a:pt x="169" y="25"/>
                  </a:moveTo>
                  <a:lnTo>
                    <a:pt x="199" y="44"/>
                  </a:lnTo>
                  <a:cubicBezTo>
                    <a:pt x="203" y="47"/>
                    <a:pt x="207" y="55"/>
                    <a:pt x="207" y="62"/>
                  </a:cubicBezTo>
                  <a:lnTo>
                    <a:pt x="207" y="333"/>
                  </a:lnTo>
                  <a:cubicBezTo>
                    <a:pt x="207" y="340"/>
                    <a:pt x="203" y="343"/>
                    <a:pt x="199" y="340"/>
                  </a:cubicBezTo>
                  <a:lnTo>
                    <a:pt x="169" y="322"/>
                  </a:lnTo>
                  <a:cubicBezTo>
                    <a:pt x="165" y="319"/>
                    <a:pt x="161" y="311"/>
                    <a:pt x="161" y="304"/>
                  </a:cubicBezTo>
                  <a:lnTo>
                    <a:pt x="161" y="33"/>
                  </a:lnTo>
                  <a:cubicBezTo>
                    <a:pt x="161" y="26"/>
                    <a:pt x="165" y="23"/>
                    <a:pt x="169" y="25"/>
                  </a:cubicBezTo>
                  <a:close/>
                  <a:moveTo>
                    <a:pt x="291" y="109"/>
                  </a:moveTo>
                  <a:lnTo>
                    <a:pt x="309" y="120"/>
                  </a:lnTo>
                  <a:cubicBezTo>
                    <a:pt x="310" y="121"/>
                    <a:pt x="310" y="122"/>
                    <a:pt x="311" y="122"/>
                  </a:cubicBezTo>
                  <a:lnTo>
                    <a:pt x="467" y="102"/>
                  </a:lnTo>
                  <a:cubicBezTo>
                    <a:pt x="464" y="94"/>
                    <a:pt x="454" y="88"/>
                    <a:pt x="443" y="90"/>
                  </a:cubicBezTo>
                  <a:lnTo>
                    <a:pt x="291" y="109"/>
                  </a:lnTo>
                  <a:close/>
                  <a:moveTo>
                    <a:pt x="270" y="114"/>
                  </a:moveTo>
                  <a:lnTo>
                    <a:pt x="300" y="133"/>
                  </a:lnTo>
                  <a:cubicBezTo>
                    <a:pt x="304" y="136"/>
                    <a:pt x="308" y="144"/>
                    <a:pt x="308" y="151"/>
                  </a:cubicBezTo>
                  <a:lnTo>
                    <a:pt x="308" y="422"/>
                  </a:lnTo>
                  <a:cubicBezTo>
                    <a:pt x="308" y="428"/>
                    <a:pt x="304" y="432"/>
                    <a:pt x="300" y="429"/>
                  </a:cubicBezTo>
                  <a:lnTo>
                    <a:pt x="270" y="410"/>
                  </a:lnTo>
                  <a:cubicBezTo>
                    <a:pt x="266" y="407"/>
                    <a:pt x="263" y="400"/>
                    <a:pt x="263" y="393"/>
                  </a:cubicBezTo>
                  <a:lnTo>
                    <a:pt x="263" y="122"/>
                  </a:lnTo>
                  <a:cubicBezTo>
                    <a:pt x="263" y="115"/>
                    <a:pt x="266" y="111"/>
                    <a:pt x="270" y="114"/>
                  </a:cubicBezTo>
                  <a:close/>
                  <a:moveTo>
                    <a:pt x="322" y="145"/>
                  </a:moveTo>
                  <a:lnTo>
                    <a:pt x="486" y="124"/>
                  </a:lnTo>
                  <a:cubicBezTo>
                    <a:pt x="500" y="122"/>
                    <a:pt x="511" y="131"/>
                    <a:pt x="511" y="145"/>
                  </a:cubicBezTo>
                  <a:lnTo>
                    <a:pt x="511" y="378"/>
                  </a:lnTo>
                  <a:cubicBezTo>
                    <a:pt x="511" y="391"/>
                    <a:pt x="500" y="404"/>
                    <a:pt x="486" y="406"/>
                  </a:cubicBezTo>
                  <a:lnTo>
                    <a:pt x="322" y="426"/>
                  </a:lnTo>
                  <a:lnTo>
                    <a:pt x="322" y="145"/>
                  </a:lnTo>
                  <a:close/>
                  <a:moveTo>
                    <a:pt x="354" y="183"/>
                  </a:moveTo>
                  <a:lnTo>
                    <a:pt x="481" y="166"/>
                  </a:lnTo>
                  <a:lnTo>
                    <a:pt x="481" y="224"/>
                  </a:lnTo>
                  <a:lnTo>
                    <a:pt x="354" y="240"/>
                  </a:lnTo>
                  <a:lnTo>
                    <a:pt x="354" y="183"/>
                  </a:lnTo>
                  <a:close/>
                  <a:moveTo>
                    <a:pt x="221" y="56"/>
                  </a:moveTo>
                  <a:lnTo>
                    <a:pt x="384" y="35"/>
                  </a:lnTo>
                  <a:cubicBezTo>
                    <a:pt x="398" y="33"/>
                    <a:pt x="410" y="43"/>
                    <a:pt x="410" y="56"/>
                  </a:cubicBezTo>
                  <a:lnTo>
                    <a:pt x="410" y="63"/>
                  </a:lnTo>
                  <a:lnTo>
                    <a:pt x="255" y="83"/>
                  </a:lnTo>
                  <a:cubicBezTo>
                    <a:pt x="244" y="86"/>
                    <a:pt x="240" y="93"/>
                    <a:pt x="240" y="107"/>
                  </a:cubicBezTo>
                  <a:lnTo>
                    <a:pt x="240" y="335"/>
                  </a:lnTo>
                  <a:lnTo>
                    <a:pt x="221" y="338"/>
                  </a:lnTo>
                  <a:lnTo>
                    <a:pt x="221" y="56"/>
                  </a:lnTo>
                  <a:close/>
                  <a:moveTo>
                    <a:pt x="101" y="188"/>
                  </a:moveTo>
                  <a:lnTo>
                    <a:pt x="134" y="188"/>
                  </a:lnTo>
                  <a:lnTo>
                    <a:pt x="134" y="135"/>
                  </a:lnTo>
                  <a:lnTo>
                    <a:pt x="104" y="135"/>
                  </a:lnTo>
                  <a:cubicBezTo>
                    <a:pt x="76" y="135"/>
                    <a:pt x="54" y="158"/>
                    <a:pt x="54" y="186"/>
                  </a:cubicBezTo>
                  <a:lnTo>
                    <a:pt x="54" y="467"/>
                  </a:lnTo>
                  <a:cubicBezTo>
                    <a:pt x="54" y="490"/>
                    <a:pt x="69" y="509"/>
                    <a:pt x="90" y="515"/>
                  </a:cubicBezTo>
                  <a:lnTo>
                    <a:pt x="90" y="515"/>
                  </a:lnTo>
                  <a:lnTo>
                    <a:pt x="0" y="586"/>
                  </a:lnTo>
                  <a:lnTo>
                    <a:pt x="0" y="630"/>
                  </a:lnTo>
                  <a:lnTo>
                    <a:pt x="678" y="630"/>
                  </a:lnTo>
                  <a:lnTo>
                    <a:pt x="678" y="586"/>
                  </a:lnTo>
                  <a:lnTo>
                    <a:pt x="582" y="516"/>
                  </a:lnTo>
                  <a:cubicBezTo>
                    <a:pt x="604" y="511"/>
                    <a:pt x="621" y="491"/>
                    <a:pt x="621" y="467"/>
                  </a:cubicBezTo>
                  <a:lnTo>
                    <a:pt x="621" y="186"/>
                  </a:lnTo>
                  <a:cubicBezTo>
                    <a:pt x="621" y="158"/>
                    <a:pt x="598" y="135"/>
                    <a:pt x="571" y="135"/>
                  </a:cubicBezTo>
                  <a:lnTo>
                    <a:pt x="541" y="135"/>
                  </a:lnTo>
                  <a:lnTo>
                    <a:pt x="541" y="188"/>
                  </a:lnTo>
                  <a:lnTo>
                    <a:pt x="573" y="188"/>
                  </a:lnTo>
                  <a:lnTo>
                    <a:pt x="573" y="474"/>
                  </a:lnTo>
                  <a:lnTo>
                    <a:pt x="101" y="474"/>
                  </a:lnTo>
                  <a:lnTo>
                    <a:pt x="101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7"/>
            <p:cNvSpPr>
              <a:spLocks noEditPoints="1"/>
            </p:cNvSpPr>
            <p:nvPr/>
          </p:nvSpPr>
          <p:spPr bwMode="auto">
            <a:xfrm>
              <a:off x="5373504" y="1101944"/>
              <a:ext cx="557763" cy="492752"/>
            </a:xfrm>
            <a:custGeom>
              <a:avLst/>
              <a:gdLst>
                <a:gd name="T0" fmla="*/ 284 w 683"/>
                <a:gd name="T1" fmla="*/ 381 h 601"/>
                <a:gd name="T2" fmla="*/ 595 w 683"/>
                <a:gd name="T3" fmla="*/ 392 h 601"/>
                <a:gd name="T4" fmla="*/ 589 w 683"/>
                <a:gd name="T5" fmla="*/ 359 h 601"/>
                <a:gd name="T6" fmla="*/ 285 w 683"/>
                <a:gd name="T7" fmla="*/ 371 h 601"/>
                <a:gd name="T8" fmla="*/ 589 w 683"/>
                <a:gd name="T9" fmla="*/ 359 h 601"/>
                <a:gd name="T10" fmla="*/ 282 w 683"/>
                <a:gd name="T11" fmla="*/ 338 h 601"/>
                <a:gd name="T12" fmla="*/ 591 w 683"/>
                <a:gd name="T13" fmla="*/ 349 h 601"/>
                <a:gd name="T14" fmla="*/ 269 w 683"/>
                <a:gd name="T15" fmla="*/ 324 h 601"/>
                <a:gd name="T16" fmla="*/ 607 w 683"/>
                <a:gd name="T17" fmla="*/ 408 h 601"/>
                <a:gd name="T18" fmla="*/ 261 w 683"/>
                <a:gd name="T19" fmla="*/ 432 h 601"/>
                <a:gd name="T20" fmla="*/ 242 w 683"/>
                <a:gd name="T21" fmla="*/ 316 h 601"/>
                <a:gd name="T22" fmla="*/ 607 w 683"/>
                <a:gd name="T23" fmla="*/ 300 h 601"/>
                <a:gd name="T24" fmla="*/ 269 w 683"/>
                <a:gd name="T25" fmla="*/ 324 h 601"/>
                <a:gd name="T26" fmla="*/ 345 w 683"/>
                <a:gd name="T27" fmla="*/ 39 h 601"/>
                <a:gd name="T28" fmla="*/ 335 w 683"/>
                <a:gd name="T29" fmla="*/ 3 h 601"/>
                <a:gd name="T30" fmla="*/ 350 w 683"/>
                <a:gd name="T31" fmla="*/ 1 h 601"/>
                <a:gd name="T32" fmla="*/ 411 w 683"/>
                <a:gd name="T33" fmla="*/ 39 h 601"/>
                <a:gd name="T34" fmla="*/ 367 w 683"/>
                <a:gd name="T35" fmla="*/ 56 h 601"/>
                <a:gd name="T36" fmla="*/ 366 w 683"/>
                <a:gd name="T37" fmla="*/ 105 h 601"/>
                <a:gd name="T38" fmla="*/ 353 w 683"/>
                <a:gd name="T39" fmla="*/ 218 h 601"/>
                <a:gd name="T40" fmla="*/ 380 w 683"/>
                <a:gd name="T41" fmla="*/ 107 h 601"/>
                <a:gd name="T42" fmla="*/ 486 w 683"/>
                <a:gd name="T43" fmla="*/ 87 h 601"/>
                <a:gd name="T44" fmla="*/ 441 w 683"/>
                <a:gd name="T45" fmla="*/ 285 h 601"/>
                <a:gd name="T46" fmla="*/ 406 w 683"/>
                <a:gd name="T47" fmla="*/ 285 h 601"/>
                <a:gd name="T48" fmla="*/ 361 w 683"/>
                <a:gd name="T49" fmla="*/ 87 h 601"/>
                <a:gd name="T50" fmla="*/ 430 w 683"/>
                <a:gd name="T51" fmla="*/ 30 h 601"/>
                <a:gd name="T52" fmla="*/ 429 w 683"/>
                <a:gd name="T53" fmla="*/ 88 h 601"/>
                <a:gd name="T54" fmla="*/ 237 w 683"/>
                <a:gd name="T55" fmla="*/ 540 h 601"/>
                <a:gd name="T56" fmla="*/ 637 w 683"/>
                <a:gd name="T57" fmla="*/ 553 h 601"/>
                <a:gd name="T58" fmla="*/ 237 w 683"/>
                <a:gd name="T59" fmla="*/ 540 h 601"/>
                <a:gd name="T60" fmla="*/ 634 w 683"/>
                <a:gd name="T61" fmla="*/ 515 h 601"/>
                <a:gd name="T62" fmla="*/ 239 w 683"/>
                <a:gd name="T63" fmla="*/ 528 h 601"/>
                <a:gd name="T64" fmla="*/ 231 w 683"/>
                <a:gd name="T65" fmla="*/ 491 h 601"/>
                <a:gd name="T66" fmla="*/ 635 w 683"/>
                <a:gd name="T67" fmla="*/ 504 h 601"/>
                <a:gd name="T68" fmla="*/ 231 w 683"/>
                <a:gd name="T69" fmla="*/ 491 h 601"/>
                <a:gd name="T70" fmla="*/ 652 w 683"/>
                <a:gd name="T71" fmla="*/ 570 h 601"/>
                <a:gd name="T72" fmla="*/ 219 w 683"/>
                <a:gd name="T73" fmla="*/ 598 h 601"/>
                <a:gd name="T74" fmla="*/ 683 w 683"/>
                <a:gd name="T75" fmla="*/ 580 h 601"/>
                <a:gd name="T76" fmla="*/ 662 w 683"/>
                <a:gd name="T77" fmla="*/ 447 h 601"/>
                <a:gd name="T78" fmla="*/ 219 w 683"/>
                <a:gd name="T79" fmla="*/ 475 h 601"/>
                <a:gd name="T80" fmla="*/ 223 w 683"/>
                <a:gd name="T81" fmla="*/ 189 h 601"/>
                <a:gd name="T82" fmla="*/ 103 w 683"/>
                <a:gd name="T83" fmla="*/ 549 h 601"/>
                <a:gd name="T84" fmla="*/ 223 w 683"/>
                <a:gd name="T85" fmla="*/ 189 h 601"/>
                <a:gd name="T86" fmla="*/ 72 w 683"/>
                <a:gd name="T87" fmla="*/ 534 h 601"/>
                <a:gd name="T88" fmla="*/ 213 w 683"/>
                <a:gd name="T89" fmla="*/ 187 h 601"/>
                <a:gd name="T90" fmla="*/ 183 w 683"/>
                <a:gd name="T91" fmla="*/ 168 h 601"/>
                <a:gd name="T92" fmla="*/ 62 w 683"/>
                <a:gd name="T93" fmla="*/ 531 h 601"/>
                <a:gd name="T94" fmla="*/ 183 w 683"/>
                <a:gd name="T95" fmla="*/ 168 h 601"/>
                <a:gd name="T96" fmla="*/ 114 w 683"/>
                <a:gd name="T97" fmla="*/ 568 h 601"/>
                <a:gd name="T98" fmla="*/ 280 w 683"/>
                <a:gd name="T99" fmla="*/ 192 h 601"/>
                <a:gd name="T100" fmla="*/ 112 w 683"/>
                <a:gd name="T101" fmla="*/ 597 h 601"/>
                <a:gd name="T102" fmla="*/ 4 w 683"/>
                <a:gd name="T103" fmla="*/ 536 h 601"/>
                <a:gd name="T104" fmla="*/ 173 w 683"/>
                <a:gd name="T105" fmla="*/ 152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3" h="601">
                  <a:moveTo>
                    <a:pt x="591" y="381"/>
                  </a:moveTo>
                  <a:lnTo>
                    <a:pt x="284" y="381"/>
                  </a:lnTo>
                  <a:cubicBezTo>
                    <a:pt x="284" y="385"/>
                    <a:pt x="283" y="389"/>
                    <a:pt x="282" y="392"/>
                  </a:cubicBezTo>
                  <a:lnTo>
                    <a:pt x="595" y="392"/>
                  </a:lnTo>
                  <a:cubicBezTo>
                    <a:pt x="593" y="389"/>
                    <a:pt x="592" y="385"/>
                    <a:pt x="591" y="381"/>
                  </a:cubicBezTo>
                  <a:close/>
                  <a:moveTo>
                    <a:pt x="589" y="359"/>
                  </a:moveTo>
                  <a:lnTo>
                    <a:pt x="285" y="359"/>
                  </a:lnTo>
                  <a:cubicBezTo>
                    <a:pt x="285" y="363"/>
                    <a:pt x="285" y="367"/>
                    <a:pt x="285" y="371"/>
                  </a:cubicBezTo>
                  <a:lnTo>
                    <a:pt x="589" y="371"/>
                  </a:lnTo>
                  <a:cubicBezTo>
                    <a:pt x="588" y="367"/>
                    <a:pt x="588" y="363"/>
                    <a:pt x="589" y="359"/>
                  </a:cubicBezTo>
                  <a:close/>
                  <a:moveTo>
                    <a:pt x="595" y="338"/>
                  </a:moveTo>
                  <a:lnTo>
                    <a:pt x="282" y="338"/>
                  </a:lnTo>
                  <a:cubicBezTo>
                    <a:pt x="283" y="342"/>
                    <a:pt x="284" y="345"/>
                    <a:pt x="284" y="349"/>
                  </a:cubicBezTo>
                  <a:lnTo>
                    <a:pt x="591" y="349"/>
                  </a:lnTo>
                  <a:cubicBezTo>
                    <a:pt x="592" y="345"/>
                    <a:pt x="593" y="341"/>
                    <a:pt x="595" y="338"/>
                  </a:cubicBezTo>
                  <a:close/>
                  <a:moveTo>
                    <a:pt x="269" y="324"/>
                  </a:moveTo>
                  <a:lnTo>
                    <a:pt x="269" y="408"/>
                  </a:lnTo>
                  <a:lnTo>
                    <a:pt x="607" y="408"/>
                  </a:lnTo>
                  <a:lnTo>
                    <a:pt x="607" y="432"/>
                  </a:lnTo>
                  <a:lnTo>
                    <a:pt x="261" y="432"/>
                  </a:lnTo>
                  <a:cubicBezTo>
                    <a:pt x="251" y="432"/>
                    <a:pt x="242" y="425"/>
                    <a:pt x="242" y="416"/>
                  </a:cubicBezTo>
                  <a:lnTo>
                    <a:pt x="242" y="316"/>
                  </a:lnTo>
                  <a:cubicBezTo>
                    <a:pt x="242" y="307"/>
                    <a:pt x="251" y="300"/>
                    <a:pt x="261" y="300"/>
                  </a:cubicBezTo>
                  <a:lnTo>
                    <a:pt x="607" y="300"/>
                  </a:lnTo>
                  <a:lnTo>
                    <a:pt x="607" y="324"/>
                  </a:lnTo>
                  <a:lnTo>
                    <a:pt x="269" y="324"/>
                  </a:lnTo>
                  <a:close/>
                  <a:moveTo>
                    <a:pt x="367" y="56"/>
                  </a:moveTo>
                  <a:cubicBezTo>
                    <a:pt x="354" y="55"/>
                    <a:pt x="348" y="48"/>
                    <a:pt x="345" y="39"/>
                  </a:cubicBezTo>
                  <a:cubicBezTo>
                    <a:pt x="342" y="31"/>
                    <a:pt x="343" y="26"/>
                    <a:pt x="343" y="18"/>
                  </a:cubicBezTo>
                  <a:cubicBezTo>
                    <a:pt x="342" y="8"/>
                    <a:pt x="336" y="5"/>
                    <a:pt x="335" y="3"/>
                  </a:cubicBezTo>
                  <a:cubicBezTo>
                    <a:pt x="335" y="2"/>
                    <a:pt x="337" y="1"/>
                    <a:pt x="341" y="1"/>
                  </a:cubicBezTo>
                  <a:cubicBezTo>
                    <a:pt x="344" y="1"/>
                    <a:pt x="347" y="0"/>
                    <a:pt x="350" y="1"/>
                  </a:cubicBezTo>
                  <a:cubicBezTo>
                    <a:pt x="356" y="1"/>
                    <a:pt x="365" y="2"/>
                    <a:pt x="366" y="2"/>
                  </a:cubicBezTo>
                  <a:cubicBezTo>
                    <a:pt x="385" y="6"/>
                    <a:pt x="409" y="16"/>
                    <a:pt x="411" y="39"/>
                  </a:cubicBezTo>
                  <a:cubicBezTo>
                    <a:pt x="413" y="49"/>
                    <a:pt x="412" y="61"/>
                    <a:pt x="402" y="65"/>
                  </a:cubicBezTo>
                  <a:cubicBezTo>
                    <a:pt x="395" y="55"/>
                    <a:pt x="378" y="57"/>
                    <a:pt x="367" y="56"/>
                  </a:cubicBezTo>
                  <a:close/>
                  <a:moveTo>
                    <a:pt x="394" y="102"/>
                  </a:moveTo>
                  <a:cubicBezTo>
                    <a:pt x="385" y="99"/>
                    <a:pt x="378" y="99"/>
                    <a:pt x="366" y="105"/>
                  </a:cubicBezTo>
                  <a:cubicBezTo>
                    <a:pt x="342" y="116"/>
                    <a:pt x="331" y="144"/>
                    <a:pt x="333" y="169"/>
                  </a:cubicBezTo>
                  <a:cubicBezTo>
                    <a:pt x="334" y="186"/>
                    <a:pt x="341" y="205"/>
                    <a:pt x="353" y="218"/>
                  </a:cubicBezTo>
                  <a:cubicBezTo>
                    <a:pt x="349" y="207"/>
                    <a:pt x="346" y="195"/>
                    <a:pt x="345" y="184"/>
                  </a:cubicBezTo>
                  <a:cubicBezTo>
                    <a:pt x="343" y="154"/>
                    <a:pt x="354" y="121"/>
                    <a:pt x="380" y="107"/>
                  </a:cubicBezTo>
                  <a:cubicBezTo>
                    <a:pt x="385" y="105"/>
                    <a:pt x="390" y="103"/>
                    <a:pt x="394" y="102"/>
                  </a:cubicBezTo>
                  <a:close/>
                  <a:moveTo>
                    <a:pt x="486" y="87"/>
                  </a:moveTo>
                  <a:cubicBezTo>
                    <a:pt x="519" y="102"/>
                    <a:pt x="539" y="139"/>
                    <a:pt x="537" y="182"/>
                  </a:cubicBezTo>
                  <a:cubicBezTo>
                    <a:pt x="533" y="239"/>
                    <a:pt x="490" y="285"/>
                    <a:pt x="441" y="285"/>
                  </a:cubicBezTo>
                  <a:cubicBezTo>
                    <a:pt x="435" y="285"/>
                    <a:pt x="429" y="280"/>
                    <a:pt x="424" y="278"/>
                  </a:cubicBezTo>
                  <a:cubicBezTo>
                    <a:pt x="418" y="280"/>
                    <a:pt x="412" y="285"/>
                    <a:pt x="406" y="285"/>
                  </a:cubicBezTo>
                  <a:cubicBezTo>
                    <a:pt x="357" y="285"/>
                    <a:pt x="315" y="239"/>
                    <a:pt x="311" y="182"/>
                  </a:cubicBezTo>
                  <a:cubicBezTo>
                    <a:pt x="308" y="139"/>
                    <a:pt x="329" y="102"/>
                    <a:pt x="361" y="87"/>
                  </a:cubicBezTo>
                  <a:cubicBezTo>
                    <a:pt x="385" y="75"/>
                    <a:pt x="397" y="79"/>
                    <a:pt x="417" y="88"/>
                  </a:cubicBezTo>
                  <a:cubicBezTo>
                    <a:pt x="415" y="72"/>
                    <a:pt x="414" y="48"/>
                    <a:pt x="430" y="30"/>
                  </a:cubicBezTo>
                  <a:cubicBezTo>
                    <a:pt x="434" y="28"/>
                    <a:pt x="443" y="32"/>
                    <a:pt x="443" y="40"/>
                  </a:cubicBezTo>
                  <a:cubicBezTo>
                    <a:pt x="430" y="55"/>
                    <a:pt x="429" y="76"/>
                    <a:pt x="429" y="88"/>
                  </a:cubicBezTo>
                  <a:cubicBezTo>
                    <a:pt x="450" y="79"/>
                    <a:pt x="462" y="75"/>
                    <a:pt x="486" y="87"/>
                  </a:cubicBezTo>
                  <a:close/>
                  <a:moveTo>
                    <a:pt x="237" y="540"/>
                  </a:moveTo>
                  <a:lnTo>
                    <a:pt x="635" y="540"/>
                  </a:lnTo>
                  <a:cubicBezTo>
                    <a:pt x="635" y="544"/>
                    <a:pt x="636" y="549"/>
                    <a:pt x="637" y="553"/>
                  </a:cubicBezTo>
                  <a:lnTo>
                    <a:pt x="231" y="553"/>
                  </a:lnTo>
                  <a:cubicBezTo>
                    <a:pt x="234" y="549"/>
                    <a:pt x="236" y="545"/>
                    <a:pt x="237" y="540"/>
                  </a:cubicBezTo>
                  <a:close/>
                  <a:moveTo>
                    <a:pt x="239" y="515"/>
                  </a:moveTo>
                  <a:lnTo>
                    <a:pt x="634" y="515"/>
                  </a:lnTo>
                  <a:cubicBezTo>
                    <a:pt x="634" y="520"/>
                    <a:pt x="634" y="524"/>
                    <a:pt x="634" y="528"/>
                  </a:cubicBezTo>
                  <a:lnTo>
                    <a:pt x="239" y="528"/>
                  </a:lnTo>
                  <a:cubicBezTo>
                    <a:pt x="240" y="524"/>
                    <a:pt x="240" y="520"/>
                    <a:pt x="239" y="515"/>
                  </a:cubicBezTo>
                  <a:close/>
                  <a:moveTo>
                    <a:pt x="231" y="491"/>
                  </a:moveTo>
                  <a:lnTo>
                    <a:pt x="637" y="491"/>
                  </a:lnTo>
                  <a:cubicBezTo>
                    <a:pt x="636" y="495"/>
                    <a:pt x="635" y="499"/>
                    <a:pt x="635" y="504"/>
                  </a:cubicBezTo>
                  <a:lnTo>
                    <a:pt x="237" y="504"/>
                  </a:lnTo>
                  <a:cubicBezTo>
                    <a:pt x="236" y="499"/>
                    <a:pt x="234" y="495"/>
                    <a:pt x="231" y="491"/>
                  </a:cubicBezTo>
                  <a:close/>
                  <a:moveTo>
                    <a:pt x="652" y="475"/>
                  </a:moveTo>
                  <a:lnTo>
                    <a:pt x="652" y="570"/>
                  </a:lnTo>
                  <a:lnTo>
                    <a:pt x="219" y="570"/>
                  </a:lnTo>
                  <a:lnTo>
                    <a:pt x="219" y="598"/>
                  </a:lnTo>
                  <a:lnTo>
                    <a:pt x="662" y="598"/>
                  </a:lnTo>
                  <a:cubicBezTo>
                    <a:pt x="674" y="598"/>
                    <a:pt x="683" y="590"/>
                    <a:pt x="683" y="580"/>
                  </a:cubicBezTo>
                  <a:lnTo>
                    <a:pt x="683" y="465"/>
                  </a:lnTo>
                  <a:cubicBezTo>
                    <a:pt x="683" y="455"/>
                    <a:pt x="674" y="447"/>
                    <a:pt x="662" y="447"/>
                  </a:cubicBezTo>
                  <a:lnTo>
                    <a:pt x="219" y="447"/>
                  </a:lnTo>
                  <a:lnTo>
                    <a:pt x="219" y="475"/>
                  </a:lnTo>
                  <a:lnTo>
                    <a:pt x="652" y="475"/>
                  </a:lnTo>
                  <a:close/>
                  <a:moveTo>
                    <a:pt x="223" y="189"/>
                  </a:moveTo>
                  <a:lnTo>
                    <a:pt x="93" y="543"/>
                  </a:lnTo>
                  <a:cubicBezTo>
                    <a:pt x="97" y="545"/>
                    <a:pt x="100" y="547"/>
                    <a:pt x="103" y="549"/>
                  </a:cubicBezTo>
                  <a:lnTo>
                    <a:pt x="236" y="188"/>
                  </a:lnTo>
                  <a:cubicBezTo>
                    <a:pt x="232" y="189"/>
                    <a:pt x="228" y="189"/>
                    <a:pt x="223" y="189"/>
                  </a:cubicBezTo>
                  <a:close/>
                  <a:moveTo>
                    <a:pt x="201" y="183"/>
                  </a:moveTo>
                  <a:lnTo>
                    <a:pt x="72" y="534"/>
                  </a:lnTo>
                  <a:cubicBezTo>
                    <a:pt x="76" y="535"/>
                    <a:pt x="79" y="537"/>
                    <a:pt x="83" y="538"/>
                  </a:cubicBezTo>
                  <a:lnTo>
                    <a:pt x="213" y="187"/>
                  </a:lnTo>
                  <a:cubicBezTo>
                    <a:pt x="209" y="186"/>
                    <a:pt x="205" y="185"/>
                    <a:pt x="201" y="183"/>
                  </a:cubicBezTo>
                  <a:close/>
                  <a:moveTo>
                    <a:pt x="183" y="168"/>
                  </a:moveTo>
                  <a:lnTo>
                    <a:pt x="50" y="529"/>
                  </a:lnTo>
                  <a:cubicBezTo>
                    <a:pt x="53" y="530"/>
                    <a:pt x="57" y="531"/>
                    <a:pt x="62" y="531"/>
                  </a:cubicBezTo>
                  <a:lnTo>
                    <a:pt x="192" y="177"/>
                  </a:lnTo>
                  <a:cubicBezTo>
                    <a:pt x="189" y="175"/>
                    <a:pt x="185" y="172"/>
                    <a:pt x="183" y="168"/>
                  </a:cubicBezTo>
                  <a:close/>
                  <a:moveTo>
                    <a:pt x="31" y="537"/>
                  </a:moveTo>
                  <a:lnTo>
                    <a:pt x="114" y="568"/>
                  </a:lnTo>
                  <a:lnTo>
                    <a:pt x="256" y="183"/>
                  </a:lnTo>
                  <a:lnTo>
                    <a:pt x="280" y="192"/>
                  </a:lnTo>
                  <a:lnTo>
                    <a:pt x="135" y="585"/>
                  </a:lnTo>
                  <a:cubicBezTo>
                    <a:pt x="131" y="595"/>
                    <a:pt x="121" y="601"/>
                    <a:pt x="112" y="597"/>
                  </a:cubicBezTo>
                  <a:lnTo>
                    <a:pt x="13" y="561"/>
                  </a:lnTo>
                  <a:cubicBezTo>
                    <a:pt x="4" y="558"/>
                    <a:pt x="0" y="547"/>
                    <a:pt x="4" y="536"/>
                  </a:cubicBezTo>
                  <a:lnTo>
                    <a:pt x="149" y="144"/>
                  </a:lnTo>
                  <a:lnTo>
                    <a:pt x="173" y="152"/>
                  </a:lnTo>
                  <a:lnTo>
                    <a:pt x="31" y="5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8"/>
            <p:cNvSpPr>
              <a:spLocks noEditPoints="1"/>
            </p:cNvSpPr>
            <p:nvPr/>
          </p:nvSpPr>
          <p:spPr bwMode="auto">
            <a:xfrm>
              <a:off x="6578379" y="2568945"/>
              <a:ext cx="482604" cy="484837"/>
            </a:xfrm>
            <a:custGeom>
              <a:avLst/>
              <a:gdLst>
                <a:gd name="T0" fmla="*/ 584 w 591"/>
                <a:gd name="T1" fmla="*/ 217 h 591"/>
                <a:gd name="T2" fmla="*/ 509 w 591"/>
                <a:gd name="T3" fmla="*/ 82 h 591"/>
                <a:gd name="T4" fmla="*/ 370 w 591"/>
                <a:gd name="T5" fmla="*/ 6 h 591"/>
                <a:gd name="T6" fmla="*/ 370 w 591"/>
                <a:gd name="T7" fmla="*/ 217 h 591"/>
                <a:gd name="T8" fmla="*/ 584 w 591"/>
                <a:gd name="T9" fmla="*/ 217 h 591"/>
                <a:gd name="T10" fmla="*/ 299 w 591"/>
                <a:gd name="T11" fmla="*/ 252 h 591"/>
                <a:gd name="T12" fmla="*/ 299 w 591"/>
                <a:gd name="T13" fmla="*/ 0 h 591"/>
                <a:gd name="T14" fmla="*/ 111 w 591"/>
                <a:gd name="T15" fmla="*/ 82 h 591"/>
                <a:gd name="T16" fmla="*/ 111 w 591"/>
                <a:gd name="T17" fmla="*/ 481 h 591"/>
                <a:gd name="T18" fmla="*/ 509 w 591"/>
                <a:gd name="T19" fmla="*/ 481 h 591"/>
                <a:gd name="T20" fmla="*/ 591 w 591"/>
                <a:gd name="T21" fmla="*/ 287 h 591"/>
                <a:gd name="T22" fmla="*/ 334 w 591"/>
                <a:gd name="T23" fmla="*/ 287 h 591"/>
                <a:gd name="T24" fmla="*/ 299 w 591"/>
                <a:gd name="T25" fmla="*/ 252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1" h="591">
                  <a:moveTo>
                    <a:pt x="584" y="217"/>
                  </a:moveTo>
                  <a:cubicBezTo>
                    <a:pt x="572" y="167"/>
                    <a:pt x="547" y="121"/>
                    <a:pt x="509" y="82"/>
                  </a:cubicBezTo>
                  <a:cubicBezTo>
                    <a:pt x="469" y="43"/>
                    <a:pt x="421" y="17"/>
                    <a:pt x="370" y="6"/>
                  </a:cubicBezTo>
                  <a:lnTo>
                    <a:pt x="370" y="217"/>
                  </a:lnTo>
                  <a:lnTo>
                    <a:pt x="584" y="217"/>
                  </a:lnTo>
                  <a:close/>
                  <a:moveTo>
                    <a:pt x="299" y="252"/>
                  </a:moveTo>
                  <a:lnTo>
                    <a:pt x="299" y="0"/>
                  </a:lnTo>
                  <a:cubicBezTo>
                    <a:pt x="231" y="3"/>
                    <a:pt x="163" y="30"/>
                    <a:pt x="111" y="82"/>
                  </a:cubicBezTo>
                  <a:cubicBezTo>
                    <a:pt x="0" y="192"/>
                    <a:pt x="0" y="371"/>
                    <a:pt x="111" y="481"/>
                  </a:cubicBezTo>
                  <a:cubicBezTo>
                    <a:pt x="220" y="591"/>
                    <a:pt x="399" y="591"/>
                    <a:pt x="509" y="481"/>
                  </a:cubicBezTo>
                  <a:cubicBezTo>
                    <a:pt x="563" y="427"/>
                    <a:pt x="590" y="357"/>
                    <a:pt x="591" y="287"/>
                  </a:cubicBezTo>
                  <a:lnTo>
                    <a:pt x="334" y="287"/>
                  </a:lnTo>
                  <a:cubicBezTo>
                    <a:pt x="315" y="287"/>
                    <a:pt x="299" y="271"/>
                    <a:pt x="299" y="2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9"/>
            <p:cNvSpPr/>
            <p:nvPr/>
          </p:nvSpPr>
          <p:spPr bwMode="auto">
            <a:xfrm>
              <a:off x="1543209" y="3358421"/>
              <a:ext cx="235367" cy="235492"/>
            </a:xfrm>
            <a:custGeom>
              <a:avLst/>
              <a:gdLst>
                <a:gd name="T0" fmla="*/ 97 w 290"/>
                <a:gd name="T1" fmla="*/ 287 h 288"/>
                <a:gd name="T2" fmla="*/ 101 w 290"/>
                <a:gd name="T3" fmla="*/ 288 h 288"/>
                <a:gd name="T4" fmla="*/ 104 w 290"/>
                <a:gd name="T5" fmla="*/ 287 h 288"/>
                <a:gd name="T6" fmla="*/ 170 w 290"/>
                <a:gd name="T7" fmla="*/ 221 h 288"/>
                <a:gd name="T8" fmla="*/ 213 w 290"/>
                <a:gd name="T9" fmla="*/ 265 h 288"/>
                <a:gd name="T10" fmla="*/ 217 w 290"/>
                <a:gd name="T11" fmla="*/ 266 h 288"/>
                <a:gd name="T12" fmla="*/ 218 w 290"/>
                <a:gd name="T13" fmla="*/ 266 h 288"/>
                <a:gd name="T14" fmla="*/ 221 w 290"/>
                <a:gd name="T15" fmla="*/ 263 h 288"/>
                <a:gd name="T16" fmla="*/ 290 w 290"/>
                <a:gd name="T17" fmla="*/ 6 h 288"/>
                <a:gd name="T18" fmla="*/ 290 w 290"/>
                <a:gd name="T19" fmla="*/ 4 h 288"/>
                <a:gd name="T20" fmla="*/ 286 w 290"/>
                <a:gd name="T21" fmla="*/ 0 h 288"/>
                <a:gd name="T22" fmla="*/ 285 w 290"/>
                <a:gd name="T23" fmla="*/ 0 h 288"/>
                <a:gd name="T24" fmla="*/ 284 w 290"/>
                <a:gd name="T25" fmla="*/ 0 h 288"/>
                <a:gd name="T26" fmla="*/ 27 w 290"/>
                <a:gd name="T27" fmla="*/ 69 h 288"/>
                <a:gd name="T28" fmla="*/ 23 w 290"/>
                <a:gd name="T29" fmla="*/ 72 h 288"/>
                <a:gd name="T30" fmla="*/ 25 w 290"/>
                <a:gd name="T31" fmla="*/ 77 h 288"/>
                <a:gd name="T32" fmla="*/ 67 w 290"/>
                <a:gd name="T33" fmla="*/ 119 h 288"/>
                <a:gd name="T34" fmla="*/ 2 w 290"/>
                <a:gd name="T35" fmla="*/ 185 h 288"/>
                <a:gd name="T36" fmla="*/ 2 w 290"/>
                <a:gd name="T37" fmla="*/ 191 h 288"/>
                <a:gd name="T38" fmla="*/ 97 w 290"/>
                <a:gd name="T39" fmla="*/ 287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0" h="288">
                  <a:moveTo>
                    <a:pt x="97" y="287"/>
                  </a:moveTo>
                  <a:cubicBezTo>
                    <a:pt x="98" y="288"/>
                    <a:pt x="99" y="288"/>
                    <a:pt x="101" y="288"/>
                  </a:cubicBezTo>
                  <a:cubicBezTo>
                    <a:pt x="102" y="288"/>
                    <a:pt x="103" y="288"/>
                    <a:pt x="104" y="287"/>
                  </a:cubicBezTo>
                  <a:lnTo>
                    <a:pt x="170" y="221"/>
                  </a:lnTo>
                  <a:lnTo>
                    <a:pt x="213" y="265"/>
                  </a:lnTo>
                  <a:cubicBezTo>
                    <a:pt x="214" y="266"/>
                    <a:pt x="215" y="266"/>
                    <a:pt x="217" y="266"/>
                  </a:cubicBezTo>
                  <a:cubicBezTo>
                    <a:pt x="217" y="266"/>
                    <a:pt x="217" y="266"/>
                    <a:pt x="218" y="266"/>
                  </a:cubicBezTo>
                  <a:cubicBezTo>
                    <a:pt x="220" y="266"/>
                    <a:pt x="221" y="265"/>
                    <a:pt x="221" y="263"/>
                  </a:cubicBezTo>
                  <a:lnTo>
                    <a:pt x="290" y="6"/>
                  </a:lnTo>
                  <a:cubicBezTo>
                    <a:pt x="290" y="5"/>
                    <a:pt x="290" y="5"/>
                    <a:pt x="290" y="4"/>
                  </a:cubicBezTo>
                  <a:cubicBezTo>
                    <a:pt x="290" y="2"/>
                    <a:pt x="288" y="0"/>
                    <a:pt x="286" y="0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285" y="0"/>
                    <a:pt x="284" y="0"/>
                    <a:pt x="284" y="0"/>
                  </a:cubicBezTo>
                  <a:lnTo>
                    <a:pt x="27" y="69"/>
                  </a:lnTo>
                  <a:cubicBezTo>
                    <a:pt x="25" y="69"/>
                    <a:pt x="24" y="70"/>
                    <a:pt x="23" y="72"/>
                  </a:cubicBezTo>
                  <a:cubicBezTo>
                    <a:pt x="23" y="74"/>
                    <a:pt x="24" y="75"/>
                    <a:pt x="25" y="77"/>
                  </a:cubicBezTo>
                  <a:lnTo>
                    <a:pt x="67" y="119"/>
                  </a:lnTo>
                  <a:lnTo>
                    <a:pt x="2" y="185"/>
                  </a:lnTo>
                  <a:cubicBezTo>
                    <a:pt x="0" y="187"/>
                    <a:pt x="0" y="190"/>
                    <a:pt x="2" y="191"/>
                  </a:cubicBezTo>
                  <a:lnTo>
                    <a:pt x="97" y="28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30"/>
            <p:cNvSpPr/>
            <p:nvPr/>
          </p:nvSpPr>
          <p:spPr bwMode="auto">
            <a:xfrm>
              <a:off x="1284105" y="3358421"/>
              <a:ext cx="237347" cy="235492"/>
            </a:xfrm>
            <a:custGeom>
              <a:avLst/>
              <a:gdLst>
                <a:gd name="T0" fmla="*/ 69 w 290"/>
                <a:gd name="T1" fmla="*/ 263 h 288"/>
                <a:gd name="T2" fmla="*/ 72 w 290"/>
                <a:gd name="T3" fmla="*/ 266 h 288"/>
                <a:gd name="T4" fmla="*/ 74 w 290"/>
                <a:gd name="T5" fmla="*/ 266 h 288"/>
                <a:gd name="T6" fmla="*/ 77 w 290"/>
                <a:gd name="T7" fmla="*/ 265 h 288"/>
                <a:gd name="T8" fmla="*/ 121 w 290"/>
                <a:gd name="T9" fmla="*/ 221 h 288"/>
                <a:gd name="T10" fmla="*/ 186 w 290"/>
                <a:gd name="T11" fmla="*/ 287 h 288"/>
                <a:gd name="T12" fmla="*/ 189 w 290"/>
                <a:gd name="T13" fmla="*/ 288 h 288"/>
                <a:gd name="T14" fmla="*/ 193 w 290"/>
                <a:gd name="T15" fmla="*/ 287 h 288"/>
                <a:gd name="T16" fmla="*/ 288 w 290"/>
                <a:gd name="T17" fmla="*/ 191 h 288"/>
                <a:gd name="T18" fmla="*/ 288 w 290"/>
                <a:gd name="T19" fmla="*/ 185 h 288"/>
                <a:gd name="T20" fmla="*/ 223 w 290"/>
                <a:gd name="T21" fmla="*/ 119 h 288"/>
                <a:gd name="T22" fmla="*/ 265 w 290"/>
                <a:gd name="T23" fmla="*/ 77 h 288"/>
                <a:gd name="T24" fmla="*/ 267 w 290"/>
                <a:gd name="T25" fmla="*/ 72 h 288"/>
                <a:gd name="T26" fmla="*/ 263 w 290"/>
                <a:gd name="T27" fmla="*/ 69 h 288"/>
                <a:gd name="T28" fmla="*/ 6 w 290"/>
                <a:gd name="T29" fmla="*/ 0 h 288"/>
                <a:gd name="T30" fmla="*/ 4 w 290"/>
                <a:gd name="T31" fmla="*/ 0 h 288"/>
                <a:gd name="T32" fmla="*/ 1 w 290"/>
                <a:gd name="T33" fmla="*/ 1 h 288"/>
                <a:gd name="T34" fmla="*/ 0 w 290"/>
                <a:gd name="T35" fmla="*/ 5 h 288"/>
                <a:gd name="T36" fmla="*/ 69 w 290"/>
                <a:gd name="T37" fmla="*/ 263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0" h="288">
                  <a:moveTo>
                    <a:pt x="69" y="263"/>
                  </a:moveTo>
                  <a:cubicBezTo>
                    <a:pt x="69" y="265"/>
                    <a:pt x="71" y="266"/>
                    <a:pt x="72" y="266"/>
                  </a:cubicBezTo>
                  <a:cubicBezTo>
                    <a:pt x="73" y="266"/>
                    <a:pt x="73" y="266"/>
                    <a:pt x="74" y="266"/>
                  </a:cubicBezTo>
                  <a:cubicBezTo>
                    <a:pt x="75" y="266"/>
                    <a:pt x="76" y="266"/>
                    <a:pt x="77" y="265"/>
                  </a:cubicBezTo>
                  <a:lnTo>
                    <a:pt x="121" y="221"/>
                  </a:lnTo>
                  <a:lnTo>
                    <a:pt x="186" y="287"/>
                  </a:lnTo>
                  <a:cubicBezTo>
                    <a:pt x="187" y="288"/>
                    <a:pt x="188" y="288"/>
                    <a:pt x="189" y="288"/>
                  </a:cubicBezTo>
                  <a:cubicBezTo>
                    <a:pt x="191" y="288"/>
                    <a:pt x="192" y="288"/>
                    <a:pt x="193" y="287"/>
                  </a:cubicBezTo>
                  <a:lnTo>
                    <a:pt x="288" y="191"/>
                  </a:lnTo>
                  <a:cubicBezTo>
                    <a:pt x="290" y="190"/>
                    <a:pt x="290" y="187"/>
                    <a:pt x="288" y="185"/>
                  </a:cubicBezTo>
                  <a:lnTo>
                    <a:pt x="223" y="119"/>
                  </a:lnTo>
                  <a:lnTo>
                    <a:pt x="265" y="77"/>
                  </a:lnTo>
                  <a:cubicBezTo>
                    <a:pt x="267" y="75"/>
                    <a:pt x="267" y="74"/>
                    <a:pt x="267" y="72"/>
                  </a:cubicBezTo>
                  <a:cubicBezTo>
                    <a:pt x="266" y="70"/>
                    <a:pt x="265" y="69"/>
                    <a:pt x="263" y="69"/>
                  </a:cubicBezTo>
                  <a:lnTo>
                    <a:pt x="6" y="0"/>
                  </a:lnTo>
                  <a:cubicBezTo>
                    <a:pt x="5" y="0"/>
                    <a:pt x="5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4"/>
                    <a:pt x="0" y="5"/>
                  </a:cubicBezTo>
                  <a:lnTo>
                    <a:pt x="69" y="2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31"/>
            <p:cNvSpPr/>
            <p:nvPr/>
          </p:nvSpPr>
          <p:spPr bwMode="auto">
            <a:xfrm>
              <a:off x="1543209" y="3615681"/>
              <a:ext cx="237347" cy="237472"/>
            </a:xfrm>
            <a:custGeom>
              <a:avLst/>
              <a:gdLst>
                <a:gd name="T0" fmla="*/ 221 w 291"/>
                <a:gd name="T1" fmla="*/ 25 h 289"/>
                <a:gd name="T2" fmla="*/ 218 w 291"/>
                <a:gd name="T3" fmla="*/ 22 h 289"/>
                <a:gd name="T4" fmla="*/ 217 w 291"/>
                <a:gd name="T5" fmla="*/ 22 h 289"/>
                <a:gd name="T6" fmla="*/ 213 w 291"/>
                <a:gd name="T7" fmla="*/ 23 h 289"/>
                <a:gd name="T8" fmla="*/ 170 w 291"/>
                <a:gd name="T9" fmla="*/ 67 h 289"/>
                <a:gd name="T10" fmla="*/ 104 w 291"/>
                <a:gd name="T11" fmla="*/ 2 h 289"/>
                <a:gd name="T12" fmla="*/ 101 w 291"/>
                <a:gd name="T13" fmla="*/ 0 h 289"/>
                <a:gd name="T14" fmla="*/ 97 w 291"/>
                <a:gd name="T15" fmla="*/ 2 h 289"/>
                <a:gd name="T16" fmla="*/ 2 w 291"/>
                <a:gd name="T17" fmla="*/ 97 h 289"/>
                <a:gd name="T18" fmla="*/ 2 w 291"/>
                <a:gd name="T19" fmla="*/ 104 h 289"/>
                <a:gd name="T20" fmla="*/ 67 w 291"/>
                <a:gd name="T21" fmla="*/ 169 h 289"/>
                <a:gd name="T22" fmla="*/ 25 w 291"/>
                <a:gd name="T23" fmla="*/ 212 h 289"/>
                <a:gd name="T24" fmla="*/ 23 w 291"/>
                <a:gd name="T25" fmla="*/ 216 h 289"/>
                <a:gd name="T26" fmla="*/ 27 w 291"/>
                <a:gd name="T27" fmla="*/ 220 h 289"/>
                <a:gd name="T28" fmla="*/ 284 w 291"/>
                <a:gd name="T29" fmla="*/ 289 h 289"/>
                <a:gd name="T30" fmla="*/ 286 w 291"/>
                <a:gd name="T31" fmla="*/ 289 h 289"/>
                <a:gd name="T32" fmla="*/ 289 w 291"/>
                <a:gd name="T33" fmla="*/ 288 h 289"/>
                <a:gd name="T34" fmla="*/ 290 w 291"/>
                <a:gd name="T35" fmla="*/ 283 h 289"/>
                <a:gd name="T36" fmla="*/ 221 w 291"/>
                <a:gd name="T37" fmla="*/ 25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1" h="289">
                  <a:moveTo>
                    <a:pt x="221" y="25"/>
                  </a:moveTo>
                  <a:cubicBezTo>
                    <a:pt x="221" y="24"/>
                    <a:pt x="219" y="22"/>
                    <a:pt x="218" y="22"/>
                  </a:cubicBezTo>
                  <a:cubicBezTo>
                    <a:pt x="217" y="22"/>
                    <a:pt x="217" y="22"/>
                    <a:pt x="217" y="22"/>
                  </a:cubicBezTo>
                  <a:cubicBezTo>
                    <a:pt x="215" y="22"/>
                    <a:pt x="214" y="22"/>
                    <a:pt x="213" y="23"/>
                  </a:cubicBezTo>
                  <a:lnTo>
                    <a:pt x="170" y="67"/>
                  </a:lnTo>
                  <a:lnTo>
                    <a:pt x="104" y="2"/>
                  </a:lnTo>
                  <a:cubicBezTo>
                    <a:pt x="103" y="1"/>
                    <a:pt x="102" y="0"/>
                    <a:pt x="101" y="0"/>
                  </a:cubicBezTo>
                  <a:cubicBezTo>
                    <a:pt x="99" y="0"/>
                    <a:pt x="98" y="1"/>
                    <a:pt x="97" y="2"/>
                  </a:cubicBezTo>
                  <a:lnTo>
                    <a:pt x="2" y="97"/>
                  </a:lnTo>
                  <a:cubicBezTo>
                    <a:pt x="0" y="99"/>
                    <a:pt x="0" y="102"/>
                    <a:pt x="2" y="104"/>
                  </a:cubicBezTo>
                  <a:lnTo>
                    <a:pt x="67" y="169"/>
                  </a:lnTo>
                  <a:lnTo>
                    <a:pt x="25" y="212"/>
                  </a:lnTo>
                  <a:cubicBezTo>
                    <a:pt x="24" y="213"/>
                    <a:pt x="23" y="215"/>
                    <a:pt x="23" y="216"/>
                  </a:cubicBezTo>
                  <a:cubicBezTo>
                    <a:pt x="24" y="218"/>
                    <a:pt x="25" y="219"/>
                    <a:pt x="27" y="220"/>
                  </a:cubicBezTo>
                  <a:lnTo>
                    <a:pt x="284" y="289"/>
                  </a:lnTo>
                  <a:cubicBezTo>
                    <a:pt x="285" y="289"/>
                    <a:pt x="285" y="289"/>
                    <a:pt x="286" y="289"/>
                  </a:cubicBezTo>
                  <a:cubicBezTo>
                    <a:pt x="287" y="289"/>
                    <a:pt x="288" y="288"/>
                    <a:pt x="289" y="288"/>
                  </a:cubicBezTo>
                  <a:cubicBezTo>
                    <a:pt x="290" y="286"/>
                    <a:pt x="291" y="285"/>
                    <a:pt x="290" y="283"/>
                  </a:cubicBezTo>
                  <a:lnTo>
                    <a:pt x="221" y="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32"/>
            <p:cNvSpPr/>
            <p:nvPr/>
          </p:nvSpPr>
          <p:spPr bwMode="auto">
            <a:xfrm>
              <a:off x="1284105" y="3615681"/>
              <a:ext cx="237347" cy="237472"/>
            </a:xfrm>
            <a:custGeom>
              <a:avLst/>
              <a:gdLst>
                <a:gd name="T0" fmla="*/ 193 w 290"/>
                <a:gd name="T1" fmla="*/ 2 h 289"/>
                <a:gd name="T2" fmla="*/ 189 w 290"/>
                <a:gd name="T3" fmla="*/ 0 h 289"/>
                <a:gd name="T4" fmla="*/ 186 w 290"/>
                <a:gd name="T5" fmla="*/ 2 h 289"/>
                <a:gd name="T6" fmla="*/ 121 w 290"/>
                <a:gd name="T7" fmla="*/ 67 h 289"/>
                <a:gd name="T8" fmla="*/ 77 w 290"/>
                <a:gd name="T9" fmla="*/ 23 h 289"/>
                <a:gd name="T10" fmla="*/ 74 w 290"/>
                <a:gd name="T11" fmla="*/ 22 h 289"/>
                <a:gd name="T12" fmla="*/ 72 w 290"/>
                <a:gd name="T13" fmla="*/ 22 h 289"/>
                <a:gd name="T14" fmla="*/ 69 w 290"/>
                <a:gd name="T15" fmla="*/ 25 h 289"/>
                <a:gd name="T16" fmla="*/ 0 w 290"/>
                <a:gd name="T17" fmla="*/ 283 h 289"/>
                <a:gd name="T18" fmla="*/ 1 w 290"/>
                <a:gd name="T19" fmla="*/ 288 h 289"/>
                <a:gd name="T20" fmla="*/ 5 w 290"/>
                <a:gd name="T21" fmla="*/ 289 h 289"/>
                <a:gd name="T22" fmla="*/ 6 w 290"/>
                <a:gd name="T23" fmla="*/ 289 h 289"/>
                <a:gd name="T24" fmla="*/ 263 w 290"/>
                <a:gd name="T25" fmla="*/ 220 h 289"/>
                <a:gd name="T26" fmla="*/ 267 w 290"/>
                <a:gd name="T27" fmla="*/ 216 h 289"/>
                <a:gd name="T28" fmla="*/ 265 w 290"/>
                <a:gd name="T29" fmla="*/ 212 h 289"/>
                <a:gd name="T30" fmla="*/ 223 w 290"/>
                <a:gd name="T31" fmla="*/ 169 h 289"/>
                <a:gd name="T32" fmla="*/ 288 w 290"/>
                <a:gd name="T33" fmla="*/ 104 h 289"/>
                <a:gd name="T34" fmla="*/ 288 w 290"/>
                <a:gd name="T35" fmla="*/ 97 h 289"/>
                <a:gd name="T36" fmla="*/ 193 w 290"/>
                <a:gd name="T37" fmla="*/ 2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0" h="289">
                  <a:moveTo>
                    <a:pt x="193" y="2"/>
                  </a:moveTo>
                  <a:cubicBezTo>
                    <a:pt x="192" y="1"/>
                    <a:pt x="191" y="0"/>
                    <a:pt x="189" y="0"/>
                  </a:cubicBezTo>
                  <a:cubicBezTo>
                    <a:pt x="188" y="0"/>
                    <a:pt x="187" y="1"/>
                    <a:pt x="186" y="2"/>
                  </a:cubicBezTo>
                  <a:lnTo>
                    <a:pt x="121" y="67"/>
                  </a:lnTo>
                  <a:lnTo>
                    <a:pt x="77" y="23"/>
                  </a:lnTo>
                  <a:cubicBezTo>
                    <a:pt x="76" y="22"/>
                    <a:pt x="75" y="22"/>
                    <a:pt x="74" y="22"/>
                  </a:cubicBezTo>
                  <a:cubicBezTo>
                    <a:pt x="73" y="22"/>
                    <a:pt x="73" y="22"/>
                    <a:pt x="72" y="22"/>
                  </a:cubicBezTo>
                  <a:cubicBezTo>
                    <a:pt x="71" y="22"/>
                    <a:pt x="69" y="24"/>
                    <a:pt x="69" y="25"/>
                  </a:cubicBezTo>
                  <a:lnTo>
                    <a:pt x="0" y="283"/>
                  </a:lnTo>
                  <a:cubicBezTo>
                    <a:pt x="0" y="285"/>
                    <a:pt x="0" y="286"/>
                    <a:pt x="1" y="288"/>
                  </a:cubicBezTo>
                  <a:cubicBezTo>
                    <a:pt x="2" y="288"/>
                    <a:pt x="3" y="289"/>
                    <a:pt x="5" y="289"/>
                  </a:cubicBezTo>
                  <a:cubicBezTo>
                    <a:pt x="5" y="289"/>
                    <a:pt x="5" y="289"/>
                    <a:pt x="6" y="289"/>
                  </a:cubicBezTo>
                  <a:lnTo>
                    <a:pt x="263" y="220"/>
                  </a:lnTo>
                  <a:cubicBezTo>
                    <a:pt x="265" y="219"/>
                    <a:pt x="266" y="218"/>
                    <a:pt x="267" y="216"/>
                  </a:cubicBezTo>
                  <a:cubicBezTo>
                    <a:pt x="267" y="215"/>
                    <a:pt x="267" y="213"/>
                    <a:pt x="265" y="212"/>
                  </a:cubicBezTo>
                  <a:lnTo>
                    <a:pt x="223" y="169"/>
                  </a:lnTo>
                  <a:lnTo>
                    <a:pt x="288" y="104"/>
                  </a:lnTo>
                  <a:cubicBezTo>
                    <a:pt x="290" y="102"/>
                    <a:pt x="290" y="99"/>
                    <a:pt x="288" y="97"/>
                  </a:cubicBezTo>
                  <a:lnTo>
                    <a:pt x="193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2308353" y="4146108"/>
              <a:ext cx="526117" cy="496711"/>
              <a:chOff x="2308353" y="4146108"/>
              <a:chExt cx="526117" cy="496711"/>
            </a:xfrm>
            <a:grpFill/>
          </p:grpSpPr>
          <p:sp>
            <p:nvSpPr>
              <p:cNvPr id="45" name="Freeform 33"/>
              <p:cNvSpPr/>
              <p:nvPr/>
            </p:nvSpPr>
            <p:spPr bwMode="auto">
              <a:xfrm>
                <a:off x="2316264" y="4146108"/>
                <a:ext cx="510294" cy="245386"/>
              </a:xfrm>
              <a:custGeom>
                <a:avLst/>
                <a:gdLst>
                  <a:gd name="T0" fmla="*/ 530 w 626"/>
                  <a:gd name="T1" fmla="*/ 0 h 300"/>
                  <a:gd name="T2" fmla="*/ 97 w 626"/>
                  <a:gd name="T3" fmla="*/ 0 h 300"/>
                  <a:gd name="T4" fmla="*/ 0 w 626"/>
                  <a:gd name="T5" fmla="*/ 73 h 300"/>
                  <a:gd name="T6" fmla="*/ 313 w 626"/>
                  <a:gd name="T7" fmla="*/ 300 h 300"/>
                  <a:gd name="T8" fmla="*/ 626 w 626"/>
                  <a:gd name="T9" fmla="*/ 73 h 300"/>
                  <a:gd name="T10" fmla="*/ 530 w 626"/>
                  <a:gd name="T11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6" h="300">
                    <a:moveTo>
                      <a:pt x="530" y="0"/>
                    </a:moveTo>
                    <a:lnTo>
                      <a:pt x="97" y="0"/>
                    </a:lnTo>
                    <a:cubicBezTo>
                      <a:pt x="54" y="0"/>
                      <a:pt x="17" y="30"/>
                      <a:pt x="0" y="73"/>
                    </a:cubicBezTo>
                    <a:lnTo>
                      <a:pt x="313" y="300"/>
                    </a:lnTo>
                    <a:lnTo>
                      <a:pt x="626" y="73"/>
                    </a:lnTo>
                    <a:cubicBezTo>
                      <a:pt x="609" y="30"/>
                      <a:pt x="572" y="0"/>
                      <a:pt x="53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71" tIns="34285" rIns="68571" bIns="34285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34"/>
              <p:cNvSpPr/>
              <p:nvPr/>
            </p:nvSpPr>
            <p:spPr bwMode="auto">
              <a:xfrm>
                <a:off x="2308353" y="4282655"/>
                <a:ext cx="526117" cy="360164"/>
              </a:xfrm>
              <a:custGeom>
                <a:avLst/>
                <a:gdLst>
                  <a:gd name="T0" fmla="*/ 322 w 644"/>
                  <a:gd name="T1" fmla="*/ 230 h 440"/>
                  <a:gd name="T2" fmla="*/ 311 w 644"/>
                  <a:gd name="T3" fmla="*/ 226 h 440"/>
                  <a:gd name="T4" fmla="*/ 0 w 644"/>
                  <a:gd name="T5" fmla="*/ 0 h 440"/>
                  <a:gd name="T6" fmla="*/ 0 w 644"/>
                  <a:gd name="T7" fmla="*/ 317 h 440"/>
                  <a:gd name="T8" fmla="*/ 106 w 644"/>
                  <a:gd name="T9" fmla="*/ 440 h 440"/>
                  <a:gd name="T10" fmla="*/ 539 w 644"/>
                  <a:gd name="T11" fmla="*/ 440 h 440"/>
                  <a:gd name="T12" fmla="*/ 644 w 644"/>
                  <a:gd name="T13" fmla="*/ 317 h 440"/>
                  <a:gd name="T14" fmla="*/ 644 w 644"/>
                  <a:gd name="T15" fmla="*/ 0 h 440"/>
                  <a:gd name="T16" fmla="*/ 333 w 644"/>
                  <a:gd name="T17" fmla="*/ 226 h 440"/>
                  <a:gd name="T18" fmla="*/ 322 w 644"/>
                  <a:gd name="T19" fmla="*/ 23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4" h="440">
                    <a:moveTo>
                      <a:pt x="322" y="230"/>
                    </a:moveTo>
                    <a:cubicBezTo>
                      <a:pt x="318" y="230"/>
                      <a:pt x="315" y="229"/>
                      <a:pt x="311" y="226"/>
                    </a:cubicBezTo>
                    <a:lnTo>
                      <a:pt x="0" y="0"/>
                    </a:lnTo>
                    <a:lnTo>
                      <a:pt x="0" y="317"/>
                    </a:lnTo>
                    <a:cubicBezTo>
                      <a:pt x="0" y="385"/>
                      <a:pt x="47" y="440"/>
                      <a:pt x="106" y="440"/>
                    </a:cubicBezTo>
                    <a:lnTo>
                      <a:pt x="539" y="440"/>
                    </a:lnTo>
                    <a:cubicBezTo>
                      <a:pt x="597" y="440"/>
                      <a:pt x="644" y="385"/>
                      <a:pt x="644" y="317"/>
                    </a:cubicBezTo>
                    <a:lnTo>
                      <a:pt x="644" y="0"/>
                    </a:lnTo>
                    <a:lnTo>
                      <a:pt x="333" y="226"/>
                    </a:lnTo>
                    <a:cubicBezTo>
                      <a:pt x="330" y="229"/>
                      <a:pt x="326" y="230"/>
                      <a:pt x="322" y="2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71" tIns="34285" rIns="68571" bIns="34285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Freeform 35"/>
            <p:cNvSpPr>
              <a:spLocks noEditPoints="1"/>
            </p:cNvSpPr>
            <p:nvPr/>
          </p:nvSpPr>
          <p:spPr bwMode="auto">
            <a:xfrm>
              <a:off x="4400942" y="4150067"/>
              <a:ext cx="397554" cy="488795"/>
            </a:xfrm>
            <a:custGeom>
              <a:avLst/>
              <a:gdLst>
                <a:gd name="T0" fmla="*/ 0 w 486"/>
                <a:gd name="T1" fmla="*/ 262 h 598"/>
                <a:gd name="T2" fmla="*/ 0 w 486"/>
                <a:gd name="T3" fmla="*/ 500 h 598"/>
                <a:gd name="T4" fmla="*/ 98 w 486"/>
                <a:gd name="T5" fmla="*/ 598 h 598"/>
                <a:gd name="T6" fmla="*/ 388 w 486"/>
                <a:gd name="T7" fmla="*/ 598 h 598"/>
                <a:gd name="T8" fmla="*/ 486 w 486"/>
                <a:gd name="T9" fmla="*/ 500 h 598"/>
                <a:gd name="T10" fmla="*/ 486 w 486"/>
                <a:gd name="T11" fmla="*/ 262 h 598"/>
                <a:gd name="T12" fmla="*/ 445 w 486"/>
                <a:gd name="T13" fmla="*/ 262 h 598"/>
                <a:gd name="T14" fmla="*/ 445 w 486"/>
                <a:gd name="T15" fmla="*/ 199 h 598"/>
                <a:gd name="T16" fmla="*/ 246 w 486"/>
                <a:gd name="T17" fmla="*/ 0 h 598"/>
                <a:gd name="T18" fmla="*/ 48 w 486"/>
                <a:gd name="T19" fmla="*/ 199 h 598"/>
                <a:gd name="T20" fmla="*/ 48 w 486"/>
                <a:gd name="T21" fmla="*/ 262 h 598"/>
                <a:gd name="T22" fmla="*/ 0 w 486"/>
                <a:gd name="T23" fmla="*/ 262 h 598"/>
                <a:gd name="T24" fmla="*/ 370 w 486"/>
                <a:gd name="T25" fmla="*/ 262 h 598"/>
                <a:gd name="T26" fmla="*/ 122 w 486"/>
                <a:gd name="T27" fmla="*/ 262 h 598"/>
                <a:gd name="T28" fmla="*/ 123 w 486"/>
                <a:gd name="T29" fmla="*/ 199 h 598"/>
                <a:gd name="T30" fmla="*/ 246 w 486"/>
                <a:gd name="T31" fmla="*/ 75 h 598"/>
                <a:gd name="T32" fmla="*/ 370 w 486"/>
                <a:gd name="T33" fmla="*/ 199 h 598"/>
                <a:gd name="T34" fmla="*/ 370 w 486"/>
                <a:gd name="T35" fmla="*/ 262 h 598"/>
                <a:gd name="T36" fmla="*/ 276 w 486"/>
                <a:gd name="T37" fmla="*/ 438 h 598"/>
                <a:gd name="T38" fmla="*/ 276 w 486"/>
                <a:gd name="T39" fmla="*/ 438 h 598"/>
                <a:gd name="T40" fmla="*/ 276 w 486"/>
                <a:gd name="T41" fmla="*/ 491 h 598"/>
                <a:gd name="T42" fmla="*/ 243 w 486"/>
                <a:gd name="T43" fmla="*/ 523 h 598"/>
                <a:gd name="T44" fmla="*/ 210 w 486"/>
                <a:gd name="T45" fmla="*/ 491 h 598"/>
                <a:gd name="T46" fmla="*/ 210 w 486"/>
                <a:gd name="T47" fmla="*/ 438 h 598"/>
                <a:gd name="T48" fmla="*/ 187 w 486"/>
                <a:gd name="T49" fmla="*/ 392 h 598"/>
                <a:gd name="T50" fmla="*/ 243 w 486"/>
                <a:gd name="T51" fmla="*/ 336 h 598"/>
                <a:gd name="T52" fmla="*/ 299 w 486"/>
                <a:gd name="T53" fmla="*/ 392 h 598"/>
                <a:gd name="T54" fmla="*/ 276 w 486"/>
                <a:gd name="T55" fmla="*/ 438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6" h="598">
                  <a:moveTo>
                    <a:pt x="0" y="262"/>
                  </a:moveTo>
                  <a:lnTo>
                    <a:pt x="0" y="500"/>
                  </a:lnTo>
                  <a:cubicBezTo>
                    <a:pt x="0" y="554"/>
                    <a:pt x="44" y="598"/>
                    <a:pt x="98" y="598"/>
                  </a:cubicBezTo>
                  <a:lnTo>
                    <a:pt x="388" y="598"/>
                  </a:lnTo>
                  <a:cubicBezTo>
                    <a:pt x="442" y="598"/>
                    <a:pt x="486" y="554"/>
                    <a:pt x="486" y="500"/>
                  </a:cubicBezTo>
                  <a:lnTo>
                    <a:pt x="486" y="262"/>
                  </a:lnTo>
                  <a:lnTo>
                    <a:pt x="445" y="262"/>
                  </a:lnTo>
                  <a:lnTo>
                    <a:pt x="445" y="199"/>
                  </a:lnTo>
                  <a:cubicBezTo>
                    <a:pt x="445" y="89"/>
                    <a:pt x="356" y="0"/>
                    <a:pt x="246" y="0"/>
                  </a:cubicBezTo>
                  <a:cubicBezTo>
                    <a:pt x="137" y="0"/>
                    <a:pt x="48" y="89"/>
                    <a:pt x="48" y="199"/>
                  </a:cubicBezTo>
                  <a:lnTo>
                    <a:pt x="48" y="262"/>
                  </a:lnTo>
                  <a:lnTo>
                    <a:pt x="0" y="262"/>
                  </a:lnTo>
                  <a:close/>
                  <a:moveTo>
                    <a:pt x="370" y="262"/>
                  </a:moveTo>
                  <a:lnTo>
                    <a:pt x="122" y="262"/>
                  </a:lnTo>
                  <a:lnTo>
                    <a:pt x="123" y="199"/>
                  </a:lnTo>
                  <a:cubicBezTo>
                    <a:pt x="123" y="131"/>
                    <a:pt x="178" y="75"/>
                    <a:pt x="246" y="75"/>
                  </a:cubicBezTo>
                  <a:cubicBezTo>
                    <a:pt x="315" y="75"/>
                    <a:pt x="370" y="131"/>
                    <a:pt x="370" y="199"/>
                  </a:cubicBezTo>
                  <a:lnTo>
                    <a:pt x="370" y="262"/>
                  </a:lnTo>
                  <a:close/>
                  <a:moveTo>
                    <a:pt x="276" y="438"/>
                  </a:moveTo>
                  <a:lnTo>
                    <a:pt x="276" y="438"/>
                  </a:lnTo>
                  <a:lnTo>
                    <a:pt x="276" y="491"/>
                  </a:lnTo>
                  <a:cubicBezTo>
                    <a:pt x="276" y="509"/>
                    <a:pt x="261" y="523"/>
                    <a:pt x="243" y="523"/>
                  </a:cubicBezTo>
                  <a:cubicBezTo>
                    <a:pt x="225" y="523"/>
                    <a:pt x="210" y="509"/>
                    <a:pt x="210" y="491"/>
                  </a:cubicBezTo>
                  <a:lnTo>
                    <a:pt x="210" y="438"/>
                  </a:lnTo>
                  <a:cubicBezTo>
                    <a:pt x="196" y="428"/>
                    <a:pt x="187" y="411"/>
                    <a:pt x="187" y="392"/>
                  </a:cubicBezTo>
                  <a:cubicBezTo>
                    <a:pt x="187" y="362"/>
                    <a:pt x="212" y="336"/>
                    <a:pt x="243" y="336"/>
                  </a:cubicBezTo>
                  <a:cubicBezTo>
                    <a:pt x="274" y="336"/>
                    <a:pt x="299" y="362"/>
                    <a:pt x="299" y="392"/>
                  </a:cubicBezTo>
                  <a:cubicBezTo>
                    <a:pt x="299" y="411"/>
                    <a:pt x="290" y="428"/>
                    <a:pt x="276" y="4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6"/>
            <p:cNvSpPr>
              <a:spLocks noEditPoints="1"/>
            </p:cNvSpPr>
            <p:nvPr/>
          </p:nvSpPr>
          <p:spPr bwMode="auto">
            <a:xfrm>
              <a:off x="1203012" y="1030703"/>
              <a:ext cx="656657" cy="554099"/>
            </a:xfrm>
            <a:custGeom>
              <a:avLst/>
              <a:gdLst>
                <a:gd name="T0" fmla="*/ 563 w 803"/>
                <a:gd name="T1" fmla="*/ 421 h 678"/>
                <a:gd name="T2" fmla="*/ 445 w 803"/>
                <a:gd name="T3" fmla="*/ 421 h 678"/>
                <a:gd name="T4" fmla="*/ 445 w 803"/>
                <a:gd name="T5" fmla="*/ 540 h 678"/>
                <a:gd name="T6" fmla="*/ 358 w 803"/>
                <a:gd name="T7" fmla="*/ 540 h 678"/>
                <a:gd name="T8" fmla="*/ 358 w 803"/>
                <a:gd name="T9" fmla="*/ 421 h 678"/>
                <a:gd name="T10" fmla="*/ 240 w 803"/>
                <a:gd name="T11" fmla="*/ 421 h 678"/>
                <a:gd name="T12" fmla="*/ 240 w 803"/>
                <a:gd name="T13" fmla="*/ 334 h 678"/>
                <a:gd name="T14" fmla="*/ 358 w 803"/>
                <a:gd name="T15" fmla="*/ 334 h 678"/>
                <a:gd name="T16" fmla="*/ 358 w 803"/>
                <a:gd name="T17" fmla="*/ 215 h 678"/>
                <a:gd name="T18" fmla="*/ 445 w 803"/>
                <a:gd name="T19" fmla="*/ 215 h 678"/>
                <a:gd name="T20" fmla="*/ 445 w 803"/>
                <a:gd name="T21" fmla="*/ 334 h 678"/>
                <a:gd name="T22" fmla="*/ 563 w 803"/>
                <a:gd name="T23" fmla="*/ 334 h 678"/>
                <a:gd name="T24" fmla="*/ 563 w 803"/>
                <a:gd name="T25" fmla="*/ 421 h 678"/>
                <a:gd name="T26" fmla="*/ 737 w 803"/>
                <a:gd name="T27" fmla="*/ 218 h 678"/>
                <a:gd name="T28" fmla="*/ 401 w 803"/>
                <a:gd name="T29" fmla="*/ 161 h 678"/>
                <a:gd name="T30" fmla="*/ 66 w 803"/>
                <a:gd name="T31" fmla="*/ 218 h 678"/>
                <a:gd name="T32" fmla="*/ 402 w 803"/>
                <a:gd name="T33" fmla="*/ 678 h 678"/>
                <a:gd name="T34" fmla="*/ 737 w 803"/>
                <a:gd name="T35" fmla="*/ 218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03" h="678">
                  <a:moveTo>
                    <a:pt x="563" y="421"/>
                  </a:moveTo>
                  <a:lnTo>
                    <a:pt x="445" y="421"/>
                  </a:lnTo>
                  <a:lnTo>
                    <a:pt x="445" y="540"/>
                  </a:lnTo>
                  <a:lnTo>
                    <a:pt x="358" y="540"/>
                  </a:lnTo>
                  <a:lnTo>
                    <a:pt x="358" y="421"/>
                  </a:lnTo>
                  <a:lnTo>
                    <a:pt x="240" y="421"/>
                  </a:lnTo>
                  <a:lnTo>
                    <a:pt x="240" y="334"/>
                  </a:lnTo>
                  <a:lnTo>
                    <a:pt x="358" y="334"/>
                  </a:lnTo>
                  <a:lnTo>
                    <a:pt x="358" y="215"/>
                  </a:lnTo>
                  <a:lnTo>
                    <a:pt x="445" y="215"/>
                  </a:lnTo>
                  <a:lnTo>
                    <a:pt x="445" y="334"/>
                  </a:lnTo>
                  <a:lnTo>
                    <a:pt x="563" y="334"/>
                  </a:lnTo>
                  <a:lnTo>
                    <a:pt x="563" y="421"/>
                  </a:lnTo>
                  <a:close/>
                  <a:moveTo>
                    <a:pt x="737" y="218"/>
                  </a:moveTo>
                  <a:cubicBezTo>
                    <a:pt x="680" y="0"/>
                    <a:pt x="440" y="138"/>
                    <a:pt x="401" y="161"/>
                  </a:cubicBezTo>
                  <a:cubicBezTo>
                    <a:pt x="360" y="136"/>
                    <a:pt x="123" y="1"/>
                    <a:pt x="66" y="218"/>
                  </a:cubicBezTo>
                  <a:cubicBezTo>
                    <a:pt x="0" y="469"/>
                    <a:pt x="400" y="676"/>
                    <a:pt x="402" y="678"/>
                  </a:cubicBezTo>
                  <a:cubicBezTo>
                    <a:pt x="402" y="678"/>
                    <a:pt x="803" y="466"/>
                    <a:pt x="737" y="2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7"/>
            <p:cNvSpPr>
              <a:spLocks noEditPoints="1"/>
            </p:cNvSpPr>
            <p:nvPr/>
          </p:nvSpPr>
          <p:spPr bwMode="auto">
            <a:xfrm>
              <a:off x="4367317" y="2563008"/>
              <a:ext cx="462825" cy="502647"/>
            </a:xfrm>
            <a:custGeom>
              <a:avLst/>
              <a:gdLst>
                <a:gd name="T0" fmla="*/ 38 w 566"/>
                <a:gd name="T1" fmla="*/ 38 h 613"/>
                <a:gd name="T2" fmla="*/ 151 w 566"/>
                <a:gd name="T3" fmla="*/ 37 h 613"/>
                <a:gd name="T4" fmla="*/ 271 w 566"/>
                <a:gd name="T5" fmla="*/ 5 h 613"/>
                <a:gd name="T6" fmla="*/ 283 w 566"/>
                <a:gd name="T7" fmla="*/ 0 h 613"/>
                <a:gd name="T8" fmla="*/ 294 w 566"/>
                <a:gd name="T9" fmla="*/ 5 h 613"/>
                <a:gd name="T10" fmla="*/ 415 w 566"/>
                <a:gd name="T11" fmla="*/ 37 h 613"/>
                <a:gd name="T12" fmla="*/ 528 w 566"/>
                <a:gd name="T13" fmla="*/ 38 h 613"/>
                <a:gd name="T14" fmla="*/ 566 w 566"/>
                <a:gd name="T15" fmla="*/ 33 h 613"/>
                <a:gd name="T16" fmla="*/ 566 w 566"/>
                <a:gd name="T17" fmla="*/ 77 h 613"/>
                <a:gd name="T18" fmla="*/ 486 w 566"/>
                <a:gd name="T19" fmla="*/ 464 h 613"/>
                <a:gd name="T20" fmla="*/ 291 w 566"/>
                <a:gd name="T21" fmla="*/ 611 h 613"/>
                <a:gd name="T22" fmla="*/ 283 w 566"/>
                <a:gd name="T23" fmla="*/ 613 h 613"/>
                <a:gd name="T24" fmla="*/ 275 w 566"/>
                <a:gd name="T25" fmla="*/ 611 h 613"/>
                <a:gd name="T26" fmla="*/ 80 w 566"/>
                <a:gd name="T27" fmla="*/ 464 h 613"/>
                <a:gd name="T28" fmla="*/ 0 w 566"/>
                <a:gd name="T29" fmla="*/ 77 h 613"/>
                <a:gd name="T30" fmla="*/ 0 w 566"/>
                <a:gd name="T31" fmla="*/ 33 h 613"/>
                <a:gd name="T32" fmla="*/ 38 w 566"/>
                <a:gd name="T33" fmla="*/ 38 h 613"/>
                <a:gd name="T34" fmla="*/ 283 w 566"/>
                <a:gd name="T35" fmla="*/ 312 h 613"/>
                <a:gd name="T36" fmla="*/ 283 w 566"/>
                <a:gd name="T37" fmla="*/ 312 h 613"/>
                <a:gd name="T38" fmla="*/ 472 w 566"/>
                <a:gd name="T39" fmla="*/ 312 h 613"/>
                <a:gd name="T40" fmla="*/ 496 w 566"/>
                <a:gd name="T41" fmla="*/ 117 h 613"/>
                <a:gd name="T42" fmla="*/ 407 w 566"/>
                <a:gd name="T43" fmla="*/ 113 h 613"/>
                <a:gd name="T44" fmla="*/ 283 w 566"/>
                <a:gd name="T45" fmla="*/ 81 h 613"/>
                <a:gd name="T46" fmla="*/ 283 w 566"/>
                <a:gd name="T47" fmla="*/ 312 h 613"/>
                <a:gd name="T48" fmla="*/ 283 w 566"/>
                <a:gd name="T49" fmla="*/ 535 h 613"/>
                <a:gd name="T50" fmla="*/ 283 w 566"/>
                <a:gd name="T51" fmla="*/ 535 h 613"/>
                <a:gd name="T52" fmla="*/ 283 w 566"/>
                <a:gd name="T53" fmla="*/ 312 h 613"/>
                <a:gd name="T54" fmla="*/ 94 w 566"/>
                <a:gd name="T55" fmla="*/ 312 h 613"/>
                <a:gd name="T56" fmla="*/ 137 w 566"/>
                <a:gd name="T57" fmla="*/ 423 h 613"/>
                <a:gd name="T58" fmla="*/ 283 w 566"/>
                <a:gd name="T59" fmla="*/ 535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66" h="613">
                  <a:moveTo>
                    <a:pt x="38" y="38"/>
                  </a:moveTo>
                  <a:cubicBezTo>
                    <a:pt x="74" y="43"/>
                    <a:pt x="112" y="42"/>
                    <a:pt x="151" y="37"/>
                  </a:cubicBezTo>
                  <a:cubicBezTo>
                    <a:pt x="190" y="32"/>
                    <a:pt x="230" y="21"/>
                    <a:pt x="271" y="5"/>
                  </a:cubicBezTo>
                  <a:lnTo>
                    <a:pt x="283" y="0"/>
                  </a:lnTo>
                  <a:lnTo>
                    <a:pt x="294" y="5"/>
                  </a:lnTo>
                  <a:cubicBezTo>
                    <a:pt x="336" y="21"/>
                    <a:pt x="376" y="32"/>
                    <a:pt x="415" y="37"/>
                  </a:cubicBezTo>
                  <a:cubicBezTo>
                    <a:pt x="454" y="42"/>
                    <a:pt x="491" y="43"/>
                    <a:pt x="528" y="38"/>
                  </a:cubicBezTo>
                  <a:lnTo>
                    <a:pt x="566" y="33"/>
                  </a:lnTo>
                  <a:lnTo>
                    <a:pt x="566" y="77"/>
                  </a:lnTo>
                  <a:cubicBezTo>
                    <a:pt x="564" y="260"/>
                    <a:pt x="534" y="382"/>
                    <a:pt x="486" y="464"/>
                  </a:cubicBezTo>
                  <a:cubicBezTo>
                    <a:pt x="436" y="550"/>
                    <a:pt x="368" y="591"/>
                    <a:pt x="291" y="611"/>
                  </a:cubicBezTo>
                  <a:lnTo>
                    <a:pt x="283" y="613"/>
                  </a:lnTo>
                  <a:lnTo>
                    <a:pt x="275" y="611"/>
                  </a:lnTo>
                  <a:cubicBezTo>
                    <a:pt x="198" y="591"/>
                    <a:pt x="130" y="550"/>
                    <a:pt x="80" y="464"/>
                  </a:cubicBezTo>
                  <a:cubicBezTo>
                    <a:pt x="32" y="382"/>
                    <a:pt x="2" y="260"/>
                    <a:pt x="0" y="77"/>
                  </a:cubicBezTo>
                  <a:lnTo>
                    <a:pt x="0" y="33"/>
                  </a:lnTo>
                  <a:lnTo>
                    <a:pt x="38" y="38"/>
                  </a:lnTo>
                  <a:close/>
                  <a:moveTo>
                    <a:pt x="283" y="312"/>
                  </a:moveTo>
                  <a:lnTo>
                    <a:pt x="283" y="312"/>
                  </a:lnTo>
                  <a:lnTo>
                    <a:pt x="472" y="312"/>
                  </a:lnTo>
                  <a:cubicBezTo>
                    <a:pt x="485" y="259"/>
                    <a:pt x="493" y="195"/>
                    <a:pt x="496" y="117"/>
                  </a:cubicBezTo>
                  <a:cubicBezTo>
                    <a:pt x="467" y="119"/>
                    <a:pt x="437" y="117"/>
                    <a:pt x="407" y="113"/>
                  </a:cubicBezTo>
                  <a:cubicBezTo>
                    <a:pt x="367" y="108"/>
                    <a:pt x="325" y="97"/>
                    <a:pt x="283" y="81"/>
                  </a:cubicBezTo>
                  <a:lnTo>
                    <a:pt x="283" y="312"/>
                  </a:lnTo>
                  <a:close/>
                  <a:moveTo>
                    <a:pt x="283" y="535"/>
                  </a:moveTo>
                  <a:lnTo>
                    <a:pt x="283" y="535"/>
                  </a:lnTo>
                  <a:lnTo>
                    <a:pt x="283" y="312"/>
                  </a:lnTo>
                  <a:lnTo>
                    <a:pt x="94" y="312"/>
                  </a:lnTo>
                  <a:cubicBezTo>
                    <a:pt x="105" y="357"/>
                    <a:pt x="120" y="393"/>
                    <a:pt x="137" y="423"/>
                  </a:cubicBezTo>
                  <a:cubicBezTo>
                    <a:pt x="174" y="486"/>
                    <a:pt x="225" y="518"/>
                    <a:pt x="283" y="5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8"/>
            <p:cNvSpPr>
              <a:spLocks noEditPoints="1"/>
            </p:cNvSpPr>
            <p:nvPr/>
          </p:nvSpPr>
          <p:spPr bwMode="auto">
            <a:xfrm>
              <a:off x="2369668" y="2545198"/>
              <a:ext cx="401509" cy="516499"/>
            </a:xfrm>
            <a:custGeom>
              <a:avLst/>
              <a:gdLst>
                <a:gd name="T0" fmla="*/ 2 w 491"/>
                <a:gd name="T1" fmla="*/ 492 h 631"/>
                <a:gd name="T2" fmla="*/ 121 w 491"/>
                <a:gd name="T3" fmla="*/ 631 h 631"/>
                <a:gd name="T4" fmla="*/ 122 w 491"/>
                <a:gd name="T5" fmla="*/ 631 h 631"/>
                <a:gd name="T6" fmla="*/ 131 w 491"/>
                <a:gd name="T7" fmla="*/ 631 h 631"/>
                <a:gd name="T8" fmla="*/ 244 w 491"/>
                <a:gd name="T9" fmla="*/ 595 h 631"/>
                <a:gd name="T10" fmla="*/ 247 w 491"/>
                <a:gd name="T11" fmla="*/ 556 h 631"/>
                <a:gd name="T12" fmla="*/ 184 w 491"/>
                <a:gd name="T13" fmla="*/ 498 h 631"/>
                <a:gd name="T14" fmla="*/ 202 w 491"/>
                <a:gd name="T15" fmla="*/ 457 h 631"/>
                <a:gd name="T16" fmla="*/ 162 w 491"/>
                <a:gd name="T17" fmla="*/ 401 h 631"/>
                <a:gd name="T18" fmla="*/ 170 w 491"/>
                <a:gd name="T19" fmla="*/ 372 h 631"/>
                <a:gd name="T20" fmla="*/ 213 w 491"/>
                <a:gd name="T21" fmla="*/ 344 h 631"/>
                <a:gd name="T22" fmla="*/ 198 w 491"/>
                <a:gd name="T23" fmla="*/ 305 h 631"/>
                <a:gd name="T24" fmla="*/ 256 w 491"/>
                <a:gd name="T25" fmla="*/ 246 h 631"/>
                <a:gd name="T26" fmla="*/ 307 w 491"/>
                <a:gd name="T27" fmla="*/ 83 h 631"/>
                <a:gd name="T28" fmla="*/ 2 w 491"/>
                <a:gd name="T29" fmla="*/ 273 h 631"/>
                <a:gd name="T30" fmla="*/ 2 w 491"/>
                <a:gd name="T31" fmla="*/ 492 h 631"/>
                <a:gd name="T32" fmla="*/ 221 w 491"/>
                <a:gd name="T33" fmla="*/ 305 h 631"/>
                <a:gd name="T34" fmla="*/ 256 w 491"/>
                <a:gd name="T35" fmla="*/ 340 h 631"/>
                <a:gd name="T36" fmla="*/ 436 w 491"/>
                <a:gd name="T37" fmla="*/ 340 h 631"/>
                <a:gd name="T38" fmla="*/ 436 w 491"/>
                <a:gd name="T39" fmla="*/ 270 h 631"/>
                <a:gd name="T40" fmla="*/ 265 w 491"/>
                <a:gd name="T41" fmla="*/ 270 h 631"/>
                <a:gd name="T42" fmla="*/ 349 w 491"/>
                <a:gd name="T43" fmla="*/ 366 h 631"/>
                <a:gd name="T44" fmla="*/ 192 w 491"/>
                <a:gd name="T45" fmla="*/ 382 h 631"/>
                <a:gd name="T46" fmla="*/ 221 w 491"/>
                <a:gd name="T47" fmla="*/ 436 h 631"/>
                <a:gd name="T48" fmla="*/ 349 w 491"/>
                <a:gd name="T49" fmla="*/ 436 h 631"/>
                <a:gd name="T50" fmla="*/ 491 w 491"/>
                <a:gd name="T51" fmla="*/ 401 h 631"/>
                <a:gd name="T52" fmla="*/ 349 w 491"/>
                <a:gd name="T53" fmla="*/ 366 h 631"/>
                <a:gd name="T54" fmla="*/ 484 w 491"/>
                <a:gd name="T55" fmla="*/ 498 h 631"/>
                <a:gd name="T56" fmla="*/ 349 w 491"/>
                <a:gd name="T57" fmla="*/ 463 h 631"/>
                <a:gd name="T58" fmla="*/ 256 w 491"/>
                <a:gd name="T59" fmla="*/ 463 h 631"/>
                <a:gd name="T60" fmla="*/ 208 w 491"/>
                <a:gd name="T61" fmla="*/ 492 h 631"/>
                <a:gd name="T62" fmla="*/ 243 w 491"/>
                <a:gd name="T63" fmla="*/ 533 h 631"/>
                <a:gd name="T64" fmla="*/ 315 w 491"/>
                <a:gd name="T65" fmla="*/ 533 h 631"/>
                <a:gd name="T66" fmla="*/ 303 w 491"/>
                <a:gd name="T67" fmla="*/ 630 h 631"/>
                <a:gd name="T68" fmla="*/ 409 w 491"/>
                <a:gd name="T69" fmla="*/ 630 h 631"/>
                <a:gd name="T70" fmla="*/ 409 w 491"/>
                <a:gd name="T71" fmla="*/ 560 h 631"/>
                <a:gd name="T72" fmla="*/ 303 w 491"/>
                <a:gd name="T73" fmla="*/ 560 h 631"/>
                <a:gd name="T74" fmla="*/ 303 w 491"/>
                <a:gd name="T75" fmla="*/ 630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1" h="631">
                  <a:moveTo>
                    <a:pt x="2" y="492"/>
                  </a:moveTo>
                  <a:lnTo>
                    <a:pt x="2" y="492"/>
                  </a:lnTo>
                  <a:cubicBezTo>
                    <a:pt x="2" y="494"/>
                    <a:pt x="2" y="496"/>
                    <a:pt x="2" y="498"/>
                  </a:cubicBezTo>
                  <a:cubicBezTo>
                    <a:pt x="2" y="570"/>
                    <a:pt x="51" y="628"/>
                    <a:pt x="121" y="631"/>
                  </a:cubicBezTo>
                  <a:lnTo>
                    <a:pt x="121" y="631"/>
                  </a:lnTo>
                  <a:lnTo>
                    <a:pt x="122" y="631"/>
                  </a:lnTo>
                  <a:cubicBezTo>
                    <a:pt x="124" y="631"/>
                    <a:pt x="125" y="631"/>
                    <a:pt x="127" y="631"/>
                  </a:cubicBezTo>
                  <a:cubicBezTo>
                    <a:pt x="128" y="631"/>
                    <a:pt x="130" y="631"/>
                    <a:pt x="131" y="631"/>
                  </a:cubicBezTo>
                  <a:lnTo>
                    <a:pt x="257" y="631"/>
                  </a:lnTo>
                  <a:cubicBezTo>
                    <a:pt x="249" y="621"/>
                    <a:pt x="244" y="609"/>
                    <a:pt x="244" y="595"/>
                  </a:cubicBezTo>
                  <a:cubicBezTo>
                    <a:pt x="244" y="580"/>
                    <a:pt x="250" y="567"/>
                    <a:pt x="259" y="556"/>
                  </a:cubicBezTo>
                  <a:lnTo>
                    <a:pt x="247" y="556"/>
                  </a:lnTo>
                  <a:lnTo>
                    <a:pt x="243" y="556"/>
                  </a:lnTo>
                  <a:cubicBezTo>
                    <a:pt x="211" y="556"/>
                    <a:pt x="184" y="530"/>
                    <a:pt x="184" y="498"/>
                  </a:cubicBezTo>
                  <a:cubicBezTo>
                    <a:pt x="184" y="496"/>
                    <a:pt x="184" y="494"/>
                    <a:pt x="185" y="492"/>
                  </a:cubicBezTo>
                  <a:cubicBezTo>
                    <a:pt x="186" y="478"/>
                    <a:pt x="192" y="466"/>
                    <a:pt x="202" y="457"/>
                  </a:cubicBezTo>
                  <a:cubicBezTo>
                    <a:pt x="197" y="455"/>
                    <a:pt x="192" y="453"/>
                    <a:pt x="188" y="450"/>
                  </a:cubicBezTo>
                  <a:cubicBezTo>
                    <a:pt x="172" y="439"/>
                    <a:pt x="162" y="421"/>
                    <a:pt x="162" y="401"/>
                  </a:cubicBezTo>
                  <a:cubicBezTo>
                    <a:pt x="162" y="391"/>
                    <a:pt x="165" y="381"/>
                    <a:pt x="170" y="373"/>
                  </a:cubicBezTo>
                  <a:cubicBezTo>
                    <a:pt x="170" y="372"/>
                    <a:pt x="170" y="372"/>
                    <a:pt x="170" y="372"/>
                  </a:cubicBezTo>
                  <a:cubicBezTo>
                    <a:pt x="178" y="358"/>
                    <a:pt x="192" y="348"/>
                    <a:pt x="207" y="345"/>
                  </a:cubicBezTo>
                  <a:cubicBezTo>
                    <a:pt x="209" y="344"/>
                    <a:pt x="211" y="344"/>
                    <a:pt x="213" y="344"/>
                  </a:cubicBezTo>
                  <a:cubicBezTo>
                    <a:pt x="212" y="343"/>
                    <a:pt x="211" y="342"/>
                    <a:pt x="211" y="342"/>
                  </a:cubicBezTo>
                  <a:cubicBezTo>
                    <a:pt x="203" y="332"/>
                    <a:pt x="198" y="319"/>
                    <a:pt x="198" y="305"/>
                  </a:cubicBezTo>
                  <a:cubicBezTo>
                    <a:pt x="198" y="288"/>
                    <a:pt x="205" y="272"/>
                    <a:pt x="217" y="262"/>
                  </a:cubicBezTo>
                  <a:cubicBezTo>
                    <a:pt x="227" y="252"/>
                    <a:pt x="241" y="246"/>
                    <a:pt x="256" y="246"/>
                  </a:cubicBezTo>
                  <a:lnTo>
                    <a:pt x="278" y="246"/>
                  </a:lnTo>
                  <a:cubicBezTo>
                    <a:pt x="306" y="185"/>
                    <a:pt x="316" y="120"/>
                    <a:pt x="307" y="83"/>
                  </a:cubicBezTo>
                  <a:cubicBezTo>
                    <a:pt x="286" y="0"/>
                    <a:pt x="217" y="20"/>
                    <a:pt x="212" y="67"/>
                  </a:cubicBezTo>
                  <a:cubicBezTo>
                    <a:pt x="195" y="209"/>
                    <a:pt x="7" y="231"/>
                    <a:pt x="2" y="273"/>
                  </a:cubicBezTo>
                  <a:cubicBezTo>
                    <a:pt x="2" y="273"/>
                    <a:pt x="0" y="289"/>
                    <a:pt x="2" y="309"/>
                  </a:cubicBezTo>
                  <a:lnTo>
                    <a:pt x="2" y="492"/>
                  </a:lnTo>
                  <a:close/>
                  <a:moveTo>
                    <a:pt x="256" y="270"/>
                  </a:moveTo>
                  <a:cubicBezTo>
                    <a:pt x="237" y="270"/>
                    <a:pt x="221" y="286"/>
                    <a:pt x="221" y="305"/>
                  </a:cubicBezTo>
                  <a:cubicBezTo>
                    <a:pt x="221" y="312"/>
                    <a:pt x="223" y="319"/>
                    <a:pt x="227" y="324"/>
                  </a:cubicBezTo>
                  <a:cubicBezTo>
                    <a:pt x="233" y="334"/>
                    <a:pt x="244" y="340"/>
                    <a:pt x="256" y="340"/>
                  </a:cubicBezTo>
                  <a:lnTo>
                    <a:pt x="349" y="340"/>
                  </a:lnTo>
                  <a:lnTo>
                    <a:pt x="436" y="340"/>
                  </a:lnTo>
                  <a:cubicBezTo>
                    <a:pt x="455" y="340"/>
                    <a:pt x="471" y="324"/>
                    <a:pt x="471" y="305"/>
                  </a:cubicBezTo>
                  <a:cubicBezTo>
                    <a:pt x="471" y="286"/>
                    <a:pt x="455" y="270"/>
                    <a:pt x="436" y="270"/>
                  </a:cubicBezTo>
                  <a:lnTo>
                    <a:pt x="349" y="270"/>
                  </a:lnTo>
                  <a:lnTo>
                    <a:pt x="265" y="270"/>
                  </a:lnTo>
                  <a:lnTo>
                    <a:pt x="256" y="270"/>
                  </a:lnTo>
                  <a:close/>
                  <a:moveTo>
                    <a:pt x="349" y="366"/>
                  </a:moveTo>
                  <a:lnTo>
                    <a:pt x="221" y="366"/>
                  </a:lnTo>
                  <a:cubicBezTo>
                    <a:pt x="209" y="366"/>
                    <a:pt x="198" y="372"/>
                    <a:pt x="192" y="382"/>
                  </a:cubicBezTo>
                  <a:cubicBezTo>
                    <a:pt x="188" y="387"/>
                    <a:pt x="186" y="394"/>
                    <a:pt x="186" y="401"/>
                  </a:cubicBezTo>
                  <a:cubicBezTo>
                    <a:pt x="186" y="421"/>
                    <a:pt x="201" y="436"/>
                    <a:pt x="221" y="436"/>
                  </a:cubicBezTo>
                  <a:lnTo>
                    <a:pt x="245" y="436"/>
                  </a:lnTo>
                  <a:lnTo>
                    <a:pt x="349" y="436"/>
                  </a:lnTo>
                  <a:lnTo>
                    <a:pt x="456" y="436"/>
                  </a:lnTo>
                  <a:cubicBezTo>
                    <a:pt x="475" y="436"/>
                    <a:pt x="491" y="421"/>
                    <a:pt x="491" y="401"/>
                  </a:cubicBezTo>
                  <a:cubicBezTo>
                    <a:pt x="491" y="382"/>
                    <a:pt x="475" y="366"/>
                    <a:pt x="456" y="366"/>
                  </a:cubicBezTo>
                  <a:lnTo>
                    <a:pt x="349" y="366"/>
                  </a:lnTo>
                  <a:close/>
                  <a:moveTo>
                    <a:pt x="449" y="533"/>
                  </a:moveTo>
                  <a:cubicBezTo>
                    <a:pt x="469" y="533"/>
                    <a:pt x="484" y="517"/>
                    <a:pt x="484" y="498"/>
                  </a:cubicBezTo>
                  <a:cubicBezTo>
                    <a:pt x="484" y="479"/>
                    <a:pt x="469" y="463"/>
                    <a:pt x="449" y="463"/>
                  </a:cubicBezTo>
                  <a:lnTo>
                    <a:pt x="349" y="463"/>
                  </a:lnTo>
                  <a:lnTo>
                    <a:pt x="315" y="463"/>
                  </a:lnTo>
                  <a:lnTo>
                    <a:pt x="256" y="463"/>
                  </a:lnTo>
                  <a:lnTo>
                    <a:pt x="243" y="463"/>
                  </a:lnTo>
                  <a:cubicBezTo>
                    <a:pt x="225" y="463"/>
                    <a:pt x="211" y="476"/>
                    <a:pt x="208" y="492"/>
                  </a:cubicBezTo>
                  <a:cubicBezTo>
                    <a:pt x="208" y="494"/>
                    <a:pt x="208" y="496"/>
                    <a:pt x="208" y="498"/>
                  </a:cubicBezTo>
                  <a:cubicBezTo>
                    <a:pt x="208" y="517"/>
                    <a:pt x="223" y="533"/>
                    <a:pt x="243" y="533"/>
                  </a:cubicBezTo>
                  <a:lnTo>
                    <a:pt x="256" y="533"/>
                  </a:lnTo>
                  <a:lnTo>
                    <a:pt x="315" y="533"/>
                  </a:lnTo>
                  <a:lnTo>
                    <a:pt x="449" y="533"/>
                  </a:lnTo>
                  <a:close/>
                  <a:moveTo>
                    <a:pt x="303" y="630"/>
                  </a:moveTo>
                  <a:lnTo>
                    <a:pt x="315" y="630"/>
                  </a:lnTo>
                  <a:lnTo>
                    <a:pt x="409" y="630"/>
                  </a:lnTo>
                  <a:cubicBezTo>
                    <a:pt x="429" y="630"/>
                    <a:pt x="444" y="614"/>
                    <a:pt x="444" y="595"/>
                  </a:cubicBezTo>
                  <a:cubicBezTo>
                    <a:pt x="444" y="575"/>
                    <a:pt x="429" y="560"/>
                    <a:pt x="409" y="560"/>
                  </a:cubicBezTo>
                  <a:lnTo>
                    <a:pt x="315" y="560"/>
                  </a:lnTo>
                  <a:lnTo>
                    <a:pt x="303" y="560"/>
                  </a:lnTo>
                  <a:cubicBezTo>
                    <a:pt x="283" y="560"/>
                    <a:pt x="268" y="575"/>
                    <a:pt x="268" y="595"/>
                  </a:cubicBezTo>
                  <a:cubicBezTo>
                    <a:pt x="268" y="614"/>
                    <a:pt x="283" y="630"/>
                    <a:pt x="303" y="6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9"/>
            <p:cNvSpPr>
              <a:spLocks noEditPoints="1"/>
            </p:cNvSpPr>
            <p:nvPr/>
          </p:nvSpPr>
          <p:spPr bwMode="auto">
            <a:xfrm>
              <a:off x="2343954" y="3352483"/>
              <a:ext cx="454913" cy="504626"/>
            </a:xfrm>
            <a:custGeom>
              <a:avLst/>
              <a:gdLst>
                <a:gd name="T0" fmla="*/ 78 w 556"/>
                <a:gd name="T1" fmla="*/ 286 h 614"/>
                <a:gd name="T2" fmla="*/ 94 w 556"/>
                <a:gd name="T3" fmla="*/ 292 h 614"/>
                <a:gd name="T4" fmla="*/ 113 w 556"/>
                <a:gd name="T5" fmla="*/ 299 h 614"/>
                <a:gd name="T6" fmla="*/ 132 w 556"/>
                <a:gd name="T7" fmla="*/ 303 h 614"/>
                <a:gd name="T8" fmla="*/ 158 w 556"/>
                <a:gd name="T9" fmla="*/ 308 h 614"/>
                <a:gd name="T10" fmla="*/ 182 w 556"/>
                <a:gd name="T11" fmla="*/ 311 h 614"/>
                <a:gd name="T12" fmla="*/ 215 w 556"/>
                <a:gd name="T13" fmla="*/ 312 h 614"/>
                <a:gd name="T14" fmla="*/ 248 w 556"/>
                <a:gd name="T15" fmla="*/ 311 h 614"/>
                <a:gd name="T16" fmla="*/ 272 w 556"/>
                <a:gd name="T17" fmla="*/ 308 h 614"/>
                <a:gd name="T18" fmla="*/ 298 w 556"/>
                <a:gd name="T19" fmla="*/ 303 h 614"/>
                <a:gd name="T20" fmla="*/ 317 w 556"/>
                <a:gd name="T21" fmla="*/ 299 h 614"/>
                <a:gd name="T22" fmla="*/ 336 w 556"/>
                <a:gd name="T23" fmla="*/ 292 h 614"/>
                <a:gd name="T24" fmla="*/ 352 w 556"/>
                <a:gd name="T25" fmla="*/ 286 h 614"/>
                <a:gd name="T26" fmla="*/ 389 w 556"/>
                <a:gd name="T27" fmla="*/ 253 h 614"/>
                <a:gd name="T28" fmla="*/ 41 w 556"/>
                <a:gd name="T29" fmla="*/ 253 h 614"/>
                <a:gd name="T30" fmla="*/ 462 w 556"/>
                <a:gd name="T31" fmla="*/ 302 h 614"/>
                <a:gd name="T32" fmla="*/ 430 w 556"/>
                <a:gd name="T33" fmla="*/ 307 h 614"/>
                <a:gd name="T34" fmla="*/ 426 w 556"/>
                <a:gd name="T35" fmla="*/ 272 h 614"/>
                <a:gd name="T36" fmla="*/ 4 w 556"/>
                <a:gd name="T37" fmla="*/ 272 h 614"/>
                <a:gd name="T38" fmla="*/ 0 w 556"/>
                <a:gd name="T39" fmla="*/ 526 h 614"/>
                <a:gd name="T40" fmla="*/ 342 w 556"/>
                <a:gd name="T41" fmla="*/ 614 h 614"/>
                <a:gd name="T42" fmla="*/ 430 w 556"/>
                <a:gd name="T43" fmla="*/ 485 h 614"/>
                <a:gd name="T44" fmla="*/ 556 w 556"/>
                <a:gd name="T45" fmla="*/ 396 h 614"/>
                <a:gd name="T46" fmla="*/ 462 w 556"/>
                <a:gd name="T47" fmla="*/ 448 h 614"/>
                <a:gd name="T48" fmla="*/ 430 w 556"/>
                <a:gd name="T49" fmla="*/ 437 h 614"/>
                <a:gd name="T50" fmla="*/ 462 w 556"/>
                <a:gd name="T51" fmla="*/ 345 h 614"/>
                <a:gd name="T52" fmla="*/ 462 w 556"/>
                <a:gd name="T53" fmla="*/ 448 h 614"/>
                <a:gd name="T54" fmla="*/ 139 w 556"/>
                <a:gd name="T55" fmla="*/ 143 h 614"/>
                <a:gd name="T56" fmla="*/ 162 w 556"/>
                <a:gd name="T57" fmla="*/ 53 h 614"/>
                <a:gd name="T58" fmla="*/ 116 w 556"/>
                <a:gd name="T59" fmla="*/ 53 h 614"/>
                <a:gd name="T60" fmla="*/ 139 w 556"/>
                <a:gd name="T61" fmla="*/ 143 h 614"/>
                <a:gd name="T62" fmla="*/ 211 w 556"/>
                <a:gd name="T63" fmla="*/ 114 h 614"/>
                <a:gd name="T64" fmla="*/ 234 w 556"/>
                <a:gd name="T65" fmla="*/ 23 h 614"/>
                <a:gd name="T66" fmla="*/ 188 w 556"/>
                <a:gd name="T67" fmla="*/ 23 h 614"/>
                <a:gd name="T68" fmla="*/ 211 w 556"/>
                <a:gd name="T69" fmla="*/ 114 h 614"/>
                <a:gd name="T70" fmla="*/ 283 w 556"/>
                <a:gd name="T71" fmla="*/ 172 h 614"/>
                <a:gd name="T72" fmla="*/ 305 w 556"/>
                <a:gd name="T73" fmla="*/ 82 h 614"/>
                <a:gd name="T74" fmla="*/ 260 w 556"/>
                <a:gd name="T75" fmla="*/ 82 h 614"/>
                <a:gd name="T76" fmla="*/ 283 w 556"/>
                <a:gd name="T77" fmla="*/ 172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6" h="614">
                  <a:moveTo>
                    <a:pt x="55" y="272"/>
                  </a:moveTo>
                  <a:cubicBezTo>
                    <a:pt x="61" y="276"/>
                    <a:pt x="69" y="281"/>
                    <a:pt x="78" y="286"/>
                  </a:cubicBezTo>
                  <a:cubicBezTo>
                    <a:pt x="79" y="286"/>
                    <a:pt x="79" y="286"/>
                    <a:pt x="80" y="286"/>
                  </a:cubicBezTo>
                  <a:cubicBezTo>
                    <a:pt x="84" y="288"/>
                    <a:pt x="89" y="290"/>
                    <a:pt x="94" y="292"/>
                  </a:cubicBezTo>
                  <a:cubicBezTo>
                    <a:pt x="94" y="292"/>
                    <a:pt x="95" y="293"/>
                    <a:pt x="95" y="293"/>
                  </a:cubicBezTo>
                  <a:cubicBezTo>
                    <a:pt x="101" y="295"/>
                    <a:pt x="107" y="297"/>
                    <a:pt x="113" y="299"/>
                  </a:cubicBezTo>
                  <a:cubicBezTo>
                    <a:pt x="114" y="299"/>
                    <a:pt x="115" y="299"/>
                    <a:pt x="116" y="299"/>
                  </a:cubicBezTo>
                  <a:cubicBezTo>
                    <a:pt x="121" y="301"/>
                    <a:pt x="126" y="302"/>
                    <a:pt x="132" y="303"/>
                  </a:cubicBezTo>
                  <a:cubicBezTo>
                    <a:pt x="134" y="304"/>
                    <a:pt x="135" y="304"/>
                    <a:pt x="137" y="304"/>
                  </a:cubicBezTo>
                  <a:cubicBezTo>
                    <a:pt x="144" y="306"/>
                    <a:pt x="151" y="307"/>
                    <a:pt x="158" y="308"/>
                  </a:cubicBezTo>
                  <a:cubicBezTo>
                    <a:pt x="159" y="308"/>
                    <a:pt x="161" y="309"/>
                    <a:pt x="162" y="309"/>
                  </a:cubicBezTo>
                  <a:cubicBezTo>
                    <a:pt x="168" y="310"/>
                    <a:pt x="175" y="310"/>
                    <a:pt x="182" y="311"/>
                  </a:cubicBezTo>
                  <a:cubicBezTo>
                    <a:pt x="184" y="311"/>
                    <a:pt x="187" y="311"/>
                    <a:pt x="189" y="311"/>
                  </a:cubicBezTo>
                  <a:cubicBezTo>
                    <a:pt x="197" y="312"/>
                    <a:pt x="206" y="312"/>
                    <a:pt x="215" y="312"/>
                  </a:cubicBezTo>
                  <a:cubicBezTo>
                    <a:pt x="224" y="312"/>
                    <a:pt x="233" y="312"/>
                    <a:pt x="241" y="311"/>
                  </a:cubicBezTo>
                  <a:cubicBezTo>
                    <a:pt x="243" y="311"/>
                    <a:pt x="246" y="311"/>
                    <a:pt x="248" y="311"/>
                  </a:cubicBezTo>
                  <a:cubicBezTo>
                    <a:pt x="255" y="310"/>
                    <a:pt x="262" y="310"/>
                    <a:pt x="268" y="309"/>
                  </a:cubicBezTo>
                  <a:cubicBezTo>
                    <a:pt x="269" y="309"/>
                    <a:pt x="271" y="308"/>
                    <a:pt x="272" y="308"/>
                  </a:cubicBezTo>
                  <a:cubicBezTo>
                    <a:pt x="279" y="307"/>
                    <a:pt x="286" y="306"/>
                    <a:pt x="293" y="304"/>
                  </a:cubicBezTo>
                  <a:cubicBezTo>
                    <a:pt x="295" y="304"/>
                    <a:pt x="296" y="304"/>
                    <a:pt x="298" y="303"/>
                  </a:cubicBezTo>
                  <a:cubicBezTo>
                    <a:pt x="304" y="302"/>
                    <a:pt x="309" y="301"/>
                    <a:pt x="314" y="299"/>
                  </a:cubicBezTo>
                  <a:cubicBezTo>
                    <a:pt x="315" y="299"/>
                    <a:pt x="316" y="299"/>
                    <a:pt x="317" y="299"/>
                  </a:cubicBezTo>
                  <a:cubicBezTo>
                    <a:pt x="323" y="297"/>
                    <a:pt x="329" y="295"/>
                    <a:pt x="335" y="293"/>
                  </a:cubicBezTo>
                  <a:cubicBezTo>
                    <a:pt x="335" y="293"/>
                    <a:pt x="336" y="292"/>
                    <a:pt x="336" y="292"/>
                  </a:cubicBezTo>
                  <a:cubicBezTo>
                    <a:pt x="341" y="290"/>
                    <a:pt x="346" y="288"/>
                    <a:pt x="350" y="286"/>
                  </a:cubicBezTo>
                  <a:cubicBezTo>
                    <a:pt x="351" y="286"/>
                    <a:pt x="351" y="286"/>
                    <a:pt x="352" y="286"/>
                  </a:cubicBezTo>
                  <a:cubicBezTo>
                    <a:pt x="361" y="281"/>
                    <a:pt x="369" y="276"/>
                    <a:pt x="375" y="272"/>
                  </a:cubicBezTo>
                  <a:cubicBezTo>
                    <a:pt x="384" y="264"/>
                    <a:pt x="389" y="258"/>
                    <a:pt x="389" y="253"/>
                  </a:cubicBezTo>
                  <a:cubicBezTo>
                    <a:pt x="389" y="236"/>
                    <a:pt x="328" y="194"/>
                    <a:pt x="215" y="194"/>
                  </a:cubicBezTo>
                  <a:cubicBezTo>
                    <a:pt x="102" y="194"/>
                    <a:pt x="41" y="236"/>
                    <a:pt x="41" y="253"/>
                  </a:cubicBezTo>
                  <a:cubicBezTo>
                    <a:pt x="41" y="258"/>
                    <a:pt x="46" y="264"/>
                    <a:pt x="55" y="272"/>
                  </a:cubicBezTo>
                  <a:close/>
                  <a:moveTo>
                    <a:pt x="462" y="302"/>
                  </a:moveTo>
                  <a:lnTo>
                    <a:pt x="462" y="302"/>
                  </a:lnTo>
                  <a:cubicBezTo>
                    <a:pt x="451" y="302"/>
                    <a:pt x="440" y="304"/>
                    <a:pt x="430" y="307"/>
                  </a:cubicBezTo>
                  <a:lnTo>
                    <a:pt x="430" y="272"/>
                  </a:lnTo>
                  <a:lnTo>
                    <a:pt x="426" y="272"/>
                  </a:lnTo>
                  <a:cubicBezTo>
                    <a:pt x="407" y="318"/>
                    <a:pt x="320" y="353"/>
                    <a:pt x="215" y="353"/>
                  </a:cubicBezTo>
                  <a:cubicBezTo>
                    <a:pt x="110" y="353"/>
                    <a:pt x="23" y="318"/>
                    <a:pt x="4" y="272"/>
                  </a:cubicBezTo>
                  <a:lnTo>
                    <a:pt x="0" y="272"/>
                  </a:lnTo>
                  <a:lnTo>
                    <a:pt x="0" y="526"/>
                  </a:lnTo>
                  <a:cubicBezTo>
                    <a:pt x="0" y="575"/>
                    <a:pt x="39" y="614"/>
                    <a:pt x="88" y="614"/>
                  </a:cubicBezTo>
                  <a:lnTo>
                    <a:pt x="342" y="614"/>
                  </a:lnTo>
                  <a:cubicBezTo>
                    <a:pt x="391" y="614"/>
                    <a:pt x="430" y="575"/>
                    <a:pt x="430" y="526"/>
                  </a:cubicBezTo>
                  <a:lnTo>
                    <a:pt x="430" y="485"/>
                  </a:lnTo>
                  <a:cubicBezTo>
                    <a:pt x="440" y="489"/>
                    <a:pt x="451" y="491"/>
                    <a:pt x="462" y="491"/>
                  </a:cubicBezTo>
                  <a:cubicBezTo>
                    <a:pt x="514" y="491"/>
                    <a:pt x="556" y="449"/>
                    <a:pt x="556" y="396"/>
                  </a:cubicBezTo>
                  <a:cubicBezTo>
                    <a:pt x="556" y="344"/>
                    <a:pt x="514" y="302"/>
                    <a:pt x="462" y="302"/>
                  </a:cubicBezTo>
                  <a:close/>
                  <a:moveTo>
                    <a:pt x="462" y="448"/>
                  </a:moveTo>
                  <a:lnTo>
                    <a:pt x="462" y="448"/>
                  </a:lnTo>
                  <a:cubicBezTo>
                    <a:pt x="450" y="448"/>
                    <a:pt x="439" y="444"/>
                    <a:pt x="430" y="437"/>
                  </a:cubicBezTo>
                  <a:lnTo>
                    <a:pt x="430" y="356"/>
                  </a:lnTo>
                  <a:cubicBezTo>
                    <a:pt x="439" y="349"/>
                    <a:pt x="450" y="345"/>
                    <a:pt x="462" y="345"/>
                  </a:cubicBezTo>
                  <a:cubicBezTo>
                    <a:pt x="490" y="345"/>
                    <a:pt x="513" y="368"/>
                    <a:pt x="513" y="396"/>
                  </a:cubicBezTo>
                  <a:cubicBezTo>
                    <a:pt x="513" y="425"/>
                    <a:pt x="490" y="448"/>
                    <a:pt x="462" y="448"/>
                  </a:cubicBezTo>
                  <a:close/>
                  <a:moveTo>
                    <a:pt x="139" y="143"/>
                  </a:moveTo>
                  <a:lnTo>
                    <a:pt x="139" y="143"/>
                  </a:lnTo>
                  <a:cubicBezTo>
                    <a:pt x="152" y="143"/>
                    <a:pt x="162" y="133"/>
                    <a:pt x="162" y="120"/>
                  </a:cubicBezTo>
                  <a:lnTo>
                    <a:pt x="162" y="53"/>
                  </a:lnTo>
                  <a:cubicBezTo>
                    <a:pt x="162" y="40"/>
                    <a:pt x="152" y="30"/>
                    <a:pt x="139" y="30"/>
                  </a:cubicBezTo>
                  <a:cubicBezTo>
                    <a:pt x="126" y="30"/>
                    <a:pt x="116" y="40"/>
                    <a:pt x="116" y="53"/>
                  </a:cubicBezTo>
                  <a:lnTo>
                    <a:pt x="116" y="120"/>
                  </a:lnTo>
                  <a:cubicBezTo>
                    <a:pt x="116" y="133"/>
                    <a:pt x="126" y="143"/>
                    <a:pt x="139" y="143"/>
                  </a:cubicBezTo>
                  <a:close/>
                  <a:moveTo>
                    <a:pt x="211" y="114"/>
                  </a:moveTo>
                  <a:lnTo>
                    <a:pt x="211" y="114"/>
                  </a:lnTo>
                  <a:cubicBezTo>
                    <a:pt x="223" y="114"/>
                    <a:pt x="234" y="104"/>
                    <a:pt x="234" y="91"/>
                  </a:cubicBezTo>
                  <a:lnTo>
                    <a:pt x="234" y="23"/>
                  </a:lnTo>
                  <a:cubicBezTo>
                    <a:pt x="234" y="11"/>
                    <a:pt x="223" y="0"/>
                    <a:pt x="211" y="0"/>
                  </a:cubicBezTo>
                  <a:cubicBezTo>
                    <a:pt x="198" y="0"/>
                    <a:pt x="188" y="11"/>
                    <a:pt x="188" y="23"/>
                  </a:cubicBezTo>
                  <a:lnTo>
                    <a:pt x="188" y="91"/>
                  </a:lnTo>
                  <a:cubicBezTo>
                    <a:pt x="188" y="104"/>
                    <a:pt x="198" y="114"/>
                    <a:pt x="211" y="114"/>
                  </a:cubicBezTo>
                  <a:close/>
                  <a:moveTo>
                    <a:pt x="283" y="172"/>
                  </a:moveTo>
                  <a:lnTo>
                    <a:pt x="283" y="172"/>
                  </a:lnTo>
                  <a:cubicBezTo>
                    <a:pt x="295" y="172"/>
                    <a:pt x="305" y="162"/>
                    <a:pt x="305" y="150"/>
                  </a:cubicBezTo>
                  <a:lnTo>
                    <a:pt x="305" y="82"/>
                  </a:lnTo>
                  <a:cubicBezTo>
                    <a:pt x="305" y="69"/>
                    <a:pt x="295" y="59"/>
                    <a:pt x="283" y="59"/>
                  </a:cubicBezTo>
                  <a:cubicBezTo>
                    <a:pt x="270" y="59"/>
                    <a:pt x="260" y="69"/>
                    <a:pt x="260" y="82"/>
                  </a:cubicBezTo>
                  <a:lnTo>
                    <a:pt x="260" y="150"/>
                  </a:lnTo>
                  <a:cubicBezTo>
                    <a:pt x="260" y="162"/>
                    <a:pt x="270" y="172"/>
                    <a:pt x="283" y="1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40"/>
            <p:cNvSpPr/>
            <p:nvPr/>
          </p:nvSpPr>
          <p:spPr bwMode="auto">
            <a:xfrm>
              <a:off x="4335671" y="1829964"/>
              <a:ext cx="528095" cy="486816"/>
            </a:xfrm>
            <a:custGeom>
              <a:avLst/>
              <a:gdLst>
                <a:gd name="T0" fmla="*/ 646 w 646"/>
                <a:gd name="T1" fmla="*/ 149 h 595"/>
                <a:gd name="T2" fmla="*/ 601 w 646"/>
                <a:gd name="T3" fmla="*/ 98 h 595"/>
                <a:gd name="T4" fmla="*/ 282 w 646"/>
                <a:gd name="T5" fmla="*/ 54 h 595"/>
                <a:gd name="T6" fmla="*/ 282 w 646"/>
                <a:gd name="T7" fmla="*/ 42 h 595"/>
                <a:gd name="T8" fmla="*/ 259 w 646"/>
                <a:gd name="T9" fmla="*/ 11 h 595"/>
                <a:gd name="T10" fmla="*/ 173 w 646"/>
                <a:gd name="T11" fmla="*/ 0 h 595"/>
                <a:gd name="T12" fmla="*/ 150 w 646"/>
                <a:gd name="T13" fmla="*/ 12 h 595"/>
                <a:gd name="T14" fmla="*/ 204 w 646"/>
                <a:gd name="T15" fmla="*/ 18 h 595"/>
                <a:gd name="T16" fmla="*/ 240 w 646"/>
                <a:gd name="T17" fmla="*/ 47 h 595"/>
                <a:gd name="T18" fmla="*/ 248 w 646"/>
                <a:gd name="T19" fmla="*/ 74 h 595"/>
                <a:gd name="T20" fmla="*/ 569 w 646"/>
                <a:gd name="T21" fmla="*/ 115 h 595"/>
                <a:gd name="T22" fmla="*/ 617 w 646"/>
                <a:gd name="T23" fmla="*/ 164 h 595"/>
                <a:gd name="T24" fmla="*/ 609 w 646"/>
                <a:gd name="T25" fmla="*/ 530 h 595"/>
                <a:gd name="T26" fmla="*/ 575 w 646"/>
                <a:gd name="T27" fmla="*/ 206 h 595"/>
                <a:gd name="T28" fmla="*/ 534 w 646"/>
                <a:gd name="T29" fmla="*/ 159 h 595"/>
                <a:gd name="T30" fmla="*/ 226 w 646"/>
                <a:gd name="T31" fmla="*/ 118 h 595"/>
                <a:gd name="T32" fmla="*/ 184 w 646"/>
                <a:gd name="T33" fmla="*/ 59 h 595"/>
                <a:gd name="T34" fmla="*/ 76 w 646"/>
                <a:gd name="T35" fmla="*/ 45 h 595"/>
                <a:gd name="T36" fmla="*/ 68 w 646"/>
                <a:gd name="T37" fmla="*/ 105 h 595"/>
                <a:gd name="T38" fmla="*/ 0 w 646"/>
                <a:gd name="T39" fmla="*/ 99 h 595"/>
                <a:gd name="T40" fmla="*/ 60 w 646"/>
                <a:gd name="T41" fmla="*/ 508 h 595"/>
                <a:gd name="T42" fmla="*/ 622 w 646"/>
                <a:gd name="T43" fmla="*/ 595 h 595"/>
                <a:gd name="T44" fmla="*/ 646 w 646"/>
                <a:gd name="T45" fmla="*/ 149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46" h="595">
                  <a:moveTo>
                    <a:pt x="646" y="149"/>
                  </a:moveTo>
                  <a:cubicBezTo>
                    <a:pt x="646" y="149"/>
                    <a:pt x="643" y="106"/>
                    <a:pt x="601" y="98"/>
                  </a:cubicBezTo>
                  <a:cubicBezTo>
                    <a:pt x="571" y="92"/>
                    <a:pt x="282" y="54"/>
                    <a:pt x="282" y="54"/>
                  </a:cubicBezTo>
                  <a:lnTo>
                    <a:pt x="282" y="42"/>
                  </a:lnTo>
                  <a:cubicBezTo>
                    <a:pt x="282" y="42"/>
                    <a:pt x="283" y="17"/>
                    <a:pt x="259" y="11"/>
                  </a:cubicBezTo>
                  <a:cubicBezTo>
                    <a:pt x="234" y="6"/>
                    <a:pt x="173" y="0"/>
                    <a:pt x="173" y="0"/>
                  </a:cubicBezTo>
                  <a:lnTo>
                    <a:pt x="150" y="12"/>
                  </a:lnTo>
                  <a:lnTo>
                    <a:pt x="204" y="18"/>
                  </a:lnTo>
                  <a:cubicBezTo>
                    <a:pt x="204" y="18"/>
                    <a:pt x="232" y="20"/>
                    <a:pt x="240" y="47"/>
                  </a:cubicBezTo>
                  <a:cubicBezTo>
                    <a:pt x="248" y="74"/>
                    <a:pt x="248" y="74"/>
                    <a:pt x="248" y="74"/>
                  </a:cubicBezTo>
                  <a:lnTo>
                    <a:pt x="569" y="115"/>
                  </a:lnTo>
                  <a:cubicBezTo>
                    <a:pt x="569" y="115"/>
                    <a:pt x="608" y="115"/>
                    <a:pt x="617" y="164"/>
                  </a:cubicBezTo>
                  <a:cubicBezTo>
                    <a:pt x="621" y="189"/>
                    <a:pt x="605" y="432"/>
                    <a:pt x="609" y="530"/>
                  </a:cubicBezTo>
                  <a:lnTo>
                    <a:pt x="575" y="206"/>
                  </a:lnTo>
                  <a:cubicBezTo>
                    <a:pt x="575" y="206"/>
                    <a:pt x="574" y="164"/>
                    <a:pt x="534" y="159"/>
                  </a:cubicBezTo>
                  <a:cubicBezTo>
                    <a:pt x="493" y="154"/>
                    <a:pt x="226" y="118"/>
                    <a:pt x="226" y="118"/>
                  </a:cubicBezTo>
                  <a:cubicBezTo>
                    <a:pt x="226" y="118"/>
                    <a:pt x="217" y="62"/>
                    <a:pt x="184" y="59"/>
                  </a:cubicBezTo>
                  <a:cubicBezTo>
                    <a:pt x="151" y="56"/>
                    <a:pt x="76" y="45"/>
                    <a:pt x="76" y="45"/>
                  </a:cubicBezTo>
                  <a:cubicBezTo>
                    <a:pt x="76" y="45"/>
                    <a:pt x="49" y="42"/>
                    <a:pt x="68" y="105"/>
                  </a:cubicBezTo>
                  <a:lnTo>
                    <a:pt x="0" y="99"/>
                  </a:lnTo>
                  <a:lnTo>
                    <a:pt x="60" y="508"/>
                  </a:lnTo>
                  <a:lnTo>
                    <a:pt x="622" y="595"/>
                  </a:lnTo>
                  <a:lnTo>
                    <a:pt x="646" y="1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41"/>
            <p:cNvSpPr>
              <a:spLocks noEditPoints="1"/>
            </p:cNvSpPr>
            <p:nvPr/>
          </p:nvSpPr>
          <p:spPr bwMode="auto">
            <a:xfrm>
              <a:off x="5397238" y="4148088"/>
              <a:ext cx="512272" cy="492752"/>
            </a:xfrm>
            <a:custGeom>
              <a:avLst/>
              <a:gdLst>
                <a:gd name="T0" fmla="*/ 419 w 628"/>
                <a:gd name="T1" fmla="*/ 232 h 600"/>
                <a:gd name="T2" fmla="*/ 411 w 628"/>
                <a:gd name="T3" fmla="*/ 249 h 600"/>
                <a:gd name="T4" fmla="*/ 408 w 628"/>
                <a:gd name="T5" fmla="*/ 261 h 600"/>
                <a:gd name="T6" fmla="*/ 409 w 628"/>
                <a:gd name="T7" fmla="*/ 283 h 600"/>
                <a:gd name="T8" fmla="*/ 417 w 628"/>
                <a:gd name="T9" fmla="*/ 305 h 600"/>
                <a:gd name="T10" fmla="*/ 424 w 628"/>
                <a:gd name="T11" fmla="*/ 315 h 600"/>
                <a:gd name="T12" fmla="*/ 441 w 628"/>
                <a:gd name="T13" fmla="*/ 330 h 600"/>
                <a:gd name="T14" fmla="*/ 453 w 628"/>
                <a:gd name="T15" fmla="*/ 335 h 600"/>
                <a:gd name="T16" fmla="*/ 478 w 628"/>
                <a:gd name="T17" fmla="*/ 200 h 600"/>
                <a:gd name="T18" fmla="*/ 449 w 628"/>
                <a:gd name="T19" fmla="*/ 207 h 600"/>
                <a:gd name="T20" fmla="*/ 433 w 628"/>
                <a:gd name="T21" fmla="*/ 216 h 600"/>
                <a:gd name="T22" fmla="*/ 425 w 628"/>
                <a:gd name="T23" fmla="*/ 224 h 600"/>
                <a:gd name="T24" fmla="*/ 384 w 628"/>
                <a:gd name="T25" fmla="*/ 70 h 600"/>
                <a:gd name="T26" fmla="*/ 314 w 628"/>
                <a:gd name="T27" fmla="*/ 140 h 600"/>
                <a:gd name="T28" fmla="*/ 379 w 628"/>
                <a:gd name="T29" fmla="*/ 283 h 600"/>
                <a:gd name="T30" fmla="*/ 379 w 628"/>
                <a:gd name="T31" fmla="*/ 254 h 600"/>
                <a:gd name="T32" fmla="*/ 359 w 628"/>
                <a:gd name="T33" fmla="*/ 154 h 600"/>
                <a:gd name="T34" fmla="*/ 249 w 628"/>
                <a:gd name="T35" fmla="*/ 270 h 600"/>
                <a:gd name="T36" fmla="*/ 314 w 628"/>
                <a:gd name="T37" fmla="*/ 396 h 600"/>
                <a:gd name="T38" fmla="*/ 282 w 628"/>
                <a:gd name="T39" fmla="*/ 400 h 600"/>
                <a:gd name="T40" fmla="*/ 267 w 628"/>
                <a:gd name="T41" fmla="*/ 382 h 600"/>
                <a:gd name="T42" fmla="*/ 257 w 628"/>
                <a:gd name="T43" fmla="*/ 374 h 600"/>
                <a:gd name="T44" fmla="*/ 214 w 628"/>
                <a:gd name="T45" fmla="*/ 356 h 600"/>
                <a:gd name="T46" fmla="*/ 195 w 628"/>
                <a:gd name="T47" fmla="*/ 354 h 600"/>
                <a:gd name="T48" fmla="*/ 0 w 628"/>
                <a:gd name="T49" fmla="*/ 600 h 600"/>
                <a:gd name="T50" fmla="*/ 83 w 628"/>
                <a:gd name="T51" fmla="*/ 454 h 600"/>
                <a:gd name="T52" fmla="*/ 216 w 628"/>
                <a:gd name="T53" fmla="*/ 454 h 600"/>
                <a:gd name="T54" fmla="*/ 301 w 628"/>
                <a:gd name="T55" fmla="*/ 600 h 600"/>
                <a:gd name="T56" fmla="*/ 282 w 628"/>
                <a:gd name="T57" fmla="*/ 400 h 600"/>
                <a:gd name="T58" fmla="*/ 433 w 628"/>
                <a:gd name="T59" fmla="*/ 354 h 600"/>
                <a:gd name="T60" fmla="*/ 413 w 628"/>
                <a:gd name="T61" fmla="*/ 356 h 600"/>
                <a:gd name="T62" fmla="*/ 361 w 628"/>
                <a:gd name="T63" fmla="*/ 382 h 600"/>
                <a:gd name="T64" fmla="*/ 353 w 628"/>
                <a:gd name="T65" fmla="*/ 391 h 600"/>
                <a:gd name="T66" fmla="*/ 389 w 628"/>
                <a:gd name="T67" fmla="*/ 600 h 600"/>
                <a:gd name="T68" fmla="*/ 410 w 628"/>
                <a:gd name="T69" fmla="*/ 600 h 600"/>
                <a:gd name="T70" fmla="*/ 564 w 628"/>
                <a:gd name="T71" fmla="*/ 454 h 600"/>
                <a:gd name="T72" fmla="*/ 628 w 628"/>
                <a:gd name="T73" fmla="*/ 460 h 600"/>
                <a:gd name="T74" fmla="*/ 150 w 628"/>
                <a:gd name="T75" fmla="*/ 340 h 600"/>
                <a:gd name="T76" fmla="*/ 186 w 628"/>
                <a:gd name="T77" fmla="*/ 330 h 600"/>
                <a:gd name="T78" fmla="*/ 196 w 628"/>
                <a:gd name="T79" fmla="*/ 323 h 600"/>
                <a:gd name="T80" fmla="*/ 216 w 628"/>
                <a:gd name="T81" fmla="*/ 295 h 600"/>
                <a:gd name="T82" fmla="*/ 219 w 628"/>
                <a:gd name="T83" fmla="*/ 282 h 600"/>
                <a:gd name="T84" fmla="*/ 219 w 628"/>
                <a:gd name="T85" fmla="*/ 258 h 600"/>
                <a:gd name="T86" fmla="*/ 214 w 628"/>
                <a:gd name="T87" fmla="*/ 241 h 600"/>
                <a:gd name="T88" fmla="*/ 208 w 628"/>
                <a:gd name="T89" fmla="*/ 231 h 600"/>
                <a:gd name="T90" fmla="*/ 195 w 628"/>
                <a:gd name="T91" fmla="*/ 217 h 600"/>
                <a:gd name="T92" fmla="*/ 186 w 628"/>
                <a:gd name="T93" fmla="*/ 210 h 600"/>
                <a:gd name="T94" fmla="*/ 150 w 628"/>
                <a:gd name="T95" fmla="*/ 2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28" h="600">
                  <a:moveTo>
                    <a:pt x="425" y="224"/>
                  </a:moveTo>
                  <a:cubicBezTo>
                    <a:pt x="423" y="227"/>
                    <a:pt x="421" y="229"/>
                    <a:pt x="419" y="231"/>
                  </a:cubicBezTo>
                  <a:cubicBezTo>
                    <a:pt x="419" y="231"/>
                    <a:pt x="419" y="232"/>
                    <a:pt x="419" y="232"/>
                  </a:cubicBezTo>
                  <a:cubicBezTo>
                    <a:pt x="418" y="234"/>
                    <a:pt x="416" y="237"/>
                    <a:pt x="415" y="239"/>
                  </a:cubicBezTo>
                  <a:cubicBezTo>
                    <a:pt x="415" y="240"/>
                    <a:pt x="414" y="240"/>
                    <a:pt x="414" y="241"/>
                  </a:cubicBezTo>
                  <a:cubicBezTo>
                    <a:pt x="413" y="244"/>
                    <a:pt x="412" y="247"/>
                    <a:pt x="411" y="249"/>
                  </a:cubicBezTo>
                  <a:cubicBezTo>
                    <a:pt x="411" y="250"/>
                    <a:pt x="411" y="250"/>
                    <a:pt x="411" y="250"/>
                  </a:cubicBezTo>
                  <a:cubicBezTo>
                    <a:pt x="410" y="253"/>
                    <a:pt x="409" y="255"/>
                    <a:pt x="409" y="258"/>
                  </a:cubicBezTo>
                  <a:cubicBezTo>
                    <a:pt x="409" y="259"/>
                    <a:pt x="409" y="260"/>
                    <a:pt x="408" y="261"/>
                  </a:cubicBezTo>
                  <a:cubicBezTo>
                    <a:pt x="408" y="264"/>
                    <a:pt x="408" y="267"/>
                    <a:pt x="408" y="270"/>
                  </a:cubicBezTo>
                  <a:cubicBezTo>
                    <a:pt x="408" y="274"/>
                    <a:pt x="408" y="278"/>
                    <a:pt x="409" y="281"/>
                  </a:cubicBezTo>
                  <a:cubicBezTo>
                    <a:pt x="409" y="282"/>
                    <a:pt x="409" y="283"/>
                    <a:pt x="409" y="283"/>
                  </a:cubicBezTo>
                  <a:cubicBezTo>
                    <a:pt x="410" y="287"/>
                    <a:pt x="411" y="290"/>
                    <a:pt x="412" y="293"/>
                  </a:cubicBezTo>
                  <a:cubicBezTo>
                    <a:pt x="412" y="294"/>
                    <a:pt x="412" y="295"/>
                    <a:pt x="412" y="295"/>
                  </a:cubicBezTo>
                  <a:cubicBezTo>
                    <a:pt x="414" y="298"/>
                    <a:pt x="415" y="301"/>
                    <a:pt x="417" y="305"/>
                  </a:cubicBezTo>
                  <a:cubicBezTo>
                    <a:pt x="417" y="305"/>
                    <a:pt x="417" y="305"/>
                    <a:pt x="418" y="306"/>
                  </a:cubicBezTo>
                  <a:cubicBezTo>
                    <a:pt x="420" y="309"/>
                    <a:pt x="422" y="312"/>
                    <a:pt x="424" y="315"/>
                  </a:cubicBezTo>
                  <a:cubicBezTo>
                    <a:pt x="424" y="315"/>
                    <a:pt x="424" y="315"/>
                    <a:pt x="424" y="315"/>
                  </a:cubicBezTo>
                  <a:cubicBezTo>
                    <a:pt x="427" y="318"/>
                    <a:pt x="429" y="320"/>
                    <a:pt x="432" y="323"/>
                  </a:cubicBezTo>
                  <a:cubicBezTo>
                    <a:pt x="432" y="323"/>
                    <a:pt x="432" y="323"/>
                    <a:pt x="432" y="323"/>
                  </a:cubicBezTo>
                  <a:cubicBezTo>
                    <a:pt x="435" y="326"/>
                    <a:pt x="438" y="328"/>
                    <a:pt x="441" y="330"/>
                  </a:cubicBezTo>
                  <a:cubicBezTo>
                    <a:pt x="442" y="330"/>
                    <a:pt x="442" y="330"/>
                    <a:pt x="442" y="330"/>
                  </a:cubicBezTo>
                  <a:cubicBezTo>
                    <a:pt x="446" y="332"/>
                    <a:pt x="449" y="334"/>
                    <a:pt x="452" y="335"/>
                  </a:cubicBezTo>
                  <a:cubicBezTo>
                    <a:pt x="453" y="335"/>
                    <a:pt x="453" y="335"/>
                    <a:pt x="453" y="335"/>
                  </a:cubicBezTo>
                  <a:cubicBezTo>
                    <a:pt x="461" y="338"/>
                    <a:pt x="469" y="340"/>
                    <a:pt x="478" y="340"/>
                  </a:cubicBezTo>
                  <a:cubicBezTo>
                    <a:pt x="516" y="340"/>
                    <a:pt x="547" y="309"/>
                    <a:pt x="547" y="270"/>
                  </a:cubicBezTo>
                  <a:cubicBezTo>
                    <a:pt x="547" y="232"/>
                    <a:pt x="516" y="200"/>
                    <a:pt x="478" y="200"/>
                  </a:cubicBezTo>
                  <a:cubicBezTo>
                    <a:pt x="468" y="200"/>
                    <a:pt x="458" y="202"/>
                    <a:pt x="450" y="206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49" y="206"/>
                    <a:pt x="449" y="206"/>
                    <a:pt x="449" y="207"/>
                  </a:cubicBezTo>
                  <a:cubicBezTo>
                    <a:pt x="446" y="208"/>
                    <a:pt x="444" y="209"/>
                    <a:pt x="442" y="210"/>
                  </a:cubicBezTo>
                  <a:cubicBezTo>
                    <a:pt x="441" y="211"/>
                    <a:pt x="441" y="211"/>
                    <a:pt x="440" y="211"/>
                  </a:cubicBezTo>
                  <a:cubicBezTo>
                    <a:pt x="438" y="213"/>
                    <a:pt x="435" y="215"/>
                    <a:pt x="433" y="216"/>
                  </a:cubicBezTo>
                  <a:cubicBezTo>
                    <a:pt x="433" y="217"/>
                    <a:pt x="432" y="217"/>
                    <a:pt x="432" y="217"/>
                  </a:cubicBezTo>
                  <a:cubicBezTo>
                    <a:pt x="430" y="219"/>
                    <a:pt x="428" y="221"/>
                    <a:pt x="426" y="223"/>
                  </a:cubicBezTo>
                  <a:cubicBezTo>
                    <a:pt x="426" y="223"/>
                    <a:pt x="425" y="224"/>
                    <a:pt x="425" y="224"/>
                  </a:cubicBezTo>
                  <a:close/>
                  <a:moveTo>
                    <a:pt x="314" y="140"/>
                  </a:moveTo>
                  <a:lnTo>
                    <a:pt x="314" y="140"/>
                  </a:lnTo>
                  <a:cubicBezTo>
                    <a:pt x="353" y="140"/>
                    <a:pt x="384" y="108"/>
                    <a:pt x="384" y="70"/>
                  </a:cubicBezTo>
                  <a:cubicBezTo>
                    <a:pt x="384" y="31"/>
                    <a:pt x="353" y="0"/>
                    <a:pt x="314" y="0"/>
                  </a:cubicBezTo>
                  <a:cubicBezTo>
                    <a:pt x="275" y="0"/>
                    <a:pt x="244" y="31"/>
                    <a:pt x="244" y="70"/>
                  </a:cubicBezTo>
                  <a:cubicBezTo>
                    <a:pt x="244" y="108"/>
                    <a:pt x="275" y="140"/>
                    <a:pt x="314" y="140"/>
                  </a:cubicBezTo>
                  <a:close/>
                  <a:moveTo>
                    <a:pt x="379" y="336"/>
                  </a:moveTo>
                  <a:lnTo>
                    <a:pt x="379" y="336"/>
                  </a:lnTo>
                  <a:lnTo>
                    <a:pt x="379" y="283"/>
                  </a:lnTo>
                  <a:cubicBezTo>
                    <a:pt x="379" y="279"/>
                    <a:pt x="378" y="274"/>
                    <a:pt x="378" y="270"/>
                  </a:cubicBezTo>
                  <a:cubicBezTo>
                    <a:pt x="378" y="266"/>
                    <a:pt x="379" y="262"/>
                    <a:pt x="379" y="257"/>
                  </a:cubicBezTo>
                  <a:lnTo>
                    <a:pt x="379" y="254"/>
                  </a:lnTo>
                  <a:lnTo>
                    <a:pt x="380" y="254"/>
                  </a:lnTo>
                  <a:cubicBezTo>
                    <a:pt x="385" y="223"/>
                    <a:pt x="404" y="197"/>
                    <a:pt x="431" y="183"/>
                  </a:cubicBezTo>
                  <a:cubicBezTo>
                    <a:pt x="412" y="165"/>
                    <a:pt x="387" y="154"/>
                    <a:pt x="359" y="154"/>
                  </a:cubicBezTo>
                  <a:lnTo>
                    <a:pt x="269" y="154"/>
                  </a:lnTo>
                  <a:cubicBezTo>
                    <a:pt x="241" y="154"/>
                    <a:pt x="216" y="165"/>
                    <a:pt x="197" y="183"/>
                  </a:cubicBezTo>
                  <a:cubicBezTo>
                    <a:pt x="228" y="199"/>
                    <a:pt x="249" y="232"/>
                    <a:pt x="249" y="270"/>
                  </a:cubicBezTo>
                  <a:cubicBezTo>
                    <a:pt x="249" y="278"/>
                    <a:pt x="249" y="286"/>
                    <a:pt x="247" y="293"/>
                  </a:cubicBezTo>
                  <a:lnTo>
                    <a:pt x="247" y="335"/>
                  </a:lnTo>
                  <a:cubicBezTo>
                    <a:pt x="276" y="347"/>
                    <a:pt x="299" y="369"/>
                    <a:pt x="314" y="396"/>
                  </a:cubicBezTo>
                  <a:cubicBezTo>
                    <a:pt x="328" y="369"/>
                    <a:pt x="351" y="348"/>
                    <a:pt x="379" y="336"/>
                  </a:cubicBezTo>
                  <a:close/>
                  <a:moveTo>
                    <a:pt x="282" y="400"/>
                  </a:moveTo>
                  <a:lnTo>
                    <a:pt x="282" y="400"/>
                  </a:lnTo>
                  <a:cubicBezTo>
                    <a:pt x="280" y="397"/>
                    <a:pt x="278" y="394"/>
                    <a:pt x="275" y="391"/>
                  </a:cubicBezTo>
                  <a:cubicBezTo>
                    <a:pt x="275" y="390"/>
                    <a:pt x="274" y="390"/>
                    <a:pt x="274" y="390"/>
                  </a:cubicBezTo>
                  <a:cubicBezTo>
                    <a:pt x="272" y="387"/>
                    <a:pt x="270" y="385"/>
                    <a:pt x="267" y="382"/>
                  </a:cubicBezTo>
                  <a:cubicBezTo>
                    <a:pt x="267" y="382"/>
                    <a:pt x="266" y="382"/>
                    <a:pt x="266" y="381"/>
                  </a:cubicBezTo>
                  <a:cubicBezTo>
                    <a:pt x="263" y="379"/>
                    <a:pt x="261" y="377"/>
                    <a:pt x="258" y="375"/>
                  </a:cubicBezTo>
                  <a:cubicBezTo>
                    <a:pt x="257" y="374"/>
                    <a:pt x="257" y="374"/>
                    <a:pt x="257" y="374"/>
                  </a:cubicBezTo>
                  <a:cubicBezTo>
                    <a:pt x="247" y="367"/>
                    <a:pt x="237" y="362"/>
                    <a:pt x="225" y="359"/>
                  </a:cubicBezTo>
                  <a:cubicBezTo>
                    <a:pt x="223" y="358"/>
                    <a:pt x="220" y="357"/>
                    <a:pt x="218" y="357"/>
                  </a:cubicBezTo>
                  <a:cubicBezTo>
                    <a:pt x="217" y="356"/>
                    <a:pt x="215" y="356"/>
                    <a:pt x="214" y="356"/>
                  </a:cubicBezTo>
                  <a:cubicBezTo>
                    <a:pt x="212" y="356"/>
                    <a:pt x="210" y="355"/>
                    <a:pt x="208" y="355"/>
                  </a:cubicBezTo>
                  <a:cubicBezTo>
                    <a:pt x="207" y="355"/>
                    <a:pt x="206" y="355"/>
                    <a:pt x="205" y="355"/>
                  </a:cubicBezTo>
                  <a:cubicBezTo>
                    <a:pt x="202" y="354"/>
                    <a:pt x="199" y="354"/>
                    <a:pt x="195" y="354"/>
                  </a:cubicBezTo>
                  <a:lnTo>
                    <a:pt x="105" y="354"/>
                  </a:lnTo>
                  <a:cubicBezTo>
                    <a:pt x="47" y="354"/>
                    <a:pt x="0" y="401"/>
                    <a:pt x="0" y="460"/>
                  </a:cubicBezTo>
                  <a:lnTo>
                    <a:pt x="0" y="600"/>
                  </a:lnTo>
                  <a:lnTo>
                    <a:pt x="62" y="600"/>
                  </a:lnTo>
                  <a:lnTo>
                    <a:pt x="62" y="454"/>
                  </a:lnTo>
                  <a:lnTo>
                    <a:pt x="83" y="454"/>
                  </a:lnTo>
                  <a:lnTo>
                    <a:pt x="83" y="600"/>
                  </a:lnTo>
                  <a:lnTo>
                    <a:pt x="216" y="600"/>
                  </a:lnTo>
                  <a:lnTo>
                    <a:pt x="216" y="454"/>
                  </a:lnTo>
                  <a:lnTo>
                    <a:pt x="237" y="454"/>
                  </a:lnTo>
                  <a:lnTo>
                    <a:pt x="237" y="600"/>
                  </a:lnTo>
                  <a:lnTo>
                    <a:pt x="301" y="600"/>
                  </a:lnTo>
                  <a:lnTo>
                    <a:pt x="301" y="460"/>
                  </a:lnTo>
                  <a:cubicBezTo>
                    <a:pt x="301" y="438"/>
                    <a:pt x="294" y="417"/>
                    <a:pt x="282" y="400"/>
                  </a:cubicBezTo>
                  <a:cubicBezTo>
                    <a:pt x="282" y="400"/>
                    <a:pt x="282" y="400"/>
                    <a:pt x="282" y="400"/>
                  </a:cubicBezTo>
                  <a:close/>
                  <a:moveTo>
                    <a:pt x="523" y="354"/>
                  </a:moveTo>
                  <a:lnTo>
                    <a:pt x="523" y="354"/>
                  </a:lnTo>
                  <a:lnTo>
                    <a:pt x="433" y="354"/>
                  </a:lnTo>
                  <a:cubicBezTo>
                    <a:pt x="429" y="354"/>
                    <a:pt x="426" y="354"/>
                    <a:pt x="423" y="355"/>
                  </a:cubicBezTo>
                  <a:cubicBezTo>
                    <a:pt x="422" y="355"/>
                    <a:pt x="421" y="355"/>
                    <a:pt x="420" y="355"/>
                  </a:cubicBezTo>
                  <a:cubicBezTo>
                    <a:pt x="418" y="355"/>
                    <a:pt x="415" y="356"/>
                    <a:pt x="413" y="356"/>
                  </a:cubicBezTo>
                  <a:cubicBezTo>
                    <a:pt x="412" y="356"/>
                    <a:pt x="411" y="356"/>
                    <a:pt x="410" y="357"/>
                  </a:cubicBezTo>
                  <a:cubicBezTo>
                    <a:pt x="408" y="357"/>
                    <a:pt x="405" y="358"/>
                    <a:pt x="403" y="358"/>
                  </a:cubicBezTo>
                  <a:cubicBezTo>
                    <a:pt x="387" y="363"/>
                    <a:pt x="373" y="371"/>
                    <a:pt x="361" y="382"/>
                  </a:cubicBezTo>
                  <a:cubicBezTo>
                    <a:pt x="361" y="382"/>
                    <a:pt x="361" y="383"/>
                    <a:pt x="361" y="383"/>
                  </a:cubicBezTo>
                  <a:cubicBezTo>
                    <a:pt x="358" y="385"/>
                    <a:pt x="356" y="388"/>
                    <a:pt x="353" y="390"/>
                  </a:cubicBezTo>
                  <a:cubicBezTo>
                    <a:pt x="353" y="391"/>
                    <a:pt x="353" y="391"/>
                    <a:pt x="353" y="391"/>
                  </a:cubicBezTo>
                  <a:cubicBezTo>
                    <a:pt x="337" y="410"/>
                    <a:pt x="327" y="433"/>
                    <a:pt x="327" y="460"/>
                  </a:cubicBezTo>
                  <a:lnTo>
                    <a:pt x="327" y="600"/>
                  </a:lnTo>
                  <a:lnTo>
                    <a:pt x="389" y="600"/>
                  </a:lnTo>
                  <a:lnTo>
                    <a:pt x="389" y="454"/>
                  </a:lnTo>
                  <a:lnTo>
                    <a:pt x="410" y="454"/>
                  </a:lnTo>
                  <a:lnTo>
                    <a:pt x="410" y="600"/>
                  </a:lnTo>
                  <a:lnTo>
                    <a:pt x="543" y="600"/>
                  </a:lnTo>
                  <a:lnTo>
                    <a:pt x="543" y="454"/>
                  </a:lnTo>
                  <a:lnTo>
                    <a:pt x="564" y="454"/>
                  </a:lnTo>
                  <a:lnTo>
                    <a:pt x="564" y="600"/>
                  </a:lnTo>
                  <a:lnTo>
                    <a:pt x="628" y="600"/>
                  </a:lnTo>
                  <a:lnTo>
                    <a:pt x="628" y="460"/>
                  </a:lnTo>
                  <a:cubicBezTo>
                    <a:pt x="628" y="401"/>
                    <a:pt x="581" y="354"/>
                    <a:pt x="523" y="354"/>
                  </a:cubicBezTo>
                  <a:close/>
                  <a:moveTo>
                    <a:pt x="150" y="340"/>
                  </a:moveTo>
                  <a:lnTo>
                    <a:pt x="150" y="340"/>
                  </a:lnTo>
                  <a:cubicBezTo>
                    <a:pt x="159" y="340"/>
                    <a:pt x="167" y="338"/>
                    <a:pt x="175" y="335"/>
                  </a:cubicBezTo>
                  <a:cubicBezTo>
                    <a:pt x="175" y="335"/>
                    <a:pt x="175" y="335"/>
                    <a:pt x="176" y="335"/>
                  </a:cubicBezTo>
                  <a:cubicBezTo>
                    <a:pt x="179" y="334"/>
                    <a:pt x="183" y="332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90" y="328"/>
                    <a:pt x="193" y="326"/>
                    <a:pt x="196" y="323"/>
                  </a:cubicBezTo>
                  <a:cubicBezTo>
                    <a:pt x="196" y="323"/>
                    <a:pt x="196" y="323"/>
                    <a:pt x="196" y="323"/>
                  </a:cubicBezTo>
                  <a:cubicBezTo>
                    <a:pt x="202" y="318"/>
                    <a:pt x="206" y="312"/>
                    <a:pt x="210" y="306"/>
                  </a:cubicBezTo>
                  <a:cubicBezTo>
                    <a:pt x="211" y="305"/>
                    <a:pt x="211" y="305"/>
                    <a:pt x="211" y="305"/>
                  </a:cubicBezTo>
                  <a:cubicBezTo>
                    <a:pt x="213" y="302"/>
                    <a:pt x="214" y="298"/>
                    <a:pt x="216" y="295"/>
                  </a:cubicBezTo>
                  <a:cubicBezTo>
                    <a:pt x="216" y="295"/>
                    <a:pt x="216" y="294"/>
                    <a:pt x="216" y="293"/>
                  </a:cubicBezTo>
                  <a:cubicBezTo>
                    <a:pt x="217" y="290"/>
                    <a:pt x="218" y="287"/>
                    <a:pt x="219" y="283"/>
                  </a:cubicBezTo>
                  <a:cubicBezTo>
                    <a:pt x="219" y="283"/>
                    <a:pt x="219" y="282"/>
                    <a:pt x="219" y="282"/>
                  </a:cubicBezTo>
                  <a:cubicBezTo>
                    <a:pt x="220" y="278"/>
                    <a:pt x="220" y="274"/>
                    <a:pt x="220" y="270"/>
                  </a:cubicBezTo>
                  <a:cubicBezTo>
                    <a:pt x="220" y="267"/>
                    <a:pt x="220" y="264"/>
                    <a:pt x="220" y="261"/>
                  </a:cubicBezTo>
                  <a:cubicBezTo>
                    <a:pt x="219" y="260"/>
                    <a:pt x="219" y="259"/>
                    <a:pt x="219" y="258"/>
                  </a:cubicBezTo>
                  <a:cubicBezTo>
                    <a:pt x="219" y="255"/>
                    <a:pt x="218" y="253"/>
                    <a:pt x="217" y="250"/>
                  </a:cubicBezTo>
                  <a:cubicBezTo>
                    <a:pt x="217" y="250"/>
                    <a:pt x="217" y="250"/>
                    <a:pt x="217" y="249"/>
                  </a:cubicBezTo>
                  <a:cubicBezTo>
                    <a:pt x="216" y="247"/>
                    <a:pt x="215" y="244"/>
                    <a:pt x="214" y="241"/>
                  </a:cubicBezTo>
                  <a:cubicBezTo>
                    <a:pt x="214" y="240"/>
                    <a:pt x="213" y="240"/>
                    <a:pt x="213" y="239"/>
                  </a:cubicBezTo>
                  <a:cubicBezTo>
                    <a:pt x="212" y="237"/>
                    <a:pt x="210" y="234"/>
                    <a:pt x="209" y="231"/>
                  </a:cubicBezTo>
                  <a:lnTo>
                    <a:pt x="208" y="231"/>
                  </a:lnTo>
                  <a:cubicBezTo>
                    <a:pt x="207" y="229"/>
                    <a:pt x="205" y="226"/>
                    <a:pt x="203" y="224"/>
                  </a:cubicBezTo>
                  <a:cubicBezTo>
                    <a:pt x="203" y="224"/>
                    <a:pt x="202" y="223"/>
                    <a:pt x="202" y="223"/>
                  </a:cubicBezTo>
                  <a:cubicBezTo>
                    <a:pt x="200" y="221"/>
                    <a:pt x="198" y="219"/>
                    <a:pt x="195" y="217"/>
                  </a:cubicBezTo>
                  <a:cubicBezTo>
                    <a:pt x="195" y="217"/>
                    <a:pt x="195" y="217"/>
                    <a:pt x="195" y="217"/>
                  </a:cubicBezTo>
                  <a:cubicBezTo>
                    <a:pt x="193" y="215"/>
                    <a:pt x="190" y="213"/>
                    <a:pt x="188" y="211"/>
                  </a:cubicBezTo>
                  <a:cubicBezTo>
                    <a:pt x="187" y="211"/>
                    <a:pt x="187" y="211"/>
                    <a:pt x="186" y="210"/>
                  </a:cubicBezTo>
                  <a:cubicBezTo>
                    <a:pt x="184" y="209"/>
                    <a:pt x="181" y="208"/>
                    <a:pt x="179" y="206"/>
                  </a:cubicBezTo>
                  <a:cubicBezTo>
                    <a:pt x="179" y="206"/>
                    <a:pt x="178" y="206"/>
                    <a:pt x="178" y="206"/>
                  </a:cubicBezTo>
                  <a:cubicBezTo>
                    <a:pt x="170" y="202"/>
                    <a:pt x="160" y="200"/>
                    <a:pt x="150" y="200"/>
                  </a:cubicBezTo>
                  <a:cubicBezTo>
                    <a:pt x="112" y="200"/>
                    <a:pt x="81" y="232"/>
                    <a:pt x="81" y="270"/>
                  </a:cubicBezTo>
                  <a:cubicBezTo>
                    <a:pt x="81" y="309"/>
                    <a:pt x="112" y="340"/>
                    <a:pt x="150" y="3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42"/>
            <p:cNvSpPr>
              <a:spLocks noEditPoints="1"/>
            </p:cNvSpPr>
            <p:nvPr/>
          </p:nvSpPr>
          <p:spPr bwMode="auto">
            <a:xfrm>
              <a:off x="6588268" y="3409873"/>
              <a:ext cx="486560" cy="476921"/>
            </a:xfrm>
            <a:custGeom>
              <a:avLst/>
              <a:gdLst>
                <a:gd name="T0" fmla="*/ 25 w 596"/>
                <a:gd name="T1" fmla="*/ 345 h 583"/>
                <a:gd name="T2" fmla="*/ 25 w 596"/>
                <a:gd name="T3" fmla="*/ 62 h 583"/>
                <a:gd name="T4" fmla="*/ 61 w 596"/>
                <a:gd name="T5" fmla="*/ 26 h 583"/>
                <a:gd name="T6" fmla="*/ 534 w 596"/>
                <a:gd name="T7" fmla="*/ 26 h 583"/>
                <a:gd name="T8" fmla="*/ 570 w 596"/>
                <a:gd name="T9" fmla="*/ 62 h 583"/>
                <a:gd name="T10" fmla="*/ 570 w 596"/>
                <a:gd name="T11" fmla="*/ 345 h 583"/>
                <a:gd name="T12" fmla="*/ 534 w 596"/>
                <a:gd name="T13" fmla="*/ 381 h 583"/>
                <a:gd name="T14" fmla="*/ 61 w 596"/>
                <a:gd name="T15" fmla="*/ 381 h 583"/>
                <a:gd name="T16" fmla="*/ 25 w 596"/>
                <a:gd name="T17" fmla="*/ 345 h 583"/>
                <a:gd name="T18" fmla="*/ 534 w 596"/>
                <a:gd name="T19" fmla="*/ 406 h 583"/>
                <a:gd name="T20" fmla="*/ 596 w 596"/>
                <a:gd name="T21" fmla="*/ 345 h 583"/>
                <a:gd name="T22" fmla="*/ 596 w 596"/>
                <a:gd name="T23" fmla="*/ 62 h 583"/>
                <a:gd name="T24" fmla="*/ 534 w 596"/>
                <a:gd name="T25" fmla="*/ 0 h 583"/>
                <a:gd name="T26" fmla="*/ 61 w 596"/>
                <a:gd name="T27" fmla="*/ 0 h 583"/>
                <a:gd name="T28" fmla="*/ 0 w 596"/>
                <a:gd name="T29" fmla="*/ 62 h 583"/>
                <a:gd name="T30" fmla="*/ 0 w 596"/>
                <a:gd name="T31" fmla="*/ 345 h 583"/>
                <a:gd name="T32" fmla="*/ 61 w 596"/>
                <a:gd name="T33" fmla="*/ 406 h 583"/>
                <a:gd name="T34" fmla="*/ 245 w 596"/>
                <a:gd name="T35" fmla="*/ 406 h 583"/>
                <a:gd name="T36" fmla="*/ 245 w 596"/>
                <a:gd name="T37" fmla="*/ 462 h 583"/>
                <a:gd name="T38" fmla="*/ 61 w 596"/>
                <a:gd name="T39" fmla="*/ 462 h 583"/>
                <a:gd name="T40" fmla="*/ 0 w 596"/>
                <a:gd name="T41" fmla="*/ 524 h 583"/>
                <a:gd name="T42" fmla="*/ 0 w 596"/>
                <a:gd name="T43" fmla="*/ 570 h 583"/>
                <a:gd name="T44" fmla="*/ 12 w 596"/>
                <a:gd name="T45" fmla="*/ 583 h 583"/>
                <a:gd name="T46" fmla="*/ 583 w 596"/>
                <a:gd name="T47" fmla="*/ 583 h 583"/>
                <a:gd name="T48" fmla="*/ 596 w 596"/>
                <a:gd name="T49" fmla="*/ 570 h 583"/>
                <a:gd name="T50" fmla="*/ 596 w 596"/>
                <a:gd name="T51" fmla="*/ 524 h 583"/>
                <a:gd name="T52" fmla="*/ 534 w 596"/>
                <a:gd name="T53" fmla="*/ 462 h 583"/>
                <a:gd name="T54" fmla="*/ 351 w 596"/>
                <a:gd name="T55" fmla="*/ 462 h 583"/>
                <a:gd name="T56" fmla="*/ 351 w 596"/>
                <a:gd name="T57" fmla="*/ 406 h 583"/>
                <a:gd name="T58" fmla="*/ 534 w 596"/>
                <a:gd name="T59" fmla="*/ 406 h 583"/>
                <a:gd name="T60" fmla="*/ 544 w 596"/>
                <a:gd name="T61" fmla="*/ 345 h 583"/>
                <a:gd name="T62" fmla="*/ 544 w 596"/>
                <a:gd name="T63" fmla="*/ 62 h 583"/>
                <a:gd name="T64" fmla="*/ 534 w 596"/>
                <a:gd name="T65" fmla="*/ 52 h 583"/>
                <a:gd name="T66" fmla="*/ 61 w 596"/>
                <a:gd name="T67" fmla="*/ 52 h 583"/>
                <a:gd name="T68" fmla="*/ 51 w 596"/>
                <a:gd name="T69" fmla="*/ 62 h 583"/>
                <a:gd name="T70" fmla="*/ 51 w 596"/>
                <a:gd name="T71" fmla="*/ 345 h 583"/>
                <a:gd name="T72" fmla="*/ 61 w 596"/>
                <a:gd name="T73" fmla="*/ 355 h 583"/>
                <a:gd name="T74" fmla="*/ 534 w 596"/>
                <a:gd name="T75" fmla="*/ 355 h 583"/>
                <a:gd name="T76" fmla="*/ 544 w 596"/>
                <a:gd name="T77" fmla="*/ 345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96" h="583">
                  <a:moveTo>
                    <a:pt x="25" y="345"/>
                  </a:moveTo>
                  <a:lnTo>
                    <a:pt x="25" y="62"/>
                  </a:lnTo>
                  <a:cubicBezTo>
                    <a:pt x="25" y="42"/>
                    <a:pt x="41" y="26"/>
                    <a:pt x="61" y="26"/>
                  </a:cubicBezTo>
                  <a:lnTo>
                    <a:pt x="534" y="26"/>
                  </a:lnTo>
                  <a:cubicBezTo>
                    <a:pt x="554" y="26"/>
                    <a:pt x="570" y="42"/>
                    <a:pt x="570" y="62"/>
                  </a:cubicBezTo>
                  <a:lnTo>
                    <a:pt x="570" y="345"/>
                  </a:lnTo>
                  <a:cubicBezTo>
                    <a:pt x="570" y="365"/>
                    <a:pt x="554" y="381"/>
                    <a:pt x="534" y="381"/>
                  </a:cubicBezTo>
                  <a:lnTo>
                    <a:pt x="61" y="381"/>
                  </a:lnTo>
                  <a:cubicBezTo>
                    <a:pt x="41" y="381"/>
                    <a:pt x="25" y="365"/>
                    <a:pt x="25" y="345"/>
                  </a:cubicBezTo>
                  <a:close/>
                  <a:moveTo>
                    <a:pt x="534" y="406"/>
                  </a:moveTo>
                  <a:cubicBezTo>
                    <a:pt x="568" y="406"/>
                    <a:pt x="596" y="379"/>
                    <a:pt x="596" y="345"/>
                  </a:cubicBezTo>
                  <a:lnTo>
                    <a:pt x="596" y="62"/>
                  </a:lnTo>
                  <a:cubicBezTo>
                    <a:pt x="596" y="28"/>
                    <a:pt x="568" y="0"/>
                    <a:pt x="534" y="0"/>
                  </a:cubicBezTo>
                  <a:lnTo>
                    <a:pt x="61" y="0"/>
                  </a:lnTo>
                  <a:cubicBezTo>
                    <a:pt x="27" y="0"/>
                    <a:pt x="0" y="28"/>
                    <a:pt x="0" y="62"/>
                  </a:cubicBezTo>
                  <a:lnTo>
                    <a:pt x="0" y="345"/>
                  </a:lnTo>
                  <a:cubicBezTo>
                    <a:pt x="0" y="379"/>
                    <a:pt x="27" y="406"/>
                    <a:pt x="61" y="406"/>
                  </a:cubicBezTo>
                  <a:lnTo>
                    <a:pt x="245" y="406"/>
                  </a:lnTo>
                  <a:lnTo>
                    <a:pt x="245" y="462"/>
                  </a:lnTo>
                  <a:lnTo>
                    <a:pt x="61" y="462"/>
                  </a:lnTo>
                  <a:cubicBezTo>
                    <a:pt x="27" y="462"/>
                    <a:pt x="0" y="490"/>
                    <a:pt x="0" y="524"/>
                  </a:cubicBezTo>
                  <a:lnTo>
                    <a:pt x="0" y="570"/>
                  </a:lnTo>
                  <a:cubicBezTo>
                    <a:pt x="0" y="577"/>
                    <a:pt x="5" y="583"/>
                    <a:pt x="12" y="583"/>
                  </a:cubicBezTo>
                  <a:lnTo>
                    <a:pt x="583" y="583"/>
                  </a:lnTo>
                  <a:cubicBezTo>
                    <a:pt x="590" y="583"/>
                    <a:pt x="596" y="577"/>
                    <a:pt x="596" y="570"/>
                  </a:cubicBezTo>
                  <a:lnTo>
                    <a:pt x="596" y="524"/>
                  </a:lnTo>
                  <a:cubicBezTo>
                    <a:pt x="596" y="490"/>
                    <a:pt x="568" y="462"/>
                    <a:pt x="534" y="462"/>
                  </a:cubicBezTo>
                  <a:lnTo>
                    <a:pt x="351" y="462"/>
                  </a:lnTo>
                  <a:lnTo>
                    <a:pt x="351" y="406"/>
                  </a:lnTo>
                  <a:lnTo>
                    <a:pt x="534" y="406"/>
                  </a:lnTo>
                  <a:close/>
                  <a:moveTo>
                    <a:pt x="544" y="345"/>
                  </a:moveTo>
                  <a:lnTo>
                    <a:pt x="544" y="62"/>
                  </a:lnTo>
                  <a:cubicBezTo>
                    <a:pt x="544" y="56"/>
                    <a:pt x="540" y="52"/>
                    <a:pt x="534" y="52"/>
                  </a:cubicBezTo>
                  <a:lnTo>
                    <a:pt x="61" y="52"/>
                  </a:lnTo>
                  <a:cubicBezTo>
                    <a:pt x="56" y="52"/>
                    <a:pt x="51" y="56"/>
                    <a:pt x="51" y="62"/>
                  </a:cubicBezTo>
                  <a:lnTo>
                    <a:pt x="51" y="345"/>
                  </a:lnTo>
                  <a:cubicBezTo>
                    <a:pt x="51" y="350"/>
                    <a:pt x="56" y="355"/>
                    <a:pt x="61" y="355"/>
                  </a:cubicBezTo>
                  <a:lnTo>
                    <a:pt x="534" y="355"/>
                  </a:lnTo>
                  <a:cubicBezTo>
                    <a:pt x="540" y="355"/>
                    <a:pt x="544" y="350"/>
                    <a:pt x="544" y="3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7574675" y="3380188"/>
              <a:ext cx="579519" cy="536289"/>
              <a:chOff x="2438399" y="4906963"/>
              <a:chExt cx="465137" cy="430213"/>
            </a:xfrm>
            <a:grpFill/>
          </p:grpSpPr>
          <p:sp>
            <p:nvSpPr>
              <p:cNvPr id="42" name="Freeform 43"/>
              <p:cNvSpPr>
                <a:spLocks noEditPoints="1"/>
              </p:cNvSpPr>
              <p:nvPr/>
            </p:nvSpPr>
            <p:spPr bwMode="auto">
              <a:xfrm>
                <a:off x="2438399" y="5080001"/>
                <a:ext cx="230187" cy="231775"/>
              </a:xfrm>
              <a:custGeom>
                <a:avLst/>
                <a:gdLst>
                  <a:gd name="T0" fmla="*/ 101 w 351"/>
                  <a:gd name="T1" fmla="*/ 239 h 353"/>
                  <a:gd name="T2" fmla="*/ 172 w 351"/>
                  <a:gd name="T3" fmla="*/ 119 h 353"/>
                  <a:gd name="T4" fmla="*/ 234 w 351"/>
                  <a:gd name="T5" fmla="*/ 151 h 353"/>
                  <a:gd name="T6" fmla="*/ 188 w 351"/>
                  <a:gd name="T7" fmla="*/ 0 h 353"/>
                  <a:gd name="T8" fmla="*/ 1 w 351"/>
                  <a:gd name="T9" fmla="*/ 31 h 353"/>
                  <a:gd name="T10" fmla="*/ 56 w 351"/>
                  <a:gd name="T11" fmla="*/ 60 h 353"/>
                  <a:gd name="T12" fmla="*/ 14 w 351"/>
                  <a:gd name="T13" fmla="*/ 123 h 353"/>
                  <a:gd name="T14" fmla="*/ 29 w 351"/>
                  <a:gd name="T15" fmla="*/ 201 h 353"/>
                  <a:gd name="T16" fmla="*/ 120 w 351"/>
                  <a:gd name="T17" fmla="*/ 332 h 353"/>
                  <a:gd name="T18" fmla="*/ 101 w 351"/>
                  <a:gd name="T19" fmla="*/ 239 h 353"/>
                  <a:gd name="T20" fmla="*/ 334 w 351"/>
                  <a:gd name="T21" fmla="*/ 214 h 353"/>
                  <a:gd name="T22" fmla="*/ 334 w 351"/>
                  <a:gd name="T23" fmla="*/ 214 h 353"/>
                  <a:gd name="T24" fmla="*/ 132 w 351"/>
                  <a:gd name="T25" fmla="*/ 221 h 353"/>
                  <a:gd name="T26" fmla="*/ 125 w 351"/>
                  <a:gd name="T27" fmla="*/ 282 h 353"/>
                  <a:gd name="T28" fmla="*/ 144 w 351"/>
                  <a:gd name="T29" fmla="*/ 340 h 353"/>
                  <a:gd name="T30" fmla="*/ 185 w 351"/>
                  <a:gd name="T31" fmla="*/ 353 h 353"/>
                  <a:gd name="T32" fmla="*/ 351 w 351"/>
                  <a:gd name="T33" fmla="*/ 345 h 353"/>
                  <a:gd name="T34" fmla="*/ 334 w 351"/>
                  <a:gd name="T35" fmla="*/ 214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51" h="353">
                    <a:moveTo>
                      <a:pt x="101" y="239"/>
                    </a:moveTo>
                    <a:cubicBezTo>
                      <a:pt x="102" y="212"/>
                      <a:pt x="149" y="149"/>
                      <a:pt x="172" y="119"/>
                    </a:cubicBezTo>
                    <a:lnTo>
                      <a:pt x="234" y="151"/>
                    </a:lnTo>
                    <a:lnTo>
                      <a:pt x="188" y="0"/>
                    </a:lnTo>
                    <a:lnTo>
                      <a:pt x="1" y="31"/>
                    </a:lnTo>
                    <a:lnTo>
                      <a:pt x="56" y="60"/>
                    </a:lnTo>
                    <a:cubicBezTo>
                      <a:pt x="43" y="77"/>
                      <a:pt x="24" y="104"/>
                      <a:pt x="14" y="123"/>
                    </a:cubicBezTo>
                    <a:cubicBezTo>
                      <a:pt x="0" y="154"/>
                      <a:pt x="14" y="172"/>
                      <a:pt x="29" y="201"/>
                    </a:cubicBezTo>
                    <a:cubicBezTo>
                      <a:pt x="44" y="230"/>
                      <a:pt x="120" y="332"/>
                      <a:pt x="120" y="332"/>
                    </a:cubicBezTo>
                    <a:cubicBezTo>
                      <a:pt x="120" y="332"/>
                      <a:pt x="100" y="276"/>
                      <a:pt x="101" y="239"/>
                    </a:cubicBezTo>
                    <a:close/>
                    <a:moveTo>
                      <a:pt x="334" y="214"/>
                    </a:moveTo>
                    <a:lnTo>
                      <a:pt x="334" y="214"/>
                    </a:lnTo>
                    <a:lnTo>
                      <a:pt x="132" y="221"/>
                    </a:lnTo>
                    <a:cubicBezTo>
                      <a:pt x="132" y="221"/>
                      <a:pt x="115" y="229"/>
                      <a:pt x="125" y="282"/>
                    </a:cubicBezTo>
                    <a:cubicBezTo>
                      <a:pt x="133" y="322"/>
                      <a:pt x="144" y="340"/>
                      <a:pt x="144" y="340"/>
                    </a:cubicBezTo>
                    <a:cubicBezTo>
                      <a:pt x="144" y="340"/>
                      <a:pt x="151" y="352"/>
                      <a:pt x="185" y="353"/>
                    </a:cubicBezTo>
                    <a:cubicBezTo>
                      <a:pt x="214" y="353"/>
                      <a:pt x="351" y="345"/>
                      <a:pt x="351" y="345"/>
                    </a:cubicBezTo>
                    <a:lnTo>
                      <a:pt x="334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44"/>
              <p:cNvSpPr>
                <a:spLocks noEditPoints="1"/>
              </p:cNvSpPr>
              <p:nvPr/>
            </p:nvSpPr>
            <p:spPr bwMode="auto">
              <a:xfrm>
                <a:off x="2522537" y="4906963"/>
                <a:ext cx="295275" cy="161925"/>
              </a:xfrm>
              <a:custGeom>
                <a:avLst/>
                <a:gdLst>
                  <a:gd name="T0" fmla="*/ 222 w 450"/>
                  <a:gd name="T1" fmla="*/ 42 h 247"/>
                  <a:gd name="T2" fmla="*/ 285 w 450"/>
                  <a:gd name="T3" fmla="*/ 170 h 247"/>
                  <a:gd name="T4" fmla="*/ 226 w 450"/>
                  <a:gd name="T5" fmla="*/ 202 h 247"/>
                  <a:gd name="T6" fmla="*/ 401 w 450"/>
                  <a:gd name="T7" fmla="*/ 226 h 247"/>
                  <a:gd name="T8" fmla="*/ 450 w 450"/>
                  <a:gd name="T9" fmla="*/ 81 h 247"/>
                  <a:gd name="T10" fmla="*/ 397 w 450"/>
                  <a:gd name="T11" fmla="*/ 110 h 247"/>
                  <a:gd name="T12" fmla="*/ 366 w 450"/>
                  <a:gd name="T13" fmla="*/ 38 h 247"/>
                  <a:gd name="T14" fmla="*/ 293 w 450"/>
                  <a:gd name="T15" fmla="*/ 5 h 247"/>
                  <a:gd name="T16" fmla="*/ 134 w 450"/>
                  <a:gd name="T17" fmla="*/ 3 h 247"/>
                  <a:gd name="T18" fmla="*/ 222 w 450"/>
                  <a:gd name="T19" fmla="*/ 42 h 247"/>
                  <a:gd name="T20" fmla="*/ 119 w 450"/>
                  <a:gd name="T21" fmla="*/ 247 h 247"/>
                  <a:gd name="T22" fmla="*/ 119 w 450"/>
                  <a:gd name="T23" fmla="*/ 247 h 247"/>
                  <a:gd name="T24" fmla="*/ 221 w 450"/>
                  <a:gd name="T25" fmla="*/ 78 h 247"/>
                  <a:gd name="T26" fmla="*/ 173 w 450"/>
                  <a:gd name="T27" fmla="*/ 37 h 247"/>
                  <a:gd name="T28" fmla="*/ 115 w 450"/>
                  <a:gd name="T29" fmla="*/ 18 h 247"/>
                  <a:gd name="T30" fmla="*/ 82 w 450"/>
                  <a:gd name="T31" fmla="*/ 44 h 247"/>
                  <a:gd name="T32" fmla="*/ 0 w 450"/>
                  <a:gd name="T33" fmla="*/ 185 h 247"/>
                  <a:gd name="T34" fmla="*/ 119 w 450"/>
                  <a:gd name="T35" fmla="*/ 24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50" h="247">
                    <a:moveTo>
                      <a:pt x="222" y="42"/>
                    </a:moveTo>
                    <a:cubicBezTo>
                      <a:pt x="245" y="58"/>
                      <a:pt x="273" y="134"/>
                      <a:pt x="285" y="170"/>
                    </a:cubicBezTo>
                    <a:lnTo>
                      <a:pt x="226" y="202"/>
                    </a:lnTo>
                    <a:lnTo>
                      <a:pt x="401" y="226"/>
                    </a:lnTo>
                    <a:lnTo>
                      <a:pt x="450" y="81"/>
                    </a:lnTo>
                    <a:lnTo>
                      <a:pt x="397" y="110"/>
                    </a:lnTo>
                    <a:cubicBezTo>
                      <a:pt x="389" y="89"/>
                      <a:pt x="377" y="57"/>
                      <a:pt x="366" y="38"/>
                    </a:cubicBezTo>
                    <a:cubicBezTo>
                      <a:pt x="347" y="8"/>
                      <a:pt x="325" y="10"/>
                      <a:pt x="293" y="5"/>
                    </a:cubicBezTo>
                    <a:cubicBezTo>
                      <a:pt x="260" y="0"/>
                      <a:pt x="134" y="3"/>
                      <a:pt x="134" y="3"/>
                    </a:cubicBezTo>
                    <a:cubicBezTo>
                      <a:pt x="134" y="3"/>
                      <a:pt x="192" y="19"/>
                      <a:pt x="222" y="42"/>
                    </a:cubicBezTo>
                    <a:close/>
                    <a:moveTo>
                      <a:pt x="119" y="247"/>
                    </a:moveTo>
                    <a:lnTo>
                      <a:pt x="119" y="247"/>
                    </a:lnTo>
                    <a:lnTo>
                      <a:pt x="221" y="78"/>
                    </a:lnTo>
                    <a:cubicBezTo>
                      <a:pt x="221" y="78"/>
                      <a:pt x="223" y="60"/>
                      <a:pt x="173" y="37"/>
                    </a:cubicBezTo>
                    <a:cubicBezTo>
                      <a:pt x="136" y="19"/>
                      <a:pt x="115" y="18"/>
                      <a:pt x="115" y="18"/>
                    </a:cubicBezTo>
                    <a:cubicBezTo>
                      <a:pt x="115" y="18"/>
                      <a:pt x="100" y="17"/>
                      <a:pt x="82" y="44"/>
                    </a:cubicBezTo>
                    <a:cubicBezTo>
                      <a:pt x="66" y="68"/>
                      <a:pt x="0" y="185"/>
                      <a:pt x="0" y="185"/>
                    </a:cubicBezTo>
                    <a:lnTo>
                      <a:pt x="119" y="2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45"/>
              <p:cNvSpPr>
                <a:spLocks noEditPoints="1"/>
              </p:cNvSpPr>
              <p:nvPr/>
            </p:nvSpPr>
            <p:spPr bwMode="auto">
              <a:xfrm>
                <a:off x="2692399" y="5038726"/>
                <a:ext cx="211137" cy="298450"/>
              </a:xfrm>
              <a:custGeom>
                <a:avLst/>
                <a:gdLst>
                  <a:gd name="T0" fmla="*/ 256 w 324"/>
                  <a:gd name="T1" fmla="*/ 262 h 453"/>
                  <a:gd name="T2" fmla="*/ 114 w 324"/>
                  <a:gd name="T3" fmla="*/ 265 h 453"/>
                  <a:gd name="T4" fmla="*/ 105 w 324"/>
                  <a:gd name="T5" fmla="*/ 198 h 453"/>
                  <a:gd name="T6" fmla="*/ 0 w 324"/>
                  <a:gd name="T7" fmla="*/ 331 h 453"/>
                  <a:gd name="T8" fmla="*/ 137 w 324"/>
                  <a:gd name="T9" fmla="*/ 453 h 453"/>
                  <a:gd name="T10" fmla="*/ 130 w 324"/>
                  <a:gd name="T11" fmla="*/ 392 h 453"/>
                  <a:gd name="T12" fmla="*/ 207 w 324"/>
                  <a:gd name="T13" fmla="*/ 394 h 453"/>
                  <a:gd name="T14" fmla="*/ 265 w 324"/>
                  <a:gd name="T15" fmla="*/ 341 h 453"/>
                  <a:gd name="T16" fmla="*/ 324 w 324"/>
                  <a:gd name="T17" fmla="*/ 198 h 453"/>
                  <a:gd name="T18" fmla="*/ 256 w 324"/>
                  <a:gd name="T19" fmla="*/ 262 h 453"/>
                  <a:gd name="T20" fmla="*/ 102 w 324"/>
                  <a:gd name="T21" fmla="*/ 82 h 453"/>
                  <a:gd name="T22" fmla="*/ 102 w 324"/>
                  <a:gd name="T23" fmla="*/ 82 h 453"/>
                  <a:gd name="T24" fmla="*/ 223 w 324"/>
                  <a:gd name="T25" fmla="*/ 246 h 453"/>
                  <a:gd name="T26" fmla="*/ 279 w 324"/>
                  <a:gd name="T27" fmla="*/ 219 h 453"/>
                  <a:gd name="T28" fmla="*/ 317 w 324"/>
                  <a:gd name="T29" fmla="*/ 174 h 453"/>
                  <a:gd name="T30" fmla="*/ 305 w 324"/>
                  <a:gd name="T31" fmla="*/ 134 h 453"/>
                  <a:gd name="T32" fmla="*/ 203 w 324"/>
                  <a:gd name="T33" fmla="*/ 0 h 453"/>
                  <a:gd name="T34" fmla="*/ 102 w 324"/>
                  <a:gd name="T35" fmla="*/ 82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4" h="453">
                    <a:moveTo>
                      <a:pt x="256" y="262"/>
                    </a:moveTo>
                    <a:cubicBezTo>
                      <a:pt x="232" y="276"/>
                      <a:pt x="152" y="269"/>
                      <a:pt x="114" y="265"/>
                    </a:cubicBezTo>
                    <a:lnTo>
                      <a:pt x="105" y="198"/>
                    </a:lnTo>
                    <a:lnTo>
                      <a:pt x="0" y="331"/>
                    </a:lnTo>
                    <a:lnTo>
                      <a:pt x="137" y="453"/>
                    </a:lnTo>
                    <a:lnTo>
                      <a:pt x="130" y="392"/>
                    </a:lnTo>
                    <a:cubicBezTo>
                      <a:pt x="152" y="394"/>
                      <a:pt x="186" y="396"/>
                      <a:pt x="207" y="394"/>
                    </a:cubicBezTo>
                    <a:cubicBezTo>
                      <a:pt x="242" y="390"/>
                      <a:pt x="249" y="369"/>
                      <a:pt x="265" y="341"/>
                    </a:cubicBezTo>
                    <a:cubicBezTo>
                      <a:pt x="281" y="314"/>
                      <a:pt x="324" y="198"/>
                      <a:pt x="324" y="198"/>
                    </a:cubicBezTo>
                    <a:cubicBezTo>
                      <a:pt x="324" y="198"/>
                      <a:pt x="288" y="243"/>
                      <a:pt x="256" y="262"/>
                    </a:cubicBezTo>
                    <a:close/>
                    <a:moveTo>
                      <a:pt x="102" y="82"/>
                    </a:moveTo>
                    <a:lnTo>
                      <a:pt x="102" y="82"/>
                    </a:lnTo>
                    <a:lnTo>
                      <a:pt x="223" y="246"/>
                    </a:lnTo>
                    <a:cubicBezTo>
                      <a:pt x="223" y="246"/>
                      <a:pt x="239" y="255"/>
                      <a:pt x="279" y="219"/>
                    </a:cubicBezTo>
                    <a:cubicBezTo>
                      <a:pt x="308" y="192"/>
                      <a:pt x="317" y="174"/>
                      <a:pt x="317" y="174"/>
                    </a:cubicBezTo>
                    <a:cubicBezTo>
                      <a:pt x="317" y="174"/>
                      <a:pt x="323" y="161"/>
                      <a:pt x="305" y="134"/>
                    </a:cubicBezTo>
                    <a:cubicBezTo>
                      <a:pt x="288" y="108"/>
                      <a:pt x="203" y="0"/>
                      <a:pt x="203" y="0"/>
                    </a:cubicBezTo>
                    <a:lnTo>
                      <a:pt x="102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1" name="Freeform 46"/>
            <p:cNvSpPr>
              <a:spLocks noEditPoints="1"/>
            </p:cNvSpPr>
            <p:nvPr/>
          </p:nvSpPr>
          <p:spPr bwMode="auto">
            <a:xfrm>
              <a:off x="7679503" y="4150066"/>
              <a:ext cx="431179" cy="556078"/>
            </a:xfrm>
            <a:custGeom>
              <a:avLst/>
              <a:gdLst>
                <a:gd name="T0" fmla="*/ 394 w 527"/>
                <a:gd name="T1" fmla="*/ 362 h 679"/>
                <a:gd name="T2" fmla="*/ 340 w 527"/>
                <a:gd name="T3" fmla="*/ 239 h 679"/>
                <a:gd name="T4" fmla="*/ 276 w 527"/>
                <a:gd name="T5" fmla="*/ 270 h 679"/>
                <a:gd name="T6" fmla="*/ 257 w 527"/>
                <a:gd name="T7" fmla="*/ 247 h 679"/>
                <a:gd name="T8" fmla="*/ 256 w 527"/>
                <a:gd name="T9" fmla="*/ 242 h 679"/>
                <a:gd name="T10" fmla="*/ 255 w 527"/>
                <a:gd name="T11" fmla="*/ 237 h 679"/>
                <a:gd name="T12" fmla="*/ 255 w 527"/>
                <a:gd name="T13" fmla="*/ 231 h 679"/>
                <a:gd name="T14" fmla="*/ 255 w 527"/>
                <a:gd name="T15" fmla="*/ 227 h 679"/>
                <a:gd name="T16" fmla="*/ 256 w 527"/>
                <a:gd name="T17" fmla="*/ 222 h 679"/>
                <a:gd name="T18" fmla="*/ 258 w 527"/>
                <a:gd name="T19" fmla="*/ 217 h 679"/>
                <a:gd name="T20" fmla="*/ 261 w 527"/>
                <a:gd name="T21" fmla="*/ 211 h 679"/>
                <a:gd name="T22" fmla="*/ 275 w 527"/>
                <a:gd name="T23" fmla="*/ 196 h 679"/>
                <a:gd name="T24" fmla="*/ 437 w 527"/>
                <a:gd name="T25" fmla="*/ 174 h 679"/>
                <a:gd name="T26" fmla="*/ 349 w 527"/>
                <a:gd name="T27" fmla="*/ 69 h 679"/>
                <a:gd name="T28" fmla="*/ 274 w 527"/>
                <a:gd name="T29" fmla="*/ 138 h 679"/>
                <a:gd name="T30" fmla="*/ 254 w 527"/>
                <a:gd name="T31" fmla="*/ 138 h 679"/>
                <a:gd name="T32" fmla="*/ 225 w 527"/>
                <a:gd name="T33" fmla="*/ 144 h 679"/>
                <a:gd name="T34" fmla="*/ 207 w 527"/>
                <a:gd name="T35" fmla="*/ 150 h 679"/>
                <a:gd name="T36" fmla="*/ 198 w 527"/>
                <a:gd name="T37" fmla="*/ 155 h 679"/>
                <a:gd name="T38" fmla="*/ 189 w 527"/>
                <a:gd name="T39" fmla="*/ 159 h 679"/>
                <a:gd name="T40" fmla="*/ 181 w 527"/>
                <a:gd name="T41" fmla="*/ 165 h 679"/>
                <a:gd name="T42" fmla="*/ 165 w 527"/>
                <a:gd name="T43" fmla="*/ 177 h 679"/>
                <a:gd name="T44" fmla="*/ 158 w 527"/>
                <a:gd name="T45" fmla="*/ 184 h 679"/>
                <a:gd name="T46" fmla="*/ 151 w 527"/>
                <a:gd name="T47" fmla="*/ 193 h 679"/>
                <a:gd name="T48" fmla="*/ 145 w 527"/>
                <a:gd name="T49" fmla="*/ 200 h 679"/>
                <a:gd name="T50" fmla="*/ 138 w 527"/>
                <a:gd name="T51" fmla="*/ 211 h 679"/>
                <a:gd name="T52" fmla="*/ 181 w 527"/>
                <a:gd name="T53" fmla="*/ 430 h 679"/>
                <a:gd name="T54" fmla="*/ 17 w 527"/>
                <a:gd name="T55" fmla="*/ 580 h 679"/>
                <a:gd name="T56" fmla="*/ 44 w 527"/>
                <a:gd name="T57" fmla="*/ 667 h 679"/>
                <a:gd name="T58" fmla="*/ 91 w 527"/>
                <a:gd name="T59" fmla="*/ 614 h 679"/>
                <a:gd name="T60" fmla="*/ 140 w 527"/>
                <a:gd name="T61" fmla="*/ 532 h 679"/>
                <a:gd name="T62" fmla="*/ 253 w 527"/>
                <a:gd name="T63" fmla="*/ 434 h 679"/>
                <a:gd name="T64" fmla="*/ 256 w 527"/>
                <a:gd name="T65" fmla="*/ 434 h 679"/>
                <a:gd name="T66" fmla="*/ 264 w 527"/>
                <a:gd name="T67" fmla="*/ 435 h 679"/>
                <a:gd name="T68" fmla="*/ 272 w 527"/>
                <a:gd name="T69" fmla="*/ 435 h 679"/>
                <a:gd name="T70" fmla="*/ 280 w 527"/>
                <a:gd name="T71" fmla="*/ 434 h 679"/>
                <a:gd name="T72" fmla="*/ 301 w 527"/>
                <a:gd name="T73" fmla="*/ 198 h 679"/>
                <a:gd name="T74" fmla="*/ 298 w 527"/>
                <a:gd name="T75" fmla="*/ 190 h 679"/>
                <a:gd name="T76" fmla="*/ 329 w 527"/>
                <a:gd name="T77" fmla="*/ 203 h 679"/>
                <a:gd name="T78" fmla="*/ 364 w 527"/>
                <a:gd name="T79" fmla="*/ 87 h 679"/>
                <a:gd name="T80" fmla="*/ 485 w 527"/>
                <a:gd name="T81" fmla="*/ 44 h 679"/>
                <a:gd name="T82" fmla="*/ 376 w 527"/>
                <a:gd name="T83" fmla="*/ 187 h 679"/>
                <a:gd name="T84" fmla="*/ 366 w 527"/>
                <a:gd name="T85" fmla="*/ 176 h 679"/>
                <a:gd name="T86" fmla="*/ 364 w 527"/>
                <a:gd name="T87" fmla="*/ 175 h 679"/>
                <a:gd name="T88" fmla="*/ 358 w 527"/>
                <a:gd name="T89" fmla="*/ 170 h 679"/>
                <a:gd name="T90" fmla="*/ 351 w 527"/>
                <a:gd name="T91" fmla="*/ 165 h 679"/>
                <a:gd name="T92" fmla="*/ 342 w 527"/>
                <a:gd name="T93" fmla="*/ 159 h 679"/>
                <a:gd name="T94" fmla="*/ 333 w 527"/>
                <a:gd name="T95" fmla="*/ 154 h 679"/>
                <a:gd name="T96" fmla="*/ 313 w 527"/>
                <a:gd name="T97" fmla="*/ 145 h 679"/>
                <a:gd name="T98" fmla="*/ 37 w 527"/>
                <a:gd name="T99" fmla="*/ 592 h 679"/>
                <a:gd name="T100" fmla="*/ 125 w 527"/>
                <a:gd name="T101" fmla="*/ 444 h 679"/>
                <a:gd name="T102" fmla="*/ 41 w 527"/>
                <a:gd name="T103" fmla="*/ 613 h 679"/>
                <a:gd name="T104" fmla="*/ 37 w 527"/>
                <a:gd name="T105" fmla="*/ 592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27" h="679">
                  <a:moveTo>
                    <a:pt x="320" y="425"/>
                  </a:moveTo>
                  <a:cubicBezTo>
                    <a:pt x="350" y="413"/>
                    <a:pt x="376" y="392"/>
                    <a:pt x="394" y="362"/>
                  </a:cubicBezTo>
                  <a:cubicBezTo>
                    <a:pt x="421" y="316"/>
                    <a:pt x="421" y="262"/>
                    <a:pt x="398" y="217"/>
                  </a:cubicBezTo>
                  <a:cubicBezTo>
                    <a:pt x="378" y="228"/>
                    <a:pt x="358" y="236"/>
                    <a:pt x="340" y="239"/>
                  </a:cubicBezTo>
                  <a:cubicBezTo>
                    <a:pt x="339" y="245"/>
                    <a:pt x="338" y="250"/>
                    <a:pt x="335" y="255"/>
                  </a:cubicBezTo>
                  <a:cubicBezTo>
                    <a:pt x="322" y="275"/>
                    <a:pt x="296" y="282"/>
                    <a:pt x="276" y="270"/>
                  </a:cubicBezTo>
                  <a:cubicBezTo>
                    <a:pt x="268" y="265"/>
                    <a:pt x="262" y="259"/>
                    <a:pt x="259" y="251"/>
                  </a:cubicBezTo>
                  <a:cubicBezTo>
                    <a:pt x="258" y="250"/>
                    <a:pt x="257" y="248"/>
                    <a:pt x="257" y="247"/>
                  </a:cubicBezTo>
                  <a:cubicBezTo>
                    <a:pt x="257" y="246"/>
                    <a:pt x="257" y="246"/>
                    <a:pt x="257" y="246"/>
                  </a:cubicBezTo>
                  <a:cubicBezTo>
                    <a:pt x="256" y="245"/>
                    <a:pt x="256" y="243"/>
                    <a:pt x="256" y="242"/>
                  </a:cubicBezTo>
                  <a:cubicBezTo>
                    <a:pt x="256" y="242"/>
                    <a:pt x="256" y="241"/>
                    <a:pt x="255" y="241"/>
                  </a:cubicBezTo>
                  <a:cubicBezTo>
                    <a:pt x="255" y="240"/>
                    <a:pt x="255" y="238"/>
                    <a:pt x="255" y="237"/>
                  </a:cubicBezTo>
                  <a:cubicBezTo>
                    <a:pt x="255" y="237"/>
                    <a:pt x="255" y="236"/>
                    <a:pt x="255" y="236"/>
                  </a:cubicBezTo>
                  <a:cubicBezTo>
                    <a:pt x="255" y="235"/>
                    <a:pt x="255" y="233"/>
                    <a:pt x="255" y="231"/>
                  </a:cubicBezTo>
                  <a:cubicBezTo>
                    <a:pt x="255" y="231"/>
                    <a:pt x="255" y="231"/>
                    <a:pt x="255" y="231"/>
                  </a:cubicBezTo>
                  <a:cubicBezTo>
                    <a:pt x="255" y="230"/>
                    <a:pt x="255" y="228"/>
                    <a:pt x="255" y="227"/>
                  </a:cubicBezTo>
                  <a:cubicBezTo>
                    <a:pt x="255" y="226"/>
                    <a:pt x="255" y="226"/>
                    <a:pt x="255" y="225"/>
                  </a:cubicBezTo>
                  <a:cubicBezTo>
                    <a:pt x="256" y="224"/>
                    <a:pt x="256" y="223"/>
                    <a:pt x="256" y="222"/>
                  </a:cubicBezTo>
                  <a:cubicBezTo>
                    <a:pt x="256" y="221"/>
                    <a:pt x="257" y="221"/>
                    <a:pt x="257" y="220"/>
                  </a:cubicBezTo>
                  <a:cubicBezTo>
                    <a:pt x="257" y="219"/>
                    <a:pt x="257" y="218"/>
                    <a:pt x="258" y="217"/>
                  </a:cubicBezTo>
                  <a:cubicBezTo>
                    <a:pt x="258" y="217"/>
                    <a:pt x="258" y="216"/>
                    <a:pt x="258" y="216"/>
                  </a:cubicBezTo>
                  <a:cubicBezTo>
                    <a:pt x="259" y="214"/>
                    <a:pt x="260" y="213"/>
                    <a:pt x="261" y="211"/>
                  </a:cubicBezTo>
                  <a:cubicBezTo>
                    <a:pt x="262" y="210"/>
                    <a:pt x="263" y="208"/>
                    <a:pt x="264" y="207"/>
                  </a:cubicBezTo>
                  <a:cubicBezTo>
                    <a:pt x="267" y="203"/>
                    <a:pt x="271" y="199"/>
                    <a:pt x="275" y="196"/>
                  </a:cubicBezTo>
                  <a:cubicBezTo>
                    <a:pt x="277" y="203"/>
                    <a:pt x="279" y="209"/>
                    <a:pt x="283" y="213"/>
                  </a:cubicBezTo>
                  <a:cubicBezTo>
                    <a:pt x="307" y="242"/>
                    <a:pt x="376" y="225"/>
                    <a:pt x="437" y="174"/>
                  </a:cubicBezTo>
                  <a:cubicBezTo>
                    <a:pt x="498" y="123"/>
                    <a:pt x="527" y="58"/>
                    <a:pt x="503" y="29"/>
                  </a:cubicBezTo>
                  <a:cubicBezTo>
                    <a:pt x="479" y="0"/>
                    <a:pt x="410" y="18"/>
                    <a:pt x="349" y="69"/>
                  </a:cubicBezTo>
                  <a:cubicBezTo>
                    <a:pt x="322" y="91"/>
                    <a:pt x="302" y="116"/>
                    <a:pt x="289" y="140"/>
                  </a:cubicBezTo>
                  <a:cubicBezTo>
                    <a:pt x="284" y="139"/>
                    <a:pt x="279" y="138"/>
                    <a:pt x="274" y="138"/>
                  </a:cubicBezTo>
                  <a:lnTo>
                    <a:pt x="274" y="138"/>
                  </a:lnTo>
                  <a:cubicBezTo>
                    <a:pt x="268" y="138"/>
                    <a:pt x="261" y="138"/>
                    <a:pt x="254" y="138"/>
                  </a:cubicBezTo>
                  <a:cubicBezTo>
                    <a:pt x="254" y="138"/>
                    <a:pt x="254" y="138"/>
                    <a:pt x="254" y="138"/>
                  </a:cubicBezTo>
                  <a:cubicBezTo>
                    <a:pt x="244" y="139"/>
                    <a:pt x="235" y="141"/>
                    <a:pt x="225" y="144"/>
                  </a:cubicBezTo>
                  <a:cubicBezTo>
                    <a:pt x="225" y="144"/>
                    <a:pt x="225" y="144"/>
                    <a:pt x="225" y="144"/>
                  </a:cubicBezTo>
                  <a:cubicBezTo>
                    <a:pt x="219" y="145"/>
                    <a:pt x="213" y="148"/>
                    <a:pt x="207" y="150"/>
                  </a:cubicBezTo>
                  <a:cubicBezTo>
                    <a:pt x="206" y="150"/>
                    <a:pt x="206" y="151"/>
                    <a:pt x="206" y="151"/>
                  </a:cubicBezTo>
                  <a:cubicBezTo>
                    <a:pt x="203" y="152"/>
                    <a:pt x="200" y="153"/>
                    <a:pt x="198" y="155"/>
                  </a:cubicBezTo>
                  <a:cubicBezTo>
                    <a:pt x="197" y="155"/>
                    <a:pt x="197" y="155"/>
                    <a:pt x="197" y="155"/>
                  </a:cubicBezTo>
                  <a:cubicBezTo>
                    <a:pt x="194" y="156"/>
                    <a:pt x="191" y="158"/>
                    <a:pt x="189" y="159"/>
                  </a:cubicBezTo>
                  <a:cubicBezTo>
                    <a:pt x="188" y="160"/>
                    <a:pt x="188" y="160"/>
                    <a:pt x="188" y="160"/>
                  </a:cubicBezTo>
                  <a:cubicBezTo>
                    <a:pt x="185" y="162"/>
                    <a:pt x="183" y="163"/>
                    <a:pt x="181" y="165"/>
                  </a:cubicBezTo>
                  <a:cubicBezTo>
                    <a:pt x="180" y="165"/>
                    <a:pt x="180" y="165"/>
                    <a:pt x="179" y="166"/>
                  </a:cubicBezTo>
                  <a:cubicBezTo>
                    <a:pt x="174" y="169"/>
                    <a:pt x="170" y="173"/>
                    <a:pt x="165" y="177"/>
                  </a:cubicBezTo>
                  <a:cubicBezTo>
                    <a:pt x="165" y="178"/>
                    <a:pt x="164" y="178"/>
                    <a:pt x="163" y="179"/>
                  </a:cubicBezTo>
                  <a:cubicBezTo>
                    <a:pt x="162" y="181"/>
                    <a:pt x="160" y="183"/>
                    <a:pt x="158" y="184"/>
                  </a:cubicBezTo>
                  <a:cubicBezTo>
                    <a:pt x="158" y="185"/>
                    <a:pt x="157" y="185"/>
                    <a:pt x="157" y="186"/>
                  </a:cubicBezTo>
                  <a:cubicBezTo>
                    <a:pt x="155" y="188"/>
                    <a:pt x="153" y="190"/>
                    <a:pt x="151" y="193"/>
                  </a:cubicBezTo>
                  <a:cubicBezTo>
                    <a:pt x="150" y="193"/>
                    <a:pt x="150" y="194"/>
                    <a:pt x="149" y="194"/>
                  </a:cubicBezTo>
                  <a:cubicBezTo>
                    <a:pt x="148" y="196"/>
                    <a:pt x="146" y="198"/>
                    <a:pt x="145" y="200"/>
                  </a:cubicBezTo>
                  <a:cubicBezTo>
                    <a:pt x="144" y="201"/>
                    <a:pt x="144" y="202"/>
                    <a:pt x="143" y="203"/>
                  </a:cubicBezTo>
                  <a:cubicBezTo>
                    <a:pt x="142" y="205"/>
                    <a:pt x="140" y="208"/>
                    <a:pt x="138" y="211"/>
                  </a:cubicBezTo>
                  <a:cubicBezTo>
                    <a:pt x="96" y="281"/>
                    <a:pt x="120" y="372"/>
                    <a:pt x="190" y="414"/>
                  </a:cubicBezTo>
                  <a:lnTo>
                    <a:pt x="181" y="430"/>
                  </a:lnTo>
                  <a:cubicBezTo>
                    <a:pt x="161" y="418"/>
                    <a:pt x="145" y="403"/>
                    <a:pt x="132" y="386"/>
                  </a:cubicBezTo>
                  <a:lnTo>
                    <a:pt x="17" y="580"/>
                  </a:lnTo>
                  <a:cubicBezTo>
                    <a:pt x="0" y="609"/>
                    <a:pt x="9" y="647"/>
                    <a:pt x="39" y="664"/>
                  </a:cubicBezTo>
                  <a:lnTo>
                    <a:pt x="44" y="667"/>
                  </a:lnTo>
                  <a:cubicBezTo>
                    <a:pt x="64" y="679"/>
                    <a:pt x="88" y="678"/>
                    <a:pt x="106" y="667"/>
                  </a:cubicBezTo>
                  <a:lnTo>
                    <a:pt x="91" y="614"/>
                  </a:lnTo>
                  <a:lnTo>
                    <a:pt x="158" y="595"/>
                  </a:lnTo>
                  <a:lnTo>
                    <a:pt x="140" y="532"/>
                  </a:lnTo>
                  <a:lnTo>
                    <a:pt x="204" y="519"/>
                  </a:lnTo>
                  <a:lnTo>
                    <a:pt x="253" y="434"/>
                  </a:lnTo>
                  <a:cubicBezTo>
                    <a:pt x="254" y="434"/>
                    <a:pt x="254" y="434"/>
                    <a:pt x="255" y="434"/>
                  </a:cubicBezTo>
                  <a:cubicBezTo>
                    <a:pt x="255" y="434"/>
                    <a:pt x="256" y="434"/>
                    <a:pt x="256" y="434"/>
                  </a:cubicBezTo>
                  <a:cubicBezTo>
                    <a:pt x="258" y="435"/>
                    <a:pt x="260" y="435"/>
                    <a:pt x="263" y="435"/>
                  </a:cubicBezTo>
                  <a:cubicBezTo>
                    <a:pt x="263" y="435"/>
                    <a:pt x="264" y="435"/>
                    <a:pt x="264" y="435"/>
                  </a:cubicBezTo>
                  <a:cubicBezTo>
                    <a:pt x="266" y="435"/>
                    <a:pt x="269" y="435"/>
                    <a:pt x="271" y="435"/>
                  </a:cubicBezTo>
                  <a:cubicBezTo>
                    <a:pt x="271" y="435"/>
                    <a:pt x="272" y="435"/>
                    <a:pt x="272" y="435"/>
                  </a:cubicBezTo>
                  <a:cubicBezTo>
                    <a:pt x="275" y="435"/>
                    <a:pt x="277" y="434"/>
                    <a:pt x="280" y="434"/>
                  </a:cubicBezTo>
                  <a:cubicBezTo>
                    <a:pt x="280" y="434"/>
                    <a:pt x="280" y="434"/>
                    <a:pt x="280" y="434"/>
                  </a:cubicBezTo>
                  <a:cubicBezTo>
                    <a:pt x="294" y="433"/>
                    <a:pt x="307" y="430"/>
                    <a:pt x="320" y="425"/>
                  </a:cubicBezTo>
                  <a:close/>
                  <a:moveTo>
                    <a:pt x="301" y="198"/>
                  </a:moveTo>
                  <a:lnTo>
                    <a:pt x="301" y="198"/>
                  </a:lnTo>
                  <a:cubicBezTo>
                    <a:pt x="299" y="196"/>
                    <a:pt x="298" y="194"/>
                    <a:pt x="298" y="190"/>
                  </a:cubicBezTo>
                  <a:cubicBezTo>
                    <a:pt x="305" y="190"/>
                    <a:pt x="313" y="192"/>
                    <a:pt x="320" y="196"/>
                  </a:cubicBezTo>
                  <a:cubicBezTo>
                    <a:pt x="323" y="198"/>
                    <a:pt x="326" y="201"/>
                    <a:pt x="329" y="203"/>
                  </a:cubicBezTo>
                  <a:cubicBezTo>
                    <a:pt x="315" y="205"/>
                    <a:pt x="305" y="203"/>
                    <a:pt x="301" y="198"/>
                  </a:cubicBezTo>
                  <a:close/>
                  <a:moveTo>
                    <a:pt x="364" y="87"/>
                  </a:moveTo>
                  <a:lnTo>
                    <a:pt x="364" y="87"/>
                  </a:lnTo>
                  <a:cubicBezTo>
                    <a:pt x="419" y="40"/>
                    <a:pt x="474" y="30"/>
                    <a:pt x="485" y="44"/>
                  </a:cubicBezTo>
                  <a:cubicBezTo>
                    <a:pt x="497" y="58"/>
                    <a:pt x="477" y="110"/>
                    <a:pt x="422" y="156"/>
                  </a:cubicBezTo>
                  <a:cubicBezTo>
                    <a:pt x="406" y="169"/>
                    <a:pt x="391" y="179"/>
                    <a:pt x="376" y="187"/>
                  </a:cubicBezTo>
                  <a:cubicBezTo>
                    <a:pt x="373" y="183"/>
                    <a:pt x="370" y="180"/>
                    <a:pt x="366" y="176"/>
                  </a:cubicBezTo>
                  <a:cubicBezTo>
                    <a:pt x="366" y="176"/>
                    <a:pt x="366" y="176"/>
                    <a:pt x="366" y="176"/>
                  </a:cubicBezTo>
                  <a:cubicBezTo>
                    <a:pt x="366" y="176"/>
                    <a:pt x="366" y="176"/>
                    <a:pt x="366" y="176"/>
                  </a:cubicBezTo>
                  <a:cubicBezTo>
                    <a:pt x="365" y="176"/>
                    <a:pt x="365" y="175"/>
                    <a:pt x="364" y="175"/>
                  </a:cubicBezTo>
                  <a:cubicBezTo>
                    <a:pt x="363" y="174"/>
                    <a:pt x="362" y="173"/>
                    <a:pt x="360" y="171"/>
                  </a:cubicBezTo>
                  <a:cubicBezTo>
                    <a:pt x="360" y="171"/>
                    <a:pt x="359" y="170"/>
                    <a:pt x="358" y="170"/>
                  </a:cubicBezTo>
                  <a:cubicBezTo>
                    <a:pt x="357" y="169"/>
                    <a:pt x="356" y="168"/>
                    <a:pt x="354" y="167"/>
                  </a:cubicBezTo>
                  <a:cubicBezTo>
                    <a:pt x="353" y="166"/>
                    <a:pt x="352" y="165"/>
                    <a:pt x="351" y="165"/>
                  </a:cubicBezTo>
                  <a:cubicBezTo>
                    <a:pt x="350" y="164"/>
                    <a:pt x="349" y="163"/>
                    <a:pt x="348" y="163"/>
                  </a:cubicBezTo>
                  <a:cubicBezTo>
                    <a:pt x="346" y="161"/>
                    <a:pt x="344" y="160"/>
                    <a:pt x="342" y="159"/>
                  </a:cubicBezTo>
                  <a:cubicBezTo>
                    <a:pt x="339" y="157"/>
                    <a:pt x="337" y="156"/>
                    <a:pt x="334" y="154"/>
                  </a:cubicBezTo>
                  <a:cubicBezTo>
                    <a:pt x="334" y="154"/>
                    <a:pt x="334" y="154"/>
                    <a:pt x="333" y="154"/>
                  </a:cubicBezTo>
                  <a:cubicBezTo>
                    <a:pt x="331" y="153"/>
                    <a:pt x="328" y="151"/>
                    <a:pt x="326" y="150"/>
                  </a:cubicBezTo>
                  <a:cubicBezTo>
                    <a:pt x="321" y="148"/>
                    <a:pt x="317" y="147"/>
                    <a:pt x="313" y="145"/>
                  </a:cubicBezTo>
                  <a:cubicBezTo>
                    <a:pt x="323" y="127"/>
                    <a:pt x="340" y="106"/>
                    <a:pt x="364" y="87"/>
                  </a:cubicBezTo>
                  <a:close/>
                  <a:moveTo>
                    <a:pt x="37" y="592"/>
                  </a:moveTo>
                  <a:lnTo>
                    <a:pt x="37" y="592"/>
                  </a:lnTo>
                  <a:lnTo>
                    <a:pt x="125" y="444"/>
                  </a:lnTo>
                  <a:lnTo>
                    <a:pt x="136" y="451"/>
                  </a:lnTo>
                  <a:lnTo>
                    <a:pt x="41" y="613"/>
                  </a:lnTo>
                  <a:cubicBezTo>
                    <a:pt x="38" y="618"/>
                    <a:pt x="36" y="623"/>
                    <a:pt x="36" y="628"/>
                  </a:cubicBezTo>
                  <a:cubicBezTo>
                    <a:pt x="30" y="617"/>
                    <a:pt x="30" y="603"/>
                    <a:pt x="37" y="5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5" t="5611"/>
          <a:stretch>
            <a:fillRect/>
          </a:stretch>
        </p:blipFill>
        <p:spPr>
          <a:xfrm>
            <a:off x="-1097608" y="3755746"/>
            <a:ext cx="4795738" cy="341899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5" t="5611"/>
          <a:stretch>
            <a:fillRect/>
          </a:stretch>
        </p:blipFill>
        <p:spPr>
          <a:xfrm flipH="1" flipV="1">
            <a:off x="8369927" y="-965202"/>
            <a:ext cx="4139460" cy="295112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01" b="15562"/>
          <a:stretch>
            <a:fillRect/>
          </a:stretch>
        </p:blipFill>
        <p:spPr>
          <a:xfrm rot="16200000" flipV="1">
            <a:off x="-99542" y="-2357188"/>
            <a:ext cx="4093411" cy="63564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9634668" y="1795157"/>
            <a:ext cx="3234133" cy="8161885"/>
          </a:xfrm>
          <a:prstGeom prst="rect">
            <a:avLst/>
          </a:prstGeom>
        </p:spPr>
      </p:pic>
      <p:sp>
        <p:nvSpPr>
          <p:cNvPr id="39" name="TextBox 76"/>
          <p:cNvSpPr txBox="1"/>
          <p:nvPr/>
        </p:nvSpPr>
        <p:spPr>
          <a:xfrm>
            <a:off x="4807597" y="2589115"/>
            <a:ext cx="25847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4800" dirty="0" smtClean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800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043372" y="4056719"/>
            <a:ext cx="4113195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template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 report, sales marketing, chart </a:t>
            </a:r>
            <a:r>
              <a:rPr lang="en-US" altLang="zh-CN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76"/>
          <p:cNvSpPr txBox="1"/>
          <p:nvPr/>
        </p:nvSpPr>
        <p:spPr>
          <a:xfrm>
            <a:off x="4327019" y="3353851"/>
            <a:ext cx="35459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  <a:endParaRPr lang="zh-CN" altLang="en-US" sz="2800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785706" y="3945008"/>
            <a:ext cx="620588" cy="105328"/>
            <a:chOff x="5937294" y="1101902"/>
            <a:chExt cx="440507" cy="74764"/>
          </a:xfrm>
          <a:solidFill>
            <a:srgbClr val="649C4B"/>
          </a:solidFill>
        </p:grpSpPr>
        <p:sp>
          <p:nvSpPr>
            <p:cNvPr id="43" name="椭圆 42"/>
            <p:cNvSpPr/>
            <p:nvPr/>
          </p:nvSpPr>
          <p:spPr>
            <a:xfrm>
              <a:off x="5937294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6059208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6181122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6303037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5" t="5611"/>
          <a:stretch>
            <a:fillRect/>
          </a:stretch>
        </p:blipFill>
        <p:spPr>
          <a:xfrm flipH="1">
            <a:off x="10393113" y="-503887"/>
            <a:ext cx="2374175" cy="16926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47" b="40370"/>
          <a:stretch>
            <a:fillRect/>
          </a:stretch>
        </p:blipFill>
        <p:spPr>
          <a:xfrm flipH="1">
            <a:off x="-1" y="5090160"/>
            <a:ext cx="1074711" cy="17678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5" t="5611"/>
          <a:stretch>
            <a:fillRect/>
          </a:stretch>
        </p:blipFill>
        <p:spPr>
          <a:xfrm rot="14238184">
            <a:off x="-729168" y="5954010"/>
            <a:ext cx="1458338" cy="1039685"/>
          </a:xfrm>
          <a:prstGeom prst="rect">
            <a:avLst/>
          </a:prstGeom>
        </p:spPr>
      </p:pic>
      <p:sp>
        <p:nvSpPr>
          <p:cNvPr id="7" name="TextBox 76"/>
          <p:cNvSpPr txBox="1"/>
          <p:nvPr/>
        </p:nvSpPr>
        <p:spPr>
          <a:xfrm>
            <a:off x="5234226" y="23294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97383" y="567085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advertisement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945234" y="858062"/>
            <a:ext cx="301533" cy="51177"/>
            <a:chOff x="5937294" y="1101902"/>
            <a:chExt cx="440507" cy="74764"/>
          </a:xfrm>
          <a:solidFill>
            <a:srgbClr val="75A031"/>
          </a:solidFill>
        </p:grpSpPr>
        <p:sp>
          <p:nvSpPr>
            <p:cNvPr id="15" name="椭圆 14"/>
            <p:cNvSpPr/>
            <p:nvPr/>
          </p:nvSpPr>
          <p:spPr>
            <a:xfrm>
              <a:off x="5937294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6059208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6181122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6303037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Oval 9"/>
          <p:cNvSpPr/>
          <p:nvPr/>
        </p:nvSpPr>
        <p:spPr>
          <a:xfrm>
            <a:off x="1529848" y="1957885"/>
            <a:ext cx="571500" cy="571500"/>
          </a:xfrm>
          <a:prstGeom prst="ellipse">
            <a:avLst/>
          </a:prstGeom>
          <a:solidFill>
            <a:srgbClr val="75A0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>
                <a:solidFill>
                  <a:schemeClr val="bg1"/>
                </a:solidFill>
                <a:latin typeface="FontAwesome" pitchFamily="2" charset="0"/>
              </a:rPr>
              <a:t>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38" name="TextBox 76"/>
          <p:cNvSpPr txBox="1"/>
          <p:nvPr/>
        </p:nvSpPr>
        <p:spPr>
          <a:xfrm>
            <a:off x="2129923" y="1905081"/>
            <a:ext cx="10520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129924" y="2202050"/>
            <a:ext cx="3148132" cy="47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Oval 9"/>
          <p:cNvSpPr/>
          <p:nvPr/>
        </p:nvSpPr>
        <p:spPr>
          <a:xfrm>
            <a:off x="6908829" y="1957885"/>
            <a:ext cx="571500" cy="571500"/>
          </a:xfrm>
          <a:prstGeom prst="ellipse">
            <a:avLst/>
          </a:prstGeom>
          <a:solidFill>
            <a:srgbClr val="75A0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>
                <a:solidFill>
                  <a:schemeClr val="bg1"/>
                </a:solidFill>
                <a:latin typeface="FontAwesome" pitchFamily="2" charset="0"/>
              </a:rPr>
              <a:t>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41" name="TextBox 76"/>
          <p:cNvSpPr txBox="1"/>
          <p:nvPr/>
        </p:nvSpPr>
        <p:spPr>
          <a:xfrm>
            <a:off x="7508904" y="1905081"/>
            <a:ext cx="10520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508905" y="2202050"/>
            <a:ext cx="3148132" cy="47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Oval 9"/>
          <p:cNvSpPr/>
          <p:nvPr/>
        </p:nvSpPr>
        <p:spPr>
          <a:xfrm>
            <a:off x="1529848" y="3301873"/>
            <a:ext cx="571500" cy="571500"/>
          </a:xfrm>
          <a:prstGeom prst="ellipse">
            <a:avLst/>
          </a:prstGeom>
          <a:solidFill>
            <a:srgbClr val="75A0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>
                <a:solidFill>
                  <a:schemeClr val="bg1"/>
                </a:solidFill>
                <a:latin typeface="FontAwesome" pitchFamily="2" charset="0"/>
              </a:rPr>
              <a:t>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52" name="TextBox 76"/>
          <p:cNvSpPr txBox="1"/>
          <p:nvPr/>
        </p:nvSpPr>
        <p:spPr>
          <a:xfrm>
            <a:off x="2129923" y="3249069"/>
            <a:ext cx="10520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2129924" y="3546038"/>
            <a:ext cx="3148132" cy="47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Oval 9"/>
          <p:cNvSpPr/>
          <p:nvPr/>
        </p:nvSpPr>
        <p:spPr>
          <a:xfrm>
            <a:off x="6908829" y="3301873"/>
            <a:ext cx="571500" cy="571500"/>
          </a:xfrm>
          <a:prstGeom prst="ellipse">
            <a:avLst/>
          </a:prstGeom>
          <a:solidFill>
            <a:srgbClr val="75A0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>
                <a:solidFill>
                  <a:schemeClr val="bg1"/>
                </a:solidFill>
                <a:latin typeface="FontAwesome" pitchFamily="2" charset="0"/>
              </a:rPr>
              <a:t>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55" name="TextBox 76"/>
          <p:cNvSpPr txBox="1"/>
          <p:nvPr/>
        </p:nvSpPr>
        <p:spPr>
          <a:xfrm>
            <a:off x="7508904" y="3249069"/>
            <a:ext cx="10520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508905" y="3546038"/>
            <a:ext cx="3148132" cy="47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Oval 9"/>
          <p:cNvSpPr/>
          <p:nvPr/>
        </p:nvSpPr>
        <p:spPr>
          <a:xfrm>
            <a:off x="1529848" y="4645861"/>
            <a:ext cx="571500" cy="571500"/>
          </a:xfrm>
          <a:prstGeom prst="ellipse">
            <a:avLst/>
          </a:prstGeom>
          <a:solidFill>
            <a:srgbClr val="75A0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>
                <a:solidFill>
                  <a:schemeClr val="bg1"/>
                </a:solidFill>
                <a:latin typeface="FontAwesome" pitchFamily="2" charset="0"/>
              </a:rPr>
              <a:t>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58" name="TextBox 76"/>
          <p:cNvSpPr txBox="1"/>
          <p:nvPr/>
        </p:nvSpPr>
        <p:spPr>
          <a:xfrm>
            <a:off x="2129923" y="4593057"/>
            <a:ext cx="10520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2129924" y="4890026"/>
            <a:ext cx="3148132" cy="47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Oval 9"/>
          <p:cNvSpPr/>
          <p:nvPr/>
        </p:nvSpPr>
        <p:spPr>
          <a:xfrm>
            <a:off x="6908829" y="4645861"/>
            <a:ext cx="571500" cy="571500"/>
          </a:xfrm>
          <a:prstGeom prst="ellipse">
            <a:avLst/>
          </a:prstGeom>
          <a:solidFill>
            <a:srgbClr val="75A0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>
                <a:solidFill>
                  <a:schemeClr val="bg1"/>
                </a:solidFill>
                <a:latin typeface="FontAwesome" pitchFamily="2" charset="0"/>
              </a:rPr>
              <a:t>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61" name="TextBox 76"/>
          <p:cNvSpPr txBox="1"/>
          <p:nvPr/>
        </p:nvSpPr>
        <p:spPr>
          <a:xfrm>
            <a:off x="7508904" y="4593057"/>
            <a:ext cx="10520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7508905" y="4890026"/>
            <a:ext cx="3148132" cy="47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5" t="5611"/>
          <a:stretch>
            <a:fillRect/>
          </a:stretch>
        </p:blipFill>
        <p:spPr>
          <a:xfrm flipH="1">
            <a:off x="10393113" y="-503887"/>
            <a:ext cx="2374175" cy="16926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47" b="40370"/>
          <a:stretch>
            <a:fillRect/>
          </a:stretch>
        </p:blipFill>
        <p:spPr>
          <a:xfrm flipH="1">
            <a:off x="-1" y="5090160"/>
            <a:ext cx="1074711" cy="17678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5" t="5611"/>
          <a:stretch>
            <a:fillRect/>
          </a:stretch>
        </p:blipFill>
        <p:spPr>
          <a:xfrm rot="14238184">
            <a:off x="-729168" y="5954010"/>
            <a:ext cx="1458338" cy="1039685"/>
          </a:xfrm>
          <a:prstGeom prst="rect">
            <a:avLst/>
          </a:prstGeom>
        </p:spPr>
      </p:pic>
      <p:sp>
        <p:nvSpPr>
          <p:cNvPr id="7" name="TextBox 76"/>
          <p:cNvSpPr txBox="1"/>
          <p:nvPr/>
        </p:nvSpPr>
        <p:spPr>
          <a:xfrm>
            <a:off x="5234226" y="23294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97383" y="567085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advertisement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945234" y="858062"/>
            <a:ext cx="301533" cy="51177"/>
            <a:chOff x="5937294" y="1101902"/>
            <a:chExt cx="440507" cy="74764"/>
          </a:xfrm>
          <a:solidFill>
            <a:srgbClr val="75A031"/>
          </a:solidFill>
        </p:grpSpPr>
        <p:sp>
          <p:nvSpPr>
            <p:cNvPr id="15" name="椭圆 14"/>
            <p:cNvSpPr/>
            <p:nvPr/>
          </p:nvSpPr>
          <p:spPr>
            <a:xfrm>
              <a:off x="5937294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6059208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6181122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6303037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907998" y="2163881"/>
            <a:ext cx="1105202" cy="1112719"/>
            <a:chOff x="1434798" y="2258710"/>
            <a:chExt cx="631353" cy="635647"/>
          </a:xfrm>
        </p:grpSpPr>
        <p:sp>
          <p:nvSpPr>
            <p:cNvPr id="12" name="Oval 4"/>
            <p:cNvSpPr>
              <a:spLocks noChangeArrowheads="1"/>
            </p:cNvSpPr>
            <p:nvPr/>
          </p:nvSpPr>
          <p:spPr bwMode="auto">
            <a:xfrm>
              <a:off x="1434798" y="2258710"/>
              <a:ext cx="631353" cy="635647"/>
            </a:xfrm>
            <a:prstGeom prst="round2DiagRect">
              <a:avLst/>
            </a:prstGeom>
            <a:solidFill>
              <a:srgbClr val="649C4B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grpSp>
          <p:nvGrpSpPr>
            <p:cNvPr id="20" name="Group 12"/>
            <p:cNvGrpSpPr/>
            <p:nvPr/>
          </p:nvGrpSpPr>
          <p:grpSpPr bwMode="auto">
            <a:xfrm>
              <a:off x="1625922" y="2412252"/>
              <a:ext cx="257695" cy="328562"/>
              <a:chOff x="0" y="0"/>
              <a:chExt cx="120" cy="153"/>
            </a:xfrm>
            <a:solidFill>
              <a:schemeClr val="bg1"/>
            </a:solidFill>
          </p:grpSpPr>
          <p:sp>
            <p:nvSpPr>
              <p:cNvPr id="21" name="Freeform 13"/>
              <p:cNvSpPr>
                <a:spLocks noEditPoints="1"/>
              </p:cNvSpPr>
              <p:nvPr/>
            </p:nvSpPr>
            <p:spPr bwMode="auto">
              <a:xfrm>
                <a:off x="0" y="0"/>
                <a:ext cx="116" cy="116"/>
              </a:xfrm>
              <a:custGeom>
                <a:avLst/>
                <a:gdLst>
                  <a:gd name="T0" fmla="*/ 10 w 66"/>
                  <a:gd name="T1" fmla="*/ 57 h 66"/>
                  <a:gd name="T2" fmla="*/ 9 w 66"/>
                  <a:gd name="T3" fmla="*/ 64 h 66"/>
                  <a:gd name="T4" fmla="*/ 7 w 66"/>
                  <a:gd name="T5" fmla="*/ 57 h 66"/>
                  <a:gd name="T6" fmla="*/ 12 w 66"/>
                  <a:gd name="T7" fmla="*/ 52 h 66"/>
                  <a:gd name="T8" fmla="*/ 53 w 66"/>
                  <a:gd name="T9" fmla="*/ 12 h 66"/>
                  <a:gd name="T10" fmla="*/ 57 w 66"/>
                  <a:gd name="T11" fmla="*/ 2 h 66"/>
                  <a:gd name="T12" fmla="*/ 59 w 66"/>
                  <a:gd name="T13" fmla="*/ 10 h 66"/>
                  <a:gd name="T14" fmla="*/ 57 w 66"/>
                  <a:gd name="T15" fmla="*/ 12 h 66"/>
                  <a:gd name="T16" fmla="*/ 56 w 66"/>
                  <a:gd name="T17" fmla="*/ 13 h 66"/>
                  <a:gd name="T18" fmla="*/ 54 w 66"/>
                  <a:gd name="T19" fmla="*/ 14 h 66"/>
                  <a:gd name="T20" fmla="*/ 56 w 66"/>
                  <a:gd name="T21" fmla="*/ 21 h 66"/>
                  <a:gd name="T22" fmla="*/ 53 w 66"/>
                  <a:gd name="T23" fmla="*/ 16 h 66"/>
                  <a:gd name="T24" fmla="*/ 43 w 66"/>
                  <a:gd name="T25" fmla="*/ 25 h 66"/>
                  <a:gd name="T26" fmla="*/ 46 w 66"/>
                  <a:gd name="T27" fmla="*/ 31 h 66"/>
                  <a:gd name="T28" fmla="*/ 35 w 66"/>
                  <a:gd name="T29" fmla="*/ 33 h 66"/>
                  <a:gd name="T30" fmla="*/ 38 w 66"/>
                  <a:gd name="T31" fmla="*/ 39 h 66"/>
                  <a:gd name="T32" fmla="*/ 27 w 66"/>
                  <a:gd name="T33" fmla="*/ 41 h 66"/>
                  <a:gd name="T34" fmla="*/ 29 w 66"/>
                  <a:gd name="T35" fmla="*/ 48 h 66"/>
                  <a:gd name="T36" fmla="*/ 16 w 66"/>
                  <a:gd name="T37" fmla="*/ 52 h 66"/>
                  <a:gd name="T38" fmla="*/ 21 w 66"/>
                  <a:gd name="T39" fmla="*/ 56 h 66"/>
                  <a:gd name="T40" fmla="*/ 14 w 66"/>
                  <a:gd name="T41" fmla="*/ 54 h 66"/>
                  <a:gd name="T42" fmla="*/ 13 w 66"/>
                  <a:gd name="T43" fmla="*/ 55 h 66"/>
                  <a:gd name="T44" fmla="*/ 16 w 66"/>
                  <a:gd name="T45" fmla="*/ 61 h 66"/>
                  <a:gd name="T46" fmla="*/ 32 w 66"/>
                  <a:gd name="T47" fmla="*/ 17 h 66"/>
                  <a:gd name="T48" fmla="*/ 25 w 66"/>
                  <a:gd name="T49" fmla="*/ 24 h 66"/>
                  <a:gd name="T50" fmla="*/ 39 w 66"/>
                  <a:gd name="T51" fmla="*/ 26 h 66"/>
                  <a:gd name="T52" fmla="*/ 29 w 66"/>
                  <a:gd name="T53" fmla="*/ 8 h 66"/>
                  <a:gd name="T54" fmla="*/ 16 w 66"/>
                  <a:gd name="T55" fmla="*/ 15 h 66"/>
                  <a:gd name="T56" fmla="*/ 31 w 66"/>
                  <a:gd name="T57" fmla="*/ 16 h 66"/>
                  <a:gd name="T58" fmla="*/ 33 w 66"/>
                  <a:gd name="T59" fmla="*/ 13 h 66"/>
                  <a:gd name="T60" fmla="*/ 45 w 66"/>
                  <a:gd name="T61" fmla="*/ 10 h 66"/>
                  <a:gd name="T62" fmla="*/ 35 w 66"/>
                  <a:gd name="T63" fmla="*/ 17 h 66"/>
                  <a:gd name="T64" fmla="*/ 50 w 66"/>
                  <a:gd name="T65" fmla="*/ 15 h 66"/>
                  <a:gd name="T66" fmla="*/ 36 w 66"/>
                  <a:gd name="T67" fmla="*/ 15 h 66"/>
                  <a:gd name="T68" fmla="*/ 14 w 66"/>
                  <a:gd name="T69" fmla="*/ 32 h 66"/>
                  <a:gd name="T70" fmla="*/ 21 w 66"/>
                  <a:gd name="T71" fmla="*/ 23 h 66"/>
                  <a:gd name="T72" fmla="*/ 7 w 66"/>
                  <a:gd name="T73" fmla="*/ 28 h 66"/>
                  <a:gd name="T74" fmla="*/ 10 w 66"/>
                  <a:gd name="T75" fmla="*/ 46 h 66"/>
                  <a:gd name="T76" fmla="*/ 13 w 66"/>
                  <a:gd name="T77" fmla="*/ 34 h 66"/>
                  <a:gd name="T78" fmla="*/ 17 w 66"/>
                  <a:gd name="T79" fmla="*/ 34 h 66"/>
                  <a:gd name="T80" fmla="*/ 31 w 66"/>
                  <a:gd name="T81" fmla="*/ 34 h 66"/>
                  <a:gd name="T82" fmla="*/ 22 w 66"/>
                  <a:gd name="T83" fmla="*/ 25 h 66"/>
                  <a:gd name="T84" fmla="*/ 23 w 66"/>
                  <a:gd name="T85" fmla="*/ 41 h 66"/>
                  <a:gd name="T86" fmla="*/ 13 w 66"/>
                  <a:gd name="T87" fmla="*/ 50 h 66"/>
                  <a:gd name="T88" fmla="*/ 23 w 66"/>
                  <a:gd name="T89" fmla="*/ 4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6" h="66">
                    <a:moveTo>
                      <a:pt x="16" y="61"/>
                    </a:moveTo>
                    <a:cubicBezTo>
                      <a:pt x="14" y="60"/>
                      <a:pt x="13" y="59"/>
                      <a:pt x="11" y="57"/>
                    </a:cubicBezTo>
                    <a:cubicBezTo>
                      <a:pt x="11" y="57"/>
                      <a:pt x="11" y="57"/>
                      <a:pt x="10" y="57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9" y="58"/>
                      <a:pt x="9" y="59"/>
                      <a:pt x="9" y="59"/>
                    </a:cubicBezTo>
                    <a:cubicBezTo>
                      <a:pt x="10" y="61"/>
                      <a:pt x="10" y="63"/>
                      <a:pt x="9" y="64"/>
                    </a:cubicBezTo>
                    <a:cubicBezTo>
                      <a:pt x="7" y="66"/>
                      <a:pt x="4" y="66"/>
                      <a:pt x="2" y="64"/>
                    </a:cubicBezTo>
                    <a:cubicBezTo>
                      <a:pt x="0" y="63"/>
                      <a:pt x="0" y="60"/>
                      <a:pt x="2" y="58"/>
                    </a:cubicBezTo>
                    <a:cubicBezTo>
                      <a:pt x="3" y="56"/>
                      <a:pt x="6" y="56"/>
                      <a:pt x="7" y="57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9" y="55"/>
                      <a:pt x="11" y="54"/>
                      <a:pt x="12" y="53"/>
                    </a:cubicBezTo>
                    <a:cubicBezTo>
                      <a:pt x="12" y="53"/>
                      <a:pt x="12" y="52"/>
                      <a:pt x="12" y="52"/>
                    </a:cubicBezTo>
                    <a:cubicBezTo>
                      <a:pt x="2" y="41"/>
                      <a:pt x="2" y="24"/>
                      <a:pt x="13" y="13"/>
                    </a:cubicBezTo>
                    <a:cubicBezTo>
                      <a:pt x="24" y="2"/>
                      <a:pt x="41" y="3"/>
                      <a:pt x="52" y="12"/>
                    </a:cubicBezTo>
                    <a:cubicBezTo>
                      <a:pt x="52" y="12"/>
                      <a:pt x="53" y="12"/>
                      <a:pt x="53" y="12"/>
                    </a:cubicBezTo>
                    <a:cubicBezTo>
                      <a:pt x="56" y="9"/>
                      <a:pt x="56" y="9"/>
                      <a:pt x="56" y="9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6" y="6"/>
                      <a:pt x="56" y="4"/>
                      <a:pt x="57" y="2"/>
                    </a:cubicBezTo>
                    <a:cubicBezTo>
                      <a:pt x="59" y="0"/>
                      <a:pt x="62" y="0"/>
                      <a:pt x="64" y="2"/>
                    </a:cubicBezTo>
                    <a:cubicBezTo>
                      <a:pt x="66" y="4"/>
                      <a:pt x="66" y="7"/>
                      <a:pt x="64" y="9"/>
                    </a:cubicBezTo>
                    <a:cubicBezTo>
                      <a:pt x="63" y="10"/>
                      <a:pt x="60" y="11"/>
                      <a:pt x="59" y="10"/>
                    </a:cubicBezTo>
                    <a:cubicBezTo>
                      <a:pt x="58" y="10"/>
                      <a:pt x="58" y="10"/>
                      <a:pt x="58" y="10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57" y="11"/>
                      <a:pt x="57" y="11"/>
                      <a:pt x="57" y="12"/>
                    </a:cubicBezTo>
                    <a:cubicBezTo>
                      <a:pt x="58" y="13"/>
                      <a:pt x="60" y="15"/>
                      <a:pt x="61" y="16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8" y="16"/>
                      <a:pt x="57" y="15"/>
                      <a:pt x="56" y="13"/>
                    </a:cubicBezTo>
                    <a:cubicBezTo>
                      <a:pt x="56" y="13"/>
                      <a:pt x="55" y="13"/>
                      <a:pt x="55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4" y="14"/>
                      <a:pt x="54" y="14"/>
                      <a:pt x="54" y="14"/>
                    </a:cubicBezTo>
                    <a:cubicBezTo>
                      <a:pt x="54" y="14"/>
                      <a:pt x="54" y="14"/>
                      <a:pt x="54" y="15"/>
                    </a:cubicBezTo>
                    <a:cubicBezTo>
                      <a:pt x="55" y="16"/>
                      <a:pt x="57" y="18"/>
                      <a:pt x="57" y="19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3" y="23"/>
                      <a:pt x="53" y="23"/>
                      <a:pt x="53" y="23"/>
                    </a:cubicBezTo>
                    <a:cubicBezTo>
                      <a:pt x="54" y="21"/>
                      <a:pt x="54" y="18"/>
                      <a:pt x="53" y="16"/>
                    </a:cubicBezTo>
                    <a:cubicBezTo>
                      <a:pt x="53" y="16"/>
                      <a:pt x="52" y="16"/>
                      <a:pt x="52" y="16"/>
                    </a:cubicBezTo>
                    <a:cubicBezTo>
                      <a:pt x="52" y="16"/>
                      <a:pt x="52" y="16"/>
                      <a:pt x="51" y="16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6"/>
                      <a:pt x="45" y="28"/>
                      <a:pt x="47" y="29"/>
                    </a:cubicBezTo>
                    <a:cubicBezTo>
                      <a:pt x="46" y="31"/>
                      <a:pt x="46" y="31"/>
                      <a:pt x="46" y="31"/>
                    </a:cubicBezTo>
                    <a:cubicBezTo>
                      <a:pt x="44" y="30"/>
                      <a:pt x="43" y="29"/>
                      <a:pt x="42" y="27"/>
                    </a:cubicBezTo>
                    <a:cubicBezTo>
                      <a:pt x="41" y="27"/>
                      <a:pt x="41" y="27"/>
                      <a:pt x="40" y="27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3"/>
                      <a:pt x="35" y="34"/>
                      <a:pt x="35" y="34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3" y="35"/>
                      <a:pt x="33" y="35"/>
                      <a:pt x="32" y="35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1"/>
                      <a:pt x="27" y="42"/>
                      <a:pt x="27" y="42"/>
                    </a:cubicBezTo>
                    <a:cubicBezTo>
                      <a:pt x="28" y="43"/>
                      <a:pt x="30" y="45"/>
                      <a:pt x="31" y="46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8" y="46"/>
                      <a:pt x="27" y="45"/>
                      <a:pt x="26" y="43"/>
                    </a:cubicBezTo>
                    <a:cubicBezTo>
                      <a:pt x="25" y="43"/>
                      <a:pt x="25" y="43"/>
                      <a:pt x="24" y="43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52"/>
                      <a:pt x="16" y="53"/>
                      <a:pt x="16" y="53"/>
                    </a:cubicBezTo>
                    <a:cubicBezTo>
                      <a:pt x="18" y="54"/>
                      <a:pt x="21" y="54"/>
                      <a:pt x="23" y="54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17" y="57"/>
                      <a:pt x="16" y="56"/>
                      <a:pt x="14" y="54"/>
                    </a:cubicBezTo>
                    <a:cubicBezTo>
                      <a:pt x="14" y="54"/>
                      <a:pt x="14" y="54"/>
                      <a:pt x="13" y="55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4" y="57"/>
                      <a:pt x="16" y="58"/>
                      <a:pt x="17" y="59"/>
                    </a:cubicBezTo>
                    <a:lnTo>
                      <a:pt x="16" y="61"/>
                    </a:lnTo>
                    <a:close/>
                    <a:moveTo>
                      <a:pt x="39" y="25"/>
                    </a:moveTo>
                    <a:cubicBezTo>
                      <a:pt x="37" y="22"/>
                      <a:pt x="35" y="20"/>
                      <a:pt x="33" y="18"/>
                    </a:cubicBezTo>
                    <a:cubicBezTo>
                      <a:pt x="33" y="17"/>
                      <a:pt x="33" y="17"/>
                      <a:pt x="32" y="17"/>
                    </a:cubicBezTo>
                    <a:cubicBezTo>
                      <a:pt x="30" y="19"/>
                      <a:pt x="27" y="21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3" y="32"/>
                      <a:pt x="33" y="32"/>
                      <a:pt x="34" y="31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39" y="26"/>
                      <a:pt x="39" y="25"/>
                      <a:pt x="39" y="25"/>
                    </a:cubicBezTo>
                    <a:close/>
                    <a:moveTo>
                      <a:pt x="32" y="14"/>
                    </a:moveTo>
                    <a:cubicBezTo>
                      <a:pt x="31" y="12"/>
                      <a:pt x="30" y="10"/>
                      <a:pt x="29" y="8"/>
                    </a:cubicBezTo>
                    <a:cubicBezTo>
                      <a:pt x="29" y="8"/>
                      <a:pt x="29" y="7"/>
                      <a:pt x="28" y="8"/>
                    </a:cubicBezTo>
                    <a:cubicBezTo>
                      <a:pt x="24" y="8"/>
                      <a:pt x="19" y="10"/>
                      <a:pt x="16" y="13"/>
                    </a:cubicBezTo>
                    <a:cubicBezTo>
                      <a:pt x="15" y="14"/>
                      <a:pt x="15" y="14"/>
                      <a:pt x="16" y="15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2"/>
                      <a:pt x="23" y="22"/>
                      <a:pt x="24" y="21"/>
                    </a:cubicBezTo>
                    <a:cubicBezTo>
                      <a:pt x="26" y="19"/>
                      <a:pt x="29" y="17"/>
                      <a:pt x="31" y="16"/>
                    </a:cubicBezTo>
                    <a:cubicBezTo>
                      <a:pt x="32" y="15"/>
                      <a:pt x="32" y="15"/>
                      <a:pt x="32" y="14"/>
                    </a:cubicBezTo>
                    <a:close/>
                    <a:moveTo>
                      <a:pt x="31" y="8"/>
                    </a:moveTo>
                    <a:cubicBezTo>
                      <a:pt x="32" y="10"/>
                      <a:pt x="32" y="12"/>
                      <a:pt x="33" y="13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8" y="12"/>
                      <a:pt x="42" y="11"/>
                      <a:pt x="45" y="11"/>
                    </a:cubicBezTo>
                    <a:cubicBezTo>
                      <a:pt x="45" y="11"/>
                      <a:pt x="46" y="10"/>
                      <a:pt x="45" y="10"/>
                    </a:cubicBezTo>
                    <a:cubicBezTo>
                      <a:pt x="41" y="8"/>
                      <a:pt x="37" y="7"/>
                      <a:pt x="32" y="7"/>
                    </a:cubicBezTo>
                    <a:cubicBezTo>
                      <a:pt x="31" y="7"/>
                      <a:pt x="31" y="8"/>
                      <a:pt x="31" y="8"/>
                    </a:cubicBezTo>
                    <a:close/>
                    <a:moveTo>
                      <a:pt x="35" y="17"/>
                    </a:moveTo>
                    <a:cubicBezTo>
                      <a:pt x="37" y="19"/>
                      <a:pt x="38" y="21"/>
                      <a:pt x="40" y="23"/>
                    </a:cubicBezTo>
                    <a:cubicBezTo>
                      <a:pt x="41" y="24"/>
                      <a:pt x="41" y="24"/>
                      <a:pt x="42" y="23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50" y="15"/>
                      <a:pt x="50" y="14"/>
                      <a:pt x="50" y="14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46" y="11"/>
                      <a:pt x="40" y="13"/>
                      <a:pt x="36" y="15"/>
                    </a:cubicBezTo>
                    <a:cubicBezTo>
                      <a:pt x="35" y="16"/>
                      <a:pt x="35" y="16"/>
                      <a:pt x="35" y="17"/>
                    </a:cubicBezTo>
                    <a:close/>
                    <a:moveTo>
                      <a:pt x="8" y="29"/>
                    </a:moveTo>
                    <a:cubicBezTo>
                      <a:pt x="10" y="30"/>
                      <a:pt x="12" y="31"/>
                      <a:pt x="14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7" y="29"/>
                      <a:pt x="19" y="26"/>
                      <a:pt x="21" y="24"/>
                    </a:cubicBezTo>
                    <a:cubicBezTo>
                      <a:pt x="21" y="24"/>
                      <a:pt x="21" y="23"/>
                      <a:pt x="21" y="23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3" y="16"/>
                    </a:cubicBezTo>
                    <a:cubicBezTo>
                      <a:pt x="10" y="20"/>
                      <a:pt x="8" y="24"/>
                      <a:pt x="7" y="28"/>
                    </a:cubicBezTo>
                    <a:cubicBezTo>
                      <a:pt x="7" y="29"/>
                      <a:pt x="7" y="29"/>
                      <a:pt x="8" y="29"/>
                    </a:cubicBezTo>
                    <a:close/>
                    <a:moveTo>
                      <a:pt x="7" y="32"/>
                    </a:moveTo>
                    <a:cubicBezTo>
                      <a:pt x="7" y="37"/>
                      <a:pt x="8" y="41"/>
                      <a:pt x="10" y="46"/>
                    </a:cubicBezTo>
                    <a:cubicBezTo>
                      <a:pt x="10" y="46"/>
                      <a:pt x="10" y="46"/>
                      <a:pt x="10" y="45"/>
                    </a:cubicBezTo>
                    <a:cubicBezTo>
                      <a:pt x="10" y="42"/>
                      <a:pt x="12" y="38"/>
                      <a:pt x="13" y="35"/>
                    </a:cubicBezTo>
                    <a:cubicBezTo>
                      <a:pt x="14" y="34"/>
                      <a:pt x="14" y="34"/>
                      <a:pt x="13" y="34"/>
                    </a:cubicBezTo>
                    <a:cubicBezTo>
                      <a:pt x="11" y="33"/>
                      <a:pt x="10" y="32"/>
                      <a:pt x="8" y="31"/>
                    </a:cubicBezTo>
                    <a:cubicBezTo>
                      <a:pt x="7" y="31"/>
                      <a:pt x="7" y="32"/>
                      <a:pt x="7" y="32"/>
                    </a:cubicBezTo>
                    <a:close/>
                    <a:moveTo>
                      <a:pt x="17" y="34"/>
                    </a:moveTo>
                    <a:cubicBezTo>
                      <a:pt x="20" y="35"/>
                      <a:pt x="22" y="37"/>
                      <a:pt x="24" y="39"/>
                    </a:cubicBezTo>
                    <a:cubicBezTo>
                      <a:pt x="25" y="40"/>
                      <a:pt x="25" y="40"/>
                      <a:pt x="26" y="39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3"/>
                      <a:pt x="31" y="33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3" y="25"/>
                      <a:pt x="23" y="25"/>
                      <a:pt x="22" y="25"/>
                    </a:cubicBezTo>
                    <a:cubicBezTo>
                      <a:pt x="20" y="28"/>
                      <a:pt x="18" y="30"/>
                      <a:pt x="17" y="33"/>
                    </a:cubicBezTo>
                    <a:cubicBezTo>
                      <a:pt x="17" y="33"/>
                      <a:pt x="17" y="33"/>
                      <a:pt x="17" y="34"/>
                    </a:cubicBezTo>
                    <a:close/>
                    <a:moveTo>
                      <a:pt x="23" y="41"/>
                    </a:moveTo>
                    <a:cubicBezTo>
                      <a:pt x="21" y="39"/>
                      <a:pt x="19" y="37"/>
                      <a:pt x="16" y="36"/>
                    </a:cubicBezTo>
                    <a:cubicBezTo>
                      <a:pt x="16" y="35"/>
                      <a:pt x="15" y="35"/>
                      <a:pt x="15" y="36"/>
                    </a:cubicBezTo>
                    <a:cubicBezTo>
                      <a:pt x="13" y="40"/>
                      <a:pt x="11" y="46"/>
                      <a:pt x="13" y="50"/>
                    </a:cubicBezTo>
                    <a:cubicBezTo>
                      <a:pt x="13" y="51"/>
                      <a:pt x="14" y="51"/>
                      <a:pt x="15" y="50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3" y="42"/>
                      <a:pt x="23" y="41"/>
                      <a:pt x="23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22" name="Freeform 14"/>
              <p:cNvSpPr>
                <a:spLocks noEditPoints="1"/>
              </p:cNvSpPr>
              <p:nvPr/>
            </p:nvSpPr>
            <p:spPr bwMode="auto">
              <a:xfrm>
                <a:off x="18" y="28"/>
                <a:ext cx="102" cy="125"/>
              </a:xfrm>
              <a:custGeom>
                <a:avLst/>
                <a:gdLst>
                  <a:gd name="T0" fmla="*/ 34 w 58"/>
                  <a:gd name="T1" fmla="*/ 29 h 71"/>
                  <a:gd name="T2" fmla="*/ 25 w 58"/>
                  <a:gd name="T3" fmla="*/ 35 h 71"/>
                  <a:gd name="T4" fmla="*/ 27 w 58"/>
                  <a:gd name="T5" fmla="*/ 42 h 71"/>
                  <a:gd name="T6" fmla="*/ 40 w 58"/>
                  <a:gd name="T7" fmla="*/ 37 h 71"/>
                  <a:gd name="T8" fmla="*/ 6 w 58"/>
                  <a:gd name="T9" fmla="*/ 45 h 71"/>
                  <a:gd name="T10" fmla="*/ 44 w 58"/>
                  <a:gd name="T11" fmla="*/ 39 h 71"/>
                  <a:gd name="T12" fmla="*/ 51 w 58"/>
                  <a:gd name="T13" fmla="*/ 0 h 71"/>
                  <a:gd name="T14" fmla="*/ 26 w 58"/>
                  <a:gd name="T15" fmla="*/ 50 h 71"/>
                  <a:gd name="T16" fmla="*/ 25 w 58"/>
                  <a:gd name="T17" fmla="*/ 52 h 71"/>
                  <a:gd name="T18" fmla="*/ 25 w 58"/>
                  <a:gd name="T19" fmla="*/ 61 h 71"/>
                  <a:gd name="T20" fmla="*/ 25 w 58"/>
                  <a:gd name="T21" fmla="*/ 63 h 71"/>
                  <a:gd name="T22" fmla="*/ 45 w 58"/>
                  <a:gd name="T23" fmla="*/ 69 h 71"/>
                  <a:gd name="T24" fmla="*/ 1 w 58"/>
                  <a:gd name="T25" fmla="*/ 71 h 71"/>
                  <a:gd name="T26" fmla="*/ 20 w 58"/>
                  <a:gd name="T27" fmla="*/ 63 h 71"/>
                  <a:gd name="T28" fmla="*/ 21 w 58"/>
                  <a:gd name="T29" fmla="*/ 61 h 71"/>
                  <a:gd name="T30" fmla="*/ 21 w 58"/>
                  <a:gd name="T31" fmla="*/ 52 h 71"/>
                  <a:gd name="T32" fmla="*/ 21 w 58"/>
                  <a:gd name="T33" fmla="*/ 50 h 71"/>
                  <a:gd name="T34" fmla="*/ 6 w 58"/>
                  <a:gd name="T35" fmla="*/ 45 h 71"/>
                  <a:gd name="T36" fmla="*/ 11 w 58"/>
                  <a:gd name="T37" fmla="*/ 40 h 71"/>
                  <a:gd name="T38" fmla="*/ 24 w 58"/>
                  <a:gd name="T39" fmla="*/ 43 h 71"/>
                  <a:gd name="T40" fmla="*/ 23 w 58"/>
                  <a:gd name="T41" fmla="*/ 37 h 71"/>
                  <a:gd name="T42" fmla="*/ 11 w 58"/>
                  <a:gd name="T43" fmla="*/ 40 h 71"/>
                  <a:gd name="T44" fmla="*/ 13 w 58"/>
                  <a:gd name="T45" fmla="*/ 38 h 71"/>
                  <a:gd name="T46" fmla="*/ 21 w 58"/>
                  <a:gd name="T47" fmla="*/ 34 h 71"/>
                  <a:gd name="T48" fmla="*/ 21 w 58"/>
                  <a:gd name="T49" fmla="*/ 30 h 71"/>
                  <a:gd name="T50" fmla="*/ 24 w 58"/>
                  <a:gd name="T51" fmla="*/ 33 h 71"/>
                  <a:gd name="T52" fmla="*/ 31 w 58"/>
                  <a:gd name="T53" fmla="*/ 27 h 71"/>
                  <a:gd name="T54" fmla="*/ 29 w 58"/>
                  <a:gd name="T55" fmla="*/ 22 h 71"/>
                  <a:gd name="T56" fmla="*/ 33 w 58"/>
                  <a:gd name="T57" fmla="*/ 25 h 71"/>
                  <a:gd name="T58" fmla="*/ 39 w 58"/>
                  <a:gd name="T59" fmla="*/ 18 h 71"/>
                  <a:gd name="T60" fmla="*/ 36 w 58"/>
                  <a:gd name="T61" fmla="*/ 15 h 71"/>
                  <a:gd name="T62" fmla="*/ 40 w 58"/>
                  <a:gd name="T63" fmla="*/ 15 h 71"/>
                  <a:gd name="T64" fmla="*/ 43 w 58"/>
                  <a:gd name="T65" fmla="*/ 7 h 71"/>
                  <a:gd name="T66" fmla="*/ 46 w 58"/>
                  <a:gd name="T67" fmla="*/ 5 h 71"/>
                  <a:gd name="T68" fmla="*/ 43 w 58"/>
                  <a:gd name="T69" fmla="*/ 17 h 71"/>
                  <a:gd name="T70" fmla="*/ 49 w 58"/>
                  <a:gd name="T71" fmla="*/ 18 h 71"/>
                  <a:gd name="T72" fmla="*/ 46 w 58"/>
                  <a:gd name="T73" fmla="*/ 5 h 71"/>
                  <a:gd name="T74" fmla="*/ 43 w 58"/>
                  <a:gd name="T75" fmla="*/ 37 h 71"/>
                  <a:gd name="T76" fmla="*/ 48 w 58"/>
                  <a:gd name="T77" fmla="*/ 21 h 71"/>
                  <a:gd name="T78" fmla="*/ 41 w 58"/>
                  <a:gd name="T79" fmla="*/ 19 h 71"/>
                  <a:gd name="T80" fmla="*/ 35 w 58"/>
                  <a:gd name="T81" fmla="*/ 28 h 71"/>
                  <a:gd name="T82" fmla="*/ 42 w 58"/>
                  <a:gd name="T83" fmla="*/ 35 h 71"/>
                  <a:gd name="T84" fmla="*/ 49 w 58"/>
                  <a:gd name="T85" fmla="*/ 2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8" h="71">
                    <a:moveTo>
                      <a:pt x="40" y="36"/>
                    </a:moveTo>
                    <a:cubicBezTo>
                      <a:pt x="34" y="29"/>
                      <a:pt x="34" y="29"/>
                      <a:pt x="34" y="29"/>
                    </a:cubicBezTo>
                    <a:cubicBezTo>
                      <a:pt x="33" y="29"/>
                      <a:pt x="33" y="29"/>
                      <a:pt x="32" y="29"/>
                    </a:cubicBezTo>
                    <a:cubicBezTo>
                      <a:pt x="30" y="32"/>
                      <a:pt x="27" y="33"/>
                      <a:pt x="25" y="35"/>
                    </a:cubicBezTo>
                    <a:cubicBezTo>
                      <a:pt x="24" y="35"/>
                      <a:pt x="24" y="36"/>
                      <a:pt x="24" y="36"/>
                    </a:cubicBezTo>
                    <a:cubicBezTo>
                      <a:pt x="26" y="38"/>
                      <a:pt x="26" y="40"/>
                      <a:pt x="27" y="42"/>
                    </a:cubicBezTo>
                    <a:cubicBezTo>
                      <a:pt x="27" y="43"/>
                      <a:pt x="27" y="43"/>
                      <a:pt x="28" y="43"/>
                    </a:cubicBezTo>
                    <a:cubicBezTo>
                      <a:pt x="32" y="42"/>
                      <a:pt x="37" y="40"/>
                      <a:pt x="40" y="37"/>
                    </a:cubicBezTo>
                    <a:cubicBezTo>
                      <a:pt x="41" y="37"/>
                      <a:pt x="41" y="36"/>
                      <a:pt x="40" y="36"/>
                    </a:cubicBezTo>
                    <a:close/>
                    <a:moveTo>
                      <a:pt x="6" y="45"/>
                    </a:moveTo>
                    <a:cubicBezTo>
                      <a:pt x="7" y="43"/>
                      <a:pt x="7" y="43"/>
                      <a:pt x="7" y="43"/>
                    </a:cubicBezTo>
                    <a:cubicBezTo>
                      <a:pt x="19" y="50"/>
                      <a:pt x="34" y="49"/>
                      <a:pt x="44" y="39"/>
                    </a:cubicBezTo>
                    <a:cubicBezTo>
                      <a:pt x="54" y="29"/>
                      <a:pt x="56" y="13"/>
                      <a:pt x="49" y="2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8" y="13"/>
                      <a:pt x="57" y="29"/>
                      <a:pt x="46" y="40"/>
                    </a:cubicBezTo>
                    <a:cubicBezTo>
                      <a:pt x="40" y="46"/>
                      <a:pt x="33" y="49"/>
                      <a:pt x="26" y="50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29" y="54"/>
                      <a:pt x="29" y="59"/>
                      <a:pt x="25" y="61"/>
                    </a:cubicBezTo>
                    <a:cubicBezTo>
                      <a:pt x="25" y="61"/>
                      <a:pt x="25" y="61"/>
                      <a:pt x="25" y="61"/>
                    </a:cubicBezTo>
                    <a:cubicBezTo>
                      <a:pt x="25" y="63"/>
                      <a:pt x="25" y="63"/>
                      <a:pt x="25" y="63"/>
                    </a:cubicBezTo>
                    <a:cubicBezTo>
                      <a:pt x="25" y="63"/>
                      <a:pt x="25" y="63"/>
                      <a:pt x="26" y="63"/>
                    </a:cubicBezTo>
                    <a:cubicBezTo>
                      <a:pt x="32" y="64"/>
                      <a:pt x="40" y="66"/>
                      <a:pt x="45" y="69"/>
                    </a:cubicBezTo>
                    <a:cubicBezTo>
                      <a:pt x="46" y="70"/>
                      <a:pt x="46" y="71"/>
                      <a:pt x="45" y="71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0" y="71"/>
                      <a:pt x="0" y="70"/>
                      <a:pt x="1" y="69"/>
                    </a:cubicBezTo>
                    <a:cubicBezTo>
                      <a:pt x="6" y="66"/>
                      <a:pt x="14" y="64"/>
                      <a:pt x="20" y="63"/>
                    </a:cubicBezTo>
                    <a:cubicBezTo>
                      <a:pt x="21" y="63"/>
                      <a:pt x="21" y="63"/>
                      <a:pt x="21" y="63"/>
                    </a:cubicBezTo>
                    <a:cubicBezTo>
                      <a:pt x="21" y="61"/>
                      <a:pt x="21" y="61"/>
                      <a:pt x="21" y="61"/>
                    </a:cubicBezTo>
                    <a:cubicBezTo>
                      <a:pt x="21" y="61"/>
                      <a:pt x="21" y="61"/>
                      <a:pt x="21" y="61"/>
                    </a:cubicBezTo>
                    <a:cubicBezTo>
                      <a:pt x="17" y="59"/>
                      <a:pt x="17" y="54"/>
                      <a:pt x="21" y="52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21" y="50"/>
                      <a:pt x="21" y="50"/>
                      <a:pt x="21" y="50"/>
                    </a:cubicBezTo>
                    <a:cubicBezTo>
                      <a:pt x="21" y="50"/>
                      <a:pt x="21" y="50"/>
                      <a:pt x="20" y="50"/>
                    </a:cubicBezTo>
                    <a:cubicBezTo>
                      <a:pt x="15" y="49"/>
                      <a:pt x="10" y="48"/>
                      <a:pt x="6" y="45"/>
                    </a:cubicBezTo>
                    <a:close/>
                    <a:moveTo>
                      <a:pt x="9" y="42"/>
                    </a:move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5" y="43"/>
                      <a:pt x="19" y="44"/>
                      <a:pt x="24" y="43"/>
                    </a:cubicBezTo>
                    <a:cubicBezTo>
                      <a:pt x="25" y="43"/>
                      <a:pt x="25" y="43"/>
                      <a:pt x="25" y="42"/>
                    </a:cubicBezTo>
                    <a:cubicBezTo>
                      <a:pt x="24" y="41"/>
                      <a:pt x="24" y="39"/>
                      <a:pt x="23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18" y="39"/>
                      <a:pt x="15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6" y="37"/>
                      <a:pt x="18" y="36"/>
                      <a:pt x="20" y="35"/>
                    </a:cubicBezTo>
                    <a:cubicBezTo>
                      <a:pt x="21" y="35"/>
                      <a:pt x="21" y="34"/>
                      <a:pt x="21" y="34"/>
                    </a:cubicBezTo>
                    <a:cubicBezTo>
                      <a:pt x="20" y="33"/>
                      <a:pt x="20" y="32"/>
                      <a:pt x="19" y="32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31"/>
                      <a:pt x="22" y="32"/>
                      <a:pt x="23" y="33"/>
                    </a:cubicBezTo>
                    <a:cubicBezTo>
                      <a:pt x="23" y="33"/>
                      <a:pt x="23" y="34"/>
                      <a:pt x="24" y="33"/>
                    </a:cubicBezTo>
                    <a:cubicBezTo>
                      <a:pt x="26" y="32"/>
                      <a:pt x="29" y="30"/>
                      <a:pt x="31" y="28"/>
                    </a:cubicBezTo>
                    <a:cubicBezTo>
                      <a:pt x="31" y="28"/>
                      <a:pt x="31" y="27"/>
                      <a:pt x="31" y="27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5"/>
                      <a:pt x="33" y="25"/>
                      <a:pt x="34" y="25"/>
                    </a:cubicBezTo>
                    <a:cubicBezTo>
                      <a:pt x="36" y="23"/>
                      <a:pt x="38" y="20"/>
                      <a:pt x="39" y="18"/>
                    </a:cubicBezTo>
                    <a:cubicBezTo>
                      <a:pt x="39" y="18"/>
                      <a:pt x="39" y="17"/>
                      <a:pt x="39" y="17"/>
                    </a:cubicBezTo>
                    <a:cubicBezTo>
                      <a:pt x="38" y="16"/>
                      <a:pt x="37" y="16"/>
                      <a:pt x="36" y="15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8" y="14"/>
                      <a:pt x="39" y="15"/>
                      <a:pt x="40" y="15"/>
                    </a:cubicBezTo>
                    <a:cubicBezTo>
                      <a:pt x="40" y="15"/>
                      <a:pt x="41" y="15"/>
                      <a:pt x="41" y="15"/>
                    </a:cubicBezTo>
                    <a:cubicBezTo>
                      <a:pt x="42" y="13"/>
                      <a:pt x="43" y="10"/>
                      <a:pt x="43" y="7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9"/>
                      <a:pt x="44" y="13"/>
                      <a:pt x="43" y="16"/>
                    </a:cubicBezTo>
                    <a:cubicBezTo>
                      <a:pt x="42" y="16"/>
                      <a:pt x="43" y="17"/>
                      <a:pt x="43" y="17"/>
                    </a:cubicBezTo>
                    <a:cubicBezTo>
                      <a:pt x="45" y="18"/>
                      <a:pt x="46" y="19"/>
                      <a:pt x="48" y="19"/>
                    </a:cubicBezTo>
                    <a:cubicBezTo>
                      <a:pt x="49" y="19"/>
                      <a:pt x="49" y="19"/>
                      <a:pt x="49" y="18"/>
                    </a:cubicBezTo>
                    <a:cubicBezTo>
                      <a:pt x="49" y="14"/>
                      <a:pt x="48" y="9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53" y="14"/>
                      <a:pt x="52" y="28"/>
                      <a:pt x="43" y="37"/>
                    </a:cubicBezTo>
                    <a:cubicBezTo>
                      <a:pt x="34" y="46"/>
                      <a:pt x="20" y="48"/>
                      <a:pt x="9" y="42"/>
                    </a:cubicBezTo>
                    <a:close/>
                    <a:moveTo>
                      <a:pt x="48" y="21"/>
                    </a:moveTo>
                    <a:cubicBezTo>
                      <a:pt x="46" y="21"/>
                      <a:pt x="44" y="20"/>
                      <a:pt x="42" y="19"/>
                    </a:cubicBezTo>
                    <a:cubicBezTo>
                      <a:pt x="42" y="18"/>
                      <a:pt x="41" y="19"/>
                      <a:pt x="41" y="19"/>
                    </a:cubicBezTo>
                    <a:cubicBezTo>
                      <a:pt x="39" y="22"/>
                      <a:pt x="37" y="24"/>
                      <a:pt x="35" y="27"/>
                    </a:cubicBezTo>
                    <a:cubicBezTo>
                      <a:pt x="35" y="27"/>
                      <a:pt x="35" y="27"/>
                      <a:pt x="35" y="28"/>
                    </a:cubicBezTo>
                    <a:cubicBezTo>
                      <a:pt x="42" y="34"/>
                      <a:pt x="42" y="34"/>
                      <a:pt x="42" y="34"/>
                    </a:cubicBezTo>
                    <a:cubicBezTo>
                      <a:pt x="42" y="35"/>
                      <a:pt x="42" y="35"/>
                      <a:pt x="42" y="35"/>
                    </a:cubicBezTo>
                    <a:cubicBezTo>
                      <a:pt x="42" y="35"/>
                      <a:pt x="43" y="35"/>
                      <a:pt x="43" y="34"/>
                    </a:cubicBezTo>
                    <a:cubicBezTo>
                      <a:pt x="46" y="31"/>
                      <a:pt x="48" y="27"/>
                      <a:pt x="49" y="22"/>
                    </a:cubicBezTo>
                    <a:cubicBezTo>
                      <a:pt x="49" y="22"/>
                      <a:pt x="49" y="21"/>
                      <a:pt x="48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8191198" y="2163881"/>
            <a:ext cx="1105202" cy="1108959"/>
            <a:chOff x="6717998" y="2258710"/>
            <a:chExt cx="631353" cy="633499"/>
          </a:xfrm>
        </p:grpSpPr>
        <p:sp>
          <p:nvSpPr>
            <p:cNvPr id="13" name="Oval 5"/>
            <p:cNvSpPr>
              <a:spLocks noChangeArrowheads="1"/>
            </p:cNvSpPr>
            <p:nvPr/>
          </p:nvSpPr>
          <p:spPr bwMode="auto">
            <a:xfrm>
              <a:off x="6717998" y="2258710"/>
              <a:ext cx="631353" cy="633499"/>
            </a:xfrm>
            <a:prstGeom prst="round2DiagRect">
              <a:avLst/>
            </a:prstGeom>
            <a:solidFill>
              <a:srgbClr val="649C4B"/>
            </a:solidFill>
            <a:ln w="6350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3" name="Freeform 19"/>
            <p:cNvSpPr>
              <a:spLocks noEditPoints="1"/>
            </p:cNvSpPr>
            <p:nvPr/>
          </p:nvSpPr>
          <p:spPr bwMode="auto">
            <a:xfrm>
              <a:off x="6879058" y="2416547"/>
              <a:ext cx="270580" cy="317824"/>
            </a:xfrm>
            <a:custGeom>
              <a:avLst/>
              <a:gdLst>
                <a:gd name="T0" fmla="*/ 24 w 72"/>
                <a:gd name="T1" fmla="*/ 71 h 85"/>
                <a:gd name="T2" fmla="*/ 30 w 72"/>
                <a:gd name="T3" fmla="*/ 73 h 85"/>
                <a:gd name="T4" fmla="*/ 18 w 72"/>
                <a:gd name="T5" fmla="*/ 30 h 85"/>
                <a:gd name="T6" fmla="*/ 18 w 72"/>
                <a:gd name="T7" fmla="*/ 32 h 85"/>
                <a:gd name="T8" fmla="*/ 4 w 72"/>
                <a:gd name="T9" fmla="*/ 55 h 85"/>
                <a:gd name="T10" fmla="*/ 3 w 72"/>
                <a:gd name="T11" fmla="*/ 55 h 85"/>
                <a:gd name="T12" fmla="*/ 17 w 72"/>
                <a:gd name="T13" fmla="*/ 29 h 85"/>
                <a:gd name="T14" fmla="*/ 18 w 72"/>
                <a:gd name="T15" fmla="*/ 30 h 85"/>
                <a:gd name="T16" fmla="*/ 68 w 72"/>
                <a:gd name="T17" fmla="*/ 59 h 85"/>
                <a:gd name="T18" fmla="*/ 54 w 72"/>
                <a:gd name="T19" fmla="*/ 82 h 85"/>
                <a:gd name="T20" fmla="*/ 54 w 72"/>
                <a:gd name="T21" fmla="*/ 84 h 85"/>
                <a:gd name="T22" fmla="*/ 55 w 72"/>
                <a:gd name="T23" fmla="*/ 84 h 85"/>
                <a:gd name="T24" fmla="*/ 69 w 72"/>
                <a:gd name="T25" fmla="*/ 59 h 85"/>
                <a:gd name="T26" fmla="*/ 60 w 72"/>
                <a:gd name="T27" fmla="*/ 59 h 85"/>
                <a:gd name="T28" fmla="*/ 59 w 72"/>
                <a:gd name="T29" fmla="*/ 59 h 85"/>
                <a:gd name="T30" fmla="*/ 50 w 72"/>
                <a:gd name="T31" fmla="*/ 75 h 85"/>
                <a:gd name="T32" fmla="*/ 50 w 72"/>
                <a:gd name="T33" fmla="*/ 76 h 85"/>
                <a:gd name="T34" fmla="*/ 51 w 72"/>
                <a:gd name="T35" fmla="*/ 78 h 85"/>
                <a:gd name="T36" fmla="*/ 60 w 72"/>
                <a:gd name="T37" fmla="*/ 59 h 85"/>
                <a:gd name="T38" fmla="*/ 22 w 72"/>
                <a:gd name="T39" fmla="*/ 37 h 85"/>
                <a:gd name="T40" fmla="*/ 22 w 72"/>
                <a:gd name="T41" fmla="*/ 39 h 85"/>
                <a:gd name="T42" fmla="*/ 13 w 72"/>
                <a:gd name="T43" fmla="*/ 54 h 85"/>
                <a:gd name="T44" fmla="*/ 12 w 72"/>
                <a:gd name="T45" fmla="*/ 55 h 85"/>
                <a:gd name="T46" fmla="*/ 21 w 72"/>
                <a:gd name="T47" fmla="*/ 36 h 85"/>
                <a:gd name="T48" fmla="*/ 51 w 72"/>
                <a:gd name="T49" fmla="*/ 57 h 85"/>
                <a:gd name="T50" fmla="*/ 46 w 72"/>
                <a:gd name="T51" fmla="*/ 76 h 85"/>
                <a:gd name="T52" fmla="*/ 14 w 72"/>
                <a:gd name="T53" fmla="*/ 62 h 85"/>
                <a:gd name="T54" fmla="*/ 22 w 72"/>
                <a:gd name="T55" fmla="*/ 53 h 85"/>
                <a:gd name="T56" fmla="*/ 41 w 72"/>
                <a:gd name="T57" fmla="*/ 38 h 85"/>
                <a:gd name="T58" fmla="*/ 45 w 72"/>
                <a:gd name="T59" fmla="*/ 33 h 85"/>
                <a:gd name="T60" fmla="*/ 52 w 72"/>
                <a:gd name="T61" fmla="*/ 35 h 85"/>
                <a:gd name="T62" fmla="*/ 51 w 72"/>
                <a:gd name="T63" fmla="*/ 37 h 85"/>
                <a:gd name="T64" fmla="*/ 51 w 72"/>
                <a:gd name="T65" fmla="*/ 57 h 85"/>
                <a:gd name="T66" fmla="*/ 59 w 72"/>
                <a:gd name="T67" fmla="*/ 7 h 85"/>
                <a:gd name="T68" fmla="*/ 67 w 72"/>
                <a:gd name="T69" fmla="*/ 11 h 85"/>
                <a:gd name="T70" fmla="*/ 54 w 72"/>
                <a:gd name="T71" fmla="*/ 34 h 85"/>
                <a:gd name="T72" fmla="*/ 47 w 72"/>
                <a:gd name="T73" fmla="*/ 31 h 85"/>
                <a:gd name="T74" fmla="*/ 61 w 72"/>
                <a:gd name="T75" fmla="*/ 5 h 85"/>
                <a:gd name="T76" fmla="*/ 68 w 72"/>
                <a:gd name="T77" fmla="*/ 9 h 85"/>
                <a:gd name="T78" fmla="*/ 61 w 72"/>
                <a:gd name="T79" fmla="*/ 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2" h="85">
                  <a:moveTo>
                    <a:pt x="30" y="74"/>
                  </a:moveTo>
                  <a:cubicBezTo>
                    <a:pt x="27" y="78"/>
                    <a:pt x="22" y="74"/>
                    <a:pt x="24" y="71"/>
                  </a:cubicBezTo>
                  <a:cubicBezTo>
                    <a:pt x="24" y="70"/>
                    <a:pt x="24" y="70"/>
                    <a:pt x="25" y="70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1" y="73"/>
                    <a:pt x="31" y="74"/>
                    <a:pt x="30" y="74"/>
                  </a:cubicBezTo>
                  <a:close/>
                  <a:moveTo>
                    <a:pt x="18" y="30"/>
                  </a:moveTo>
                  <a:cubicBezTo>
                    <a:pt x="19" y="30"/>
                    <a:pt x="19" y="30"/>
                    <a:pt x="19" y="30"/>
                  </a:cubicBezTo>
                  <a:cubicBezTo>
                    <a:pt x="19" y="31"/>
                    <a:pt x="18" y="32"/>
                    <a:pt x="18" y="32"/>
                  </a:cubicBezTo>
                  <a:cubicBezTo>
                    <a:pt x="9" y="35"/>
                    <a:pt x="3" y="44"/>
                    <a:pt x="5" y="54"/>
                  </a:cubicBezTo>
                  <a:cubicBezTo>
                    <a:pt x="5" y="54"/>
                    <a:pt x="5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3" y="55"/>
                    <a:pt x="3" y="55"/>
                  </a:cubicBezTo>
                  <a:cubicBezTo>
                    <a:pt x="3" y="55"/>
                    <a:pt x="3" y="55"/>
                    <a:pt x="3" y="54"/>
                  </a:cubicBezTo>
                  <a:cubicBezTo>
                    <a:pt x="0" y="43"/>
                    <a:pt x="7" y="33"/>
                    <a:pt x="17" y="29"/>
                  </a:cubicBezTo>
                  <a:cubicBezTo>
                    <a:pt x="17" y="29"/>
                    <a:pt x="18" y="29"/>
                    <a:pt x="18" y="29"/>
                  </a:cubicBezTo>
                  <a:cubicBezTo>
                    <a:pt x="18" y="29"/>
                    <a:pt x="18" y="30"/>
                    <a:pt x="18" y="30"/>
                  </a:cubicBezTo>
                  <a:close/>
                  <a:moveTo>
                    <a:pt x="68" y="59"/>
                  </a:moveTo>
                  <a:cubicBezTo>
                    <a:pt x="68" y="59"/>
                    <a:pt x="68" y="59"/>
                    <a:pt x="68" y="59"/>
                  </a:cubicBezTo>
                  <a:cubicBezTo>
                    <a:pt x="67" y="59"/>
                    <a:pt x="67" y="59"/>
                    <a:pt x="67" y="60"/>
                  </a:cubicBezTo>
                  <a:cubicBezTo>
                    <a:pt x="69" y="69"/>
                    <a:pt x="63" y="79"/>
                    <a:pt x="54" y="82"/>
                  </a:cubicBezTo>
                  <a:cubicBezTo>
                    <a:pt x="54" y="82"/>
                    <a:pt x="53" y="83"/>
                    <a:pt x="53" y="83"/>
                  </a:cubicBezTo>
                  <a:cubicBezTo>
                    <a:pt x="54" y="84"/>
                    <a:pt x="54" y="84"/>
                    <a:pt x="54" y="84"/>
                  </a:cubicBezTo>
                  <a:cubicBezTo>
                    <a:pt x="54" y="84"/>
                    <a:pt x="54" y="84"/>
                    <a:pt x="54" y="84"/>
                  </a:cubicBezTo>
                  <a:cubicBezTo>
                    <a:pt x="54" y="85"/>
                    <a:pt x="55" y="85"/>
                    <a:pt x="55" y="84"/>
                  </a:cubicBezTo>
                  <a:cubicBezTo>
                    <a:pt x="65" y="81"/>
                    <a:pt x="72" y="70"/>
                    <a:pt x="69" y="59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69" y="59"/>
                    <a:pt x="68" y="59"/>
                    <a:pt x="68" y="59"/>
                  </a:cubicBezTo>
                  <a:close/>
                  <a:moveTo>
                    <a:pt x="60" y="59"/>
                  </a:moveTo>
                  <a:cubicBezTo>
                    <a:pt x="60" y="59"/>
                    <a:pt x="60" y="59"/>
                    <a:pt x="60" y="5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61" y="67"/>
                    <a:pt x="57" y="74"/>
                    <a:pt x="50" y="75"/>
                  </a:cubicBezTo>
                  <a:cubicBezTo>
                    <a:pt x="50" y="75"/>
                    <a:pt x="50" y="75"/>
                    <a:pt x="50" y="75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50" y="77"/>
                    <a:pt x="50" y="77"/>
                    <a:pt x="50" y="77"/>
                  </a:cubicBezTo>
                  <a:cubicBezTo>
                    <a:pt x="50" y="77"/>
                    <a:pt x="50" y="78"/>
                    <a:pt x="51" y="78"/>
                  </a:cubicBezTo>
                  <a:cubicBezTo>
                    <a:pt x="59" y="76"/>
                    <a:pt x="64" y="67"/>
                    <a:pt x="61" y="59"/>
                  </a:cubicBezTo>
                  <a:cubicBezTo>
                    <a:pt x="61" y="59"/>
                    <a:pt x="61" y="59"/>
                    <a:pt x="60" y="59"/>
                  </a:cubicBezTo>
                  <a:close/>
                  <a:moveTo>
                    <a:pt x="22" y="37"/>
                  </a:moveTo>
                  <a:cubicBezTo>
                    <a:pt x="22" y="37"/>
                    <a:pt x="22" y="37"/>
                    <a:pt x="22" y="37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8"/>
                    <a:pt x="22" y="39"/>
                    <a:pt x="22" y="39"/>
                  </a:cubicBezTo>
                  <a:cubicBezTo>
                    <a:pt x="15" y="40"/>
                    <a:pt x="11" y="47"/>
                    <a:pt x="13" y="53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3" y="55"/>
                    <a:pt x="13" y="55"/>
                    <a:pt x="1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1" y="55"/>
                    <a:pt x="11" y="55"/>
                    <a:pt x="11" y="54"/>
                  </a:cubicBezTo>
                  <a:cubicBezTo>
                    <a:pt x="8" y="46"/>
                    <a:pt x="13" y="38"/>
                    <a:pt x="21" y="36"/>
                  </a:cubicBezTo>
                  <a:cubicBezTo>
                    <a:pt x="22" y="36"/>
                    <a:pt x="22" y="36"/>
                    <a:pt x="22" y="37"/>
                  </a:cubicBezTo>
                  <a:close/>
                  <a:moveTo>
                    <a:pt x="51" y="57"/>
                  </a:moveTo>
                  <a:cubicBezTo>
                    <a:pt x="48" y="62"/>
                    <a:pt x="47" y="65"/>
                    <a:pt x="46" y="68"/>
                  </a:cubicBezTo>
                  <a:cubicBezTo>
                    <a:pt x="46" y="70"/>
                    <a:pt x="46" y="72"/>
                    <a:pt x="46" y="76"/>
                  </a:cubicBezTo>
                  <a:cubicBezTo>
                    <a:pt x="46" y="79"/>
                    <a:pt x="45" y="80"/>
                    <a:pt x="42" y="79"/>
                  </a:cubicBezTo>
                  <a:cubicBezTo>
                    <a:pt x="33" y="73"/>
                    <a:pt x="23" y="68"/>
                    <a:pt x="14" y="62"/>
                  </a:cubicBezTo>
                  <a:cubicBezTo>
                    <a:pt x="12" y="61"/>
                    <a:pt x="12" y="59"/>
                    <a:pt x="14" y="58"/>
                  </a:cubicBezTo>
                  <a:cubicBezTo>
                    <a:pt x="18" y="56"/>
                    <a:pt x="20" y="55"/>
                    <a:pt x="22" y="53"/>
                  </a:cubicBezTo>
                  <a:cubicBezTo>
                    <a:pt x="24" y="51"/>
                    <a:pt x="25" y="49"/>
                    <a:pt x="28" y="44"/>
                  </a:cubicBezTo>
                  <a:cubicBezTo>
                    <a:pt x="31" y="38"/>
                    <a:pt x="37" y="37"/>
                    <a:pt x="41" y="38"/>
                  </a:cubicBezTo>
                  <a:cubicBezTo>
                    <a:pt x="44" y="38"/>
                    <a:pt x="44" y="37"/>
                    <a:pt x="45" y="34"/>
                  </a:cubicBezTo>
                  <a:cubicBezTo>
                    <a:pt x="45" y="34"/>
                    <a:pt x="45" y="33"/>
                    <a:pt x="45" y="33"/>
                  </a:cubicBezTo>
                  <a:cubicBezTo>
                    <a:pt x="46" y="32"/>
                    <a:pt x="46" y="32"/>
                    <a:pt x="47" y="32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3" y="36"/>
                    <a:pt x="53" y="36"/>
                    <a:pt x="52" y="37"/>
                  </a:cubicBezTo>
                  <a:cubicBezTo>
                    <a:pt x="52" y="37"/>
                    <a:pt x="52" y="37"/>
                    <a:pt x="51" y="37"/>
                  </a:cubicBezTo>
                  <a:cubicBezTo>
                    <a:pt x="49" y="40"/>
                    <a:pt x="49" y="41"/>
                    <a:pt x="50" y="43"/>
                  </a:cubicBezTo>
                  <a:cubicBezTo>
                    <a:pt x="53" y="46"/>
                    <a:pt x="54" y="52"/>
                    <a:pt x="51" y="57"/>
                  </a:cubicBezTo>
                  <a:close/>
                  <a:moveTo>
                    <a:pt x="46" y="30"/>
                  </a:moveTo>
                  <a:cubicBezTo>
                    <a:pt x="49" y="23"/>
                    <a:pt x="54" y="13"/>
                    <a:pt x="59" y="7"/>
                  </a:cubicBezTo>
                  <a:cubicBezTo>
                    <a:pt x="59" y="7"/>
                    <a:pt x="60" y="7"/>
                    <a:pt x="60" y="7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8" y="11"/>
                    <a:pt x="68" y="11"/>
                    <a:pt x="68" y="12"/>
                  </a:cubicBezTo>
                  <a:cubicBezTo>
                    <a:pt x="65" y="19"/>
                    <a:pt x="59" y="29"/>
                    <a:pt x="54" y="34"/>
                  </a:cubicBezTo>
                  <a:cubicBezTo>
                    <a:pt x="54" y="35"/>
                    <a:pt x="54" y="35"/>
                    <a:pt x="53" y="35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6" y="31"/>
                    <a:pt x="46" y="30"/>
                    <a:pt x="46" y="30"/>
                  </a:cubicBezTo>
                  <a:close/>
                  <a:moveTo>
                    <a:pt x="61" y="5"/>
                  </a:moveTo>
                  <a:cubicBezTo>
                    <a:pt x="64" y="2"/>
                    <a:pt x="66" y="0"/>
                    <a:pt x="68" y="1"/>
                  </a:cubicBezTo>
                  <a:cubicBezTo>
                    <a:pt x="70" y="2"/>
                    <a:pt x="70" y="5"/>
                    <a:pt x="68" y="9"/>
                  </a:cubicBezTo>
                  <a:cubicBezTo>
                    <a:pt x="68" y="10"/>
                    <a:pt x="68" y="10"/>
                    <a:pt x="67" y="10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5"/>
                    <a:pt x="61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549598" y="2163881"/>
            <a:ext cx="1105202" cy="1108959"/>
            <a:chOff x="3649678" y="2258710"/>
            <a:chExt cx="631353" cy="633499"/>
          </a:xfrm>
        </p:grpSpPr>
        <p:sp>
          <p:nvSpPr>
            <p:cNvPr id="19" name="Oval 6"/>
            <p:cNvSpPr>
              <a:spLocks noChangeArrowheads="1"/>
            </p:cNvSpPr>
            <p:nvPr/>
          </p:nvSpPr>
          <p:spPr bwMode="auto">
            <a:xfrm>
              <a:off x="3649678" y="2258710"/>
              <a:ext cx="631353" cy="633499"/>
            </a:xfrm>
            <a:prstGeom prst="round2DiagRect">
              <a:avLst/>
            </a:prstGeom>
            <a:solidFill>
              <a:srgbClr val="649C4B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4" name="Freeform 20"/>
            <p:cNvSpPr>
              <a:spLocks noEditPoints="1"/>
            </p:cNvSpPr>
            <p:nvPr/>
          </p:nvSpPr>
          <p:spPr bwMode="auto">
            <a:xfrm>
              <a:off x="3870867" y="2448759"/>
              <a:ext cx="227631" cy="253400"/>
            </a:xfrm>
            <a:custGeom>
              <a:avLst/>
              <a:gdLst>
                <a:gd name="T0" fmla="*/ 6 w 60"/>
                <a:gd name="T1" fmla="*/ 52 h 67"/>
                <a:gd name="T2" fmla="*/ 0 w 60"/>
                <a:gd name="T3" fmla="*/ 6 h 67"/>
                <a:gd name="T4" fmla="*/ 42 w 60"/>
                <a:gd name="T5" fmla="*/ 0 h 67"/>
                <a:gd name="T6" fmla="*/ 43 w 60"/>
                <a:gd name="T7" fmla="*/ 8 h 67"/>
                <a:gd name="T8" fmla="*/ 42 w 60"/>
                <a:gd name="T9" fmla="*/ 9 h 67"/>
                <a:gd name="T10" fmla="*/ 41 w 60"/>
                <a:gd name="T11" fmla="*/ 3 h 67"/>
                <a:gd name="T12" fmla="*/ 6 w 60"/>
                <a:gd name="T13" fmla="*/ 1 h 67"/>
                <a:gd name="T14" fmla="*/ 42 w 60"/>
                <a:gd name="T15" fmla="*/ 10 h 67"/>
                <a:gd name="T16" fmla="*/ 43 w 60"/>
                <a:gd name="T17" fmla="*/ 12 h 67"/>
                <a:gd name="T18" fmla="*/ 22 w 60"/>
                <a:gd name="T19" fmla="*/ 13 h 67"/>
                <a:gd name="T20" fmla="*/ 15 w 60"/>
                <a:gd name="T21" fmla="*/ 51 h 67"/>
                <a:gd name="T22" fmla="*/ 58 w 60"/>
                <a:gd name="T23" fmla="*/ 67 h 67"/>
                <a:gd name="T24" fmla="*/ 16 w 60"/>
                <a:gd name="T25" fmla="*/ 61 h 67"/>
                <a:gd name="T26" fmla="*/ 22 w 60"/>
                <a:gd name="T27" fmla="*/ 14 h 67"/>
                <a:gd name="T28" fmla="*/ 60 w 60"/>
                <a:gd name="T29" fmla="*/ 16 h 67"/>
                <a:gd name="T30" fmla="*/ 59 w 60"/>
                <a:gd name="T31" fmla="*/ 24 h 67"/>
                <a:gd name="T32" fmla="*/ 57 w 60"/>
                <a:gd name="T33" fmla="*/ 23 h 67"/>
                <a:gd name="T34" fmla="*/ 56 w 60"/>
                <a:gd name="T35" fmla="*/ 16 h 67"/>
                <a:gd name="T36" fmla="*/ 22 w 60"/>
                <a:gd name="T37" fmla="*/ 25 h 67"/>
                <a:gd name="T38" fmla="*/ 60 w 60"/>
                <a:gd name="T39" fmla="*/ 27 h 67"/>
                <a:gd name="T40" fmla="*/ 58 w 60"/>
                <a:gd name="T41" fmla="*/ 67 h 67"/>
                <a:gd name="T42" fmla="*/ 23 w 60"/>
                <a:gd name="T43" fmla="*/ 18 h 67"/>
                <a:gd name="T44" fmla="*/ 22 w 60"/>
                <a:gd name="T45" fmla="*/ 17 h 67"/>
                <a:gd name="T46" fmla="*/ 55 w 60"/>
                <a:gd name="T47" fmla="*/ 16 h 67"/>
                <a:gd name="T48" fmla="*/ 56 w 60"/>
                <a:gd name="T49" fmla="*/ 17 h 67"/>
                <a:gd name="T50" fmla="*/ 55 w 60"/>
                <a:gd name="T51" fmla="*/ 20 h 67"/>
                <a:gd name="T52" fmla="*/ 22 w 60"/>
                <a:gd name="T53" fmla="*/ 19 h 67"/>
                <a:gd name="T54" fmla="*/ 23 w 60"/>
                <a:gd name="T55" fmla="*/ 18 h 67"/>
                <a:gd name="T56" fmla="*/ 56 w 60"/>
                <a:gd name="T57" fmla="*/ 19 h 67"/>
                <a:gd name="T58" fmla="*/ 55 w 60"/>
                <a:gd name="T59" fmla="*/ 20 h 67"/>
                <a:gd name="T60" fmla="*/ 23 w 60"/>
                <a:gd name="T61" fmla="*/ 22 h 67"/>
                <a:gd name="T62" fmla="*/ 22 w 60"/>
                <a:gd name="T63" fmla="*/ 21 h 67"/>
                <a:gd name="T64" fmla="*/ 55 w 60"/>
                <a:gd name="T65" fmla="*/ 21 h 67"/>
                <a:gd name="T66" fmla="*/ 56 w 60"/>
                <a:gd name="T67" fmla="*/ 22 h 67"/>
                <a:gd name="T68" fmla="*/ 55 w 60"/>
                <a:gd name="T69" fmla="*/ 25 h 67"/>
                <a:gd name="T70" fmla="*/ 22 w 60"/>
                <a:gd name="T71" fmla="*/ 24 h 67"/>
                <a:gd name="T72" fmla="*/ 23 w 60"/>
                <a:gd name="T73" fmla="*/ 23 h 67"/>
                <a:gd name="T74" fmla="*/ 56 w 60"/>
                <a:gd name="T75" fmla="*/ 24 h 67"/>
                <a:gd name="T76" fmla="*/ 55 w 60"/>
                <a:gd name="T77" fmla="*/ 25 h 67"/>
                <a:gd name="T78" fmla="*/ 7 w 60"/>
                <a:gd name="T79" fmla="*/ 3 h 67"/>
                <a:gd name="T80" fmla="*/ 6 w 60"/>
                <a:gd name="T81" fmla="*/ 2 h 67"/>
                <a:gd name="T82" fmla="*/ 39 w 60"/>
                <a:gd name="T83" fmla="*/ 2 h 67"/>
                <a:gd name="T84" fmla="*/ 40 w 60"/>
                <a:gd name="T85" fmla="*/ 2 h 67"/>
                <a:gd name="T86" fmla="*/ 39 w 60"/>
                <a:gd name="T87" fmla="*/ 5 h 67"/>
                <a:gd name="T88" fmla="*/ 6 w 60"/>
                <a:gd name="T89" fmla="*/ 5 h 67"/>
                <a:gd name="T90" fmla="*/ 7 w 60"/>
                <a:gd name="T91" fmla="*/ 4 h 67"/>
                <a:gd name="T92" fmla="*/ 40 w 60"/>
                <a:gd name="T93" fmla="*/ 5 h 67"/>
                <a:gd name="T94" fmla="*/ 39 w 60"/>
                <a:gd name="T95" fmla="*/ 5 h 67"/>
                <a:gd name="T96" fmla="*/ 7 w 60"/>
                <a:gd name="T97" fmla="*/ 8 h 67"/>
                <a:gd name="T98" fmla="*/ 6 w 60"/>
                <a:gd name="T99" fmla="*/ 7 h 67"/>
                <a:gd name="T100" fmla="*/ 39 w 60"/>
                <a:gd name="T101" fmla="*/ 6 h 67"/>
                <a:gd name="T102" fmla="*/ 40 w 60"/>
                <a:gd name="T103" fmla="*/ 7 h 67"/>
                <a:gd name="T104" fmla="*/ 39 w 60"/>
                <a:gd name="T105" fmla="*/ 10 h 67"/>
                <a:gd name="T106" fmla="*/ 6 w 60"/>
                <a:gd name="T107" fmla="*/ 9 h 67"/>
                <a:gd name="T108" fmla="*/ 7 w 60"/>
                <a:gd name="T109" fmla="*/ 8 h 67"/>
                <a:gd name="T110" fmla="*/ 40 w 60"/>
                <a:gd name="T111" fmla="*/ 9 h 67"/>
                <a:gd name="T112" fmla="*/ 39 w 60"/>
                <a:gd name="T113" fmla="*/ 1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0" h="67">
                  <a:moveTo>
                    <a:pt x="14" y="52"/>
                  </a:moveTo>
                  <a:cubicBezTo>
                    <a:pt x="6" y="52"/>
                    <a:pt x="6" y="52"/>
                    <a:pt x="6" y="52"/>
                  </a:cubicBezTo>
                  <a:cubicBezTo>
                    <a:pt x="3" y="52"/>
                    <a:pt x="0" y="49"/>
                    <a:pt x="0" y="46"/>
                  </a:cubicBezTo>
                  <a:cubicBezTo>
                    <a:pt x="0" y="32"/>
                    <a:pt x="0" y="1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8" y="0"/>
                    <a:pt x="30" y="0"/>
                    <a:pt x="42" y="0"/>
                  </a:cubicBezTo>
                  <a:cubicBezTo>
                    <a:pt x="43" y="0"/>
                    <a:pt x="43" y="0"/>
                    <a:pt x="43" y="1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8"/>
                    <a:pt x="43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41" y="8"/>
                    <a:pt x="41" y="8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1" y="1"/>
                    <a:pt x="40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0" y="1"/>
                    <a:pt x="0" y="10"/>
                    <a:pt x="6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3" y="10"/>
                    <a:pt x="43" y="11"/>
                    <a:pt x="43" y="11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3"/>
                    <a:pt x="43" y="13"/>
                    <a:pt x="4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18" y="13"/>
                    <a:pt x="15" y="16"/>
                    <a:pt x="15" y="20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2"/>
                    <a:pt x="14" y="52"/>
                  </a:cubicBezTo>
                  <a:close/>
                  <a:moveTo>
                    <a:pt x="58" y="67"/>
                  </a:moveTo>
                  <a:cubicBezTo>
                    <a:pt x="22" y="67"/>
                    <a:pt x="22" y="67"/>
                    <a:pt x="22" y="67"/>
                  </a:cubicBezTo>
                  <a:cubicBezTo>
                    <a:pt x="19" y="67"/>
                    <a:pt x="16" y="64"/>
                    <a:pt x="16" y="61"/>
                  </a:cubicBezTo>
                  <a:cubicBezTo>
                    <a:pt x="16" y="47"/>
                    <a:pt x="16" y="34"/>
                    <a:pt x="16" y="20"/>
                  </a:cubicBezTo>
                  <a:cubicBezTo>
                    <a:pt x="16" y="17"/>
                    <a:pt x="19" y="14"/>
                    <a:pt x="22" y="14"/>
                  </a:cubicBezTo>
                  <a:cubicBezTo>
                    <a:pt x="35" y="14"/>
                    <a:pt x="46" y="14"/>
                    <a:pt x="58" y="14"/>
                  </a:cubicBezTo>
                  <a:cubicBezTo>
                    <a:pt x="59" y="14"/>
                    <a:pt x="60" y="15"/>
                    <a:pt x="60" y="16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0" y="23"/>
                    <a:pt x="59" y="24"/>
                    <a:pt x="59" y="24"/>
                  </a:cubicBezTo>
                  <a:cubicBezTo>
                    <a:pt x="59" y="24"/>
                    <a:pt x="59" y="24"/>
                    <a:pt x="59" y="24"/>
                  </a:cubicBezTo>
                  <a:cubicBezTo>
                    <a:pt x="58" y="24"/>
                    <a:pt x="57" y="23"/>
                    <a:pt x="57" y="23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6"/>
                    <a:pt x="57" y="16"/>
                    <a:pt x="56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6" y="16"/>
                    <a:pt x="16" y="25"/>
                    <a:pt x="22" y="25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9" y="25"/>
                    <a:pt x="60" y="26"/>
                    <a:pt x="60" y="27"/>
                  </a:cubicBezTo>
                  <a:cubicBezTo>
                    <a:pt x="60" y="39"/>
                    <a:pt x="60" y="52"/>
                    <a:pt x="60" y="65"/>
                  </a:cubicBezTo>
                  <a:cubicBezTo>
                    <a:pt x="60" y="66"/>
                    <a:pt x="59" y="67"/>
                    <a:pt x="58" y="67"/>
                  </a:cubicBezTo>
                  <a:close/>
                  <a:moveTo>
                    <a:pt x="55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2" y="18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6"/>
                    <a:pt x="23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16"/>
                    <a:pt x="56" y="17"/>
                    <a:pt x="56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6" y="18"/>
                    <a:pt x="55" y="18"/>
                  </a:cubicBezTo>
                  <a:close/>
                  <a:moveTo>
                    <a:pt x="55" y="20"/>
                  </a:moveTo>
                  <a:cubicBezTo>
                    <a:pt x="23" y="20"/>
                    <a:pt x="23" y="20"/>
                    <a:pt x="23" y="20"/>
                  </a:cubicBezTo>
                  <a:cubicBezTo>
                    <a:pt x="22" y="20"/>
                    <a:pt x="22" y="20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8"/>
                    <a:pt x="23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6" y="18"/>
                    <a:pt x="56" y="19"/>
                    <a:pt x="56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6" y="20"/>
                    <a:pt x="56" y="20"/>
                    <a:pt x="55" y="20"/>
                  </a:cubicBezTo>
                  <a:close/>
                  <a:moveTo>
                    <a:pt x="55" y="22"/>
                  </a:moveTo>
                  <a:cubicBezTo>
                    <a:pt x="23" y="22"/>
                    <a:pt x="23" y="22"/>
                    <a:pt x="23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5" y="22"/>
                  </a:cubicBezTo>
                  <a:close/>
                  <a:moveTo>
                    <a:pt x="55" y="25"/>
                  </a:moveTo>
                  <a:cubicBezTo>
                    <a:pt x="23" y="25"/>
                    <a:pt x="23" y="25"/>
                    <a:pt x="23" y="25"/>
                  </a:cubicBezTo>
                  <a:cubicBezTo>
                    <a:pt x="22" y="25"/>
                    <a:pt x="22" y="24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3"/>
                    <a:pt x="22" y="23"/>
                    <a:pt x="23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6" y="23"/>
                    <a:pt x="56" y="23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5"/>
                    <a:pt x="55" y="25"/>
                  </a:cubicBezTo>
                  <a:close/>
                  <a:moveTo>
                    <a:pt x="39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7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3"/>
                    <a:pt x="40" y="3"/>
                    <a:pt x="39" y="3"/>
                  </a:cubicBezTo>
                  <a:close/>
                  <a:moveTo>
                    <a:pt x="3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0" y="4"/>
                    <a:pt x="40" y="4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39" y="5"/>
                  </a:cubicBezTo>
                  <a:close/>
                  <a:moveTo>
                    <a:pt x="39" y="8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40" y="6"/>
                    <a:pt x="40" y="6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8"/>
                    <a:pt x="39" y="8"/>
                  </a:cubicBezTo>
                  <a:close/>
                  <a:moveTo>
                    <a:pt x="39" y="10"/>
                  </a:moveTo>
                  <a:cubicBezTo>
                    <a:pt x="7" y="10"/>
                    <a:pt x="7" y="10"/>
                    <a:pt x="7" y="10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40" y="8"/>
                    <a:pt x="40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10"/>
                    <a:pt x="40" y="10"/>
                    <a:pt x="39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2293547" y="4201239"/>
            <a:ext cx="763718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请在此添加文字说明，稻壳儿春秋广告模板。请在此添加文字说明，稻壳儿春秋广告模板。请在此添加文字说明，稻壳儿春秋广告模板。请在此添加文字说明，稻壳儿春秋广告模板。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5" t="5611"/>
          <a:stretch>
            <a:fillRect/>
          </a:stretch>
        </p:blipFill>
        <p:spPr>
          <a:xfrm flipH="1">
            <a:off x="10393113" y="-503887"/>
            <a:ext cx="2374175" cy="16926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47" b="40370"/>
          <a:stretch>
            <a:fillRect/>
          </a:stretch>
        </p:blipFill>
        <p:spPr>
          <a:xfrm flipH="1">
            <a:off x="-1" y="5090160"/>
            <a:ext cx="1074711" cy="17678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5" t="5611"/>
          <a:stretch>
            <a:fillRect/>
          </a:stretch>
        </p:blipFill>
        <p:spPr>
          <a:xfrm rot="14238184">
            <a:off x="-729168" y="5954010"/>
            <a:ext cx="1458338" cy="1039685"/>
          </a:xfrm>
          <a:prstGeom prst="rect">
            <a:avLst/>
          </a:prstGeom>
        </p:spPr>
      </p:pic>
      <p:sp>
        <p:nvSpPr>
          <p:cNvPr id="7" name="TextBox 76"/>
          <p:cNvSpPr txBox="1"/>
          <p:nvPr/>
        </p:nvSpPr>
        <p:spPr>
          <a:xfrm>
            <a:off x="5234226" y="23294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97383" y="567085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advertisement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945234" y="858062"/>
            <a:ext cx="301533" cy="51177"/>
            <a:chOff x="5937294" y="1101902"/>
            <a:chExt cx="440507" cy="74764"/>
          </a:xfrm>
          <a:solidFill>
            <a:srgbClr val="75A031"/>
          </a:solidFill>
        </p:grpSpPr>
        <p:sp>
          <p:nvSpPr>
            <p:cNvPr id="15" name="椭圆 14"/>
            <p:cNvSpPr/>
            <p:nvPr/>
          </p:nvSpPr>
          <p:spPr>
            <a:xfrm>
              <a:off x="5937294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6059208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6181122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6303037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Rectangle 58"/>
          <p:cNvSpPr>
            <a:spLocks noChangeArrowheads="1"/>
          </p:cNvSpPr>
          <p:nvPr/>
        </p:nvSpPr>
        <p:spPr bwMode="auto">
          <a:xfrm>
            <a:off x="2133642" y="2090936"/>
            <a:ext cx="3453144" cy="1075852"/>
          </a:xfrm>
          <a:prstGeom prst="roundRect">
            <a:avLst/>
          </a:prstGeom>
          <a:noFill/>
          <a:ln>
            <a:solidFill>
              <a:srgbClr val="75A03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Rectangle 58"/>
          <p:cNvSpPr>
            <a:spLocks noChangeArrowheads="1"/>
          </p:cNvSpPr>
          <p:nvPr/>
        </p:nvSpPr>
        <p:spPr bwMode="auto">
          <a:xfrm>
            <a:off x="2133642" y="4220753"/>
            <a:ext cx="3453144" cy="1075852"/>
          </a:xfrm>
          <a:prstGeom prst="roundRect">
            <a:avLst/>
          </a:prstGeom>
          <a:noFill/>
          <a:ln>
            <a:solidFill>
              <a:srgbClr val="75A03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Rectangle 58"/>
          <p:cNvSpPr>
            <a:spLocks noChangeArrowheads="1"/>
          </p:cNvSpPr>
          <p:nvPr/>
        </p:nvSpPr>
        <p:spPr bwMode="auto">
          <a:xfrm>
            <a:off x="1562142" y="2212807"/>
            <a:ext cx="1143000" cy="832110"/>
          </a:xfrm>
          <a:prstGeom prst="roundRect">
            <a:avLst/>
          </a:prstGeom>
          <a:solidFill>
            <a:srgbClr val="75A03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Rectangle 58"/>
          <p:cNvSpPr>
            <a:spLocks noChangeArrowheads="1"/>
          </p:cNvSpPr>
          <p:nvPr/>
        </p:nvSpPr>
        <p:spPr bwMode="auto">
          <a:xfrm>
            <a:off x="1562142" y="4342624"/>
            <a:ext cx="1143000" cy="832110"/>
          </a:xfrm>
          <a:prstGeom prst="roundRect">
            <a:avLst/>
          </a:prstGeom>
          <a:solidFill>
            <a:srgbClr val="75A03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755813" y="2234298"/>
            <a:ext cx="280433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755813" y="4364115"/>
            <a:ext cx="280433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Group 42"/>
          <p:cNvGrpSpPr/>
          <p:nvPr/>
        </p:nvGrpSpPr>
        <p:grpSpPr>
          <a:xfrm>
            <a:off x="1962172" y="2473670"/>
            <a:ext cx="386728" cy="310384"/>
            <a:chOff x="10575925" y="5006975"/>
            <a:chExt cx="490538" cy="393701"/>
          </a:xfrm>
          <a:solidFill>
            <a:schemeClr val="bg1"/>
          </a:solidFill>
        </p:grpSpPr>
        <p:sp>
          <p:nvSpPr>
            <p:cNvPr id="26" name="Freeform 43"/>
            <p:cNvSpPr/>
            <p:nvPr/>
          </p:nvSpPr>
          <p:spPr bwMode="auto">
            <a:xfrm>
              <a:off x="10579100" y="5186363"/>
              <a:ext cx="487363" cy="214313"/>
            </a:xfrm>
            <a:custGeom>
              <a:avLst/>
              <a:gdLst>
                <a:gd name="T0" fmla="*/ 116 w 130"/>
                <a:gd name="T1" fmla="*/ 18 h 57"/>
                <a:gd name="T2" fmla="*/ 102 w 130"/>
                <a:gd name="T3" fmla="*/ 25 h 57"/>
                <a:gd name="T4" fmla="*/ 87 w 130"/>
                <a:gd name="T5" fmla="*/ 33 h 57"/>
                <a:gd name="T6" fmla="*/ 59 w 130"/>
                <a:gd name="T7" fmla="*/ 29 h 57"/>
                <a:gd name="T8" fmla="*/ 53 w 130"/>
                <a:gd name="T9" fmla="*/ 22 h 57"/>
                <a:gd name="T10" fmla="*/ 53 w 130"/>
                <a:gd name="T11" fmla="*/ 19 h 57"/>
                <a:gd name="T12" fmla="*/ 57 w 130"/>
                <a:gd name="T13" fmla="*/ 18 h 57"/>
                <a:gd name="T14" fmla="*/ 82 w 130"/>
                <a:gd name="T15" fmla="*/ 22 h 57"/>
                <a:gd name="T16" fmla="*/ 82 w 130"/>
                <a:gd name="T17" fmla="*/ 22 h 57"/>
                <a:gd name="T18" fmla="*/ 88 w 130"/>
                <a:gd name="T19" fmla="*/ 21 h 57"/>
                <a:gd name="T20" fmla="*/ 90 w 130"/>
                <a:gd name="T21" fmla="*/ 19 h 57"/>
                <a:gd name="T22" fmla="*/ 90 w 130"/>
                <a:gd name="T23" fmla="*/ 17 h 57"/>
                <a:gd name="T24" fmla="*/ 85 w 130"/>
                <a:gd name="T25" fmla="*/ 10 h 57"/>
                <a:gd name="T26" fmla="*/ 75 w 130"/>
                <a:gd name="T27" fmla="*/ 8 h 57"/>
                <a:gd name="T28" fmla="*/ 45 w 130"/>
                <a:gd name="T29" fmla="*/ 2 h 57"/>
                <a:gd name="T30" fmla="*/ 34 w 130"/>
                <a:gd name="T31" fmla="*/ 4 h 57"/>
                <a:gd name="T32" fmla="*/ 0 w 130"/>
                <a:gd name="T33" fmla="*/ 22 h 57"/>
                <a:gd name="T34" fmla="*/ 18 w 130"/>
                <a:gd name="T35" fmla="*/ 57 h 57"/>
                <a:gd name="T36" fmla="*/ 29 w 130"/>
                <a:gd name="T37" fmla="*/ 51 h 57"/>
                <a:gd name="T38" fmla="*/ 39 w 130"/>
                <a:gd name="T39" fmla="*/ 50 h 57"/>
                <a:gd name="T40" fmla="*/ 65 w 130"/>
                <a:gd name="T41" fmla="*/ 54 h 57"/>
                <a:gd name="T42" fmla="*/ 84 w 130"/>
                <a:gd name="T43" fmla="*/ 54 h 57"/>
                <a:gd name="T44" fmla="*/ 124 w 130"/>
                <a:gd name="T45" fmla="*/ 33 h 57"/>
                <a:gd name="T46" fmla="*/ 128 w 130"/>
                <a:gd name="T47" fmla="*/ 21 h 57"/>
                <a:gd name="T48" fmla="*/ 116 w 130"/>
                <a:gd name="T49" fmla="*/ 1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0" h="57">
                  <a:moveTo>
                    <a:pt x="116" y="18"/>
                  </a:moveTo>
                  <a:cubicBezTo>
                    <a:pt x="102" y="25"/>
                    <a:pt x="102" y="25"/>
                    <a:pt x="102" y="25"/>
                  </a:cubicBezTo>
                  <a:cubicBezTo>
                    <a:pt x="87" y="33"/>
                    <a:pt x="87" y="33"/>
                    <a:pt x="87" y="33"/>
                  </a:cubicBezTo>
                  <a:cubicBezTo>
                    <a:pt x="87" y="33"/>
                    <a:pt x="66" y="31"/>
                    <a:pt x="59" y="29"/>
                  </a:cubicBezTo>
                  <a:cubicBezTo>
                    <a:pt x="57" y="28"/>
                    <a:pt x="54" y="26"/>
                    <a:pt x="53" y="22"/>
                  </a:cubicBezTo>
                  <a:cubicBezTo>
                    <a:pt x="53" y="21"/>
                    <a:pt x="53" y="22"/>
                    <a:pt x="53" y="19"/>
                  </a:cubicBezTo>
                  <a:cubicBezTo>
                    <a:pt x="53" y="16"/>
                    <a:pt x="57" y="18"/>
                    <a:pt x="57" y="18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4" y="23"/>
                    <a:pt x="86" y="22"/>
                    <a:pt x="88" y="21"/>
                  </a:cubicBezTo>
                  <a:cubicBezTo>
                    <a:pt x="89" y="20"/>
                    <a:pt x="89" y="20"/>
                    <a:pt x="90" y="19"/>
                  </a:cubicBezTo>
                  <a:cubicBezTo>
                    <a:pt x="90" y="18"/>
                    <a:pt x="90" y="18"/>
                    <a:pt x="90" y="17"/>
                  </a:cubicBezTo>
                  <a:cubicBezTo>
                    <a:pt x="91" y="14"/>
                    <a:pt x="89" y="10"/>
                    <a:pt x="85" y="10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39" y="0"/>
                    <a:pt x="34" y="4"/>
                    <a:pt x="34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33" y="49"/>
                    <a:pt x="39" y="50"/>
                    <a:pt x="39" y="50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80" y="56"/>
                    <a:pt x="84" y="54"/>
                    <a:pt x="84" y="54"/>
                  </a:cubicBezTo>
                  <a:cubicBezTo>
                    <a:pt x="124" y="33"/>
                    <a:pt x="124" y="33"/>
                    <a:pt x="124" y="33"/>
                  </a:cubicBezTo>
                  <a:cubicBezTo>
                    <a:pt x="128" y="30"/>
                    <a:pt x="130" y="25"/>
                    <a:pt x="128" y="21"/>
                  </a:cubicBezTo>
                  <a:cubicBezTo>
                    <a:pt x="126" y="17"/>
                    <a:pt x="120" y="15"/>
                    <a:pt x="11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7" name="Freeform 44"/>
            <p:cNvSpPr/>
            <p:nvPr/>
          </p:nvSpPr>
          <p:spPr bwMode="auto">
            <a:xfrm>
              <a:off x="10575925" y="5006975"/>
              <a:ext cx="490538" cy="206375"/>
            </a:xfrm>
            <a:custGeom>
              <a:avLst/>
              <a:gdLst>
                <a:gd name="T0" fmla="*/ 127 w 131"/>
                <a:gd name="T1" fmla="*/ 42 h 55"/>
                <a:gd name="T2" fmla="*/ 109 w 131"/>
                <a:gd name="T3" fmla="*/ 29 h 55"/>
                <a:gd name="T4" fmla="*/ 109 w 131"/>
                <a:gd name="T5" fmla="*/ 10 h 55"/>
                <a:gd name="T6" fmla="*/ 106 w 131"/>
                <a:gd name="T7" fmla="*/ 7 h 55"/>
                <a:gd name="T8" fmla="*/ 92 w 131"/>
                <a:gd name="T9" fmla="*/ 7 h 55"/>
                <a:gd name="T10" fmla="*/ 89 w 131"/>
                <a:gd name="T11" fmla="*/ 10 h 55"/>
                <a:gd name="T12" fmla="*/ 89 w 131"/>
                <a:gd name="T13" fmla="*/ 15 h 55"/>
                <a:gd name="T14" fmla="*/ 69 w 131"/>
                <a:gd name="T15" fmla="*/ 1 h 55"/>
                <a:gd name="T16" fmla="*/ 65 w 131"/>
                <a:gd name="T17" fmla="*/ 0 h 55"/>
                <a:gd name="T18" fmla="*/ 61 w 131"/>
                <a:gd name="T19" fmla="*/ 1 h 55"/>
                <a:gd name="T20" fmla="*/ 3 w 131"/>
                <a:gd name="T21" fmla="*/ 42 h 55"/>
                <a:gd name="T22" fmla="*/ 2 w 131"/>
                <a:gd name="T23" fmla="*/ 51 h 55"/>
                <a:gd name="T24" fmla="*/ 11 w 131"/>
                <a:gd name="T25" fmla="*/ 53 h 55"/>
                <a:gd name="T26" fmla="*/ 65 w 131"/>
                <a:gd name="T27" fmla="*/ 14 h 55"/>
                <a:gd name="T28" fmla="*/ 120 w 131"/>
                <a:gd name="T29" fmla="*/ 53 h 55"/>
                <a:gd name="T30" fmla="*/ 129 w 131"/>
                <a:gd name="T31" fmla="*/ 51 h 55"/>
                <a:gd name="T32" fmla="*/ 127 w 131"/>
                <a:gd name="T33" fmla="*/ 4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1" h="55">
                  <a:moveTo>
                    <a:pt x="127" y="42"/>
                  </a:moveTo>
                  <a:cubicBezTo>
                    <a:pt x="109" y="29"/>
                    <a:pt x="109" y="29"/>
                    <a:pt x="109" y="29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09" y="8"/>
                    <a:pt x="107" y="7"/>
                    <a:pt x="106" y="7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1" y="7"/>
                    <a:pt x="89" y="8"/>
                    <a:pt x="89" y="10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8" y="0"/>
                    <a:pt x="67" y="0"/>
                    <a:pt x="65" y="0"/>
                  </a:cubicBezTo>
                  <a:cubicBezTo>
                    <a:pt x="64" y="0"/>
                    <a:pt x="63" y="0"/>
                    <a:pt x="61" y="1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0" y="44"/>
                    <a:pt x="0" y="48"/>
                    <a:pt x="2" y="51"/>
                  </a:cubicBezTo>
                  <a:cubicBezTo>
                    <a:pt x="4" y="54"/>
                    <a:pt x="8" y="55"/>
                    <a:pt x="11" y="53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3" y="55"/>
                    <a:pt x="127" y="54"/>
                    <a:pt x="129" y="51"/>
                  </a:cubicBezTo>
                  <a:cubicBezTo>
                    <a:pt x="131" y="48"/>
                    <a:pt x="130" y="44"/>
                    <a:pt x="127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8" name="Group 39"/>
          <p:cNvGrpSpPr/>
          <p:nvPr/>
        </p:nvGrpSpPr>
        <p:grpSpPr>
          <a:xfrm>
            <a:off x="1970090" y="4581733"/>
            <a:ext cx="365951" cy="385974"/>
            <a:chOff x="8804275" y="3135313"/>
            <a:chExt cx="449263" cy="476250"/>
          </a:xfrm>
          <a:solidFill>
            <a:schemeClr val="bg1"/>
          </a:solidFill>
        </p:grpSpPr>
        <p:sp>
          <p:nvSpPr>
            <p:cNvPr id="29" name="Freeform 40"/>
            <p:cNvSpPr>
              <a:spLocks noEditPoints="1"/>
            </p:cNvSpPr>
            <p:nvPr/>
          </p:nvSpPr>
          <p:spPr bwMode="auto">
            <a:xfrm>
              <a:off x="9040813" y="3322638"/>
              <a:ext cx="212725" cy="288925"/>
            </a:xfrm>
            <a:custGeom>
              <a:avLst/>
              <a:gdLst>
                <a:gd name="T0" fmla="*/ 43 w 57"/>
                <a:gd name="T1" fmla="*/ 0 h 77"/>
                <a:gd name="T2" fmla="*/ 14 w 57"/>
                <a:gd name="T3" fmla="*/ 0 h 77"/>
                <a:gd name="T4" fmla="*/ 0 w 57"/>
                <a:gd name="T5" fmla="*/ 13 h 77"/>
                <a:gd name="T6" fmla="*/ 0 w 57"/>
                <a:gd name="T7" fmla="*/ 63 h 77"/>
                <a:gd name="T8" fmla="*/ 14 w 57"/>
                <a:gd name="T9" fmla="*/ 77 h 77"/>
                <a:gd name="T10" fmla="*/ 43 w 57"/>
                <a:gd name="T11" fmla="*/ 77 h 77"/>
                <a:gd name="T12" fmla="*/ 57 w 57"/>
                <a:gd name="T13" fmla="*/ 63 h 77"/>
                <a:gd name="T14" fmla="*/ 57 w 57"/>
                <a:gd name="T15" fmla="*/ 13 h 77"/>
                <a:gd name="T16" fmla="*/ 43 w 57"/>
                <a:gd name="T17" fmla="*/ 0 h 77"/>
                <a:gd name="T18" fmla="*/ 28 w 57"/>
                <a:gd name="T19" fmla="*/ 72 h 77"/>
                <a:gd name="T20" fmla="*/ 25 w 57"/>
                <a:gd name="T21" fmla="*/ 69 h 77"/>
                <a:gd name="T22" fmla="*/ 28 w 57"/>
                <a:gd name="T23" fmla="*/ 66 h 77"/>
                <a:gd name="T24" fmla="*/ 31 w 57"/>
                <a:gd name="T25" fmla="*/ 69 h 77"/>
                <a:gd name="T26" fmla="*/ 28 w 57"/>
                <a:gd name="T27" fmla="*/ 72 h 77"/>
                <a:gd name="T28" fmla="*/ 46 w 57"/>
                <a:gd name="T29" fmla="*/ 61 h 77"/>
                <a:gd name="T30" fmla="*/ 11 w 57"/>
                <a:gd name="T31" fmla="*/ 61 h 77"/>
                <a:gd name="T32" fmla="*/ 11 w 57"/>
                <a:gd name="T33" fmla="*/ 10 h 77"/>
                <a:gd name="T34" fmla="*/ 46 w 57"/>
                <a:gd name="T35" fmla="*/ 10 h 77"/>
                <a:gd name="T36" fmla="*/ 46 w 57"/>
                <a:gd name="T37" fmla="*/ 6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7" h="77">
                  <a:moveTo>
                    <a:pt x="43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71"/>
                    <a:pt x="6" y="77"/>
                    <a:pt x="14" y="77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1" y="77"/>
                    <a:pt x="57" y="71"/>
                    <a:pt x="57" y="6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6"/>
                    <a:pt x="51" y="0"/>
                    <a:pt x="43" y="0"/>
                  </a:cubicBezTo>
                  <a:close/>
                  <a:moveTo>
                    <a:pt x="28" y="72"/>
                  </a:moveTo>
                  <a:cubicBezTo>
                    <a:pt x="27" y="72"/>
                    <a:pt x="25" y="70"/>
                    <a:pt x="25" y="69"/>
                  </a:cubicBezTo>
                  <a:cubicBezTo>
                    <a:pt x="25" y="67"/>
                    <a:pt x="27" y="66"/>
                    <a:pt x="28" y="66"/>
                  </a:cubicBezTo>
                  <a:cubicBezTo>
                    <a:pt x="30" y="66"/>
                    <a:pt x="31" y="67"/>
                    <a:pt x="31" y="69"/>
                  </a:cubicBezTo>
                  <a:cubicBezTo>
                    <a:pt x="31" y="70"/>
                    <a:pt x="30" y="72"/>
                    <a:pt x="28" y="72"/>
                  </a:cubicBezTo>
                  <a:close/>
                  <a:moveTo>
                    <a:pt x="46" y="61"/>
                  </a:moveTo>
                  <a:cubicBezTo>
                    <a:pt x="11" y="61"/>
                    <a:pt x="11" y="61"/>
                    <a:pt x="11" y="6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46" y="10"/>
                    <a:pt x="46" y="10"/>
                    <a:pt x="46" y="10"/>
                  </a:cubicBezTo>
                  <a:lnTo>
                    <a:pt x="46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0" name="Freeform 41"/>
            <p:cNvSpPr/>
            <p:nvPr/>
          </p:nvSpPr>
          <p:spPr bwMode="auto">
            <a:xfrm>
              <a:off x="8804275" y="3135313"/>
              <a:ext cx="412750" cy="461963"/>
            </a:xfrm>
            <a:custGeom>
              <a:avLst/>
              <a:gdLst>
                <a:gd name="T0" fmla="*/ 37 w 110"/>
                <a:gd name="T1" fmla="*/ 61 h 123"/>
                <a:gd name="T2" fmla="*/ 76 w 110"/>
                <a:gd name="T3" fmla="*/ 42 h 123"/>
                <a:gd name="T4" fmla="*/ 100 w 110"/>
                <a:gd name="T5" fmla="*/ 42 h 123"/>
                <a:gd name="T6" fmla="*/ 102 w 110"/>
                <a:gd name="T7" fmla="*/ 37 h 123"/>
                <a:gd name="T8" fmla="*/ 106 w 110"/>
                <a:gd name="T9" fmla="*/ 33 h 123"/>
                <a:gd name="T10" fmla="*/ 107 w 110"/>
                <a:gd name="T11" fmla="*/ 20 h 123"/>
                <a:gd name="T12" fmla="*/ 91 w 110"/>
                <a:gd name="T13" fmla="*/ 15 h 123"/>
                <a:gd name="T14" fmla="*/ 85 w 110"/>
                <a:gd name="T15" fmla="*/ 21 h 123"/>
                <a:gd name="T16" fmla="*/ 85 w 110"/>
                <a:gd name="T17" fmla="*/ 21 h 123"/>
                <a:gd name="T18" fmla="*/ 75 w 110"/>
                <a:gd name="T19" fmla="*/ 21 h 123"/>
                <a:gd name="T20" fmla="*/ 73 w 110"/>
                <a:gd name="T21" fmla="*/ 14 h 123"/>
                <a:gd name="T22" fmla="*/ 73 w 110"/>
                <a:gd name="T23" fmla="*/ 8 h 123"/>
                <a:gd name="T24" fmla="*/ 58 w 110"/>
                <a:gd name="T25" fmla="*/ 0 h 123"/>
                <a:gd name="T26" fmla="*/ 50 w 110"/>
                <a:gd name="T27" fmla="*/ 10 h 123"/>
                <a:gd name="T28" fmla="*/ 50 w 110"/>
                <a:gd name="T29" fmla="*/ 16 h 123"/>
                <a:gd name="T30" fmla="*/ 50 w 110"/>
                <a:gd name="T31" fmla="*/ 16 h 123"/>
                <a:gd name="T32" fmla="*/ 50 w 110"/>
                <a:gd name="T33" fmla="*/ 17 h 123"/>
                <a:gd name="T34" fmla="*/ 50 w 110"/>
                <a:gd name="T35" fmla="*/ 17 h 123"/>
                <a:gd name="T36" fmla="*/ 49 w 110"/>
                <a:gd name="T37" fmla="*/ 18 h 123"/>
                <a:gd name="T38" fmla="*/ 49 w 110"/>
                <a:gd name="T39" fmla="*/ 19 h 123"/>
                <a:gd name="T40" fmla="*/ 42 w 110"/>
                <a:gd name="T41" fmla="*/ 23 h 123"/>
                <a:gd name="T42" fmla="*/ 36 w 110"/>
                <a:gd name="T43" fmla="*/ 20 h 123"/>
                <a:gd name="T44" fmla="*/ 32 w 110"/>
                <a:gd name="T45" fmla="*/ 15 h 123"/>
                <a:gd name="T46" fmla="*/ 15 w 110"/>
                <a:gd name="T47" fmla="*/ 20 h 123"/>
                <a:gd name="T48" fmla="*/ 17 w 110"/>
                <a:gd name="T49" fmla="*/ 33 h 123"/>
                <a:gd name="T50" fmla="*/ 21 w 110"/>
                <a:gd name="T51" fmla="*/ 37 h 123"/>
                <a:gd name="T52" fmla="*/ 22 w 110"/>
                <a:gd name="T53" fmla="*/ 38 h 123"/>
                <a:gd name="T54" fmla="*/ 22 w 110"/>
                <a:gd name="T55" fmla="*/ 39 h 123"/>
                <a:gd name="T56" fmla="*/ 22 w 110"/>
                <a:gd name="T57" fmla="*/ 39 h 123"/>
                <a:gd name="T58" fmla="*/ 22 w 110"/>
                <a:gd name="T59" fmla="*/ 40 h 123"/>
                <a:gd name="T60" fmla="*/ 23 w 110"/>
                <a:gd name="T61" fmla="*/ 41 h 123"/>
                <a:gd name="T62" fmla="*/ 23 w 110"/>
                <a:gd name="T63" fmla="*/ 41 h 123"/>
                <a:gd name="T64" fmla="*/ 21 w 110"/>
                <a:gd name="T65" fmla="*/ 48 h 123"/>
                <a:gd name="T66" fmla="*/ 14 w 110"/>
                <a:gd name="T67" fmla="*/ 50 h 123"/>
                <a:gd name="T68" fmla="*/ 8 w 110"/>
                <a:gd name="T69" fmla="*/ 50 h 123"/>
                <a:gd name="T70" fmla="*/ 0 w 110"/>
                <a:gd name="T71" fmla="*/ 65 h 123"/>
                <a:gd name="T72" fmla="*/ 10 w 110"/>
                <a:gd name="T73" fmla="*/ 73 h 123"/>
                <a:gd name="T74" fmla="*/ 17 w 110"/>
                <a:gd name="T75" fmla="*/ 73 h 123"/>
                <a:gd name="T76" fmla="*/ 17 w 110"/>
                <a:gd name="T77" fmla="*/ 73 h 123"/>
                <a:gd name="T78" fmla="*/ 23 w 110"/>
                <a:gd name="T79" fmla="*/ 81 h 123"/>
                <a:gd name="T80" fmla="*/ 20 w 110"/>
                <a:gd name="T81" fmla="*/ 87 h 123"/>
                <a:gd name="T82" fmla="*/ 17 w 110"/>
                <a:gd name="T83" fmla="*/ 89 h 123"/>
                <a:gd name="T84" fmla="*/ 15 w 110"/>
                <a:gd name="T85" fmla="*/ 102 h 123"/>
                <a:gd name="T86" fmla="*/ 32 w 110"/>
                <a:gd name="T87" fmla="*/ 107 h 123"/>
                <a:gd name="T88" fmla="*/ 37 w 110"/>
                <a:gd name="T89" fmla="*/ 102 h 123"/>
                <a:gd name="T90" fmla="*/ 38 w 110"/>
                <a:gd name="T91" fmla="*/ 102 h 123"/>
                <a:gd name="T92" fmla="*/ 38 w 110"/>
                <a:gd name="T93" fmla="*/ 101 h 123"/>
                <a:gd name="T94" fmla="*/ 39 w 110"/>
                <a:gd name="T95" fmla="*/ 101 h 123"/>
                <a:gd name="T96" fmla="*/ 40 w 110"/>
                <a:gd name="T97" fmla="*/ 100 h 123"/>
                <a:gd name="T98" fmla="*/ 40 w 110"/>
                <a:gd name="T99" fmla="*/ 100 h 123"/>
                <a:gd name="T100" fmla="*/ 41 w 110"/>
                <a:gd name="T101" fmla="*/ 100 h 123"/>
                <a:gd name="T102" fmla="*/ 41 w 110"/>
                <a:gd name="T103" fmla="*/ 100 h 123"/>
                <a:gd name="T104" fmla="*/ 48 w 110"/>
                <a:gd name="T105" fmla="*/ 102 h 123"/>
                <a:gd name="T106" fmla="*/ 50 w 110"/>
                <a:gd name="T107" fmla="*/ 109 h 123"/>
                <a:gd name="T108" fmla="*/ 50 w 110"/>
                <a:gd name="T109" fmla="*/ 115 h 123"/>
                <a:gd name="T110" fmla="*/ 58 w 110"/>
                <a:gd name="T111" fmla="*/ 123 h 123"/>
                <a:gd name="T112" fmla="*/ 56 w 110"/>
                <a:gd name="T113" fmla="*/ 8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0" h="123">
                  <a:moveTo>
                    <a:pt x="56" y="85"/>
                  </a:moveTo>
                  <a:cubicBezTo>
                    <a:pt x="45" y="82"/>
                    <a:pt x="37" y="73"/>
                    <a:pt x="37" y="61"/>
                  </a:cubicBezTo>
                  <a:cubicBezTo>
                    <a:pt x="37" y="48"/>
                    <a:pt x="48" y="37"/>
                    <a:pt x="61" y="37"/>
                  </a:cubicBezTo>
                  <a:cubicBezTo>
                    <a:pt x="67" y="37"/>
                    <a:pt x="72" y="39"/>
                    <a:pt x="76" y="42"/>
                  </a:cubicBezTo>
                  <a:cubicBezTo>
                    <a:pt x="76" y="42"/>
                    <a:pt x="77" y="42"/>
                    <a:pt x="77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100" y="40"/>
                    <a:pt x="100" y="40"/>
                  </a:cubicBezTo>
                  <a:cubicBezTo>
                    <a:pt x="101" y="39"/>
                    <a:pt x="101" y="38"/>
                    <a:pt x="102" y="37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10" y="28"/>
                    <a:pt x="110" y="24"/>
                    <a:pt x="107" y="20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99" y="13"/>
                    <a:pt x="95" y="13"/>
                    <a:pt x="91" y="15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3"/>
                    <a:pt x="80" y="23"/>
                    <a:pt x="77" y="22"/>
                  </a:cubicBezTo>
                  <a:cubicBezTo>
                    <a:pt x="77" y="22"/>
                    <a:pt x="76" y="21"/>
                    <a:pt x="75" y="21"/>
                  </a:cubicBezTo>
                  <a:cubicBezTo>
                    <a:pt x="74" y="19"/>
                    <a:pt x="73" y="18"/>
                    <a:pt x="73" y="16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2" y="4"/>
                    <a:pt x="69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4" y="0"/>
                    <a:pt x="50" y="4"/>
                    <a:pt x="50" y="8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8"/>
                    <a:pt x="49" y="18"/>
                    <a:pt x="49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8"/>
                    <a:pt x="49" y="18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0"/>
                    <a:pt x="48" y="20"/>
                    <a:pt x="47" y="21"/>
                  </a:cubicBezTo>
                  <a:cubicBezTo>
                    <a:pt x="46" y="22"/>
                    <a:pt x="44" y="23"/>
                    <a:pt x="42" y="23"/>
                  </a:cubicBezTo>
                  <a:cubicBezTo>
                    <a:pt x="40" y="23"/>
                    <a:pt x="39" y="22"/>
                    <a:pt x="37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28" y="13"/>
                    <a:pt x="24" y="13"/>
                    <a:pt x="20" y="15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3" y="24"/>
                    <a:pt x="13" y="28"/>
                    <a:pt x="15" y="3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8"/>
                    <a:pt x="21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8"/>
                    <a:pt x="22" y="38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3" y="40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4"/>
                    <a:pt x="22" y="46"/>
                    <a:pt x="21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19" y="49"/>
                    <a:pt x="18" y="50"/>
                    <a:pt x="16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" y="50"/>
                    <a:pt x="0" y="54"/>
                    <a:pt x="0" y="58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9"/>
                    <a:pt x="4" y="72"/>
                    <a:pt x="8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7" y="73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21" y="74"/>
                    <a:pt x="23" y="77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2"/>
                    <a:pt x="22" y="84"/>
                    <a:pt x="21" y="85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3" y="94"/>
                    <a:pt x="13" y="99"/>
                    <a:pt x="15" y="102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24" y="110"/>
                    <a:pt x="28" y="110"/>
                    <a:pt x="32" y="107"/>
                  </a:cubicBezTo>
                  <a:cubicBezTo>
                    <a:pt x="33" y="106"/>
                    <a:pt x="33" y="106"/>
                    <a:pt x="33" y="106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8" y="102"/>
                    <a:pt x="38" y="102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8" y="101"/>
                    <a:pt x="38" y="101"/>
                    <a:pt x="39" y="101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39" y="100"/>
                    <a:pt x="40" y="100"/>
                    <a:pt x="40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40" y="100"/>
                    <a:pt x="40" y="100"/>
                    <a:pt x="41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1" y="100"/>
                    <a:pt x="42" y="100"/>
                    <a:pt x="42" y="100"/>
                  </a:cubicBezTo>
                  <a:cubicBezTo>
                    <a:pt x="44" y="100"/>
                    <a:pt x="46" y="101"/>
                    <a:pt x="48" y="102"/>
                  </a:cubicBezTo>
                  <a:cubicBezTo>
                    <a:pt x="49" y="103"/>
                    <a:pt x="50" y="105"/>
                    <a:pt x="50" y="107"/>
                  </a:cubicBezTo>
                  <a:cubicBezTo>
                    <a:pt x="50" y="109"/>
                    <a:pt x="50" y="109"/>
                    <a:pt x="50" y="109"/>
                  </a:cubicBezTo>
                  <a:cubicBezTo>
                    <a:pt x="50" y="113"/>
                    <a:pt x="50" y="113"/>
                    <a:pt x="50" y="113"/>
                  </a:cubicBezTo>
                  <a:cubicBezTo>
                    <a:pt x="50" y="115"/>
                    <a:pt x="50" y="115"/>
                    <a:pt x="50" y="115"/>
                  </a:cubicBezTo>
                  <a:cubicBezTo>
                    <a:pt x="50" y="119"/>
                    <a:pt x="54" y="122"/>
                    <a:pt x="58" y="123"/>
                  </a:cubicBezTo>
                  <a:cubicBezTo>
                    <a:pt x="58" y="123"/>
                    <a:pt x="58" y="123"/>
                    <a:pt x="58" y="123"/>
                  </a:cubicBezTo>
                  <a:cubicBezTo>
                    <a:pt x="56" y="120"/>
                    <a:pt x="56" y="117"/>
                    <a:pt x="56" y="113"/>
                  </a:cubicBezTo>
                  <a:lnTo>
                    <a:pt x="56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1" name="Rectangle 58"/>
          <p:cNvSpPr>
            <a:spLocks noChangeArrowheads="1"/>
          </p:cNvSpPr>
          <p:nvPr/>
        </p:nvSpPr>
        <p:spPr bwMode="auto">
          <a:xfrm>
            <a:off x="6957775" y="2090936"/>
            <a:ext cx="3453144" cy="1075852"/>
          </a:xfrm>
          <a:prstGeom prst="roundRect">
            <a:avLst/>
          </a:prstGeom>
          <a:noFill/>
          <a:ln>
            <a:solidFill>
              <a:srgbClr val="75A03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Rectangle 58"/>
          <p:cNvSpPr>
            <a:spLocks noChangeArrowheads="1"/>
          </p:cNvSpPr>
          <p:nvPr/>
        </p:nvSpPr>
        <p:spPr bwMode="auto">
          <a:xfrm>
            <a:off x="6957775" y="4220753"/>
            <a:ext cx="3453144" cy="1075852"/>
          </a:xfrm>
          <a:prstGeom prst="roundRect">
            <a:avLst/>
          </a:prstGeom>
          <a:noFill/>
          <a:ln>
            <a:solidFill>
              <a:srgbClr val="75A03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Rectangle 58"/>
          <p:cNvSpPr>
            <a:spLocks noChangeArrowheads="1"/>
          </p:cNvSpPr>
          <p:nvPr/>
        </p:nvSpPr>
        <p:spPr bwMode="auto">
          <a:xfrm>
            <a:off x="6386275" y="2212807"/>
            <a:ext cx="1143000" cy="832110"/>
          </a:xfrm>
          <a:prstGeom prst="roundRect">
            <a:avLst/>
          </a:prstGeom>
          <a:solidFill>
            <a:srgbClr val="75A03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Rectangle 58"/>
          <p:cNvSpPr>
            <a:spLocks noChangeArrowheads="1"/>
          </p:cNvSpPr>
          <p:nvPr/>
        </p:nvSpPr>
        <p:spPr bwMode="auto">
          <a:xfrm>
            <a:off x="6386275" y="4342624"/>
            <a:ext cx="1143000" cy="832110"/>
          </a:xfrm>
          <a:prstGeom prst="roundRect">
            <a:avLst/>
          </a:prstGeom>
          <a:solidFill>
            <a:srgbClr val="75A03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579946" y="2234298"/>
            <a:ext cx="280433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579946" y="4364115"/>
            <a:ext cx="280433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Freeform 28"/>
          <p:cNvSpPr>
            <a:spLocks noEditPoints="1"/>
          </p:cNvSpPr>
          <p:nvPr/>
        </p:nvSpPr>
        <p:spPr bwMode="auto">
          <a:xfrm flipH="1">
            <a:off x="6742970" y="2424074"/>
            <a:ext cx="429609" cy="409576"/>
          </a:xfrm>
          <a:custGeom>
            <a:avLst/>
            <a:gdLst>
              <a:gd name="T0" fmla="*/ 188 w 490"/>
              <a:gd name="T1" fmla="*/ 199 h 467"/>
              <a:gd name="T2" fmla="*/ 162 w 490"/>
              <a:gd name="T3" fmla="*/ 123 h 467"/>
              <a:gd name="T4" fmla="*/ 162 w 490"/>
              <a:gd name="T5" fmla="*/ 117 h 467"/>
              <a:gd name="T6" fmla="*/ 329 w 490"/>
              <a:gd name="T7" fmla="*/ 117 h 467"/>
              <a:gd name="T8" fmla="*/ 329 w 490"/>
              <a:gd name="T9" fmla="*/ 123 h 467"/>
              <a:gd name="T10" fmla="*/ 303 w 490"/>
              <a:gd name="T11" fmla="*/ 199 h 467"/>
              <a:gd name="T12" fmla="*/ 391 w 490"/>
              <a:gd name="T13" fmla="*/ 244 h 467"/>
              <a:gd name="T14" fmla="*/ 445 w 490"/>
              <a:gd name="T15" fmla="*/ 172 h 467"/>
              <a:gd name="T16" fmla="*/ 445 w 490"/>
              <a:gd name="T17" fmla="*/ 172 h 467"/>
              <a:gd name="T18" fmla="*/ 407 w 490"/>
              <a:gd name="T19" fmla="*/ 94 h 467"/>
              <a:gd name="T20" fmla="*/ 375 w 490"/>
              <a:gd name="T21" fmla="*/ 93 h 467"/>
              <a:gd name="T22" fmla="*/ 337 w 490"/>
              <a:gd name="T23" fmla="*/ 172 h 467"/>
              <a:gd name="T24" fmla="*/ 337 w 490"/>
              <a:gd name="T25" fmla="*/ 172 h 467"/>
              <a:gd name="T26" fmla="*/ 391 w 490"/>
              <a:gd name="T27" fmla="*/ 244 h 467"/>
              <a:gd name="T28" fmla="*/ 344 w 490"/>
              <a:gd name="T29" fmla="*/ 173 h 467"/>
              <a:gd name="T30" fmla="*/ 349 w 490"/>
              <a:gd name="T31" fmla="*/ 148 h 467"/>
              <a:gd name="T32" fmla="*/ 430 w 490"/>
              <a:gd name="T33" fmla="*/ 134 h 467"/>
              <a:gd name="T34" fmla="*/ 434 w 490"/>
              <a:gd name="T35" fmla="*/ 160 h 467"/>
              <a:gd name="T36" fmla="*/ 422 w 490"/>
              <a:gd name="T37" fmla="*/ 217 h 467"/>
              <a:gd name="T38" fmla="*/ 360 w 490"/>
              <a:gd name="T39" fmla="*/ 217 h 467"/>
              <a:gd name="T40" fmla="*/ 137 w 490"/>
              <a:gd name="T41" fmla="*/ 221 h 467"/>
              <a:gd name="T42" fmla="*/ 154 w 490"/>
              <a:gd name="T43" fmla="*/ 172 h 467"/>
              <a:gd name="T44" fmla="*/ 154 w 490"/>
              <a:gd name="T45" fmla="*/ 168 h 467"/>
              <a:gd name="T46" fmla="*/ 99 w 490"/>
              <a:gd name="T47" fmla="*/ 92 h 467"/>
              <a:gd name="T48" fmla="*/ 46 w 490"/>
              <a:gd name="T49" fmla="*/ 168 h 467"/>
              <a:gd name="T50" fmla="*/ 46 w 490"/>
              <a:gd name="T51" fmla="*/ 172 h 467"/>
              <a:gd name="T52" fmla="*/ 62 w 490"/>
              <a:gd name="T53" fmla="*/ 221 h 467"/>
              <a:gd name="T54" fmla="*/ 68 w 490"/>
              <a:gd name="T55" fmla="*/ 217 h 467"/>
              <a:gd name="T56" fmla="*/ 56 w 490"/>
              <a:gd name="T57" fmla="*/ 160 h 467"/>
              <a:gd name="T58" fmla="*/ 61 w 490"/>
              <a:gd name="T59" fmla="*/ 134 h 467"/>
              <a:gd name="T60" fmla="*/ 142 w 490"/>
              <a:gd name="T61" fmla="*/ 148 h 467"/>
              <a:gd name="T62" fmla="*/ 146 w 490"/>
              <a:gd name="T63" fmla="*/ 173 h 467"/>
              <a:gd name="T64" fmla="*/ 100 w 490"/>
              <a:gd name="T65" fmla="*/ 237 h 467"/>
              <a:gd name="T66" fmla="*/ 262 w 490"/>
              <a:gd name="T67" fmla="*/ 291 h 467"/>
              <a:gd name="T68" fmla="*/ 252 w 490"/>
              <a:gd name="T69" fmla="*/ 313 h 467"/>
              <a:gd name="T70" fmla="*/ 314 w 490"/>
              <a:gd name="T71" fmla="*/ 264 h 467"/>
              <a:gd name="T72" fmla="*/ 402 w 490"/>
              <a:gd name="T73" fmla="*/ 437 h 467"/>
              <a:gd name="T74" fmla="*/ 119 w 490"/>
              <a:gd name="T75" fmla="*/ 467 h 467"/>
              <a:gd name="T76" fmla="*/ 88 w 490"/>
              <a:gd name="T77" fmla="*/ 334 h 467"/>
              <a:gd name="T78" fmla="*/ 231 w 490"/>
              <a:gd name="T79" fmla="*/ 413 h 467"/>
              <a:gd name="T80" fmla="*/ 238 w 490"/>
              <a:gd name="T81" fmla="*/ 308 h 467"/>
              <a:gd name="T82" fmla="*/ 229 w 490"/>
              <a:gd name="T83" fmla="*/ 288 h 467"/>
              <a:gd name="T84" fmla="*/ 259 w 490"/>
              <a:gd name="T85" fmla="*/ 286 h 467"/>
              <a:gd name="T86" fmla="*/ 262 w 490"/>
              <a:gd name="T87" fmla="*/ 291 h 467"/>
              <a:gd name="T88" fmla="*/ 490 w 490"/>
              <a:gd name="T89" fmla="*/ 305 h 467"/>
              <a:gd name="T90" fmla="*/ 412 w 490"/>
              <a:gd name="T91" fmla="*/ 312 h 467"/>
              <a:gd name="T92" fmla="*/ 416 w 490"/>
              <a:gd name="T93" fmla="*/ 388 h 467"/>
              <a:gd name="T94" fmla="*/ 490 w 490"/>
              <a:gd name="T95" fmla="*/ 371 h 467"/>
              <a:gd name="T96" fmla="*/ 16 w 490"/>
              <a:gd name="T97" fmla="*/ 388 h 467"/>
              <a:gd name="T98" fmla="*/ 74 w 490"/>
              <a:gd name="T99" fmla="*/ 334 h 467"/>
              <a:gd name="T100" fmla="*/ 139 w 490"/>
              <a:gd name="T101" fmla="*/ 260 h 467"/>
              <a:gd name="T102" fmla="*/ 0 w 490"/>
              <a:gd name="T103" fmla="*/ 371 h 467"/>
              <a:gd name="T104" fmla="*/ 245 w 490"/>
              <a:gd name="T105" fmla="*/ 223 h 467"/>
              <a:gd name="T106" fmla="*/ 317 w 490"/>
              <a:gd name="T107" fmla="*/ 124 h 467"/>
              <a:gd name="T108" fmla="*/ 310 w 490"/>
              <a:gd name="T109" fmla="*/ 85 h 467"/>
              <a:gd name="T110" fmla="*/ 274 w 490"/>
              <a:gd name="T111" fmla="*/ 61 h 467"/>
              <a:gd name="T112" fmla="*/ 216 w 490"/>
              <a:gd name="T113" fmla="*/ 61 h 467"/>
              <a:gd name="T114" fmla="*/ 185 w 490"/>
              <a:gd name="T115" fmla="*/ 64 h 467"/>
              <a:gd name="T116" fmla="*/ 178 w 490"/>
              <a:gd name="T117" fmla="*/ 105 h 467"/>
              <a:gd name="T118" fmla="*/ 197 w 490"/>
              <a:gd name="T119" fmla="*/ 192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90" h="467">
                <a:moveTo>
                  <a:pt x="245" y="235"/>
                </a:moveTo>
                <a:cubicBezTo>
                  <a:pt x="224" y="235"/>
                  <a:pt x="203" y="220"/>
                  <a:pt x="188" y="199"/>
                </a:cubicBezTo>
                <a:cubicBezTo>
                  <a:pt x="172" y="178"/>
                  <a:pt x="162" y="150"/>
                  <a:pt x="162" y="123"/>
                </a:cubicBezTo>
                <a:cubicBezTo>
                  <a:pt x="162" y="123"/>
                  <a:pt x="162" y="123"/>
                  <a:pt x="162" y="123"/>
                </a:cubicBezTo>
                <a:cubicBezTo>
                  <a:pt x="162" y="122"/>
                  <a:pt x="162" y="122"/>
                  <a:pt x="162" y="122"/>
                </a:cubicBezTo>
                <a:cubicBezTo>
                  <a:pt x="162" y="121"/>
                  <a:pt x="162" y="119"/>
                  <a:pt x="162" y="117"/>
                </a:cubicBezTo>
                <a:cubicBezTo>
                  <a:pt x="162" y="52"/>
                  <a:pt x="151" y="0"/>
                  <a:pt x="245" y="0"/>
                </a:cubicBezTo>
                <a:cubicBezTo>
                  <a:pt x="340" y="0"/>
                  <a:pt x="329" y="52"/>
                  <a:pt x="329" y="117"/>
                </a:cubicBezTo>
                <a:cubicBezTo>
                  <a:pt x="329" y="119"/>
                  <a:pt x="329" y="121"/>
                  <a:pt x="329" y="122"/>
                </a:cubicBezTo>
                <a:cubicBezTo>
                  <a:pt x="329" y="123"/>
                  <a:pt x="329" y="123"/>
                  <a:pt x="329" y="123"/>
                </a:cubicBezTo>
                <a:cubicBezTo>
                  <a:pt x="329" y="123"/>
                  <a:pt x="329" y="123"/>
                  <a:pt x="329" y="123"/>
                </a:cubicBezTo>
                <a:cubicBezTo>
                  <a:pt x="329" y="150"/>
                  <a:pt x="318" y="178"/>
                  <a:pt x="303" y="199"/>
                </a:cubicBezTo>
                <a:cubicBezTo>
                  <a:pt x="287" y="220"/>
                  <a:pt x="266" y="235"/>
                  <a:pt x="245" y="235"/>
                </a:cubicBezTo>
                <a:close/>
                <a:moveTo>
                  <a:pt x="391" y="244"/>
                </a:moveTo>
                <a:cubicBezTo>
                  <a:pt x="404" y="244"/>
                  <a:pt x="418" y="235"/>
                  <a:pt x="428" y="221"/>
                </a:cubicBezTo>
                <a:cubicBezTo>
                  <a:pt x="438" y="208"/>
                  <a:pt x="445" y="190"/>
                  <a:pt x="445" y="172"/>
                </a:cubicBezTo>
                <a:cubicBezTo>
                  <a:pt x="445" y="172"/>
                  <a:pt x="445" y="172"/>
                  <a:pt x="445" y="172"/>
                </a:cubicBezTo>
                <a:cubicBezTo>
                  <a:pt x="445" y="172"/>
                  <a:pt x="445" y="172"/>
                  <a:pt x="445" y="172"/>
                </a:cubicBezTo>
                <a:cubicBezTo>
                  <a:pt x="445" y="170"/>
                  <a:pt x="445" y="169"/>
                  <a:pt x="445" y="168"/>
                </a:cubicBezTo>
                <a:cubicBezTo>
                  <a:pt x="445" y="131"/>
                  <a:pt x="451" y="99"/>
                  <a:pt x="407" y="94"/>
                </a:cubicBezTo>
                <a:cubicBezTo>
                  <a:pt x="402" y="93"/>
                  <a:pt x="397" y="92"/>
                  <a:pt x="391" y="92"/>
                </a:cubicBezTo>
                <a:cubicBezTo>
                  <a:pt x="385" y="92"/>
                  <a:pt x="380" y="93"/>
                  <a:pt x="375" y="93"/>
                </a:cubicBezTo>
                <a:cubicBezTo>
                  <a:pt x="331" y="99"/>
                  <a:pt x="337" y="130"/>
                  <a:pt x="337" y="168"/>
                </a:cubicBezTo>
                <a:cubicBezTo>
                  <a:pt x="337" y="169"/>
                  <a:pt x="337" y="170"/>
                  <a:pt x="337" y="172"/>
                </a:cubicBezTo>
                <a:cubicBezTo>
                  <a:pt x="337" y="172"/>
                  <a:pt x="337" y="172"/>
                  <a:pt x="337" y="172"/>
                </a:cubicBezTo>
                <a:cubicBezTo>
                  <a:pt x="337" y="172"/>
                  <a:pt x="337" y="172"/>
                  <a:pt x="337" y="172"/>
                </a:cubicBezTo>
                <a:cubicBezTo>
                  <a:pt x="337" y="190"/>
                  <a:pt x="344" y="208"/>
                  <a:pt x="354" y="221"/>
                </a:cubicBezTo>
                <a:cubicBezTo>
                  <a:pt x="364" y="235"/>
                  <a:pt x="377" y="244"/>
                  <a:pt x="391" y="244"/>
                </a:cubicBezTo>
                <a:close/>
                <a:moveTo>
                  <a:pt x="360" y="217"/>
                </a:moveTo>
                <a:cubicBezTo>
                  <a:pt x="351" y="204"/>
                  <a:pt x="345" y="188"/>
                  <a:pt x="344" y="173"/>
                </a:cubicBezTo>
                <a:cubicBezTo>
                  <a:pt x="348" y="160"/>
                  <a:pt x="348" y="160"/>
                  <a:pt x="348" y="160"/>
                </a:cubicBezTo>
                <a:cubicBezTo>
                  <a:pt x="349" y="156"/>
                  <a:pt x="349" y="152"/>
                  <a:pt x="349" y="148"/>
                </a:cubicBezTo>
                <a:cubicBezTo>
                  <a:pt x="349" y="142"/>
                  <a:pt x="349" y="138"/>
                  <a:pt x="352" y="134"/>
                </a:cubicBezTo>
                <a:cubicBezTo>
                  <a:pt x="354" y="127"/>
                  <a:pt x="429" y="127"/>
                  <a:pt x="430" y="134"/>
                </a:cubicBezTo>
                <a:cubicBezTo>
                  <a:pt x="433" y="138"/>
                  <a:pt x="433" y="142"/>
                  <a:pt x="433" y="148"/>
                </a:cubicBezTo>
                <a:cubicBezTo>
                  <a:pt x="433" y="152"/>
                  <a:pt x="433" y="156"/>
                  <a:pt x="434" y="160"/>
                </a:cubicBezTo>
                <a:cubicBezTo>
                  <a:pt x="437" y="173"/>
                  <a:pt x="437" y="173"/>
                  <a:pt x="437" y="173"/>
                </a:cubicBezTo>
                <a:cubicBezTo>
                  <a:pt x="437" y="188"/>
                  <a:pt x="431" y="204"/>
                  <a:pt x="422" y="217"/>
                </a:cubicBezTo>
                <a:cubicBezTo>
                  <a:pt x="413" y="229"/>
                  <a:pt x="402" y="237"/>
                  <a:pt x="391" y="237"/>
                </a:cubicBezTo>
                <a:cubicBezTo>
                  <a:pt x="380" y="237"/>
                  <a:pt x="368" y="229"/>
                  <a:pt x="360" y="217"/>
                </a:cubicBezTo>
                <a:close/>
                <a:moveTo>
                  <a:pt x="100" y="244"/>
                </a:moveTo>
                <a:cubicBezTo>
                  <a:pt x="113" y="244"/>
                  <a:pt x="127" y="235"/>
                  <a:pt x="137" y="221"/>
                </a:cubicBezTo>
                <a:cubicBezTo>
                  <a:pt x="147" y="208"/>
                  <a:pt x="154" y="190"/>
                  <a:pt x="154" y="172"/>
                </a:cubicBezTo>
                <a:cubicBezTo>
                  <a:pt x="154" y="172"/>
                  <a:pt x="154" y="172"/>
                  <a:pt x="154" y="172"/>
                </a:cubicBezTo>
                <a:cubicBezTo>
                  <a:pt x="154" y="172"/>
                  <a:pt x="154" y="172"/>
                  <a:pt x="154" y="172"/>
                </a:cubicBezTo>
                <a:cubicBezTo>
                  <a:pt x="154" y="170"/>
                  <a:pt x="154" y="169"/>
                  <a:pt x="154" y="168"/>
                </a:cubicBezTo>
                <a:cubicBezTo>
                  <a:pt x="154" y="130"/>
                  <a:pt x="160" y="99"/>
                  <a:pt x="114" y="93"/>
                </a:cubicBezTo>
                <a:cubicBezTo>
                  <a:pt x="110" y="92"/>
                  <a:pt x="105" y="92"/>
                  <a:pt x="99" y="92"/>
                </a:cubicBezTo>
                <a:cubicBezTo>
                  <a:pt x="93" y="92"/>
                  <a:pt x="87" y="93"/>
                  <a:pt x="82" y="94"/>
                </a:cubicBezTo>
                <a:cubicBezTo>
                  <a:pt x="40" y="100"/>
                  <a:pt x="46" y="131"/>
                  <a:pt x="46" y="168"/>
                </a:cubicBezTo>
                <a:cubicBezTo>
                  <a:pt x="46" y="169"/>
                  <a:pt x="46" y="170"/>
                  <a:pt x="46" y="172"/>
                </a:cubicBezTo>
                <a:cubicBezTo>
                  <a:pt x="46" y="172"/>
                  <a:pt x="46" y="172"/>
                  <a:pt x="46" y="172"/>
                </a:cubicBezTo>
                <a:cubicBezTo>
                  <a:pt x="46" y="172"/>
                  <a:pt x="46" y="172"/>
                  <a:pt x="46" y="172"/>
                </a:cubicBezTo>
                <a:cubicBezTo>
                  <a:pt x="46" y="190"/>
                  <a:pt x="52" y="208"/>
                  <a:pt x="62" y="221"/>
                </a:cubicBezTo>
                <a:cubicBezTo>
                  <a:pt x="72" y="235"/>
                  <a:pt x="86" y="244"/>
                  <a:pt x="100" y="244"/>
                </a:cubicBezTo>
                <a:close/>
                <a:moveTo>
                  <a:pt x="68" y="217"/>
                </a:moveTo>
                <a:cubicBezTo>
                  <a:pt x="59" y="204"/>
                  <a:pt x="53" y="188"/>
                  <a:pt x="53" y="173"/>
                </a:cubicBezTo>
                <a:cubicBezTo>
                  <a:pt x="56" y="160"/>
                  <a:pt x="56" y="160"/>
                  <a:pt x="56" y="160"/>
                </a:cubicBezTo>
                <a:cubicBezTo>
                  <a:pt x="57" y="156"/>
                  <a:pt x="57" y="152"/>
                  <a:pt x="58" y="148"/>
                </a:cubicBezTo>
                <a:cubicBezTo>
                  <a:pt x="58" y="142"/>
                  <a:pt x="58" y="138"/>
                  <a:pt x="61" y="134"/>
                </a:cubicBezTo>
                <a:cubicBezTo>
                  <a:pt x="63" y="127"/>
                  <a:pt x="138" y="127"/>
                  <a:pt x="139" y="134"/>
                </a:cubicBezTo>
                <a:cubicBezTo>
                  <a:pt x="141" y="138"/>
                  <a:pt x="142" y="142"/>
                  <a:pt x="142" y="148"/>
                </a:cubicBezTo>
                <a:cubicBezTo>
                  <a:pt x="142" y="152"/>
                  <a:pt x="142" y="156"/>
                  <a:pt x="143" y="160"/>
                </a:cubicBezTo>
                <a:cubicBezTo>
                  <a:pt x="146" y="173"/>
                  <a:pt x="146" y="173"/>
                  <a:pt x="146" y="173"/>
                </a:cubicBezTo>
                <a:cubicBezTo>
                  <a:pt x="146" y="188"/>
                  <a:pt x="140" y="204"/>
                  <a:pt x="131" y="217"/>
                </a:cubicBezTo>
                <a:cubicBezTo>
                  <a:pt x="122" y="229"/>
                  <a:pt x="111" y="237"/>
                  <a:pt x="100" y="237"/>
                </a:cubicBezTo>
                <a:cubicBezTo>
                  <a:pt x="89" y="237"/>
                  <a:pt x="77" y="229"/>
                  <a:pt x="68" y="217"/>
                </a:cubicBezTo>
                <a:close/>
                <a:moveTo>
                  <a:pt x="262" y="291"/>
                </a:moveTo>
                <a:cubicBezTo>
                  <a:pt x="253" y="308"/>
                  <a:pt x="253" y="308"/>
                  <a:pt x="253" y="308"/>
                </a:cubicBezTo>
                <a:cubicBezTo>
                  <a:pt x="252" y="310"/>
                  <a:pt x="251" y="311"/>
                  <a:pt x="252" y="313"/>
                </a:cubicBezTo>
                <a:cubicBezTo>
                  <a:pt x="260" y="412"/>
                  <a:pt x="260" y="412"/>
                  <a:pt x="260" y="412"/>
                </a:cubicBezTo>
                <a:cubicBezTo>
                  <a:pt x="285" y="360"/>
                  <a:pt x="299" y="326"/>
                  <a:pt x="314" y="264"/>
                </a:cubicBezTo>
                <a:cubicBezTo>
                  <a:pt x="364" y="275"/>
                  <a:pt x="402" y="298"/>
                  <a:pt x="402" y="334"/>
                </a:cubicBezTo>
                <a:cubicBezTo>
                  <a:pt x="402" y="437"/>
                  <a:pt x="402" y="437"/>
                  <a:pt x="402" y="437"/>
                </a:cubicBezTo>
                <a:cubicBezTo>
                  <a:pt x="402" y="454"/>
                  <a:pt x="388" y="467"/>
                  <a:pt x="371" y="467"/>
                </a:cubicBezTo>
                <a:cubicBezTo>
                  <a:pt x="287" y="467"/>
                  <a:pt x="203" y="467"/>
                  <a:pt x="119" y="467"/>
                </a:cubicBezTo>
                <a:cubicBezTo>
                  <a:pt x="102" y="467"/>
                  <a:pt x="88" y="454"/>
                  <a:pt x="88" y="437"/>
                </a:cubicBezTo>
                <a:cubicBezTo>
                  <a:pt x="88" y="402"/>
                  <a:pt x="88" y="368"/>
                  <a:pt x="88" y="334"/>
                </a:cubicBezTo>
                <a:cubicBezTo>
                  <a:pt x="88" y="298"/>
                  <a:pt x="126" y="275"/>
                  <a:pt x="176" y="264"/>
                </a:cubicBezTo>
                <a:cubicBezTo>
                  <a:pt x="191" y="327"/>
                  <a:pt x="206" y="360"/>
                  <a:pt x="231" y="413"/>
                </a:cubicBezTo>
                <a:cubicBezTo>
                  <a:pt x="239" y="313"/>
                  <a:pt x="239" y="313"/>
                  <a:pt x="239" y="313"/>
                </a:cubicBezTo>
                <a:cubicBezTo>
                  <a:pt x="239" y="311"/>
                  <a:pt x="239" y="310"/>
                  <a:pt x="238" y="308"/>
                </a:cubicBezTo>
                <a:cubicBezTo>
                  <a:pt x="229" y="291"/>
                  <a:pt x="229" y="291"/>
                  <a:pt x="229" y="291"/>
                </a:cubicBezTo>
                <a:cubicBezTo>
                  <a:pt x="228" y="290"/>
                  <a:pt x="228" y="289"/>
                  <a:pt x="229" y="288"/>
                </a:cubicBezTo>
                <a:cubicBezTo>
                  <a:pt x="229" y="287"/>
                  <a:pt x="230" y="286"/>
                  <a:pt x="231" y="286"/>
                </a:cubicBezTo>
                <a:cubicBezTo>
                  <a:pt x="241" y="286"/>
                  <a:pt x="250" y="286"/>
                  <a:pt x="259" y="286"/>
                </a:cubicBezTo>
                <a:cubicBezTo>
                  <a:pt x="261" y="286"/>
                  <a:pt x="262" y="287"/>
                  <a:pt x="262" y="288"/>
                </a:cubicBezTo>
                <a:cubicBezTo>
                  <a:pt x="263" y="289"/>
                  <a:pt x="263" y="290"/>
                  <a:pt x="262" y="291"/>
                </a:cubicBezTo>
                <a:close/>
                <a:moveTo>
                  <a:pt x="490" y="371"/>
                </a:moveTo>
                <a:cubicBezTo>
                  <a:pt x="490" y="305"/>
                  <a:pt x="490" y="305"/>
                  <a:pt x="490" y="305"/>
                </a:cubicBezTo>
                <a:cubicBezTo>
                  <a:pt x="490" y="263"/>
                  <a:pt x="410" y="248"/>
                  <a:pt x="351" y="260"/>
                </a:cubicBezTo>
                <a:cubicBezTo>
                  <a:pt x="376" y="269"/>
                  <a:pt x="402" y="286"/>
                  <a:pt x="412" y="312"/>
                </a:cubicBezTo>
                <a:cubicBezTo>
                  <a:pt x="415" y="319"/>
                  <a:pt x="416" y="326"/>
                  <a:pt x="416" y="334"/>
                </a:cubicBezTo>
                <a:cubicBezTo>
                  <a:pt x="416" y="388"/>
                  <a:pt x="416" y="388"/>
                  <a:pt x="416" y="388"/>
                </a:cubicBezTo>
                <a:cubicBezTo>
                  <a:pt x="435" y="388"/>
                  <a:pt x="454" y="388"/>
                  <a:pt x="474" y="388"/>
                </a:cubicBezTo>
                <a:cubicBezTo>
                  <a:pt x="483" y="388"/>
                  <a:pt x="490" y="380"/>
                  <a:pt x="490" y="371"/>
                </a:cubicBezTo>
                <a:close/>
                <a:moveTo>
                  <a:pt x="0" y="371"/>
                </a:moveTo>
                <a:cubicBezTo>
                  <a:pt x="0" y="380"/>
                  <a:pt x="7" y="388"/>
                  <a:pt x="16" y="388"/>
                </a:cubicBezTo>
                <a:cubicBezTo>
                  <a:pt x="36" y="388"/>
                  <a:pt x="55" y="388"/>
                  <a:pt x="74" y="388"/>
                </a:cubicBezTo>
                <a:cubicBezTo>
                  <a:pt x="74" y="334"/>
                  <a:pt x="74" y="334"/>
                  <a:pt x="74" y="334"/>
                </a:cubicBezTo>
                <a:cubicBezTo>
                  <a:pt x="74" y="326"/>
                  <a:pt x="75" y="319"/>
                  <a:pt x="78" y="312"/>
                </a:cubicBezTo>
                <a:cubicBezTo>
                  <a:pt x="88" y="286"/>
                  <a:pt x="114" y="269"/>
                  <a:pt x="139" y="260"/>
                </a:cubicBezTo>
                <a:cubicBezTo>
                  <a:pt x="80" y="248"/>
                  <a:pt x="0" y="263"/>
                  <a:pt x="0" y="305"/>
                </a:cubicBezTo>
                <a:cubicBezTo>
                  <a:pt x="0" y="327"/>
                  <a:pt x="0" y="349"/>
                  <a:pt x="0" y="371"/>
                </a:cubicBezTo>
                <a:close/>
                <a:moveTo>
                  <a:pt x="197" y="192"/>
                </a:moveTo>
                <a:cubicBezTo>
                  <a:pt x="211" y="210"/>
                  <a:pt x="228" y="223"/>
                  <a:pt x="245" y="223"/>
                </a:cubicBezTo>
                <a:cubicBezTo>
                  <a:pt x="262" y="223"/>
                  <a:pt x="280" y="210"/>
                  <a:pt x="293" y="192"/>
                </a:cubicBezTo>
                <a:cubicBezTo>
                  <a:pt x="307" y="173"/>
                  <a:pt x="317" y="148"/>
                  <a:pt x="317" y="124"/>
                </a:cubicBezTo>
                <a:cubicBezTo>
                  <a:pt x="312" y="105"/>
                  <a:pt x="312" y="105"/>
                  <a:pt x="312" y="105"/>
                </a:cubicBezTo>
                <a:cubicBezTo>
                  <a:pt x="310" y="98"/>
                  <a:pt x="310" y="91"/>
                  <a:pt x="310" y="85"/>
                </a:cubicBezTo>
                <a:cubicBezTo>
                  <a:pt x="310" y="77"/>
                  <a:pt x="310" y="70"/>
                  <a:pt x="305" y="64"/>
                </a:cubicBezTo>
                <a:cubicBezTo>
                  <a:pt x="298" y="54"/>
                  <a:pt x="287" y="57"/>
                  <a:pt x="274" y="61"/>
                </a:cubicBezTo>
                <a:cubicBezTo>
                  <a:pt x="265" y="64"/>
                  <a:pt x="256" y="66"/>
                  <a:pt x="245" y="66"/>
                </a:cubicBezTo>
                <a:cubicBezTo>
                  <a:pt x="235" y="66"/>
                  <a:pt x="225" y="64"/>
                  <a:pt x="216" y="61"/>
                </a:cubicBezTo>
                <a:cubicBezTo>
                  <a:pt x="216" y="61"/>
                  <a:pt x="216" y="61"/>
                  <a:pt x="216" y="61"/>
                </a:cubicBezTo>
                <a:cubicBezTo>
                  <a:pt x="203" y="57"/>
                  <a:pt x="192" y="54"/>
                  <a:pt x="185" y="64"/>
                </a:cubicBezTo>
                <a:cubicBezTo>
                  <a:pt x="181" y="70"/>
                  <a:pt x="180" y="77"/>
                  <a:pt x="180" y="85"/>
                </a:cubicBezTo>
                <a:cubicBezTo>
                  <a:pt x="180" y="91"/>
                  <a:pt x="180" y="98"/>
                  <a:pt x="178" y="105"/>
                </a:cubicBezTo>
                <a:cubicBezTo>
                  <a:pt x="174" y="124"/>
                  <a:pt x="174" y="124"/>
                  <a:pt x="174" y="124"/>
                </a:cubicBezTo>
                <a:cubicBezTo>
                  <a:pt x="174" y="148"/>
                  <a:pt x="183" y="173"/>
                  <a:pt x="197" y="1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Freeform 30"/>
          <p:cNvSpPr>
            <a:spLocks noEditPoints="1"/>
          </p:cNvSpPr>
          <p:nvPr/>
        </p:nvSpPr>
        <p:spPr bwMode="auto">
          <a:xfrm flipH="1">
            <a:off x="6793641" y="4553512"/>
            <a:ext cx="328268" cy="410335"/>
          </a:xfrm>
          <a:custGeom>
            <a:avLst/>
            <a:gdLst>
              <a:gd name="T0" fmla="*/ 100 w 408"/>
              <a:gd name="T1" fmla="*/ 18 h 510"/>
              <a:gd name="T2" fmla="*/ 290 w 408"/>
              <a:gd name="T3" fmla="*/ 368 h 510"/>
              <a:gd name="T4" fmla="*/ 345 w 408"/>
              <a:gd name="T5" fmla="*/ 332 h 510"/>
              <a:gd name="T6" fmla="*/ 259 w 408"/>
              <a:gd name="T7" fmla="*/ 464 h 510"/>
              <a:gd name="T8" fmla="*/ 267 w 408"/>
              <a:gd name="T9" fmla="*/ 397 h 510"/>
              <a:gd name="T10" fmla="*/ 241 w 408"/>
              <a:gd name="T11" fmla="*/ 345 h 510"/>
              <a:gd name="T12" fmla="*/ 216 w 408"/>
              <a:gd name="T13" fmla="*/ 319 h 510"/>
              <a:gd name="T14" fmla="*/ 320 w 408"/>
              <a:gd name="T15" fmla="*/ 474 h 510"/>
              <a:gd name="T16" fmla="*/ 159 w 408"/>
              <a:gd name="T17" fmla="*/ 386 h 510"/>
              <a:gd name="T18" fmla="*/ 196 w 408"/>
              <a:gd name="T19" fmla="*/ 298 h 510"/>
              <a:gd name="T20" fmla="*/ 229 w 408"/>
              <a:gd name="T21" fmla="*/ 381 h 510"/>
              <a:gd name="T22" fmla="*/ 338 w 408"/>
              <a:gd name="T23" fmla="*/ 391 h 510"/>
              <a:gd name="T24" fmla="*/ 278 w 408"/>
              <a:gd name="T25" fmla="*/ 440 h 510"/>
              <a:gd name="T26" fmla="*/ 289 w 408"/>
              <a:gd name="T27" fmla="*/ 332 h 510"/>
              <a:gd name="T28" fmla="*/ 126 w 408"/>
              <a:gd name="T29" fmla="*/ 86 h 510"/>
              <a:gd name="T30" fmla="*/ 138 w 408"/>
              <a:gd name="T31" fmla="*/ 19 h 510"/>
              <a:gd name="T32" fmla="*/ 217 w 408"/>
              <a:gd name="T33" fmla="*/ 61 h 510"/>
              <a:gd name="T34" fmla="*/ 127 w 408"/>
              <a:gd name="T35" fmla="*/ 22 h 510"/>
              <a:gd name="T36" fmla="*/ 244 w 408"/>
              <a:gd name="T37" fmla="*/ 59 h 510"/>
              <a:gd name="T38" fmla="*/ 134 w 408"/>
              <a:gd name="T39" fmla="*/ 343 h 510"/>
              <a:gd name="T40" fmla="*/ 87 w 408"/>
              <a:gd name="T41" fmla="*/ 290 h 510"/>
              <a:gd name="T42" fmla="*/ 86 w 408"/>
              <a:gd name="T43" fmla="*/ 290 h 510"/>
              <a:gd name="T44" fmla="*/ 85 w 408"/>
              <a:gd name="T45" fmla="*/ 290 h 510"/>
              <a:gd name="T46" fmla="*/ 84 w 408"/>
              <a:gd name="T47" fmla="*/ 289 h 510"/>
              <a:gd name="T48" fmla="*/ 83 w 408"/>
              <a:gd name="T49" fmla="*/ 289 h 510"/>
              <a:gd name="T50" fmla="*/ 83 w 408"/>
              <a:gd name="T51" fmla="*/ 289 h 510"/>
              <a:gd name="T52" fmla="*/ 82 w 408"/>
              <a:gd name="T53" fmla="*/ 289 h 510"/>
              <a:gd name="T54" fmla="*/ 81 w 408"/>
              <a:gd name="T55" fmla="*/ 288 h 510"/>
              <a:gd name="T56" fmla="*/ 81 w 408"/>
              <a:gd name="T57" fmla="*/ 288 h 510"/>
              <a:gd name="T58" fmla="*/ 80 w 408"/>
              <a:gd name="T59" fmla="*/ 287 h 510"/>
              <a:gd name="T60" fmla="*/ 80 w 408"/>
              <a:gd name="T61" fmla="*/ 287 h 510"/>
              <a:gd name="T62" fmla="*/ 79 w 408"/>
              <a:gd name="T63" fmla="*/ 286 h 510"/>
              <a:gd name="T64" fmla="*/ 79 w 408"/>
              <a:gd name="T65" fmla="*/ 285 h 510"/>
              <a:gd name="T66" fmla="*/ 78 w 408"/>
              <a:gd name="T67" fmla="*/ 284 h 510"/>
              <a:gd name="T68" fmla="*/ 78 w 408"/>
              <a:gd name="T69" fmla="*/ 284 h 510"/>
              <a:gd name="T70" fmla="*/ 78 w 408"/>
              <a:gd name="T71" fmla="*/ 283 h 510"/>
              <a:gd name="T72" fmla="*/ 78 w 408"/>
              <a:gd name="T73" fmla="*/ 282 h 510"/>
              <a:gd name="T74" fmla="*/ 77 w 408"/>
              <a:gd name="T75" fmla="*/ 281 h 510"/>
              <a:gd name="T76" fmla="*/ 77 w 408"/>
              <a:gd name="T77" fmla="*/ 281 h 510"/>
              <a:gd name="T78" fmla="*/ 77 w 408"/>
              <a:gd name="T79" fmla="*/ 280 h 510"/>
              <a:gd name="T80" fmla="*/ 77 w 408"/>
              <a:gd name="T81" fmla="*/ 279 h 510"/>
              <a:gd name="T82" fmla="*/ 78 w 408"/>
              <a:gd name="T83" fmla="*/ 278 h 510"/>
              <a:gd name="T84" fmla="*/ 78 w 408"/>
              <a:gd name="T85" fmla="*/ 278 h 510"/>
              <a:gd name="T86" fmla="*/ 78 w 408"/>
              <a:gd name="T87" fmla="*/ 277 h 510"/>
              <a:gd name="T88" fmla="*/ 79 w 408"/>
              <a:gd name="T89" fmla="*/ 276 h 510"/>
              <a:gd name="T90" fmla="*/ 79 w 408"/>
              <a:gd name="T91" fmla="*/ 275 h 510"/>
              <a:gd name="T92" fmla="*/ 80 w 408"/>
              <a:gd name="T93" fmla="*/ 274 h 510"/>
              <a:gd name="T94" fmla="*/ 80 w 408"/>
              <a:gd name="T95" fmla="*/ 274 h 510"/>
              <a:gd name="T96" fmla="*/ 81 w 408"/>
              <a:gd name="T97" fmla="*/ 273 h 510"/>
              <a:gd name="T98" fmla="*/ 82 w 408"/>
              <a:gd name="T99" fmla="*/ 272 h 510"/>
              <a:gd name="T100" fmla="*/ 83 w 408"/>
              <a:gd name="T101" fmla="*/ 272 h 510"/>
              <a:gd name="T102" fmla="*/ 84 w 408"/>
              <a:gd name="T103" fmla="*/ 272 h 510"/>
              <a:gd name="T104" fmla="*/ 86 w 408"/>
              <a:gd name="T105" fmla="*/ 271 h 510"/>
              <a:gd name="T106" fmla="*/ 77 w 408"/>
              <a:gd name="T107" fmla="*/ 280 h 510"/>
              <a:gd name="T108" fmla="*/ 87 w 408"/>
              <a:gd name="T109" fmla="*/ 237 h 510"/>
              <a:gd name="T110" fmla="*/ 267 w 408"/>
              <a:gd name="T111" fmla="*/ 175 h 510"/>
              <a:gd name="T112" fmla="*/ 258 w 408"/>
              <a:gd name="T113" fmla="*/ 115 h 510"/>
              <a:gd name="T114" fmla="*/ 87 w 408"/>
              <a:gd name="T115" fmla="*/ 115 h 510"/>
              <a:gd name="T116" fmla="*/ 212 w 408"/>
              <a:gd name="T117" fmla="*/ 28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8" h="510">
                <a:moveTo>
                  <a:pt x="23" y="460"/>
                </a:moveTo>
                <a:cubicBezTo>
                  <a:pt x="147" y="460"/>
                  <a:pt x="147" y="460"/>
                  <a:pt x="147" y="460"/>
                </a:cubicBezTo>
                <a:cubicBezTo>
                  <a:pt x="140" y="447"/>
                  <a:pt x="135" y="434"/>
                  <a:pt x="132" y="419"/>
                </a:cubicBezTo>
                <a:cubicBezTo>
                  <a:pt x="43" y="419"/>
                  <a:pt x="43" y="419"/>
                  <a:pt x="43" y="419"/>
                </a:cubicBezTo>
                <a:cubicBezTo>
                  <a:pt x="43" y="59"/>
                  <a:pt x="43" y="59"/>
                  <a:pt x="43" y="59"/>
                </a:cubicBezTo>
                <a:cubicBezTo>
                  <a:pt x="100" y="59"/>
                  <a:pt x="100" y="59"/>
                  <a:pt x="100" y="59"/>
                </a:cubicBezTo>
                <a:cubicBezTo>
                  <a:pt x="100" y="18"/>
                  <a:pt x="100" y="18"/>
                  <a:pt x="100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11" y="18"/>
                  <a:pt x="0" y="28"/>
                  <a:pt x="0" y="41"/>
                </a:cubicBezTo>
                <a:cubicBezTo>
                  <a:pt x="0" y="437"/>
                  <a:pt x="0" y="437"/>
                  <a:pt x="0" y="437"/>
                </a:cubicBezTo>
                <a:cubicBezTo>
                  <a:pt x="0" y="450"/>
                  <a:pt x="11" y="460"/>
                  <a:pt x="23" y="460"/>
                </a:cubicBezTo>
                <a:close/>
                <a:moveTo>
                  <a:pt x="286" y="370"/>
                </a:moveTo>
                <a:cubicBezTo>
                  <a:pt x="286" y="370"/>
                  <a:pt x="287" y="369"/>
                  <a:pt x="287" y="369"/>
                </a:cubicBezTo>
                <a:cubicBezTo>
                  <a:pt x="288" y="368"/>
                  <a:pt x="289" y="368"/>
                  <a:pt x="290" y="368"/>
                </a:cubicBezTo>
                <a:cubicBezTo>
                  <a:pt x="291" y="369"/>
                  <a:pt x="291" y="369"/>
                  <a:pt x="291" y="370"/>
                </a:cubicBezTo>
                <a:cubicBezTo>
                  <a:pt x="292" y="370"/>
                  <a:pt x="292" y="370"/>
                  <a:pt x="292" y="370"/>
                </a:cubicBezTo>
                <a:cubicBezTo>
                  <a:pt x="337" y="325"/>
                  <a:pt x="337" y="325"/>
                  <a:pt x="337" y="325"/>
                </a:cubicBezTo>
                <a:cubicBezTo>
                  <a:pt x="338" y="324"/>
                  <a:pt x="340" y="323"/>
                  <a:pt x="341" y="323"/>
                </a:cubicBezTo>
                <a:cubicBezTo>
                  <a:pt x="342" y="323"/>
                  <a:pt x="344" y="324"/>
                  <a:pt x="345" y="325"/>
                </a:cubicBezTo>
                <a:cubicBezTo>
                  <a:pt x="346" y="326"/>
                  <a:pt x="346" y="327"/>
                  <a:pt x="346" y="329"/>
                </a:cubicBezTo>
                <a:cubicBezTo>
                  <a:pt x="346" y="330"/>
                  <a:pt x="346" y="331"/>
                  <a:pt x="345" y="332"/>
                </a:cubicBezTo>
                <a:cubicBezTo>
                  <a:pt x="293" y="384"/>
                  <a:pt x="293" y="384"/>
                  <a:pt x="293" y="384"/>
                </a:cubicBezTo>
                <a:cubicBezTo>
                  <a:pt x="300" y="389"/>
                  <a:pt x="300" y="389"/>
                  <a:pt x="300" y="389"/>
                </a:cubicBezTo>
                <a:cubicBezTo>
                  <a:pt x="302" y="391"/>
                  <a:pt x="303" y="392"/>
                  <a:pt x="303" y="394"/>
                </a:cubicBezTo>
                <a:cubicBezTo>
                  <a:pt x="304" y="398"/>
                  <a:pt x="301" y="402"/>
                  <a:pt x="297" y="403"/>
                </a:cubicBezTo>
                <a:cubicBezTo>
                  <a:pt x="295" y="403"/>
                  <a:pt x="293" y="403"/>
                  <a:pt x="291" y="401"/>
                </a:cubicBezTo>
                <a:cubicBezTo>
                  <a:pt x="283" y="396"/>
                  <a:pt x="283" y="396"/>
                  <a:pt x="283" y="396"/>
                </a:cubicBezTo>
                <a:cubicBezTo>
                  <a:pt x="259" y="464"/>
                  <a:pt x="259" y="464"/>
                  <a:pt x="259" y="464"/>
                </a:cubicBezTo>
                <a:cubicBezTo>
                  <a:pt x="259" y="465"/>
                  <a:pt x="258" y="465"/>
                  <a:pt x="258" y="466"/>
                </a:cubicBezTo>
                <a:cubicBezTo>
                  <a:pt x="256" y="466"/>
                  <a:pt x="254" y="466"/>
                  <a:pt x="253" y="464"/>
                </a:cubicBezTo>
                <a:cubicBezTo>
                  <a:pt x="253" y="463"/>
                  <a:pt x="253" y="463"/>
                  <a:pt x="253" y="462"/>
                </a:cubicBezTo>
                <a:cubicBezTo>
                  <a:pt x="274" y="402"/>
                  <a:pt x="274" y="402"/>
                  <a:pt x="274" y="402"/>
                </a:cubicBezTo>
                <a:cubicBezTo>
                  <a:pt x="274" y="402"/>
                  <a:pt x="273" y="403"/>
                  <a:pt x="272" y="403"/>
                </a:cubicBezTo>
                <a:cubicBezTo>
                  <a:pt x="271" y="403"/>
                  <a:pt x="270" y="402"/>
                  <a:pt x="269" y="401"/>
                </a:cubicBezTo>
                <a:cubicBezTo>
                  <a:pt x="268" y="400"/>
                  <a:pt x="267" y="399"/>
                  <a:pt x="267" y="397"/>
                </a:cubicBezTo>
                <a:cubicBezTo>
                  <a:pt x="267" y="396"/>
                  <a:pt x="268" y="394"/>
                  <a:pt x="269" y="393"/>
                </a:cubicBezTo>
                <a:cubicBezTo>
                  <a:pt x="274" y="388"/>
                  <a:pt x="274" y="388"/>
                  <a:pt x="274" y="388"/>
                </a:cubicBezTo>
                <a:cubicBezTo>
                  <a:pt x="232" y="357"/>
                  <a:pt x="232" y="357"/>
                  <a:pt x="232" y="357"/>
                </a:cubicBezTo>
                <a:cubicBezTo>
                  <a:pt x="231" y="356"/>
                  <a:pt x="230" y="354"/>
                  <a:pt x="229" y="352"/>
                </a:cubicBezTo>
                <a:cubicBezTo>
                  <a:pt x="229" y="350"/>
                  <a:pt x="230" y="348"/>
                  <a:pt x="231" y="347"/>
                </a:cubicBezTo>
                <a:cubicBezTo>
                  <a:pt x="232" y="345"/>
                  <a:pt x="234" y="344"/>
                  <a:pt x="236" y="344"/>
                </a:cubicBezTo>
                <a:cubicBezTo>
                  <a:pt x="238" y="344"/>
                  <a:pt x="240" y="344"/>
                  <a:pt x="241" y="345"/>
                </a:cubicBezTo>
                <a:cubicBezTo>
                  <a:pt x="283" y="377"/>
                  <a:pt x="283" y="377"/>
                  <a:pt x="283" y="377"/>
                </a:cubicBezTo>
                <a:cubicBezTo>
                  <a:pt x="286" y="370"/>
                  <a:pt x="286" y="370"/>
                  <a:pt x="286" y="370"/>
                </a:cubicBezTo>
                <a:close/>
                <a:moveTo>
                  <a:pt x="350" y="319"/>
                </a:moveTo>
                <a:cubicBezTo>
                  <a:pt x="342" y="310"/>
                  <a:pt x="331" y="303"/>
                  <a:pt x="320" y="299"/>
                </a:cubicBezTo>
                <a:cubicBezTo>
                  <a:pt x="309" y="294"/>
                  <a:pt x="296" y="291"/>
                  <a:pt x="283" y="291"/>
                </a:cubicBezTo>
                <a:cubicBezTo>
                  <a:pt x="271" y="291"/>
                  <a:pt x="258" y="294"/>
                  <a:pt x="247" y="299"/>
                </a:cubicBezTo>
                <a:cubicBezTo>
                  <a:pt x="236" y="303"/>
                  <a:pt x="225" y="310"/>
                  <a:pt x="216" y="319"/>
                </a:cubicBezTo>
                <a:cubicBezTo>
                  <a:pt x="208" y="328"/>
                  <a:pt x="201" y="338"/>
                  <a:pt x="196" y="350"/>
                </a:cubicBezTo>
                <a:cubicBezTo>
                  <a:pt x="191" y="361"/>
                  <a:pt x="189" y="373"/>
                  <a:pt x="189" y="386"/>
                </a:cubicBezTo>
                <a:cubicBezTo>
                  <a:pt x="189" y="399"/>
                  <a:pt x="191" y="411"/>
                  <a:pt x="196" y="422"/>
                </a:cubicBezTo>
                <a:cubicBezTo>
                  <a:pt x="201" y="434"/>
                  <a:pt x="208" y="444"/>
                  <a:pt x="216" y="453"/>
                </a:cubicBezTo>
                <a:cubicBezTo>
                  <a:pt x="225" y="462"/>
                  <a:pt x="236" y="469"/>
                  <a:pt x="247" y="474"/>
                </a:cubicBezTo>
                <a:cubicBezTo>
                  <a:pt x="258" y="478"/>
                  <a:pt x="271" y="481"/>
                  <a:pt x="283" y="481"/>
                </a:cubicBezTo>
                <a:cubicBezTo>
                  <a:pt x="296" y="481"/>
                  <a:pt x="309" y="478"/>
                  <a:pt x="320" y="474"/>
                </a:cubicBezTo>
                <a:cubicBezTo>
                  <a:pt x="331" y="469"/>
                  <a:pt x="342" y="462"/>
                  <a:pt x="350" y="453"/>
                </a:cubicBezTo>
                <a:cubicBezTo>
                  <a:pt x="359" y="444"/>
                  <a:pt x="366" y="434"/>
                  <a:pt x="371" y="422"/>
                </a:cubicBezTo>
                <a:cubicBezTo>
                  <a:pt x="376" y="411"/>
                  <a:pt x="378" y="399"/>
                  <a:pt x="378" y="386"/>
                </a:cubicBezTo>
                <a:cubicBezTo>
                  <a:pt x="378" y="373"/>
                  <a:pt x="376" y="361"/>
                  <a:pt x="371" y="350"/>
                </a:cubicBezTo>
                <a:cubicBezTo>
                  <a:pt x="366" y="338"/>
                  <a:pt x="359" y="328"/>
                  <a:pt x="350" y="319"/>
                </a:cubicBezTo>
                <a:close/>
                <a:moveTo>
                  <a:pt x="196" y="298"/>
                </a:moveTo>
                <a:cubicBezTo>
                  <a:pt x="173" y="321"/>
                  <a:pt x="159" y="352"/>
                  <a:pt x="159" y="386"/>
                </a:cubicBezTo>
                <a:cubicBezTo>
                  <a:pt x="159" y="420"/>
                  <a:pt x="173" y="451"/>
                  <a:pt x="196" y="474"/>
                </a:cubicBezTo>
                <a:cubicBezTo>
                  <a:pt x="218" y="496"/>
                  <a:pt x="249" y="510"/>
                  <a:pt x="283" y="510"/>
                </a:cubicBezTo>
                <a:cubicBezTo>
                  <a:pt x="318" y="510"/>
                  <a:pt x="349" y="496"/>
                  <a:pt x="371" y="474"/>
                </a:cubicBezTo>
                <a:cubicBezTo>
                  <a:pt x="394" y="451"/>
                  <a:pt x="408" y="420"/>
                  <a:pt x="408" y="386"/>
                </a:cubicBezTo>
                <a:cubicBezTo>
                  <a:pt x="408" y="352"/>
                  <a:pt x="394" y="321"/>
                  <a:pt x="371" y="298"/>
                </a:cubicBezTo>
                <a:cubicBezTo>
                  <a:pt x="349" y="276"/>
                  <a:pt x="318" y="262"/>
                  <a:pt x="283" y="262"/>
                </a:cubicBezTo>
                <a:cubicBezTo>
                  <a:pt x="249" y="262"/>
                  <a:pt x="218" y="276"/>
                  <a:pt x="196" y="298"/>
                </a:cubicBezTo>
                <a:close/>
                <a:moveTo>
                  <a:pt x="229" y="381"/>
                </a:moveTo>
                <a:cubicBezTo>
                  <a:pt x="202" y="381"/>
                  <a:pt x="202" y="381"/>
                  <a:pt x="202" y="381"/>
                </a:cubicBezTo>
                <a:cubicBezTo>
                  <a:pt x="199" y="381"/>
                  <a:pt x="197" y="383"/>
                  <a:pt x="197" y="386"/>
                </a:cubicBezTo>
                <a:cubicBezTo>
                  <a:pt x="197" y="389"/>
                  <a:pt x="199" y="391"/>
                  <a:pt x="202" y="391"/>
                </a:cubicBezTo>
                <a:cubicBezTo>
                  <a:pt x="229" y="391"/>
                  <a:pt x="229" y="391"/>
                  <a:pt x="229" y="391"/>
                </a:cubicBezTo>
                <a:cubicBezTo>
                  <a:pt x="232" y="391"/>
                  <a:pt x="235" y="389"/>
                  <a:pt x="235" y="386"/>
                </a:cubicBezTo>
                <a:cubicBezTo>
                  <a:pt x="235" y="383"/>
                  <a:pt x="232" y="381"/>
                  <a:pt x="229" y="381"/>
                </a:cubicBezTo>
                <a:close/>
                <a:moveTo>
                  <a:pt x="338" y="391"/>
                </a:moveTo>
                <a:cubicBezTo>
                  <a:pt x="365" y="391"/>
                  <a:pt x="365" y="391"/>
                  <a:pt x="365" y="391"/>
                </a:cubicBezTo>
                <a:cubicBezTo>
                  <a:pt x="368" y="391"/>
                  <a:pt x="370" y="389"/>
                  <a:pt x="370" y="386"/>
                </a:cubicBezTo>
                <a:cubicBezTo>
                  <a:pt x="370" y="383"/>
                  <a:pt x="368" y="381"/>
                  <a:pt x="365" y="381"/>
                </a:cubicBezTo>
                <a:cubicBezTo>
                  <a:pt x="338" y="381"/>
                  <a:pt x="338" y="381"/>
                  <a:pt x="338" y="381"/>
                </a:cubicBezTo>
                <a:cubicBezTo>
                  <a:pt x="335" y="381"/>
                  <a:pt x="332" y="383"/>
                  <a:pt x="332" y="386"/>
                </a:cubicBezTo>
                <a:cubicBezTo>
                  <a:pt x="332" y="389"/>
                  <a:pt x="335" y="391"/>
                  <a:pt x="338" y="391"/>
                </a:cubicBezTo>
                <a:close/>
                <a:moveTo>
                  <a:pt x="278" y="440"/>
                </a:moveTo>
                <a:cubicBezTo>
                  <a:pt x="278" y="467"/>
                  <a:pt x="278" y="467"/>
                  <a:pt x="278" y="467"/>
                </a:cubicBezTo>
                <a:cubicBezTo>
                  <a:pt x="278" y="470"/>
                  <a:pt x="280" y="473"/>
                  <a:pt x="283" y="473"/>
                </a:cubicBezTo>
                <a:cubicBezTo>
                  <a:pt x="286" y="473"/>
                  <a:pt x="289" y="470"/>
                  <a:pt x="289" y="467"/>
                </a:cubicBezTo>
                <a:cubicBezTo>
                  <a:pt x="289" y="440"/>
                  <a:pt x="289" y="440"/>
                  <a:pt x="289" y="440"/>
                </a:cubicBezTo>
                <a:cubicBezTo>
                  <a:pt x="289" y="437"/>
                  <a:pt x="286" y="435"/>
                  <a:pt x="283" y="435"/>
                </a:cubicBezTo>
                <a:cubicBezTo>
                  <a:pt x="280" y="435"/>
                  <a:pt x="278" y="437"/>
                  <a:pt x="278" y="440"/>
                </a:cubicBezTo>
                <a:close/>
                <a:moveTo>
                  <a:pt x="289" y="332"/>
                </a:moveTo>
                <a:cubicBezTo>
                  <a:pt x="289" y="305"/>
                  <a:pt x="289" y="305"/>
                  <a:pt x="289" y="305"/>
                </a:cubicBezTo>
                <a:cubicBezTo>
                  <a:pt x="289" y="302"/>
                  <a:pt x="286" y="299"/>
                  <a:pt x="283" y="299"/>
                </a:cubicBezTo>
                <a:cubicBezTo>
                  <a:pt x="280" y="299"/>
                  <a:pt x="278" y="302"/>
                  <a:pt x="278" y="305"/>
                </a:cubicBezTo>
                <a:cubicBezTo>
                  <a:pt x="278" y="332"/>
                  <a:pt x="278" y="332"/>
                  <a:pt x="278" y="332"/>
                </a:cubicBezTo>
                <a:cubicBezTo>
                  <a:pt x="278" y="335"/>
                  <a:pt x="280" y="337"/>
                  <a:pt x="283" y="337"/>
                </a:cubicBezTo>
                <a:cubicBezTo>
                  <a:pt x="286" y="337"/>
                  <a:pt x="289" y="335"/>
                  <a:pt x="289" y="332"/>
                </a:cubicBezTo>
                <a:close/>
                <a:moveTo>
                  <a:pt x="218" y="0"/>
                </a:moveTo>
                <a:cubicBezTo>
                  <a:pt x="224" y="0"/>
                  <a:pt x="228" y="2"/>
                  <a:pt x="232" y="4"/>
                </a:cubicBezTo>
                <a:cubicBezTo>
                  <a:pt x="235" y="7"/>
                  <a:pt x="237" y="11"/>
                  <a:pt x="237" y="14"/>
                </a:cubicBezTo>
                <a:cubicBezTo>
                  <a:pt x="237" y="72"/>
                  <a:pt x="237" y="72"/>
                  <a:pt x="237" y="72"/>
                </a:cubicBezTo>
                <a:cubicBezTo>
                  <a:pt x="237" y="75"/>
                  <a:pt x="235" y="79"/>
                  <a:pt x="232" y="82"/>
                </a:cubicBezTo>
                <a:cubicBezTo>
                  <a:pt x="228" y="84"/>
                  <a:pt x="224" y="86"/>
                  <a:pt x="218" y="86"/>
                </a:cubicBezTo>
                <a:cubicBezTo>
                  <a:pt x="126" y="86"/>
                  <a:pt x="126" y="86"/>
                  <a:pt x="126" y="86"/>
                </a:cubicBezTo>
                <a:cubicBezTo>
                  <a:pt x="121" y="86"/>
                  <a:pt x="116" y="84"/>
                  <a:pt x="113" y="82"/>
                </a:cubicBezTo>
                <a:cubicBezTo>
                  <a:pt x="110" y="79"/>
                  <a:pt x="108" y="75"/>
                  <a:pt x="108" y="72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11"/>
                  <a:pt x="110" y="7"/>
                  <a:pt x="113" y="4"/>
                </a:cubicBezTo>
                <a:cubicBezTo>
                  <a:pt x="116" y="2"/>
                  <a:pt x="121" y="0"/>
                  <a:pt x="126" y="0"/>
                </a:cubicBezTo>
                <a:cubicBezTo>
                  <a:pt x="218" y="0"/>
                  <a:pt x="218" y="0"/>
                  <a:pt x="218" y="0"/>
                </a:cubicBezTo>
                <a:close/>
                <a:moveTo>
                  <a:pt x="138" y="19"/>
                </a:moveTo>
                <a:cubicBezTo>
                  <a:pt x="206" y="19"/>
                  <a:pt x="206" y="19"/>
                  <a:pt x="206" y="19"/>
                </a:cubicBezTo>
                <a:cubicBezTo>
                  <a:pt x="210" y="19"/>
                  <a:pt x="214" y="20"/>
                  <a:pt x="217" y="22"/>
                </a:cubicBezTo>
                <a:cubicBezTo>
                  <a:pt x="217" y="22"/>
                  <a:pt x="217" y="22"/>
                  <a:pt x="217" y="22"/>
                </a:cubicBezTo>
                <a:cubicBezTo>
                  <a:pt x="220" y="25"/>
                  <a:pt x="222" y="29"/>
                  <a:pt x="222" y="33"/>
                </a:cubicBezTo>
                <a:cubicBezTo>
                  <a:pt x="222" y="51"/>
                  <a:pt x="222" y="51"/>
                  <a:pt x="222" y="51"/>
                </a:cubicBezTo>
                <a:cubicBezTo>
                  <a:pt x="222" y="55"/>
                  <a:pt x="220" y="58"/>
                  <a:pt x="217" y="61"/>
                </a:cubicBezTo>
                <a:cubicBezTo>
                  <a:pt x="217" y="61"/>
                  <a:pt x="217" y="61"/>
                  <a:pt x="217" y="61"/>
                </a:cubicBezTo>
                <a:cubicBezTo>
                  <a:pt x="214" y="63"/>
                  <a:pt x="210" y="65"/>
                  <a:pt x="206" y="65"/>
                </a:cubicBezTo>
                <a:cubicBezTo>
                  <a:pt x="138" y="65"/>
                  <a:pt x="138" y="65"/>
                  <a:pt x="138" y="65"/>
                </a:cubicBezTo>
                <a:cubicBezTo>
                  <a:pt x="134" y="65"/>
                  <a:pt x="130" y="63"/>
                  <a:pt x="127" y="61"/>
                </a:cubicBezTo>
                <a:cubicBezTo>
                  <a:pt x="127" y="61"/>
                  <a:pt x="127" y="61"/>
                  <a:pt x="127" y="61"/>
                </a:cubicBezTo>
                <a:cubicBezTo>
                  <a:pt x="124" y="58"/>
                  <a:pt x="122" y="55"/>
                  <a:pt x="122" y="51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2" y="29"/>
                  <a:pt x="124" y="25"/>
                  <a:pt x="127" y="22"/>
                </a:cubicBezTo>
                <a:cubicBezTo>
                  <a:pt x="127" y="22"/>
                  <a:pt x="127" y="22"/>
                  <a:pt x="127" y="22"/>
                </a:cubicBezTo>
                <a:cubicBezTo>
                  <a:pt x="130" y="20"/>
                  <a:pt x="134" y="19"/>
                  <a:pt x="138" y="19"/>
                </a:cubicBezTo>
                <a:close/>
                <a:moveTo>
                  <a:pt x="344" y="243"/>
                </a:moveTo>
                <a:cubicBezTo>
                  <a:pt x="344" y="41"/>
                  <a:pt x="344" y="41"/>
                  <a:pt x="344" y="41"/>
                </a:cubicBezTo>
                <a:cubicBezTo>
                  <a:pt x="344" y="28"/>
                  <a:pt x="334" y="18"/>
                  <a:pt x="321" y="18"/>
                </a:cubicBezTo>
                <a:cubicBezTo>
                  <a:pt x="244" y="18"/>
                  <a:pt x="244" y="18"/>
                  <a:pt x="244" y="18"/>
                </a:cubicBezTo>
                <a:cubicBezTo>
                  <a:pt x="244" y="59"/>
                  <a:pt x="244" y="59"/>
                  <a:pt x="244" y="59"/>
                </a:cubicBezTo>
                <a:cubicBezTo>
                  <a:pt x="302" y="59"/>
                  <a:pt x="302" y="59"/>
                  <a:pt x="302" y="59"/>
                </a:cubicBezTo>
                <a:cubicBezTo>
                  <a:pt x="302" y="92"/>
                  <a:pt x="302" y="92"/>
                  <a:pt x="302" y="92"/>
                </a:cubicBezTo>
                <a:cubicBezTo>
                  <a:pt x="302" y="232"/>
                  <a:pt x="302" y="232"/>
                  <a:pt x="302" y="232"/>
                </a:cubicBezTo>
                <a:cubicBezTo>
                  <a:pt x="317" y="234"/>
                  <a:pt x="331" y="238"/>
                  <a:pt x="344" y="243"/>
                </a:cubicBezTo>
                <a:close/>
                <a:moveTo>
                  <a:pt x="87" y="324"/>
                </a:moveTo>
                <a:cubicBezTo>
                  <a:pt x="141" y="324"/>
                  <a:pt x="141" y="324"/>
                  <a:pt x="141" y="324"/>
                </a:cubicBezTo>
                <a:cubicBezTo>
                  <a:pt x="139" y="330"/>
                  <a:pt x="136" y="336"/>
                  <a:pt x="134" y="343"/>
                </a:cubicBezTo>
                <a:cubicBezTo>
                  <a:pt x="87" y="343"/>
                  <a:pt x="87" y="343"/>
                  <a:pt x="87" y="343"/>
                </a:cubicBezTo>
                <a:cubicBezTo>
                  <a:pt x="82" y="343"/>
                  <a:pt x="77" y="339"/>
                  <a:pt x="77" y="333"/>
                </a:cubicBezTo>
                <a:cubicBezTo>
                  <a:pt x="77" y="333"/>
                  <a:pt x="77" y="333"/>
                  <a:pt x="77" y="333"/>
                </a:cubicBezTo>
                <a:cubicBezTo>
                  <a:pt x="77" y="328"/>
                  <a:pt x="82" y="324"/>
                  <a:pt x="87" y="324"/>
                </a:cubicBezTo>
                <a:close/>
                <a:moveTo>
                  <a:pt x="162" y="290"/>
                </a:moveTo>
                <a:cubicBezTo>
                  <a:pt x="87" y="290"/>
                  <a:pt x="87" y="290"/>
                  <a:pt x="87" y="290"/>
                </a:cubicBezTo>
                <a:cubicBezTo>
                  <a:pt x="87" y="290"/>
                  <a:pt x="87" y="290"/>
                  <a:pt x="87" y="290"/>
                </a:cubicBezTo>
                <a:cubicBezTo>
                  <a:pt x="86" y="290"/>
                  <a:pt x="86" y="290"/>
                  <a:pt x="86" y="290"/>
                </a:cubicBezTo>
                <a:cubicBezTo>
                  <a:pt x="86" y="290"/>
                  <a:pt x="86" y="290"/>
                  <a:pt x="86" y="290"/>
                </a:cubicBezTo>
                <a:cubicBezTo>
                  <a:pt x="86" y="290"/>
                  <a:pt x="86" y="290"/>
                  <a:pt x="86" y="290"/>
                </a:cubicBezTo>
                <a:cubicBezTo>
                  <a:pt x="86" y="290"/>
                  <a:pt x="86" y="290"/>
                  <a:pt x="86" y="290"/>
                </a:cubicBezTo>
                <a:cubicBezTo>
                  <a:pt x="86" y="290"/>
                  <a:pt x="86" y="290"/>
                  <a:pt x="86" y="290"/>
                </a:cubicBezTo>
                <a:cubicBezTo>
                  <a:pt x="86" y="290"/>
                  <a:pt x="86" y="290"/>
                  <a:pt x="86" y="290"/>
                </a:cubicBezTo>
                <a:cubicBezTo>
                  <a:pt x="86" y="290"/>
                  <a:pt x="86" y="290"/>
                  <a:pt x="86" y="290"/>
                </a:cubicBezTo>
                <a:cubicBezTo>
                  <a:pt x="86" y="290"/>
                  <a:pt x="86" y="290"/>
                  <a:pt x="86" y="290"/>
                </a:cubicBezTo>
                <a:cubicBezTo>
                  <a:pt x="85" y="290"/>
                  <a:pt x="85" y="290"/>
                  <a:pt x="85" y="290"/>
                </a:cubicBezTo>
                <a:cubicBezTo>
                  <a:pt x="85" y="290"/>
                  <a:pt x="85" y="290"/>
                  <a:pt x="85" y="290"/>
                </a:cubicBezTo>
                <a:cubicBezTo>
                  <a:pt x="85" y="290"/>
                  <a:pt x="85" y="290"/>
                  <a:pt x="85" y="290"/>
                </a:cubicBezTo>
                <a:cubicBezTo>
                  <a:pt x="85" y="290"/>
                  <a:pt x="85" y="290"/>
                  <a:pt x="85" y="290"/>
                </a:cubicBezTo>
                <a:cubicBezTo>
                  <a:pt x="85" y="290"/>
                  <a:pt x="85" y="290"/>
                  <a:pt x="85" y="290"/>
                </a:cubicBezTo>
                <a:cubicBezTo>
                  <a:pt x="85" y="290"/>
                  <a:pt x="85" y="290"/>
                  <a:pt x="85" y="290"/>
                </a:cubicBezTo>
                <a:cubicBezTo>
                  <a:pt x="85" y="290"/>
                  <a:pt x="85" y="290"/>
                  <a:pt x="85" y="290"/>
                </a:cubicBezTo>
                <a:cubicBezTo>
                  <a:pt x="85" y="290"/>
                  <a:pt x="85" y="290"/>
                  <a:pt x="85" y="290"/>
                </a:cubicBezTo>
                <a:cubicBezTo>
                  <a:pt x="85" y="290"/>
                  <a:pt x="85" y="290"/>
                  <a:pt x="85" y="290"/>
                </a:cubicBezTo>
                <a:cubicBezTo>
                  <a:pt x="85" y="290"/>
                  <a:pt x="85" y="290"/>
                  <a:pt x="85" y="290"/>
                </a:cubicBezTo>
                <a:cubicBezTo>
                  <a:pt x="84" y="289"/>
                  <a:pt x="84" y="289"/>
                  <a:pt x="84" y="289"/>
                </a:cubicBezTo>
                <a:cubicBezTo>
                  <a:pt x="84" y="289"/>
                  <a:pt x="84" y="289"/>
                  <a:pt x="84" y="289"/>
                </a:cubicBezTo>
                <a:cubicBezTo>
                  <a:pt x="84" y="289"/>
                  <a:pt x="84" y="289"/>
                  <a:pt x="84" y="289"/>
                </a:cubicBezTo>
                <a:cubicBezTo>
                  <a:pt x="84" y="289"/>
                  <a:pt x="84" y="289"/>
                  <a:pt x="84" y="289"/>
                </a:cubicBezTo>
                <a:cubicBezTo>
                  <a:pt x="84" y="289"/>
                  <a:pt x="84" y="289"/>
                  <a:pt x="84" y="289"/>
                </a:cubicBezTo>
                <a:cubicBezTo>
                  <a:pt x="84" y="289"/>
                  <a:pt x="84" y="289"/>
                  <a:pt x="84" y="289"/>
                </a:cubicBezTo>
                <a:cubicBezTo>
                  <a:pt x="84" y="289"/>
                  <a:pt x="84" y="289"/>
                  <a:pt x="84" y="289"/>
                </a:cubicBezTo>
                <a:cubicBezTo>
                  <a:pt x="84" y="289"/>
                  <a:pt x="84" y="289"/>
                  <a:pt x="84" y="289"/>
                </a:cubicBezTo>
                <a:cubicBezTo>
                  <a:pt x="83" y="289"/>
                  <a:pt x="83" y="289"/>
                  <a:pt x="83" y="289"/>
                </a:cubicBezTo>
                <a:cubicBezTo>
                  <a:pt x="83" y="289"/>
                  <a:pt x="83" y="289"/>
                  <a:pt x="83" y="289"/>
                </a:cubicBezTo>
                <a:cubicBezTo>
                  <a:pt x="83" y="289"/>
                  <a:pt x="83" y="289"/>
                  <a:pt x="83" y="289"/>
                </a:cubicBezTo>
                <a:cubicBezTo>
                  <a:pt x="83" y="289"/>
                  <a:pt x="83" y="289"/>
                  <a:pt x="83" y="289"/>
                </a:cubicBezTo>
                <a:cubicBezTo>
                  <a:pt x="83" y="289"/>
                  <a:pt x="83" y="289"/>
                  <a:pt x="83" y="289"/>
                </a:cubicBezTo>
                <a:cubicBezTo>
                  <a:pt x="83" y="289"/>
                  <a:pt x="83" y="289"/>
                  <a:pt x="83" y="289"/>
                </a:cubicBezTo>
                <a:cubicBezTo>
                  <a:pt x="83" y="289"/>
                  <a:pt x="83" y="289"/>
                  <a:pt x="83" y="289"/>
                </a:cubicBezTo>
                <a:cubicBezTo>
                  <a:pt x="83" y="289"/>
                  <a:pt x="83" y="289"/>
                  <a:pt x="83" y="289"/>
                </a:cubicBezTo>
                <a:cubicBezTo>
                  <a:pt x="83" y="289"/>
                  <a:pt x="83" y="289"/>
                  <a:pt x="83" y="289"/>
                </a:cubicBezTo>
                <a:cubicBezTo>
                  <a:pt x="83" y="289"/>
                  <a:pt x="83" y="289"/>
                  <a:pt x="83" y="289"/>
                </a:cubicBezTo>
                <a:cubicBezTo>
                  <a:pt x="82" y="289"/>
                  <a:pt x="82" y="289"/>
                  <a:pt x="82" y="289"/>
                </a:cubicBezTo>
                <a:cubicBezTo>
                  <a:pt x="82" y="289"/>
                  <a:pt x="82" y="289"/>
                  <a:pt x="82" y="289"/>
                </a:cubicBezTo>
                <a:cubicBezTo>
                  <a:pt x="82" y="289"/>
                  <a:pt x="82" y="289"/>
                  <a:pt x="82" y="289"/>
                </a:cubicBezTo>
                <a:cubicBezTo>
                  <a:pt x="82" y="289"/>
                  <a:pt x="82" y="289"/>
                  <a:pt x="82" y="289"/>
                </a:cubicBezTo>
                <a:cubicBezTo>
                  <a:pt x="82" y="289"/>
                  <a:pt x="82" y="289"/>
                  <a:pt x="82" y="289"/>
                </a:cubicBezTo>
                <a:cubicBezTo>
                  <a:pt x="82" y="289"/>
                  <a:pt x="82" y="289"/>
                  <a:pt x="82" y="289"/>
                </a:cubicBezTo>
                <a:cubicBezTo>
                  <a:pt x="82" y="288"/>
                  <a:pt x="82" y="288"/>
                  <a:pt x="82" y="288"/>
                </a:cubicBezTo>
                <a:cubicBezTo>
                  <a:pt x="82" y="288"/>
                  <a:pt x="82" y="288"/>
                  <a:pt x="82" y="288"/>
                </a:cubicBezTo>
                <a:cubicBezTo>
                  <a:pt x="82" y="288"/>
                  <a:pt x="82" y="288"/>
                  <a:pt x="82" y="288"/>
                </a:cubicBezTo>
                <a:cubicBezTo>
                  <a:pt x="82" y="288"/>
                  <a:pt x="82" y="288"/>
                  <a:pt x="82" y="288"/>
                </a:cubicBezTo>
                <a:cubicBezTo>
                  <a:pt x="81" y="288"/>
                  <a:pt x="81" y="288"/>
                  <a:pt x="81" y="288"/>
                </a:cubicBezTo>
                <a:cubicBezTo>
                  <a:pt x="81" y="288"/>
                  <a:pt x="81" y="288"/>
                  <a:pt x="81" y="288"/>
                </a:cubicBezTo>
                <a:cubicBezTo>
                  <a:pt x="81" y="288"/>
                  <a:pt x="81" y="288"/>
                  <a:pt x="81" y="288"/>
                </a:cubicBezTo>
                <a:cubicBezTo>
                  <a:pt x="81" y="288"/>
                  <a:pt x="81" y="288"/>
                  <a:pt x="81" y="288"/>
                </a:cubicBezTo>
                <a:cubicBezTo>
                  <a:pt x="81" y="288"/>
                  <a:pt x="81" y="288"/>
                  <a:pt x="81" y="288"/>
                </a:cubicBezTo>
                <a:cubicBezTo>
                  <a:pt x="81" y="288"/>
                  <a:pt x="81" y="288"/>
                  <a:pt x="81" y="288"/>
                </a:cubicBezTo>
                <a:cubicBezTo>
                  <a:pt x="81" y="288"/>
                  <a:pt x="81" y="288"/>
                  <a:pt x="81" y="288"/>
                </a:cubicBezTo>
                <a:cubicBezTo>
                  <a:pt x="81" y="288"/>
                  <a:pt x="81" y="288"/>
                  <a:pt x="81" y="288"/>
                </a:cubicBezTo>
                <a:cubicBezTo>
                  <a:pt x="81" y="288"/>
                  <a:pt x="81" y="288"/>
                  <a:pt x="81" y="288"/>
                </a:cubicBezTo>
                <a:cubicBezTo>
                  <a:pt x="81" y="288"/>
                  <a:pt x="81" y="288"/>
                  <a:pt x="81" y="288"/>
                </a:cubicBezTo>
                <a:cubicBezTo>
                  <a:pt x="81" y="287"/>
                  <a:pt x="81" y="287"/>
                  <a:pt x="81" y="287"/>
                </a:cubicBezTo>
                <a:cubicBezTo>
                  <a:pt x="81" y="287"/>
                  <a:pt x="81" y="287"/>
                  <a:pt x="81" y="287"/>
                </a:cubicBezTo>
                <a:cubicBezTo>
                  <a:pt x="80" y="287"/>
                  <a:pt x="80" y="287"/>
                  <a:pt x="80" y="287"/>
                </a:cubicBezTo>
                <a:cubicBezTo>
                  <a:pt x="80" y="287"/>
                  <a:pt x="80" y="287"/>
                  <a:pt x="80" y="287"/>
                </a:cubicBezTo>
                <a:cubicBezTo>
                  <a:pt x="80" y="287"/>
                  <a:pt x="80" y="287"/>
                  <a:pt x="80" y="287"/>
                </a:cubicBezTo>
                <a:cubicBezTo>
                  <a:pt x="80" y="287"/>
                  <a:pt x="80" y="287"/>
                  <a:pt x="80" y="287"/>
                </a:cubicBezTo>
                <a:cubicBezTo>
                  <a:pt x="80" y="287"/>
                  <a:pt x="80" y="287"/>
                  <a:pt x="80" y="287"/>
                </a:cubicBezTo>
                <a:cubicBezTo>
                  <a:pt x="80" y="287"/>
                  <a:pt x="80" y="287"/>
                  <a:pt x="80" y="287"/>
                </a:cubicBezTo>
                <a:cubicBezTo>
                  <a:pt x="80" y="287"/>
                  <a:pt x="80" y="287"/>
                  <a:pt x="80" y="287"/>
                </a:cubicBezTo>
                <a:cubicBezTo>
                  <a:pt x="80" y="287"/>
                  <a:pt x="80" y="287"/>
                  <a:pt x="80" y="287"/>
                </a:cubicBezTo>
                <a:cubicBezTo>
                  <a:pt x="80" y="287"/>
                  <a:pt x="80" y="287"/>
                  <a:pt x="80" y="287"/>
                </a:cubicBezTo>
                <a:cubicBezTo>
                  <a:pt x="80" y="287"/>
                  <a:pt x="80" y="287"/>
                  <a:pt x="80" y="287"/>
                </a:cubicBezTo>
                <a:cubicBezTo>
                  <a:pt x="80" y="287"/>
                  <a:pt x="80" y="287"/>
                  <a:pt x="80" y="287"/>
                </a:cubicBezTo>
                <a:cubicBezTo>
                  <a:pt x="80" y="287"/>
                  <a:pt x="80" y="287"/>
                  <a:pt x="80" y="287"/>
                </a:cubicBezTo>
                <a:cubicBezTo>
                  <a:pt x="80" y="286"/>
                  <a:pt x="80" y="286"/>
                  <a:pt x="80" y="286"/>
                </a:cubicBezTo>
                <a:cubicBezTo>
                  <a:pt x="80" y="286"/>
                  <a:pt x="80" y="286"/>
                  <a:pt x="80" y="286"/>
                </a:cubicBezTo>
                <a:cubicBezTo>
                  <a:pt x="79" y="286"/>
                  <a:pt x="79" y="286"/>
                  <a:pt x="79" y="286"/>
                </a:cubicBezTo>
                <a:cubicBezTo>
                  <a:pt x="79" y="286"/>
                  <a:pt x="79" y="286"/>
                  <a:pt x="79" y="286"/>
                </a:cubicBezTo>
                <a:cubicBezTo>
                  <a:pt x="79" y="286"/>
                  <a:pt x="79" y="286"/>
                  <a:pt x="79" y="286"/>
                </a:cubicBezTo>
                <a:cubicBezTo>
                  <a:pt x="79" y="286"/>
                  <a:pt x="79" y="286"/>
                  <a:pt x="79" y="286"/>
                </a:cubicBezTo>
                <a:cubicBezTo>
                  <a:pt x="79" y="286"/>
                  <a:pt x="79" y="286"/>
                  <a:pt x="79" y="286"/>
                </a:cubicBezTo>
                <a:cubicBezTo>
                  <a:pt x="79" y="286"/>
                  <a:pt x="79" y="286"/>
                  <a:pt x="79" y="286"/>
                </a:cubicBezTo>
                <a:cubicBezTo>
                  <a:pt x="79" y="286"/>
                  <a:pt x="79" y="286"/>
                  <a:pt x="79" y="286"/>
                </a:cubicBezTo>
                <a:cubicBezTo>
                  <a:pt x="79" y="286"/>
                  <a:pt x="79" y="286"/>
                  <a:pt x="79" y="286"/>
                </a:cubicBezTo>
                <a:cubicBezTo>
                  <a:pt x="79" y="285"/>
                  <a:pt x="79" y="285"/>
                  <a:pt x="79" y="285"/>
                </a:cubicBezTo>
                <a:cubicBezTo>
                  <a:pt x="79" y="285"/>
                  <a:pt x="79" y="285"/>
                  <a:pt x="79" y="285"/>
                </a:cubicBezTo>
                <a:cubicBezTo>
                  <a:pt x="79" y="285"/>
                  <a:pt x="79" y="285"/>
                  <a:pt x="79" y="285"/>
                </a:cubicBezTo>
                <a:cubicBezTo>
                  <a:pt x="79" y="285"/>
                  <a:pt x="79" y="285"/>
                  <a:pt x="79" y="285"/>
                </a:cubicBezTo>
                <a:cubicBezTo>
                  <a:pt x="79" y="285"/>
                  <a:pt x="79" y="285"/>
                  <a:pt x="79" y="285"/>
                </a:cubicBezTo>
                <a:cubicBezTo>
                  <a:pt x="79" y="285"/>
                  <a:pt x="79" y="285"/>
                  <a:pt x="79" y="285"/>
                </a:cubicBezTo>
                <a:cubicBezTo>
                  <a:pt x="78" y="285"/>
                  <a:pt x="78" y="285"/>
                  <a:pt x="78" y="285"/>
                </a:cubicBezTo>
                <a:cubicBezTo>
                  <a:pt x="78" y="285"/>
                  <a:pt x="78" y="285"/>
                  <a:pt x="78" y="285"/>
                </a:cubicBezTo>
                <a:cubicBezTo>
                  <a:pt x="78" y="285"/>
                  <a:pt x="78" y="285"/>
                  <a:pt x="78" y="285"/>
                </a:cubicBezTo>
                <a:cubicBezTo>
                  <a:pt x="78" y="285"/>
                  <a:pt x="78" y="285"/>
                  <a:pt x="78" y="285"/>
                </a:cubicBezTo>
                <a:cubicBezTo>
                  <a:pt x="78" y="284"/>
                  <a:pt x="78" y="284"/>
                  <a:pt x="78" y="284"/>
                </a:cubicBezTo>
                <a:cubicBezTo>
                  <a:pt x="78" y="284"/>
                  <a:pt x="78" y="284"/>
                  <a:pt x="78" y="284"/>
                </a:cubicBezTo>
                <a:cubicBezTo>
                  <a:pt x="78" y="284"/>
                  <a:pt x="78" y="284"/>
                  <a:pt x="78" y="284"/>
                </a:cubicBezTo>
                <a:cubicBezTo>
                  <a:pt x="78" y="284"/>
                  <a:pt x="78" y="284"/>
                  <a:pt x="78" y="284"/>
                </a:cubicBezTo>
                <a:cubicBezTo>
                  <a:pt x="78" y="284"/>
                  <a:pt x="78" y="284"/>
                  <a:pt x="78" y="284"/>
                </a:cubicBezTo>
                <a:cubicBezTo>
                  <a:pt x="78" y="284"/>
                  <a:pt x="78" y="284"/>
                  <a:pt x="78" y="284"/>
                </a:cubicBezTo>
                <a:cubicBezTo>
                  <a:pt x="78" y="284"/>
                  <a:pt x="78" y="284"/>
                  <a:pt x="78" y="284"/>
                </a:cubicBezTo>
                <a:cubicBezTo>
                  <a:pt x="78" y="284"/>
                  <a:pt x="78" y="284"/>
                  <a:pt x="78" y="284"/>
                </a:cubicBezTo>
                <a:cubicBezTo>
                  <a:pt x="78" y="284"/>
                  <a:pt x="78" y="284"/>
                  <a:pt x="78" y="284"/>
                </a:cubicBezTo>
                <a:cubicBezTo>
                  <a:pt x="78" y="284"/>
                  <a:pt x="78" y="284"/>
                  <a:pt x="78" y="284"/>
                </a:cubicBezTo>
                <a:cubicBezTo>
                  <a:pt x="78" y="283"/>
                  <a:pt x="78" y="283"/>
                  <a:pt x="78" y="283"/>
                </a:cubicBezTo>
                <a:cubicBezTo>
                  <a:pt x="78" y="283"/>
                  <a:pt x="78" y="283"/>
                  <a:pt x="78" y="283"/>
                </a:cubicBezTo>
                <a:cubicBezTo>
                  <a:pt x="78" y="283"/>
                  <a:pt x="78" y="283"/>
                  <a:pt x="78" y="283"/>
                </a:cubicBezTo>
                <a:cubicBezTo>
                  <a:pt x="78" y="283"/>
                  <a:pt x="78" y="283"/>
                  <a:pt x="78" y="283"/>
                </a:cubicBezTo>
                <a:cubicBezTo>
                  <a:pt x="78" y="283"/>
                  <a:pt x="78" y="283"/>
                  <a:pt x="78" y="283"/>
                </a:cubicBezTo>
                <a:cubicBezTo>
                  <a:pt x="78" y="283"/>
                  <a:pt x="78" y="283"/>
                  <a:pt x="78" y="283"/>
                </a:cubicBezTo>
                <a:cubicBezTo>
                  <a:pt x="78" y="283"/>
                  <a:pt x="78" y="283"/>
                  <a:pt x="78" y="283"/>
                </a:cubicBezTo>
                <a:cubicBezTo>
                  <a:pt x="78" y="283"/>
                  <a:pt x="78" y="283"/>
                  <a:pt x="78" y="283"/>
                </a:cubicBezTo>
                <a:cubicBezTo>
                  <a:pt x="78" y="283"/>
                  <a:pt x="78" y="283"/>
                  <a:pt x="78" y="283"/>
                </a:cubicBezTo>
                <a:cubicBezTo>
                  <a:pt x="78" y="283"/>
                  <a:pt x="78" y="283"/>
                  <a:pt x="78" y="283"/>
                </a:cubicBezTo>
                <a:cubicBezTo>
                  <a:pt x="78" y="282"/>
                  <a:pt x="78" y="282"/>
                  <a:pt x="78" y="282"/>
                </a:cubicBezTo>
                <a:cubicBezTo>
                  <a:pt x="78" y="282"/>
                  <a:pt x="78" y="282"/>
                  <a:pt x="78" y="282"/>
                </a:cubicBezTo>
                <a:cubicBezTo>
                  <a:pt x="78" y="282"/>
                  <a:pt x="78" y="282"/>
                  <a:pt x="78" y="282"/>
                </a:cubicBezTo>
                <a:cubicBezTo>
                  <a:pt x="78" y="282"/>
                  <a:pt x="78" y="282"/>
                  <a:pt x="78" y="282"/>
                </a:cubicBezTo>
                <a:cubicBezTo>
                  <a:pt x="77" y="282"/>
                  <a:pt x="77" y="282"/>
                  <a:pt x="77" y="282"/>
                </a:cubicBezTo>
                <a:cubicBezTo>
                  <a:pt x="77" y="282"/>
                  <a:pt x="77" y="282"/>
                  <a:pt x="77" y="282"/>
                </a:cubicBezTo>
                <a:cubicBezTo>
                  <a:pt x="77" y="282"/>
                  <a:pt x="77" y="282"/>
                  <a:pt x="77" y="282"/>
                </a:cubicBezTo>
                <a:cubicBezTo>
                  <a:pt x="77" y="282"/>
                  <a:pt x="77" y="282"/>
                  <a:pt x="77" y="282"/>
                </a:cubicBezTo>
                <a:cubicBezTo>
                  <a:pt x="77" y="281"/>
                  <a:pt x="77" y="281"/>
                  <a:pt x="77" y="281"/>
                </a:cubicBezTo>
                <a:cubicBezTo>
                  <a:pt x="77" y="281"/>
                  <a:pt x="77" y="281"/>
                  <a:pt x="77" y="281"/>
                </a:cubicBezTo>
                <a:cubicBezTo>
                  <a:pt x="77" y="281"/>
                  <a:pt x="77" y="281"/>
                  <a:pt x="77" y="281"/>
                </a:cubicBezTo>
                <a:cubicBezTo>
                  <a:pt x="77" y="281"/>
                  <a:pt x="77" y="281"/>
                  <a:pt x="77" y="281"/>
                </a:cubicBezTo>
                <a:cubicBezTo>
                  <a:pt x="77" y="281"/>
                  <a:pt x="77" y="281"/>
                  <a:pt x="77" y="281"/>
                </a:cubicBezTo>
                <a:cubicBezTo>
                  <a:pt x="77" y="281"/>
                  <a:pt x="77" y="281"/>
                  <a:pt x="77" y="281"/>
                </a:cubicBezTo>
                <a:cubicBezTo>
                  <a:pt x="77" y="281"/>
                  <a:pt x="77" y="281"/>
                  <a:pt x="77" y="281"/>
                </a:cubicBezTo>
                <a:cubicBezTo>
                  <a:pt x="77" y="281"/>
                  <a:pt x="77" y="281"/>
                  <a:pt x="77" y="281"/>
                </a:cubicBezTo>
                <a:cubicBezTo>
                  <a:pt x="77" y="280"/>
                  <a:pt x="77" y="280"/>
                  <a:pt x="77" y="280"/>
                </a:cubicBezTo>
                <a:cubicBezTo>
                  <a:pt x="77" y="280"/>
                  <a:pt x="77" y="280"/>
                  <a:pt x="77" y="280"/>
                </a:cubicBezTo>
                <a:cubicBezTo>
                  <a:pt x="77" y="280"/>
                  <a:pt x="77" y="280"/>
                  <a:pt x="77" y="280"/>
                </a:cubicBezTo>
                <a:cubicBezTo>
                  <a:pt x="77" y="280"/>
                  <a:pt x="77" y="280"/>
                  <a:pt x="77" y="280"/>
                </a:cubicBezTo>
                <a:cubicBezTo>
                  <a:pt x="77" y="280"/>
                  <a:pt x="77" y="280"/>
                  <a:pt x="77" y="280"/>
                </a:cubicBezTo>
                <a:cubicBezTo>
                  <a:pt x="77" y="280"/>
                  <a:pt x="77" y="280"/>
                  <a:pt x="77" y="280"/>
                </a:cubicBezTo>
                <a:cubicBezTo>
                  <a:pt x="77" y="280"/>
                  <a:pt x="77" y="280"/>
                  <a:pt x="77" y="280"/>
                </a:cubicBezTo>
                <a:cubicBezTo>
                  <a:pt x="77" y="280"/>
                  <a:pt x="77" y="280"/>
                  <a:pt x="77" y="280"/>
                </a:cubicBezTo>
                <a:cubicBezTo>
                  <a:pt x="77" y="280"/>
                  <a:pt x="77" y="280"/>
                  <a:pt x="77" y="280"/>
                </a:cubicBezTo>
                <a:cubicBezTo>
                  <a:pt x="77" y="280"/>
                  <a:pt x="77" y="280"/>
                  <a:pt x="77" y="280"/>
                </a:cubicBezTo>
                <a:cubicBezTo>
                  <a:pt x="77" y="279"/>
                  <a:pt x="77" y="279"/>
                  <a:pt x="77" y="279"/>
                </a:cubicBezTo>
                <a:cubicBezTo>
                  <a:pt x="77" y="279"/>
                  <a:pt x="77" y="279"/>
                  <a:pt x="77" y="279"/>
                </a:cubicBezTo>
                <a:cubicBezTo>
                  <a:pt x="77" y="279"/>
                  <a:pt x="77" y="279"/>
                  <a:pt x="77" y="279"/>
                </a:cubicBezTo>
                <a:cubicBezTo>
                  <a:pt x="77" y="279"/>
                  <a:pt x="77" y="279"/>
                  <a:pt x="77" y="279"/>
                </a:cubicBezTo>
                <a:cubicBezTo>
                  <a:pt x="78" y="279"/>
                  <a:pt x="78" y="279"/>
                  <a:pt x="78" y="279"/>
                </a:cubicBezTo>
                <a:cubicBezTo>
                  <a:pt x="78" y="279"/>
                  <a:pt x="78" y="279"/>
                  <a:pt x="78" y="279"/>
                </a:cubicBezTo>
                <a:cubicBezTo>
                  <a:pt x="78" y="279"/>
                  <a:pt x="78" y="279"/>
                  <a:pt x="78" y="279"/>
                </a:cubicBezTo>
                <a:cubicBezTo>
                  <a:pt x="78" y="279"/>
                  <a:pt x="78" y="279"/>
                  <a:pt x="78" y="279"/>
                </a:cubicBezTo>
                <a:cubicBezTo>
                  <a:pt x="78" y="278"/>
                  <a:pt x="78" y="278"/>
                  <a:pt x="78" y="278"/>
                </a:cubicBezTo>
                <a:cubicBezTo>
                  <a:pt x="78" y="278"/>
                  <a:pt x="78" y="278"/>
                  <a:pt x="78" y="278"/>
                </a:cubicBezTo>
                <a:cubicBezTo>
                  <a:pt x="78" y="278"/>
                  <a:pt x="78" y="278"/>
                  <a:pt x="78" y="278"/>
                </a:cubicBezTo>
                <a:cubicBezTo>
                  <a:pt x="78" y="278"/>
                  <a:pt x="78" y="278"/>
                  <a:pt x="78" y="278"/>
                </a:cubicBezTo>
                <a:cubicBezTo>
                  <a:pt x="78" y="278"/>
                  <a:pt x="78" y="278"/>
                  <a:pt x="78" y="278"/>
                </a:cubicBezTo>
                <a:cubicBezTo>
                  <a:pt x="78" y="278"/>
                  <a:pt x="78" y="278"/>
                  <a:pt x="78" y="278"/>
                </a:cubicBezTo>
                <a:cubicBezTo>
                  <a:pt x="78" y="278"/>
                  <a:pt x="78" y="278"/>
                  <a:pt x="78" y="278"/>
                </a:cubicBezTo>
                <a:cubicBezTo>
                  <a:pt x="78" y="278"/>
                  <a:pt x="78" y="278"/>
                  <a:pt x="78" y="278"/>
                </a:cubicBezTo>
                <a:cubicBezTo>
                  <a:pt x="78" y="278"/>
                  <a:pt x="78" y="278"/>
                  <a:pt x="78" y="278"/>
                </a:cubicBezTo>
                <a:cubicBezTo>
                  <a:pt x="78" y="278"/>
                  <a:pt x="78" y="278"/>
                  <a:pt x="78" y="278"/>
                </a:cubicBezTo>
                <a:cubicBezTo>
                  <a:pt x="78" y="277"/>
                  <a:pt x="78" y="277"/>
                  <a:pt x="78" y="277"/>
                </a:cubicBezTo>
                <a:cubicBezTo>
                  <a:pt x="78" y="277"/>
                  <a:pt x="78" y="277"/>
                  <a:pt x="78" y="277"/>
                </a:cubicBezTo>
                <a:cubicBezTo>
                  <a:pt x="78" y="277"/>
                  <a:pt x="78" y="277"/>
                  <a:pt x="78" y="277"/>
                </a:cubicBezTo>
                <a:cubicBezTo>
                  <a:pt x="78" y="277"/>
                  <a:pt x="78" y="277"/>
                  <a:pt x="78" y="277"/>
                </a:cubicBezTo>
                <a:cubicBezTo>
                  <a:pt x="78" y="277"/>
                  <a:pt x="78" y="277"/>
                  <a:pt x="78" y="277"/>
                </a:cubicBezTo>
                <a:cubicBezTo>
                  <a:pt x="78" y="277"/>
                  <a:pt x="78" y="277"/>
                  <a:pt x="78" y="277"/>
                </a:cubicBezTo>
                <a:cubicBezTo>
                  <a:pt x="78" y="277"/>
                  <a:pt x="78" y="277"/>
                  <a:pt x="78" y="277"/>
                </a:cubicBezTo>
                <a:cubicBezTo>
                  <a:pt x="78" y="277"/>
                  <a:pt x="78" y="277"/>
                  <a:pt x="78" y="277"/>
                </a:cubicBezTo>
                <a:cubicBezTo>
                  <a:pt x="78" y="276"/>
                  <a:pt x="78" y="276"/>
                  <a:pt x="78" y="276"/>
                </a:cubicBezTo>
                <a:cubicBezTo>
                  <a:pt x="78" y="276"/>
                  <a:pt x="78" y="276"/>
                  <a:pt x="78" y="276"/>
                </a:cubicBezTo>
                <a:cubicBezTo>
                  <a:pt x="78" y="276"/>
                  <a:pt x="78" y="276"/>
                  <a:pt x="78" y="276"/>
                </a:cubicBezTo>
                <a:cubicBezTo>
                  <a:pt x="78" y="276"/>
                  <a:pt x="78" y="276"/>
                  <a:pt x="78" y="276"/>
                </a:cubicBezTo>
                <a:cubicBezTo>
                  <a:pt x="78" y="276"/>
                  <a:pt x="78" y="276"/>
                  <a:pt x="78" y="276"/>
                </a:cubicBezTo>
                <a:cubicBezTo>
                  <a:pt x="79" y="276"/>
                  <a:pt x="79" y="276"/>
                  <a:pt x="79" y="276"/>
                </a:cubicBezTo>
                <a:cubicBezTo>
                  <a:pt x="79" y="276"/>
                  <a:pt x="79" y="276"/>
                  <a:pt x="79" y="276"/>
                </a:cubicBezTo>
                <a:cubicBezTo>
                  <a:pt x="79" y="276"/>
                  <a:pt x="79" y="276"/>
                  <a:pt x="79" y="276"/>
                </a:cubicBezTo>
                <a:cubicBezTo>
                  <a:pt x="79" y="276"/>
                  <a:pt x="79" y="276"/>
                  <a:pt x="79" y="276"/>
                </a:cubicBezTo>
                <a:cubicBezTo>
                  <a:pt x="79" y="275"/>
                  <a:pt x="79" y="275"/>
                  <a:pt x="79" y="275"/>
                </a:cubicBezTo>
                <a:cubicBezTo>
                  <a:pt x="79" y="275"/>
                  <a:pt x="79" y="275"/>
                  <a:pt x="79" y="275"/>
                </a:cubicBezTo>
                <a:cubicBezTo>
                  <a:pt x="79" y="275"/>
                  <a:pt x="79" y="275"/>
                  <a:pt x="79" y="275"/>
                </a:cubicBezTo>
                <a:cubicBezTo>
                  <a:pt x="79" y="275"/>
                  <a:pt x="79" y="275"/>
                  <a:pt x="79" y="275"/>
                </a:cubicBezTo>
                <a:cubicBezTo>
                  <a:pt x="79" y="275"/>
                  <a:pt x="79" y="275"/>
                  <a:pt x="79" y="275"/>
                </a:cubicBezTo>
                <a:cubicBezTo>
                  <a:pt x="79" y="275"/>
                  <a:pt x="79" y="275"/>
                  <a:pt x="79" y="275"/>
                </a:cubicBezTo>
                <a:cubicBezTo>
                  <a:pt x="79" y="275"/>
                  <a:pt x="79" y="275"/>
                  <a:pt x="79" y="275"/>
                </a:cubicBezTo>
                <a:cubicBezTo>
                  <a:pt x="79" y="275"/>
                  <a:pt x="79" y="275"/>
                  <a:pt x="79" y="275"/>
                </a:cubicBezTo>
                <a:cubicBezTo>
                  <a:pt x="80" y="275"/>
                  <a:pt x="80" y="275"/>
                  <a:pt x="80" y="275"/>
                </a:cubicBezTo>
                <a:cubicBezTo>
                  <a:pt x="80" y="274"/>
                  <a:pt x="80" y="274"/>
                  <a:pt x="80" y="274"/>
                </a:cubicBezTo>
                <a:cubicBezTo>
                  <a:pt x="80" y="274"/>
                  <a:pt x="80" y="274"/>
                  <a:pt x="80" y="274"/>
                </a:cubicBezTo>
                <a:cubicBezTo>
                  <a:pt x="80" y="274"/>
                  <a:pt x="80" y="274"/>
                  <a:pt x="80" y="274"/>
                </a:cubicBezTo>
                <a:cubicBezTo>
                  <a:pt x="80" y="274"/>
                  <a:pt x="80" y="274"/>
                  <a:pt x="80" y="274"/>
                </a:cubicBezTo>
                <a:cubicBezTo>
                  <a:pt x="80" y="274"/>
                  <a:pt x="80" y="274"/>
                  <a:pt x="80" y="274"/>
                </a:cubicBezTo>
                <a:cubicBezTo>
                  <a:pt x="80" y="274"/>
                  <a:pt x="80" y="274"/>
                  <a:pt x="80" y="274"/>
                </a:cubicBezTo>
                <a:cubicBezTo>
                  <a:pt x="80" y="274"/>
                  <a:pt x="80" y="274"/>
                  <a:pt x="80" y="274"/>
                </a:cubicBezTo>
                <a:cubicBezTo>
                  <a:pt x="80" y="274"/>
                  <a:pt x="80" y="274"/>
                  <a:pt x="80" y="274"/>
                </a:cubicBezTo>
                <a:cubicBezTo>
                  <a:pt x="80" y="274"/>
                  <a:pt x="80" y="274"/>
                  <a:pt x="80" y="274"/>
                </a:cubicBezTo>
                <a:cubicBezTo>
                  <a:pt x="80" y="274"/>
                  <a:pt x="80" y="274"/>
                  <a:pt x="80" y="274"/>
                </a:cubicBezTo>
                <a:cubicBezTo>
                  <a:pt x="81" y="273"/>
                  <a:pt x="81" y="273"/>
                  <a:pt x="81" y="273"/>
                </a:cubicBezTo>
                <a:cubicBezTo>
                  <a:pt x="81" y="273"/>
                  <a:pt x="81" y="273"/>
                  <a:pt x="81" y="273"/>
                </a:cubicBezTo>
                <a:cubicBezTo>
                  <a:pt x="81" y="273"/>
                  <a:pt x="81" y="273"/>
                  <a:pt x="81" y="273"/>
                </a:cubicBezTo>
                <a:cubicBezTo>
                  <a:pt x="81" y="273"/>
                  <a:pt x="81" y="273"/>
                  <a:pt x="81" y="273"/>
                </a:cubicBezTo>
                <a:cubicBezTo>
                  <a:pt x="81" y="273"/>
                  <a:pt x="81" y="273"/>
                  <a:pt x="81" y="273"/>
                </a:cubicBezTo>
                <a:cubicBezTo>
                  <a:pt x="81" y="273"/>
                  <a:pt x="81" y="273"/>
                  <a:pt x="81" y="273"/>
                </a:cubicBezTo>
                <a:cubicBezTo>
                  <a:pt x="81" y="273"/>
                  <a:pt x="81" y="273"/>
                  <a:pt x="81" y="273"/>
                </a:cubicBezTo>
                <a:cubicBezTo>
                  <a:pt x="81" y="273"/>
                  <a:pt x="81" y="273"/>
                  <a:pt x="81" y="273"/>
                </a:cubicBezTo>
                <a:cubicBezTo>
                  <a:pt x="82" y="273"/>
                  <a:pt x="82" y="273"/>
                  <a:pt x="82" y="273"/>
                </a:cubicBezTo>
                <a:cubicBezTo>
                  <a:pt x="82" y="273"/>
                  <a:pt x="82" y="273"/>
                  <a:pt x="82" y="273"/>
                </a:cubicBezTo>
                <a:cubicBezTo>
                  <a:pt x="82" y="273"/>
                  <a:pt x="82" y="273"/>
                  <a:pt x="82" y="273"/>
                </a:cubicBezTo>
                <a:cubicBezTo>
                  <a:pt x="82" y="272"/>
                  <a:pt x="82" y="272"/>
                  <a:pt x="82" y="272"/>
                </a:cubicBezTo>
                <a:cubicBezTo>
                  <a:pt x="82" y="272"/>
                  <a:pt x="82" y="272"/>
                  <a:pt x="82" y="272"/>
                </a:cubicBezTo>
                <a:cubicBezTo>
                  <a:pt x="82" y="272"/>
                  <a:pt x="82" y="272"/>
                  <a:pt x="82" y="272"/>
                </a:cubicBezTo>
                <a:cubicBezTo>
                  <a:pt x="82" y="272"/>
                  <a:pt x="82" y="272"/>
                  <a:pt x="82" y="272"/>
                </a:cubicBezTo>
                <a:cubicBezTo>
                  <a:pt x="83" y="272"/>
                  <a:pt x="83" y="272"/>
                  <a:pt x="83" y="272"/>
                </a:cubicBezTo>
                <a:cubicBezTo>
                  <a:pt x="83" y="272"/>
                  <a:pt x="83" y="272"/>
                  <a:pt x="83" y="272"/>
                </a:cubicBezTo>
                <a:cubicBezTo>
                  <a:pt x="83" y="272"/>
                  <a:pt x="83" y="272"/>
                  <a:pt x="83" y="272"/>
                </a:cubicBezTo>
                <a:cubicBezTo>
                  <a:pt x="83" y="272"/>
                  <a:pt x="83" y="272"/>
                  <a:pt x="83" y="272"/>
                </a:cubicBezTo>
                <a:cubicBezTo>
                  <a:pt x="83" y="272"/>
                  <a:pt x="83" y="272"/>
                  <a:pt x="83" y="272"/>
                </a:cubicBezTo>
                <a:cubicBezTo>
                  <a:pt x="83" y="272"/>
                  <a:pt x="83" y="272"/>
                  <a:pt x="83" y="272"/>
                </a:cubicBezTo>
                <a:cubicBezTo>
                  <a:pt x="83" y="272"/>
                  <a:pt x="83" y="272"/>
                  <a:pt x="83" y="272"/>
                </a:cubicBezTo>
                <a:cubicBezTo>
                  <a:pt x="84" y="272"/>
                  <a:pt x="84" y="272"/>
                  <a:pt x="84" y="272"/>
                </a:cubicBezTo>
                <a:cubicBezTo>
                  <a:pt x="84" y="272"/>
                  <a:pt x="84" y="272"/>
                  <a:pt x="84" y="272"/>
                </a:cubicBezTo>
                <a:cubicBezTo>
                  <a:pt x="84" y="272"/>
                  <a:pt x="84" y="272"/>
                  <a:pt x="84" y="272"/>
                </a:cubicBezTo>
                <a:cubicBezTo>
                  <a:pt x="84" y="272"/>
                  <a:pt x="84" y="272"/>
                  <a:pt x="84" y="272"/>
                </a:cubicBezTo>
                <a:cubicBezTo>
                  <a:pt x="84" y="272"/>
                  <a:pt x="84" y="272"/>
                  <a:pt x="84" y="272"/>
                </a:cubicBezTo>
                <a:cubicBezTo>
                  <a:pt x="85" y="271"/>
                  <a:pt x="85" y="271"/>
                  <a:pt x="85" y="271"/>
                </a:cubicBezTo>
                <a:cubicBezTo>
                  <a:pt x="85" y="271"/>
                  <a:pt x="85" y="271"/>
                  <a:pt x="85" y="271"/>
                </a:cubicBezTo>
                <a:cubicBezTo>
                  <a:pt x="85" y="271"/>
                  <a:pt x="85" y="271"/>
                  <a:pt x="85" y="271"/>
                </a:cubicBezTo>
                <a:cubicBezTo>
                  <a:pt x="85" y="271"/>
                  <a:pt x="85" y="271"/>
                  <a:pt x="85" y="271"/>
                </a:cubicBezTo>
                <a:cubicBezTo>
                  <a:pt x="85" y="271"/>
                  <a:pt x="85" y="271"/>
                  <a:pt x="85" y="271"/>
                </a:cubicBezTo>
                <a:cubicBezTo>
                  <a:pt x="86" y="271"/>
                  <a:pt x="86" y="271"/>
                  <a:pt x="86" y="271"/>
                </a:cubicBezTo>
                <a:cubicBezTo>
                  <a:pt x="86" y="271"/>
                  <a:pt x="86" y="271"/>
                  <a:pt x="86" y="271"/>
                </a:cubicBezTo>
                <a:cubicBezTo>
                  <a:pt x="86" y="271"/>
                  <a:pt x="86" y="271"/>
                  <a:pt x="86" y="271"/>
                </a:cubicBezTo>
                <a:cubicBezTo>
                  <a:pt x="86" y="271"/>
                  <a:pt x="86" y="271"/>
                  <a:pt x="86" y="271"/>
                </a:cubicBezTo>
                <a:cubicBezTo>
                  <a:pt x="87" y="271"/>
                  <a:pt x="87" y="271"/>
                  <a:pt x="87" y="271"/>
                </a:cubicBezTo>
                <a:cubicBezTo>
                  <a:pt x="179" y="271"/>
                  <a:pt x="179" y="271"/>
                  <a:pt x="179" y="271"/>
                </a:cubicBezTo>
                <a:cubicBezTo>
                  <a:pt x="173" y="277"/>
                  <a:pt x="167" y="283"/>
                  <a:pt x="162" y="290"/>
                </a:cubicBezTo>
                <a:close/>
                <a:moveTo>
                  <a:pt x="77" y="280"/>
                </a:moveTo>
                <a:cubicBezTo>
                  <a:pt x="77" y="280"/>
                  <a:pt x="77" y="280"/>
                  <a:pt x="77" y="280"/>
                </a:cubicBezTo>
                <a:close/>
                <a:moveTo>
                  <a:pt x="87" y="218"/>
                </a:moveTo>
                <a:cubicBezTo>
                  <a:pt x="258" y="218"/>
                  <a:pt x="258" y="218"/>
                  <a:pt x="258" y="218"/>
                </a:cubicBezTo>
                <a:cubicBezTo>
                  <a:pt x="263" y="218"/>
                  <a:pt x="267" y="222"/>
                  <a:pt x="267" y="228"/>
                </a:cubicBezTo>
                <a:cubicBezTo>
                  <a:pt x="267" y="228"/>
                  <a:pt x="267" y="228"/>
                  <a:pt x="267" y="228"/>
                </a:cubicBezTo>
                <a:cubicBezTo>
                  <a:pt x="267" y="229"/>
                  <a:pt x="267" y="231"/>
                  <a:pt x="266" y="232"/>
                </a:cubicBezTo>
                <a:cubicBezTo>
                  <a:pt x="257" y="233"/>
                  <a:pt x="249" y="235"/>
                  <a:pt x="241" y="237"/>
                </a:cubicBezTo>
                <a:cubicBezTo>
                  <a:pt x="87" y="237"/>
                  <a:pt x="87" y="237"/>
                  <a:pt x="87" y="237"/>
                </a:cubicBezTo>
                <a:cubicBezTo>
                  <a:pt x="82" y="237"/>
                  <a:pt x="77" y="233"/>
                  <a:pt x="77" y="228"/>
                </a:cubicBezTo>
                <a:cubicBezTo>
                  <a:pt x="77" y="228"/>
                  <a:pt x="77" y="228"/>
                  <a:pt x="77" y="228"/>
                </a:cubicBezTo>
                <a:cubicBezTo>
                  <a:pt x="77" y="222"/>
                  <a:pt x="82" y="218"/>
                  <a:pt x="87" y="218"/>
                </a:cubicBezTo>
                <a:close/>
                <a:moveTo>
                  <a:pt x="87" y="165"/>
                </a:moveTo>
                <a:cubicBezTo>
                  <a:pt x="258" y="165"/>
                  <a:pt x="258" y="165"/>
                  <a:pt x="258" y="165"/>
                </a:cubicBezTo>
                <a:cubicBezTo>
                  <a:pt x="263" y="165"/>
                  <a:pt x="267" y="170"/>
                  <a:pt x="267" y="175"/>
                </a:cubicBezTo>
                <a:cubicBezTo>
                  <a:pt x="267" y="175"/>
                  <a:pt x="267" y="175"/>
                  <a:pt x="267" y="175"/>
                </a:cubicBezTo>
                <a:cubicBezTo>
                  <a:pt x="267" y="180"/>
                  <a:pt x="263" y="184"/>
                  <a:pt x="258" y="184"/>
                </a:cubicBezTo>
                <a:cubicBezTo>
                  <a:pt x="87" y="184"/>
                  <a:pt x="87" y="184"/>
                  <a:pt x="87" y="184"/>
                </a:cubicBezTo>
                <a:cubicBezTo>
                  <a:pt x="82" y="184"/>
                  <a:pt x="77" y="180"/>
                  <a:pt x="77" y="175"/>
                </a:cubicBezTo>
                <a:cubicBezTo>
                  <a:pt x="77" y="175"/>
                  <a:pt x="77" y="175"/>
                  <a:pt x="77" y="175"/>
                </a:cubicBezTo>
                <a:cubicBezTo>
                  <a:pt x="77" y="170"/>
                  <a:pt x="82" y="165"/>
                  <a:pt x="87" y="165"/>
                </a:cubicBezTo>
                <a:close/>
                <a:moveTo>
                  <a:pt x="87" y="115"/>
                </a:moveTo>
                <a:cubicBezTo>
                  <a:pt x="258" y="115"/>
                  <a:pt x="258" y="115"/>
                  <a:pt x="258" y="115"/>
                </a:cubicBezTo>
                <a:cubicBezTo>
                  <a:pt x="263" y="115"/>
                  <a:pt x="267" y="120"/>
                  <a:pt x="267" y="125"/>
                </a:cubicBezTo>
                <a:cubicBezTo>
                  <a:pt x="267" y="125"/>
                  <a:pt x="267" y="125"/>
                  <a:pt x="267" y="125"/>
                </a:cubicBezTo>
                <a:cubicBezTo>
                  <a:pt x="267" y="130"/>
                  <a:pt x="263" y="134"/>
                  <a:pt x="258" y="134"/>
                </a:cubicBezTo>
                <a:cubicBezTo>
                  <a:pt x="87" y="134"/>
                  <a:pt x="87" y="134"/>
                  <a:pt x="87" y="134"/>
                </a:cubicBezTo>
                <a:cubicBezTo>
                  <a:pt x="82" y="134"/>
                  <a:pt x="77" y="130"/>
                  <a:pt x="77" y="125"/>
                </a:cubicBezTo>
                <a:cubicBezTo>
                  <a:pt x="77" y="125"/>
                  <a:pt x="77" y="125"/>
                  <a:pt x="77" y="125"/>
                </a:cubicBezTo>
                <a:cubicBezTo>
                  <a:pt x="77" y="120"/>
                  <a:pt x="82" y="115"/>
                  <a:pt x="87" y="115"/>
                </a:cubicBezTo>
                <a:close/>
                <a:moveTo>
                  <a:pt x="130" y="59"/>
                </a:moveTo>
                <a:cubicBezTo>
                  <a:pt x="130" y="33"/>
                  <a:pt x="130" y="33"/>
                  <a:pt x="130" y="33"/>
                </a:cubicBezTo>
                <a:cubicBezTo>
                  <a:pt x="130" y="31"/>
                  <a:pt x="131" y="29"/>
                  <a:pt x="132" y="28"/>
                </a:cubicBezTo>
                <a:cubicBezTo>
                  <a:pt x="132" y="28"/>
                  <a:pt x="132" y="28"/>
                  <a:pt x="132" y="28"/>
                </a:cubicBezTo>
                <a:cubicBezTo>
                  <a:pt x="134" y="27"/>
                  <a:pt x="136" y="26"/>
                  <a:pt x="138" y="26"/>
                </a:cubicBezTo>
                <a:cubicBezTo>
                  <a:pt x="206" y="26"/>
                  <a:pt x="206" y="26"/>
                  <a:pt x="206" y="26"/>
                </a:cubicBezTo>
                <a:cubicBezTo>
                  <a:pt x="208" y="26"/>
                  <a:pt x="211" y="27"/>
                  <a:pt x="212" y="28"/>
                </a:cubicBezTo>
                <a:cubicBezTo>
                  <a:pt x="212" y="28"/>
                  <a:pt x="212" y="28"/>
                  <a:pt x="212" y="28"/>
                </a:cubicBezTo>
                <a:cubicBezTo>
                  <a:pt x="214" y="29"/>
                  <a:pt x="215" y="31"/>
                  <a:pt x="215" y="33"/>
                </a:cubicBezTo>
                <a:cubicBezTo>
                  <a:pt x="215" y="59"/>
                  <a:pt x="215" y="59"/>
                  <a:pt x="215" y="59"/>
                </a:cubicBezTo>
                <a:lnTo>
                  <a:pt x="130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5" t="5611"/>
          <a:stretch>
            <a:fillRect/>
          </a:stretch>
        </p:blipFill>
        <p:spPr>
          <a:xfrm flipH="1">
            <a:off x="10393113" y="-503887"/>
            <a:ext cx="2374175" cy="16926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47" b="40370"/>
          <a:stretch>
            <a:fillRect/>
          </a:stretch>
        </p:blipFill>
        <p:spPr>
          <a:xfrm flipH="1">
            <a:off x="-1" y="5090160"/>
            <a:ext cx="1074711" cy="17678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5" t="5611"/>
          <a:stretch>
            <a:fillRect/>
          </a:stretch>
        </p:blipFill>
        <p:spPr>
          <a:xfrm rot="14238184">
            <a:off x="-729168" y="5954010"/>
            <a:ext cx="1458338" cy="1039685"/>
          </a:xfrm>
          <a:prstGeom prst="rect">
            <a:avLst/>
          </a:prstGeom>
        </p:spPr>
      </p:pic>
      <p:sp>
        <p:nvSpPr>
          <p:cNvPr id="7" name="TextBox 76"/>
          <p:cNvSpPr txBox="1"/>
          <p:nvPr/>
        </p:nvSpPr>
        <p:spPr>
          <a:xfrm>
            <a:off x="5234226" y="23294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97383" y="567085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advertisement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945234" y="858062"/>
            <a:ext cx="301533" cy="51177"/>
            <a:chOff x="5937294" y="1101902"/>
            <a:chExt cx="440507" cy="74764"/>
          </a:xfrm>
          <a:solidFill>
            <a:srgbClr val="75A031"/>
          </a:solidFill>
        </p:grpSpPr>
        <p:sp>
          <p:nvSpPr>
            <p:cNvPr id="15" name="椭圆 14"/>
            <p:cNvSpPr/>
            <p:nvPr/>
          </p:nvSpPr>
          <p:spPr>
            <a:xfrm>
              <a:off x="5937294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6059208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6181122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6303037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161" y="1828291"/>
            <a:ext cx="5764058" cy="3843459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7328539" y="2810237"/>
            <a:ext cx="3644261" cy="6924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请在此添加文字说明，稻壳儿春秋广告模板。请在此添加文字说明，稻壳儿春秋广告模板。请在此添加文字说明，稻壳儿春秋广告模板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76"/>
          <p:cNvSpPr txBox="1"/>
          <p:nvPr/>
        </p:nvSpPr>
        <p:spPr>
          <a:xfrm>
            <a:off x="7416999" y="2445704"/>
            <a:ext cx="1009371" cy="307777"/>
          </a:xfrm>
          <a:prstGeom prst="rect">
            <a:avLst/>
          </a:prstGeom>
          <a:solidFill>
            <a:srgbClr val="649C4B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328539" y="4492317"/>
            <a:ext cx="3644261" cy="6924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请在此添加文字说明，稻壳儿春秋广告模板。请在此添加文字说明，稻壳儿春秋广告模板。请在此添加文字说明，稻壳儿春秋广告模板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7416999" y="4127784"/>
            <a:ext cx="1009371" cy="307777"/>
          </a:xfrm>
          <a:prstGeom prst="rect">
            <a:avLst/>
          </a:prstGeom>
          <a:solidFill>
            <a:srgbClr val="649C4B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5" t="5611"/>
          <a:stretch>
            <a:fillRect/>
          </a:stretch>
        </p:blipFill>
        <p:spPr>
          <a:xfrm>
            <a:off x="-1097608" y="3755746"/>
            <a:ext cx="4795738" cy="341899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5" t="5611"/>
          <a:stretch>
            <a:fillRect/>
          </a:stretch>
        </p:blipFill>
        <p:spPr>
          <a:xfrm flipH="1" flipV="1">
            <a:off x="8369927" y="-965202"/>
            <a:ext cx="4139460" cy="295112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01" b="15562"/>
          <a:stretch>
            <a:fillRect/>
          </a:stretch>
        </p:blipFill>
        <p:spPr>
          <a:xfrm rot="16200000" flipV="1">
            <a:off x="-99542" y="-2357188"/>
            <a:ext cx="4093411" cy="63564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9634668" y="1795157"/>
            <a:ext cx="3234133" cy="8161885"/>
          </a:xfrm>
          <a:prstGeom prst="rect">
            <a:avLst/>
          </a:prstGeom>
        </p:spPr>
      </p:pic>
      <p:sp>
        <p:nvSpPr>
          <p:cNvPr id="39" name="TextBox 76"/>
          <p:cNvSpPr txBox="1"/>
          <p:nvPr/>
        </p:nvSpPr>
        <p:spPr>
          <a:xfrm>
            <a:off x="4807597" y="2589115"/>
            <a:ext cx="2584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4800" dirty="0" smtClean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4800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043372" y="4056719"/>
            <a:ext cx="4113195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9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template</a:t>
            </a:r>
            <a:endParaRPr lang="en-US" altLang="zh-CN" sz="9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zh-CN" sz="9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 report, sales marketing, chart </a:t>
            </a:r>
            <a:r>
              <a:rPr lang="en-US" altLang="zh-CN" sz="9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9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76"/>
          <p:cNvSpPr txBox="1"/>
          <p:nvPr/>
        </p:nvSpPr>
        <p:spPr>
          <a:xfrm>
            <a:off x="4327019" y="3353851"/>
            <a:ext cx="35459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  <a:endParaRPr lang="zh-CN" altLang="en-US" sz="2800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785706" y="3945008"/>
            <a:ext cx="620588" cy="105328"/>
            <a:chOff x="5937294" y="1101902"/>
            <a:chExt cx="440507" cy="74764"/>
          </a:xfrm>
          <a:solidFill>
            <a:srgbClr val="649C4B"/>
          </a:solidFill>
        </p:grpSpPr>
        <p:sp>
          <p:nvSpPr>
            <p:cNvPr id="43" name="椭圆 42"/>
            <p:cNvSpPr/>
            <p:nvPr/>
          </p:nvSpPr>
          <p:spPr>
            <a:xfrm>
              <a:off x="5937294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6059208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6181122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6303037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5" t="5611"/>
          <a:stretch>
            <a:fillRect/>
          </a:stretch>
        </p:blipFill>
        <p:spPr>
          <a:xfrm flipH="1">
            <a:off x="10393113" y="-503887"/>
            <a:ext cx="2374175" cy="16926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47" b="40370"/>
          <a:stretch>
            <a:fillRect/>
          </a:stretch>
        </p:blipFill>
        <p:spPr>
          <a:xfrm flipH="1">
            <a:off x="-1" y="5090160"/>
            <a:ext cx="1074711" cy="17678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5" t="5611"/>
          <a:stretch>
            <a:fillRect/>
          </a:stretch>
        </p:blipFill>
        <p:spPr>
          <a:xfrm rot="14238184">
            <a:off x="-729168" y="5954010"/>
            <a:ext cx="1458338" cy="1039685"/>
          </a:xfrm>
          <a:prstGeom prst="rect">
            <a:avLst/>
          </a:prstGeom>
        </p:spPr>
      </p:pic>
      <p:sp>
        <p:nvSpPr>
          <p:cNvPr id="7" name="TextBox 76"/>
          <p:cNvSpPr txBox="1"/>
          <p:nvPr/>
        </p:nvSpPr>
        <p:spPr>
          <a:xfrm>
            <a:off x="5234226" y="23294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97383" y="567085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advertisement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945234" y="858062"/>
            <a:ext cx="301533" cy="51177"/>
            <a:chOff x="5937294" y="1101902"/>
            <a:chExt cx="440507" cy="74764"/>
          </a:xfrm>
          <a:solidFill>
            <a:srgbClr val="75A031"/>
          </a:solidFill>
        </p:grpSpPr>
        <p:sp>
          <p:nvSpPr>
            <p:cNvPr id="15" name="椭圆 14"/>
            <p:cNvSpPr/>
            <p:nvPr/>
          </p:nvSpPr>
          <p:spPr>
            <a:xfrm>
              <a:off x="5937294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6059208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6181122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6303037" y="1101902"/>
              <a:ext cx="74764" cy="747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Freeform 5"/>
          <p:cNvSpPr/>
          <p:nvPr/>
        </p:nvSpPr>
        <p:spPr bwMode="auto">
          <a:xfrm>
            <a:off x="1393994" y="1752600"/>
            <a:ext cx="2527299" cy="1676400"/>
          </a:xfrm>
          <a:prstGeom prst="flowChartDocument">
            <a:avLst/>
          </a:prstGeom>
          <a:solidFill>
            <a:srgbClr val="649C4B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</a:rPr>
              <a:t>159.00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2108373" y="3623548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505520" y="3992880"/>
            <a:ext cx="2304246" cy="1269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。请在此添加文字说明，稻壳儿春秋广告模板。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93994" y="1752600"/>
            <a:ext cx="2527299" cy="3826811"/>
          </a:xfrm>
          <a:prstGeom prst="rect">
            <a:avLst/>
          </a:prstGeom>
          <a:noFill/>
          <a:ln w="28575">
            <a:solidFill>
              <a:srgbClr val="649C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5"/>
          <p:cNvSpPr/>
          <p:nvPr/>
        </p:nvSpPr>
        <p:spPr bwMode="auto">
          <a:xfrm>
            <a:off x="4848488" y="1752600"/>
            <a:ext cx="2527299" cy="1676400"/>
          </a:xfrm>
          <a:prstGeom prst="flowChartDocument">
            <a:avLst/>
          </a:prstGeom>
          <a:solidFill>
            <a:srgbClr val="649C4B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</a:rPr>
              <a:t>159.00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5562867" y="3623548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960014" y="3992880"/>
            <a:ext cx="230424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。请在此添加文字说明，稻壳儿春秋广告模板。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848488" y="1752600"/>
            <a:ext cx="2527299" cy="3826811"/>
          </a:xfrm>
          <a:prstGeom prst="rect">
            <a:avLst/>
          </a:prstGeom>
          <a:noFill/>
          <a:ln w="28575">
            <a:solidFill>
              <a:srgbClr val="649C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5"/>
          <p:cNvSpPr/>
          <p:nvPr/>
        </p:nvSpPr>
        <p:spPr bwMode="auto">
          <a:xfrm>
            <a:off x="8302982" y="1752600"/>
            <a:ext cx="2527299" cy="1676400"/>
          </a:xfrm>
          <a:prstGeom prst="flowChartDocument">
            <a:avLst/>
          </a:prstGeom>
          <a:solidFill>
            <a:srgbClr val="649C4B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</a:rPr>
              <a:t>159.00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5" name="TextBox 76"/>
          <p:cNvSpPr txBox="1"/>
          <p:nvPr/>
        </p:nvSpPr>
        <p:spPr>
          <a:xfrm>
            <a:off x="9017361" y="3623548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649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649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414508" y="3992880"/>
            <a:ext cx="2304246" cy="1269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。请在此添加文字说明，稻壳儿春秋广告模板。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302982" y="1752600"/>
            <a:ext cx="2527299" cy="3826811"/>
          </a:xfrm>
          <a:prstGeom prst="rect">
            <a:avLst/>
          </a:prstGeom>
          <a:noFill/>
          <a:ln w="28575">
            <a:solidFill>
              <a:srgbClr val="649C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3912</Words>
  <Application>WPS 演示</Application>
  <PresentationFormat>宽屏</PresentationFormat>
  <Paragraphs>334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Calibri</vt:lpstr>
      <vt:lpstr>FontAwesome</vt:lpstr>
      <vt:lpstr>Arial Unicode MS</vt:lpstr>
      <vt:lpstr>Calibri Light</vt:lpstr>
      <vt:lpstr>Segoe UI Light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赵春波</dc:creator>
  <cp:lastModifiedBy>Moment123</cp:lastModifiedBy>
  <cp:revision>25</cp:revision>
  <dcterms:created xsi:type="dcterms:W3CDTF">2017-05-04T07:33:00Z</dcterms:created>
  <dcterms:modified xsi:type="dcterms:W3CDTF">2017-12-19T09:36:16Z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