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2"/>
  </p:notesMasterIdLst>
  <p:sldIdLst>
    <p:sldId id="267" r:id="rId2"/>
    <p:sldId id="269" r:id="rId3"/>
    <p:sldId id="263" r:id="rId4"/>
    <p:sldId id="265" r:id="rId5"/>
    <p:sldId id="266" r:id="rId6"/>
    <p:sldId id="264" r:id="rId7"/>
    <p:sldId id="271" r:id="rId8"/>
    <p:sldId id="280" r:id="rId9"/>
    <p:sldId id="276" r:id="rId10"/>
    <p:sldId id="273" r:id="rId11"/>
    <p:sldId id="274" r:id="rId12"/>
    <p:sldId id="281" r:id="rId13"/>
    <p:sldId id="275" r:id="rId14"/>
    <p:sldId id="272" r:id="rId15"/>
    <p:sldId id="270" r:id="rId16"/>
    <p:sldId id="282" r:id="rId17"/>
    <p:sldId id="277" r:id="rId18"/>
    <p:sldId id="278" r:id="rId19"/>
    <p:sldId id="279" r:id="rId20"/>
    <p:sldId id="260" r:id="rId21"/>
  </p:sldIdLst>
  <p:sldSz cx="12192000" cy="6858000"/>
  <p:notesSz cx="6858000" cy="9144000"/>
  <p:embeddedFontLst>
    <p:embeddedFont>
      <p:font typeface="方正中等线繁体" panose="02010600030101010101" charset="-122"/>
      <p:regular r:id="rId23"/>
    </p:embeddedFont>
    <p:embeddedFont>
      <p:font typeface="Impact" panose="020B0806030902050204" pitchFamily="34" charset="0"/>
      <p:regular r:id="rId24"/>
    </p:embeddedFont>
    <p:embeddedFont>
      <p:font typeface="等线" panose="02010600030101010101" pitchFamily="2" charset="-122"/>
      <p:regular r:id="rId25"/>
      <p:bold r:id="rId26"/>
    </p:embeddedFont>
    <p:embeddedFont>
      <p:font typeface="等线 Light" panose="02010600030101010101" pitchFamily="2" charset="-122"/>
      <p:regular r:id="rId27"/>
    </p:embeddedFont>
    <p:embeddedFont>
      <p:font typeface="微软雅黑" panose="020B0503020204020204" pitchFamily="34" charset="-122"/>
      <p:regular r:id="rId28"/>
      <p:bold r:id="rId2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01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0" d="100"/>
          <a:sy n="90" d="100"/>
        </p:scale>
        <p:origin x="66" y="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6DE81B-F846-4227-B485-0C1E9E250D45}"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7D7A8F-D412-4609-A48B-A7754A53C225}" type="slidenum">
              <a:rPr lang="zh-CN" altLang="en-US" smtClean="0"/>
              <a:t>‹#›</a:t>
            </a:fld>
            <a:endParaRPr lang="zh-CN" altLang="en-US"/>
          </a:p>
        </p:txBody>
      </p:sp>
    </p:spTree>
    <p:extLst>
      <p:ext uri="{BB962C8B-B14F-4D97-AF65-F5344CB8AC3E}">
        <p14:creationId xmlns:p14="http://schemas.microsoft.com/office/powerpoint/2010/main" val="3994652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a:t>
            </a:fld>
            <a:endParaRPr lang="zh-CN" altLang="en-US"/>
          </a:p>
        </p:txBody>
      </p:sp>
    </p:spTree>
    <p:extLst>
      <p:ext uri="{BB962C8B-B14F-4D97-AF65-F5344CB8AC3E}">
        <p14:creationId xmlns:p14="http://schemas.microsoft.com/office/powerpoint/2010/main" val="13073595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10</a:t>
            </a:fld>
            <a:endParaRPr lang="zh-CN" altLang="en-US"/>
          </a:p>
        </p:txBody>
      </p:sp>
    </p:spTree>
    <p:extLst>
      <p:ext uri="{BB962C8B-B14F-4D97-AF65-F5344CB8AC3E}">
        <p14:creationId xmlns:p14="http://schemas.microsoft.com/office/powerpoint/2010/main" val="34268991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11</a:t>
            </a:fld>
            <a:endParaRPr lang="zh-CN" altLang="en-US"/>
          </a:p>
        </p:txBody>
      </p:sp>
    </p:spTree>
    <p:extLst>
      <p:ext uri="{BB962C8B-B14F-4D97-AF65-F5344CB8AC3E}">
        <p14:creationId xmlns:p14="http://schemas.microsoft.com/office/powerpoint/2010/main" val="910026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12</a:t>
            </a:fld>
            <a:endParaRPr lang="zh-CN" altLang="en-US"/>
          </a:p>
        </p:txBody>
      </p:sp>
    </p:spTree>
    <p:extLst>
      <p:ext uri="{BB962C8B-B14F-4D97-AF65-F5344CB8AC3E}">
        <p14:creationId xmlns:p14="http://schemas.microsoft.com/office/powerpoint/2010/main" val="18672698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13</a:t>
            </a:fld>
            <a:endParaRPr lang="zh-CN" altLang="en-US"/>
          </a:p>
        </p:txBody>
      </p:sp>
    </p:spTree>
    <p:extLst>
      <p:ext uri="{BB962C8B-B14F-4D97-AF65-F5344CB8AC3E}">
        <p14:creationId xmlns:p14="http://schemas.microsoft.com/office/powerpoint/2010/main" val="3888247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14</a:t>
            </a:fld>
            <a:endParaRPr lang="zh-CN" altLang="en-US"/>
          </a:p>
        </p:txBody>
      </p:sp>
    </p:spTree>
    <p:extLst>
      <p:ext uri="{BB962C8B-B14F-4D97-AF65-F5344CB8AC3E}">
        <p14:creationId xmlns:p14="http://schemas.microsoft.com/office/powerpoint/2010/main" val="35380934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15</a:t>
            </a:fld>
            <a:endParaRPr lang="zh-CN" altLang="en-US"/>
          </a:p>
        </p:txBody>
      </p:sp>
    </p:spTree>
    <p:extLst>
      <p:ext uri="{BB962C8B-B14F-4D97-AF65-F5344CB8AC3E}">
        <p14:creationId xmlns:p14="http://schemas.microsoft.com/office/powerpoint/2010/main" val="25439837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16</a:t>
            </a:fld>
            <a:endParaRPr lang="zh-CN" altLang="en-US"/>
          </a:p>
        </p:txBody>
      </p:sp>
    </p:spTree>
    <p:extLst>
      <p:ext uri="{BB962C8B-B14F-4D97-AF65-F5344CB8AC3E}">
        <p14:creationId xmlns:p14="http://schemas.microsoft.com/office/powerpoint/2010/main" val="3023613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17</a:t>
            </a:fld>
            <a:endParaRPr lang="zh-CN" altLang="en-US"/>
          </a:p>
        </p:txBody>
      </p:sp>
    </p:spTree>
    <p:extLst>
      <p:ext uri="{BB962C8B-B14F-4D97-AF65-F5344CB8AC3E}">
        <p14:creationId xmlns:p14="http://schemas.microsoft.com/office/powerpoint/2010/main" val="13171733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18</a:t>
            </a:fld>
            <a:endParaRPr lang="zh-CN" altLang="en-US"/>
          </a:p>
        </p:txBody>
      </p:sp>
    </p:spTree>
    <p:extLst>
      <p:ext uri="{BB962C8B-B14F-4D97-AF65-F5344CB8AC3E}">
        <p14:creationId xmlns:p14="http://schemas.microsoft.com/office/powerpoint/2010/main" val="5746750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19</a:t>
            </a:fld>
            <a:endParaRPr lang="zh-CN" altLang="en-US"/>
          </a:p>
        </p:txBody>
      </p:sp>
    </p:spTree>
    <p:extLst>
      <p:ext uri="{BB962C8B-B14F-4D97-AF65-F5344CB8AC3E}">
        <p14:creationId xmlns:p14="http://schemas.microsoft.com/office/powerpoint/2010/main" val="4032100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2</a:t>
            </a:fld>
            <a:endParaRPr lang="zh-CN" altLang="en-US"/>
          </a:p>
        </p:txBody>
      </p:sp>
    </p:spTree>
    <p:extLst>
      <p:ext uri="{BB962C8B-B14F-4D97-AF65-F5344CB8AC3E}">
        <p14:creationId xmlns:p14="http://schemas.microsoft.com/office/powerpoint/2010/main" val="17628784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20</a:t>
            </a:fld>
            <a:endParaRPr lang="zh-CN" altLang="en-US"/>
          </a:p>
        </p:txBody>
      </p:sp>
    </p:spTree>
    <p:extLst>
      <p:ext uri="{BB962C8B-B14F-4D97-AF65-F5344CB8AC3E}">
        <p14:creationId xmlns:p14="http://schemas.microsoft.com/office/powerpoint/2010/main" val="3570367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3</a:t>
            </a:fld>
            <a:endParaRPr lang="zh-CN" altLang="en-US"/>
          </a:p>
        </p:txBody>
      </p:sp>
    </p:spTree>
    <p:extLst>
      <p:ext uri="{BB962C8B-B14F-4D97-AF65-F5344CB8AC3E}">
        <p14:creationId xmlns:p14="http://schemas.microsoft.com/office/powerpoint/2010/main" val="1868461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4</a:t>
            </a:fld>
            <a:endParaRPr lang="zh-CN" altLang="en-US"/>
          </a:p>
        </p:txBody>
      </p:sp>
    </p:spTree>
    <p:extLst>
      <p:ext uri="{BB962C8B-B14F-4D97-AF65-F5344CB8AC3E}">
        <p14:creationId xmlns:p14="http://schemas.microsoft.com/office/powerpoint/2010/main" val="1065571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5</a:t>
            </a:fld>
            <a:endParaRPr lang="zh-CN" altLang="en-US"/>
          </a:p>
        </p:txBody>
      </p:sp>
    </p:spTree>
    <p:extLst>
      <p:ext uri="{BB962C8B-B14F-4D97-AF65-F5344CB8AC3E}">
        <p14:creationId xmlns:p14="http://schemas.microsoft.com/office/powerpoint/2010/main" val="3942046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6</a:t>
            </a:fld>
            <a:endParaRPr lang="zh-CN" altLang="en-US"/>
          </a:p>
        </p:txBody>
      </p:sp>
    </p:spTree>
    <p:extLst>
      <p:ext uri="{BB962C8B-B14F-4D97-AF65-F5344CB8AC3E}">
        <p14:creationId xmlns:p14="http://schemas.microsoft.com/office/powerpoint/2010/main" val="3410634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7</a:t>
            </a:fld>
            <a:endParaRPr lang="zh-CN" altLang="en-US"/>
          </a:p>
        </p:txBody>
      </p:sp>
    </p:spTree>
    <p:extLst>
      <p:ext uri="{BB962C8B-B14F-4D97-AF65-F5344CB8AC3E}">
        <p14:creationId xmlns:p14="http://schemas.microsoft.com/office/powerpoint/2010/main" val="124599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8</a:t>
            </a:fld>
            <a:endParaRPr lang="zh-CN" altLang="en-US"/>
          </a:p>
        </p:txBody>
      </p:sp>
    </p:spTree>
    <p:extLst>
      <p:ext uri="{BB962C8B-B14F-4D97-AF65-F5344CB8AC3E}">
        <p14:creationId xmlns:p14="http://schemas.microsoft.com/office/powerpoint/2010/main" val="2887897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D7A8F-D412-4609-A48B-A7754A53C225}" type="slidenum">
              <a:rPr lang="zh-CN" altLang="en-US" smtClean="0"/>
              <a:t>9</a:t>
            </a:fld>
            <a:endParaRPr lang="zh-CN" altLang="en-US"/>
          </a:p>
        </p:txBody>
      </p:sp>
    </p:spTree>
    <p:extLst>
      <p:ext uri="{BB962C8B-B14F-4D97-AF65-F5344CB8AC3E}">
        <p14:creationId xmlns:p14="http://schemas.microsoft.com/office/powerpoint/2010/main" val="871973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F21AB999-8512-435A-993D-46F4F2306B9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288871602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672"/>
            <a:ext cx="12194979" cy="6856327"/>
          </a:xfrm>
          <a:prstGeom prst="rect">
            <a:avLst/>
          </a:prstGeom>
        </p:spPr>
      </p:pic>
      <p:sp>
        <p:nvSpPr>
          <p:cNvPr id="7" name="文本框 6"/>
          <p:cNvSpPr txBox="1"/>
          <p:nvPr userDrawn="1"/>
        </p:nvSpPr>
        <p:spPr>
          <a:xfrm>
            <a:off x="3571912" y="454658"/>
            <a:ext cx="5048177" cy="584775"/>
          </a:xfrm>
          <a:prstGeom prst="rect">
            <a:avLst/>
          </a:prstGeom>
        </p:spPr>
        <p:txBody>
          <a:bodyPr wrap="none">
            <a:spAutoFit/>
          </a:bodyPr>
          <a:lstStyle>
            <a:defPPr>
              <a:defRPr lang="zh-CN"/>
            </a:defPPr>
            <a:lvl1pPr>
              <a:defRPr sz="2400">
                <a:gradFill>
                  <a:gsLst>
                    <a:gs pos="0">
                      <a:srgbClr val="32D8C2"/>
                    </a:gs>
                    <a:gs pos="100000">
                      <a:srgbClr val="52AFFD"/>
                    </a:gs>
                  </a:gsLst>
                  <a:lin ang="5400000" scaled="1"/>
                </a:gradFill>
                <a:latin typeface="方正中等线繁体" panose="03000509000000000000" pitchFamily="65" charset="-122"/>
                <a:ea typeface="方正中等线繁体" panose="03000509000000000000" pitchFamily="65" charset="-122"/>
              </a:defRPr>
            </a:lvl1pPr>
          </a:lstStyle>
          <a:p>
            <a:r>
              <a:rPr lang="en-US" altLang="zh-CN" sz="3200" dirty="0">
                <a:solidFill>
                  <a:schemeClr val="bg1"/>
                </a:solidFill>
              </a:rPr>
              <a:t>BUSINSS INFOGRAPHICS</a:t>
            </a:r>
            <a:endParaRPr lang="zh-CN" altLang="en-US" sz="3200" dirty="0">
              <a:solidFill>
                <a:schemeClr val="bg1"/>
              </a:solidFill>
            </a:endParaRPr>
          </a:p>
        </p:txBody>
      </p:sp>
      <p:grpSp>
        <p:nvGrpSpPr>
          <p:cNvPr id="8" name="组合 7"/>
          <p:cNvGrpSpPr/>
          <p:nvPr userDrawn="1"/>
        </p:nvGrpSpPr>
        <p:grpSpPr>
          <a:xfrm>
            <a:off x="3367311" y="1134658"/>
            <a:ext cx="5457378" cy="153835"/>
            <a:chOff x="-66969" y="1138572"/>
            <a:chExt cx="12325939" cy="321147"/>
          </a:xfrm>
          <a:solidFill>
            <a:schemeClr val="bg1"/>
          </a:solidFill>
        </p:grpSpPr>
        <p:sp>
          <p:nvSpPr>
            <p:cNvPr id="9" name="Freeform 5"/>
            <p:cNvSpPr>
              <a:spLocks/>
            </p:cNvSpPr>
            <p:nvPr/>
          </p:nvSpPr>
          <p:spPr bwMode="auto">
            <a:xfrm rot="10800000" flipV="1">
              <a:off x="5537816" y="1138572"/>
              <a:ext cx="275269" cy="321147"/>
            </a:xfrm>
            <a:custGeom>
              <a:avLst/>
              <a:gdLst>
                <a:gd name="T0" fmla="*/ 0 w 19"/>
                <a:gd name="T1" fmla="*/ 9 h 19"/>
                <a:gd name="T2" fmla="*/ 9 w 19"/>
                <a:gd name="T3" fmla="*/ 19 h 19"/>
                <a:gd name="T4" fmla="*/ 19 w 19"/>
                <a:gd name="T5" fmla="*/ 9 h 19"/>
                <a:gd name="T6" fmla="*/ 9 w 19"/>
                <a:gd name="T7" fmla="*/ 0 h 19"/>
                <a:gd name="T8" fmla="*/ 0 w 19"/>
                <a:gd name="T9" fmla="*/ 9 h 19"/>
              </a:gdLst>
              <a:ahLst/>
              <a:cxnLst>
                <a:cxn ang="0">
                  <a:pos x="T0" y="T1"/>
                </a:cxn>
                <a:cxn ang="0">
                  <a:pos x="T2" y="T3"/>
                </a:cxn>
                <a:cxn ang="0">
                  <a:pos x="T4" y="T5"/>
                </a:cxn>
                <a:cxn ang="0">
                  <a:pos x="T6" y="T7"/>
                </a:cxn>
                <a:cxn ang="0">
                  <a:pos x="T8" y="T9"/>
                </a:cxn>
              </a:cxnLst>
              <a:rect l="0" t="0" r="r" b="b"/>
              <a:pathLst>
                <a:path w="19" h="19">
                  <a:moveTo>
                    <a:pt x="0" y="9"/>
                  </a:moveTo>
                  <a:cubicBezTo>
                    <a:pt x="3" y="11"/>
                    <a:pt x="7" y="15"/>
                    <a:pt x="9" y="19"/>
                  </a:cubicBezTo>
                  <a:cubicBezTo>
                    <a:pt x="11" y="15"/>
                    <a:pt x="15" y="12"/>
                    <a:pt x="19" y="9"/>
                  </a:cubicBezTo>
                  <a:cubicBezTo>
                    <a:pt x="15" y="7"/>
                    <a:pt x="12" y="4"/>
                    <a:pt x="9" y="0"/>
                  </a:cubicBezTo>
                  <a:cubicBezTo>
                    <a:pt x="7" y="4"/>
                    <a:pt x="3"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0" name="Freeform 6"/>
            <p:cNvSpPr>
              <a:spLocks/>
            </p:cNvSpPr>
            <p:nvPr/>
          </p:nvSpPr>
          <p:spPr bwMode="auto">
            <a:xfrm rot="10800000" flipV="1">
              <a:off x="5813085" y="1138572"/>
              <a:ext cx="290562" cy="321147"/>
            </a:xfrm>
            <a:custGeom>
              <a:avLst/>
              <a:gdLst>
                <a:gd name="T0" fmla="*/ 0 w 20"/>
                <a:gd name="T1" fmla="*/ 9 h 19"/>
                <a:gd name="T2" fmla="*/ 10 w 20"/>
                <a:gd name="T3" fmla="*/ 19 h 19"/>
                <a:gd name="T4" fmla="*/ 20 w 20"/>
                <a:gd name="T5" fmla="*/ 9 h 19"/>
                <a:gd name="T6" fmla="*/ 10 w 20"/>
                <a:gd name="T7" fmla="*/ 0 h 19"/>
                <a:gd name="T8" fmla="*/ 0 w 20"/>
                <a:gd name="T9" fmla="*/ 9 h 19"/>
              </a:gdLst>
              <a:ahLst/>
              <a:cxnLst>
                <a:cxn ang="0">
                  <a:pos x="T0" y="T1"/>
                </a:cxn>
                <a:cxn ang="0">
                  <a:pos x="T2" y="T3"/>
                </a:cxn>
                <a:cxn ang="0">
                  <a:pos x="T4" y="T5"/>
                </a:cxn>
                <a:cxn ang="0">
                  <a:pos x="T6" y="T7"/>
                </a:cxn>
                <a:cxn ang="0">
                  <a:pos x="T8" y="T9"/>
                </a:cxn>
              </a:cxnLst>
              <a:rect l="0" t="0" r="r" b="b"/>
              <a:pathLst>
                <a:path w="20" h="19">
                  <a:moveTo>
                    <a:pt x="0" y="9"/>
                  </a:moveTo>
                  <a:cubicBezTo>
                    <a:pt x="4" y="11"/>
                    <a:pt x="7" y="15"/>
                    <a:pt x="10" y="19"/>
                  </a:cubicBezTo>
                  <a:cubicBezTo>
                    <a:pt x="12" y="15"/>
                    <a:pt x="16" y="12"/>
                    <a:pt x="20" y="9"/>
                  </a:cubicBezTo>
                  <a:cubicBezTo>
                    <a:pt x="16" y="7"/>
                    <a:pt x="13" y="4"/>
                    <a:pt x="10" y="0"/>
                  </a:cubicBezTo>
                  <a:cubicBezTo>
                    <a:pt x="8" y="4"/>
                    <a:pt x="4"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1" name="Freeform 7"/>
            <p:cNvSpPr>
              <a:spLocks/>
            </p:cNvSpPr>
            <p:nvPr/>
          </p:nvSpPr>
          <p:spPr bwMode="auto">
            <a:xfrm rot="10800000" flipV="1">
              <a:off x="6103647" y="1138572"/>
              <a:ext cx="275269" cy="321147"/>
            </a:xfrm>
            <a:custGeom>
              <a:avLst/>
              <a:gdLst>
                <a:gd name="T0" fmla="*/ 0 w 19"/>
                <a:gd name="T1" fmla="*/ 9 h 19"/>
                <a:gd name="T2" fmla="*/ 10 w 19"/>
                <a:gd name="T3" fmla="*/ 19 h 19"/>
                <a:gd name="T4" fmla="*/ 19 w 19"/>
                <a:gd name="T5" fmla="*/ 9 h 19"/>
                <a:gd name="T6" fmla="*/ 10 w 19"/>
                <a:gd name="T7" fmla="*/ 0 h 19"/>
                <a:gd name="T8" fmla="*/ 0 w 19"/>
                <a:gd name="T9" fmla="*/ 9 h 19"/>
              </a:gdLst>
              <a:ahLst/>
              <a:cxnLst>
                <a:cxn ang="0">
                  <a:pos x="T0" y="T1"/>
                </a:cxn>
                <a:cxn ang="0">
                  <a:pos x="T2" y="T3"/>
                </a:cxn>
                <a:cxn ang="0">
                  <a:pos x="T4" y="T5"/>
                </a:cxn>
                <a:cxn ang="0">
                  <a:pos x="T6" y="T7"/>
                </a:cxn>
                <a:cxn ang="0">
                  <a:pos x="T8" y="T9"/>
                </a:cxn>
              </a:cxnLst>
              <a:rect l="0" t="0" r="r" b="b"/>
              <a:pathLst>
                <a:path w="19" h="19">
                  <a:moveTo>
                    <a:pt x="0" y="9"/>
                  </a:moveTo>
                  <a:cubicBezTo>
                    <a:pt x="4" y="11"/>
                    <a:pt x="7" y="15"/>
                    <a:pt x="10" y="19"/>
                  </a:cubicBezTo>
                  <a:cubicBezTo>
                    <a:pt x="12" y="15"/>
                    <a:pt x="16" y="12"/>
                    <a:pt x="19" y="9"/>
                  </a:cubicBezTo>
                  <a:cubicBezTo>
                    <a:pt x="16" y="7"/>
                    <a:pt x="12" y="4"/>
                    <a:pt x="10" y="0"/>
                  </a:cubicBezTo>
                  <a:cubicBezTo>
                    <a:pt x="7" y="4"/>
                    <a:pt x="4"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2" name="Freeform 8"/>
            <p:cNvSpPr>
              <a:spLocks/>
            </p:cNvSpPr>
            <p:nvPr/>
          </p:nvSpPr>
          <p:spPr bwMode="auto">
            <a:xfrm rot="10800000" flipV="1">
              <a:off x="6378916" y="1138572"/>
              <a:ext cx="267625" cy="321147"/>
            </a:xfrm>
            <a:custGeom>
              <a:avLst/>
              <a:gdLst>
                <a:gd name="T0" fmla="*/ 0 w 19"/>
                <a:gd name="T1" fmla="*/ 9 h 19"/>
                <a:gd name="T2" fmla="*/ 10 w 19"/>
                <a:gd name="T3" fmla="*/ 19 h 19"/>
                <a:gd name="T4" fmla="*/ 19 w 19"/>
                <a:gd name="T5" fmla="*/ 9 h 19"/>
                <a:gd name="T6" fmla="*/ 10 w 19"/>
                <a:gd name="T7" fmla="*/ 0 h 19"/>
                <a:gd name="T8" fmla="*/ 0 w 19"/>
                <a:gd name="T9" fmla="*/ 9 h 19"/>
              </a:gdLst>
              <a:ahLst/>
              <a:cxnLst>
                <a:cxn ang="0">
                  <a:pos x="T0" y="T1"/>
                </a:cxn>
                <a:cxn ang="0">
                  <a:pos x="T2" y="T3"/>
                </a:cxn>
                <a:cxn ang="0">
                  <a:pos x="T4" y="T5"/>
                </a:cxn>
                <a:cxn ang="0">
                  <a:pos x="T6" y="T7"/>
                </a:cxn>
                <a:cxn ang="0">
                  <a:pos x="T8" y="T9"/>
                </a:cxn>
              </a:cxnLst>
              <a:rect l="0" t="0" r="r" b="b"/>
              <a:pathLst>
                <a:path w="19" h="19">
                  <a:moveTo>
                    <a:pt x="0" y="9"/>
                  </a:moveTo>
                  <a:cubicBezTo>
                    <a:pt x="4" y="11"/>
                    <a:pt x="7" y="15"/>
                    <a:pt x="10" y="19"/>
                  </a:cubicBezTo>
                  <a:cubicBezTo>
                    <a:pt x="12" y="15"/>
                    <a:pt x="16" y="12"/>
                    <a:pt x="19" y="9"/>
                  </a:cubicBezTo>
                  <a:cubicBezTo>
                    <a:pt x="15" y="7"/>
                    <a:pt x="12" y="4"/>
                    <a:pt x="10" y="0"/>
                  </a:cubicBezTo>
                  <a:cubicBezTo>
                    <a:pt x="7" y="4"/>
                    <a:pt x="4" y="7"/>
                    <a:pt x="0"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3" name="Freeform 9"/>
            <p:cNvSpPr>
              <a:spLocks/>
            </p:cNvSpPr>
            <p:nvPr/>
          </p:nvSpPr>
          <p:spPr bwMode="auto">
            <a:xfrm rot="10800000" flipV="1">
              <a:off x="-66969" y="1276206"/>
              <a:ext cx="5635371" cy="30585"/>
            </a:xfrm>
            <a:custGeom>
              <a:avLst/>
              <a:gdLst>
                <a:gd name="T0" fmla="*/ 737 w 737"/>
                <a:gd name="T1" fmla="*/ 4 h 4"/>
                <a:gd name="T2" fmla="*/ 737 w 737"/>
                <a:gd name="T3" fmla="*/ 4 h 4"/>
                <a:gd name="T4" fmla="*/ 737 w 737"/>
                <a:gd name="T5" fmla="*/ 4 h 4"/>
                <a:gd name="T6" fmla="*/ 0 w 737"/>
                <a:gd name="T7" fmla="*/ 4 h 4"/>
                <a:gd name="T8" fmla="*/ 0 w 737"/>
                <a:gd name="T9" fmla="*/ 0 h 4"/>
                <a:gd name="T10" fmla="*/ 737 w 737"/>
                <a:gd name="T11" fmla="*/ 4 h 4"/>
              </a:gdLst>
              <a:ahLst/>
              <a:cxnLst>
                <a:cxn ang="0">
                  <a:pos x="T0" y="T1"/>
                </a:cxn>
                <a:cxn ang="0">
                  <a:pos x="T2" y="T3"/>
                </a:cxn>
                <a:cxn ang="0">
                  <a:pos x="T4" y="T5"/>
                </a:cxn>
                <a:cxn ang="0">
                  <a:pos x="T6" y="T7"/>
                </a:cxn>
                <a:cxn ang="0">
                  <a:pos x="T8" y="T9"/>
                </a:cxn>
                <a:cxn ang="0">
                  <a:pos x="T10" y="T11"/>
                </a:cxn>
              </a:cxnLst>
              <a:rect l="0" t="0" r="r" b="b"/>
              <a:pathLst>
                <a:path w="737" h="4">
                  <a:moveTo>
                    <a:pt x="737" y="4"/>
                  </a:moveTo>
                  <a:lnTo>
                    <a:pt x="737" y="4"/>
                  </a:lnTo>
                  <a:lnTo>
                    <a:pt x="737" y="4"/>
                  </a:lnTo>
                  <a:lnTo>
                    <a:pt x="0" y="4"/>
                  </a:lnTo>
                  <a:lnTo>
                    <a:pt x="0" y="0"/>
                  </a:lnTo>
                  <a:lnTo>
                    <a:pt x="737" y="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4" name="Freeform 10"/>
            <p:cNvSpPr>
              <a:spLocks/>
            </p:cNvSpPr>
            <p:nvPr/>
          </p:nvSpPr>
          <p:spPr bwMode="auto">
            <a:xfrm rot="10800000" flipV="1">
              <a:off x="-66969" y="1276206"/>
              <a:ext cx="5635371" cy="30585"/>
            </a:xfrm>
            <a:custGeom>
              <a:avLst/>
              <a:gdLst>
                <a:gd name="T0" fmla="*/ 737 w 737"/>
                <a:gd name="T1" fmla="*/ 4 h 4"/>
                <a:gd name="T2" fmla="*/ 737 w 737"/>
                <a:gd name="T3" fmla="*/ 4 h 4"/>
                <a:gd name="T4" fmla="*/ 737 w 737"/>
                <a:gd name="T5" fmla="*/ 4 h 4"/>
                <a:gd name="T6" fmla="*/ 0 w 737"/>
                <a:gd name="T7" fmla="*/ 4 h 4"/>
                <a:gd name="T8" fmla="*/ 0 w 737"/>
                <a:gd name="T9" fmla="*/ 0 h 4"/>
              </a:gdLst>
              <a:ahLst/>
              <a:cxnLst>
                <a:cxn ang="0">
                  <a:pos x="T0" y="T1"/>
                </a:cxn>
                <a:cxn ang="0">
                  <a:pos x="T2" y="T3"/>
                </a:cxn>
                <a:cxn ang="0">
                  <a:pos x="T4" y="T5"/>
                </a:cxn>
                <a:cxn ang="0">
                  <a:pos x="T6" y="T7"/>
                </a:cxn>
                <a:cxn ang="0">
                  <a:pos x="T8" y="T9"/>
                </a:cxn>
              </a:cxnLst>
              <a:rect l="0" t="0" r="r" b="b"/>
              <a:pathLst>
                <a:path w="737" h="4">
                  <a:moveTo>
                    <a:pt x="737" y="4"/>
                  </a:moveTo>
                  <a:lnTo>
                    <a:pt x="737" y="4"/>
                  </a:lnTo>
                  <a:lnTo>
                    <a:pt x="737" y="4"/>
                  </a:lnTo>
                  <a:lnTo>
                    <a:pt x="0" y="4"/>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p:cNvSpPr>
              <a:spLocks/>
            </p:cNvSpPr>
            <p:nvPr/>
          </p:nvSpPr>
          <p:spPr bwMode="auto">
            <a:xfrm rot="10800000" flipV="1">
              <a:off x="6623599" y="1276206"/>
              <a:ext cx="5635371" cy="30585"/>
            </a:xfrm>
            <a:custGeom>
              <a:avLst/>
              <a:gdLst>
                <a:gd name="T0" fmla="*/ 0 w 737"/>
                <a:gd name="T1" fmla="*/ 4 h 4"/>
                <a:gd name="T2" fmla="*/ 0 w 737"/>
                <a:gd name="T3" fmla="*/ 4 h 4"/>
                <a:gd name="T4" fmla="*/ 0 w 737"/>
                <a:gd name="T5" fmla="*/ 4 h 4"/>
                <a:gd name="T6" fmla="*/ 737 w 737"/>
                <a:gd name="T7" fmla="*/ 4 h 4"/>
                <a:gd name="T8" fmla="*/ 737 w 737"/>
                <a:gd name="T9" fmla="*/ 0 h 4"/>
                <a:gd name="T10" fmla="*/ 0 w 737"/>
                <a:gd name="T11" fmla="*/ 4 h 4"/>
              </a:gdLst>
              <a:ahLst/>
              <a:cxnLst>
                <a:cxn ang="0">
                  <a:pos x="T0" y="T1"/>
                </a:cxn>
                <a:cxn ang="0">
                  <a:pos x="T2" y="T3"/>
                </a:cxn>
                <a:cxn ang="0">
                  <a:pos x="T4" y="T5"/>
                </a:cxn>
                <a:cxn ang="0">
                  <a:pos x="T6" y="T7"/>
                </a:cxn>
                <a:cxn ang="0">
                  <a:pos x="T8" y="T9"/>
                </a:cxn>
                <a:cxn ang="0">
                  <a:pos x="T10" y="T11"/>
                </a:cxn>
              </a:cxnLst>
              <a:rect l="0" t="0" r="r" b="b"/>
              <a:pathLst>
                <a:path w="737" h="4">
                  <a:moveTo>
                    <a:pt x="0" y="4"/>
                  </a:moveTo>
                  <a:lnTo>
                    <a:pt x="0" y="4"/>
                  </a:lnTo>
                  <a:lnTo>
                    <a:pt x="0" y="4"/>
                  </a:lnTo>
                  <a:lnTo>
                    <a:pt x="737" y="4"/>
                  </a:lnTo>
                  <a:lnTo>
                    <a:pt x="737"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p:cNvSpPr>
              <a:spLocks/>
            </p:cNvSpPr>
            <p:nvPr/>
          </p:nvSpPr>
          <p:spPr bwMode="auto">
            <a:xfrm rot="10800000" flipV="1">
              <a:off x="6623599" y="1276206"/>
              <a:ext cx="5635371" cy="30585"/>
            </a:xfrm>
            <a:custGeom>
              <a:avLst/>
              <a:gdLst>
                <a:gd name="T0" fmla="*/ 0 w 737"/>
                <a:gd name="T1" fmla="*/ 4 h 4"/>
                <a:gd name="T2" fmla="*/ 0 w 737"/>
                <a:gd name="T3" fmla="*/ 4 h 4"/>
                <a:gd name="T4" fmla="*/ 0 w 737"/>
                <a:gd name="T5" fmla="*/ 4 h 4"/>
                <a:gd name="T6" fmla="*/ 737 w 737"/>
                <a:gd name="T7" fmla="*/ 4 h 4"/>
                <a:gd name="T8" fmla="*/ 737 w 737"/>
                <a:gd name="T9" fmla="*/ 0 h 4"/>
              </a:gdLst>
              <a:ahLst/>
              <a:cxnLst>
                <a:cxn ang="0">
                  <a:pos x="T0" y="T1"/>
                </a:cxn>
                <a:cxn ang="0">
                  <a:pos x="T2" y="T3"/>
                </a:cxn>
                <a:cxn ang="0">
                  <a:pos x="T4" y="T5"/>
                </a:cxn>
                <a:cxn ang="0">
                  <a:pos x="T6" y="T7"/>
                </a:cxn>
                <a:cxn ang="0">
                  <a:pos x="T8" y="T9"/>
                </a:cxn>
              </a:cxnLst>
              <a:rect l="0" t="0" r="r" b="b"/>
              <a:pathLst>
                <a:path w="737" h="4">
                  <a:moveTo>
                    <a:pt x="0" y="4"/>
                  </a:moveTo>
                  <a:lnTo>
                    <a:pt x="0" y="4"/>
                  </a:lnTo>
                  <a:lnTo>
                    <a:pt x="0" y="4"/>
                  </a:lnTo>
                  <a:lnTo>
                    <a:pt x="737" y="4"/>
                  </a:lnTo>
                  <a:lnTo>
                    <a:pt x="737" y="0"/>
                  </a:lnTo>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p>
          </p:txBody>
        </p:sp>
      </p:grpSp>
    </p:spTree>
    <p:extLst>
      <p:ext uri="{BB962C8B-B14F-4D97-AF65-F5344CB8AC3E}">
        <p14:creationId xmlns:p14="http://schemas.microsoft.com/office/powerpoint/2010/main" val="269744014"/>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672"/>
            <a:ext cx="12194979" cy="6856327"/>
          </a:xfrm>
          <a:prstGeom prst="rect">
            <a:avLst/>
          </a:prstGeom>
        </p:spPr>
      </p:pic>
    </p:spTree>
    <p:extLst>
      <p:ext uri="{BB962C8B-B14F-4D97-AF65-F5344CB8AC3E}">
        <p14:creationId xmlns:p14="http://schemas.microsoft.com/office/powerpoint/2010/main" val="588435361"/>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21AB999-8512-435A-993D-46F4F2306B9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1998814263"/>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21AB999-8512-435A-993D-46F4F2306B9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4036303511"/>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21AB999-8512-435A-993D-46F4F2306B9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329297295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21AB999-8512-435A-993D-46F4F2306B90}" type="datetimeFigureOut">
              <a:rPr lang="zh-CN" altLang="en-US" smtClean="0"/>
              <a:t>2018/7/23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166913037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21AB999-8512-435A-993D-46F4F2306B90}" type="datetimeFigureOut">
              <a:rPr lang="zh-CN" altLang="en-US" smtClean="0"/>
              <a:t>2018/7/23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269606526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1AB999-8512-435A-993D-46F4F2306B90}" type="datetimeFigureOut">
              <a:rPr lang="zh-CN" altLang="en-US" smtClean="0"/>
              <a:t>2018/7/23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327073038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1" y="1672"/>
            <a:ext cx="12194979" cy="6856327"/>
          </a:xfrm>
          <a:prstGeom prst="rect">
            <a:avLst/>
          </a:prstGeom>
        </p:spPr>
      </p:pic>
    </p:spTree>
    <p:extLst>
      <p:ext uri="{BB962C8B-B14F-4D97-AF65-F5344CB8AC3E}">
        <p14:creationId xmlns:p14="http://schemas.microsoft.com/office/powerpoint/2010/main" val="119775088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672"/>
            <a:ext cx="12194979" cy="6856327"/>
          </a:xfrm>
          <a:prstGeom prst="rect">
            <a:avLst/>
          </a:prstGeom>
        </p:spPr>
      </p:pic>
    </p:spTree>
    <p:extLst>
      <p:ext uri="{BB962C8B-B14F-4D97-AF65-F5344CB8AC3E}">
        <p14:creationId xmlns:p14="http://schemas.microsoft.com/office/powerpoint/2010/main" val="2072504434"/>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1AB999-8512-435A-993D-46F4F2306B90}" type="datetimeFigureOut">
              <a:rPr lang="zh-CN" altLang="en-US" smtClean="0"/>
              <a:t>2018/7/23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37D2EB-84A2-44DD-8890-02610066E5CA}" type="slidenum">
              <a:rPr lang="zh-CN" altLang="en-US" smtClean="0"/>
              <a:t>‹#›</a:t>
            </a:fld>
            <a:endParaRPr lang="zh-CN" altLang="en-US"/>
          </a:p>
        </p:txBody>
      </p:sp>
    </p:spTree>
    <p:extLst>
      <p:ext uri="{BB962C8B-B14F-4D97-AF65-F5344CB8AC3E}">
        <p14:creationId xmlns:p14="http://schemas.microsoft.com/office/powerpoint/2010/main" val="11742186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0.xml"/><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7791324" y="906769"/>
            <a:ext cx="45719" cy="45719"/>
          </a:xfrm>
          <a:prstGeom prst="ellipse">
            <a:avLst/>
          </a:prstGeom>
          <a:solidFill>
            <a:schemeClr val="bg1">
              <a:alpha val="6125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905988" y="1894559"/>
            <a:ext cx="88862" cy="88862"/>
          </a:xfrm>
          <a:prstGeom prst="ellipse">
            <a:avLst/>
          </a:prstGeom>
          <a:solidFill>
            <a:schemeClr val="bg1">
              <a:alpha val="3625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480931" y="2731434"/>
            <a:ext cx="45719" cy="45719"/>
          </a:xfrm>
          <a:prstGeom prst="ellipse">
            <a:avLst/>
          </a:prstGeom>
          <a:solidFill>
            <a:schemeClr val="bg1">
              <a:alpha val="675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622207" y="2563843"/>
            <a:ext cx="88862" cy="88862"/>
          </a:xfrm>
          <a:prstGeom prst="ellipse">
            <a:avLst/>
          </a:prstGeom>
          <a:solidFill>
            <a:schemeClr val="bg1">
              <a:alpha val="300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4" name="椭圆 23"/>
          <p:cNvSpPr/>
          <p:nvPr/>
        </p:nvSpPr>
        <p:spPr>
          <a:xfrm>
            <a:off x="3594778" y="1771474"/>
            <a:ext cx="47417" cy="47417"/>
          </a:xfrm>
          <a:prstGeom prst="ellipse">
            <a:avLst/>
          </a:prstGeom>
          <a:solidFill>
            <a:schemeClr val="bg1">
              <a:alpha val="800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5" name="椭圆 24"/>
          <p:cNvSpPr/>
          <p:nvPr/>
        </p:nvSpPr>
        <p:spPr>
          <a:xfrm>
            <a:off x="4093897" y="1236506"/>
            <a:ext cx="45719" cy="45719"/>
          </a:xfrm>
          <a:prstGeom prst="ellipse">
            <a:avLst/>
          </a:prstGeom>
          <a:solidFill>
            <a:schemeClr val="bg1">
              <a:alpha val="7375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6" name="椭圆 25"/>
          <p:cNvSpPr/>
          <p:nvPr/>
        </p:nvSpPr>
        <p:spPr>
          <a:xfrm flipV="1">
            <a:off x="5338831" y="671393"/>
            <a:ext cx="45719" cy="45719"/>
          </a:xfrm>
          <a:prstGeom prst="ellipse">
            <a:avLst/>
          </a:prstGeom>
          <a:solidFill>
            <a:schemeClr val="bg1">
              <a:alpha val="550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7" name="椭圆 26"/>
          <p:cNvSpPr/>
          <p:nvPr/>
        </p:nvSpPr>
        <p:spPr>
          <a:xfrm>
            <a:off x="7520385" y="1290481"/>
            <a:ext cx="45719" cy="45719"/>
          </a:xfrm>
          <a:prstGeom prst="ellipse">
            <a:avLst/>
          </a:prstGeom>
          <a:solidFill>
            <a:schemeClr val="bg1">
              <a:alpha val="4875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8" name="椭圆 27"/>
          <p:cNvSpPr/>
          <p:nvPr/>
        </p:nvSpPr>
        <p:spPr>
          <a:xfrm>
            <a:off x="6411141" y="624664"/>
            <a:ext cx="45719" cy="45719"/>
          </a:xfrm>
          <a:prstGeom prst="ellipse">
            <a:avLst/>
          </a:prstGeom>
          <a:solidFill>
            <a:schemeClr val="bg1">
              <a:alpha val="425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grpSp>
        <p:nvGrpSpPr>
          <p:cNvPr id="29" name="组合 28"/>
          <p:cNvGrpSpPr/>
          <p:nvPr/>
        </p:nvGrpSpPr>
        <p:grpSpPr>
          <a:xfrm>
            <a:off x="2816524" y="3439478"/>
            <a:ext cx="6724918" cy="723844"/>
            <a:chOff x="2816524" y="3665732"/>
            <a:chExt cx="6724918" cy="723844"/>
          </a:xfrm>
        </p:grpSpPr>
        <p:sp>
          <p:nvSpPr>
            <p:cNvPr id="17" name="矩形 16"/>
            <p:cNvSpPr/>
            <p:nvPr/>
          </p:nvSpPr>
          <p:spPr>
            <a:xfrm>
              <a:off x="2863037" y="3665732"/>
              <a:ext cx="6598204" cy="723844"/>
            </a:xfrm>
            <a:prstGeom prst="rect">
              <a:avLst/>
            </a:pr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816524" y="3704488"/>
              <a:ext cx="6724918" cy="584775"/>
            </a:xfrm>
            <a:prstGeom prst="rect">
              <a:avLst/>
            </a:prstGeom>
            <a:noFill/>
          </p:spPr>
          <p:txBody>
            <a:bodyPr wrap="none" rtlCol="0">
              <a:spAutoFit/>
            </a:bodyPr>
            <a:lstStyle/>
            <a:p>
              <a:r>
                <a:rPr lang="zh-CN" altLang="en-US" sz="3200" b="1" dirty="0">
                  <a:solidFill>
                    <a:srgbClr val="D80168"/>
                  </a:solidFill>
                  <a:latin typeface="微软雅黑" pitchFamily="34" charset="-122"/>
                  <a:ea typeface="微软雅黑" pitchFamily="34" charset="-122"/>
                </a:rPr>
                <a:t>商务工作汇报新年计划年终总结</a:t>
              </a:r>
              <a:r>
                <a:rPr lang="en-US" altLang="zh-CN" sz="3200" b="1" dirty="0">
                  <a:solidFill>
                    <a:srgbClr val="D80168"/>
                  </a:solidFill>
                  <a:latin typeface="微软雅黑" pitchFamily="34" charset="-122"/>
                  <a:ea typeface="微软雅黑" pitchFamily="34" charset="-122"/>
                </a:rPr>
                <a:t>PPT</a:t>
              </a:r>
              <a:endParaRPr lang="zh-CN" altLang="en-US" sz="3200" b="1" dirty="0">
                <a:solidFill>
                  <a:srgbClr val="D80168"/>
                </a:solidFill>
                <a:latin typeface="微软雅黑" pitchFamily="34" charset="-122"/>
                <a:ea typeface="微软雅黑" pitchFamily="34" charset="-122"/>
              </a:endParaRPr>
            </a:p>
          </p:txBody>
        </p:sp>
      </p:grpSp>
      <p:grpSp>
        <p:nvGrpSpPr>
          <p:cNvPr id="32" name="组合 31"/>
          <p:cNvGrpSpPr/>
          <p:nvPr/>
        </p:nvGrpSpPr>
        <p:grpSpPr>
          <a:xfrm>
            <a:off x="4995863" y="5466162"/>
            <a:ext cx="2200275" cy="437199"/>
            <a:chOff x="479534" y="4910190"/>
            <a:chExt cx="2200275" cy="437199"/>
          </a:xfrm>
        </p:grpSpPr>
        <p:sp>
          <p:nvSpPr>
            <p:cNvPr id="33" name="矩形 32"/>
            <p:cNvSpPr/>
            <p:nvPr/>
          </p:nvSpPr>
          <p:spPr>
            <a:xfrm>
              <a:off x="479534" y="4910190"/>
              <a:ext cx="2200275" cy="437199"/>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sp>
          <p:nvSpPr>
            <p:cNvPr id="34" name="矩形 33"/>
            <p:cNvSpPr/>
            <p:nvPr/>
          </p:nvSpPr>
          <p:spPr>
            <a:xfrm>
              <a:off x="1193187" y="4944123"/>
              <a:ext cx="772969" cy="369332"/>
            </a:xfrm>
            <a:prstGeom prst="rect">
              <a:avLst/>
            </a:prstGeom>
          </p:spPr>
          <p:txBody>
            <a:bodyPr wrap="none">
              <a:spAutoFit/>
            </a:bodyPr>
            <a:lstStyle/>
            <a:p>
              <a:pPr algn="dist"/>
              <a:r>
                <a:rPr lang="en-US" altLang="zh-CN" b="1" dirty="0">
                  <a:solidFill>
                    <a:schemeClr val="bg1"/>
                  </a:solidFill>
                  <a:latin typeface="微软雅黑" pitchFamily="34" charset="-122"/>
                  <a:ea typeface="微软雅黑" pitchFamily="34" charset="-122"/>
                </a:rPr>
                <a:t>PPTS</a:t>
              </a:r>
            </a:p>
          </p:txBody>
        </p:sp>
      </p:grpSp>
      <p:sp>
        <p:nvSpPr>
          <p:cNvPr id="36" name="椭圆 35"/>
          <p:cNvSpPr/>
          <p:nvPr/>
        </p:nvSpPr>
        <p:spPr>
          <a:xfrm>
            <a:off x="8526381" y="2197738"/>
            <a:ext cx="47417" cy="47417"/>
          </a:xfrm>
          <a:prstGeom prst="ellipse">
            <a:avLst/>
          </a:prstGeom>
          <a:solidFill>
            <a:schemeClr val="bg1">
              <a:alpha val="8000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37" name="椭圆 36"/>
          <p:cNvSpPr/>
          <p:nvPr/>
        </p:nvSpPr>
        <p:spPr>
          <a:xfrm>
            <a:off x="8530200" y="1481795"/>
            <a:ext cx="45719" cy="45719"/>
          </a:xfrm>
          <a:prstGeom prst="ellipse">
            <a:avLst/>
          </a:prstGeom>
          <a:solidFill>
            <a:schemeClr val="bg1">
              <a:alpha val="73750"/>
            </a:schemeClr>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pic>
        <p:nvPicPr>
          <p:cNvPr id="7" name="Karaoke Superstars - Viva La Vida (Made Famous b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554858" y="6143172"/>
            <a:ext cx="609600" cy="609600"/>
          </a:xfrm>
          <a:prstGeom prst="rect">
            <a:avLst/>
          </a:prstGeom>
        </p:spPr>
      </p:pic>
      <p:sp>
        <p:nvSpPr>
          <p:cNvPr id="8" name="TextBox 7"/>
          <p:cNvSpPr txBox="1"/>
          <p:nvPr/>
        </p:nvSpPr>
        <p:spPr>
          <a:xfrm>
            <a:off x="4550159" y="1548293"/>
            <a:ext cx="3223959" cy="1569660"/>
          </a:xfrm>
          <a:prstGeom prst="rect">
            <a:avLst/>
          </a:prstGeom>
          <a:noFill/>
        </p:spPr>
        <p:txBody>
          <a:bodyPr wrap="none" rtlCol="0">
            <a:spAutoFit/>
          </a:bodyPr>
          <a:lstStyle/>
          <a:p>
            <a:r>
              <a:rPr lang="en-US" altLang="zh-CN" sz="9600" b="1">
                <a:solidFill>
                  <a:schemeClr val="bg1"/>
                </a:solidFill>
                <a:latin typeface="微软雅黑" pitchFamily="34" charset="-122"/>
                <a:ea typeface="微软雅黑" pitchFamily="34" charset="-122"/>
              </a:rPr>
              <a:t>2020</a:t>
            </a:r>
            <a:endParaRPr lang="zh-CN" altLang="en-US" sz="9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32664982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6" presetClass="entr" presetSubtype="37" fill="hold"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barn(outVertical)">
                                          <p:cBhvr>
                                            <p:cTn id="14" dur="500"/>
                                            <p:tgtEl>
                                              <p:spTgt spid="29"/>
                                            </p:tgtEl>
                                          </p:cBhvr>
                                        </p:animEffect>
                                      </p:childTnLst>
                                    </p:cTn>
                                  </p:par>
                                  <p:par>
                                    <p:cTn id="15" presetID="2" presetClass="entr" presetSubtype="4" accel="14000" fill="hold" nodeType="withEffect" p14:presetBounceEnd="46000">
                                      <p:stCondLst>
                                        <p:cond delay="700"/>
                                      </p:stCondLst>
                                      <p:childTnLst>
                                        <p:set>
                                          <p:cBhvr>
                                            <p:cTn id="16" dur="1" fill="hold">
                                              <p:stCondLst>
                                                <p:cond delay="0"/>
                                              </p:stCondLst>
                                            </p:cTn>
                                            <p:tgtEl>
                                              <p:spTgt spid="32"/>
                                            </p:tgtEl>
                                            <p:attrNameLst>
                                              <p:attrName>style.visibility</p:attrName>
                                            </p:attrNameLst>
                                          </p:cBhvr>
                                          <p:to>
                                            <p:strVal val="visible"/>
                                          </p:to>
                                        </p:set>
                                        <p:anim calcmode="lin" valueType="num" p14:bounceEnd="46000">
                                          <p:cBhvr additive="base">
                                            <p:cTn id="17" dur="500" fill="hold"/>
                                            <p:tgtEl>
                                              <p:spTgt spid="32"/>
                                            </p:tgtEl>
                                            <p:attrNameLst>
                                              <p:attrName>ppt_x</p:attrName>
                                            </p:attrNameLst>
                                          </p:cBhvr>
                                          <p:tavLst>
                                            <p:tav tm="0">
                                              <p:val>
                                                <p:strVal val="#ppt_x"/>
                                              </p:val>
                                            </p:tav>
                                            <p:tav tm="100000">
                                              <p:val>
                                                <p:strVal val="#ppt_x"/>
                                              </p:val>
                                            </p:tav>
                                          </p:tavLst>
                                        </p:anim>
                                        <p:anim calcmode="lin" valueType="num" p14:bounceEnd="46000">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200"/>
                                </p:stCondLst>
                                <p:childTnLst>
                                  <p:par>
                                    <p:cTn id="20" presetID="10"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250"/>
                                            <p:tgtEl>
                                              <p:spTgt spid="20"/>
                                            </p:tgtEl>
                                          </p:cBhvr>
                                        </p:animEffect>
                                      </p:childTnLst>
                                    </p:cTn>
                                  </p:par>
                                </p:childTnLst>
                              </p:cTn>
                            </p:par>
                            <p:par>
                              <p:cTn id="23" fill="hold">
                                <p:stCondLst>
                                  <p:cond delay="1450"/>
                                </p:stCondLst>
                                <p:childTnLst>
                                  <p:par>
                                    <p:cTn id="24" presetID="10"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250"/>
                                            <p:tgtEl>
                                              <p:spTgt spid="21"/>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250"/>
                                            <p:tgtEl>
                                              <p:spTgt spid="22"/>
                                            </p:tgtEl>
                                          </p:cBhvr>
                                        </p:animEffect>
                                      </p:childTnLst>
                                    </p:cTn>
                                  </p:par>
                                </p:childTnLst>
                              </p:cTn>
                            </p:par>
                            <p:par>
                              <p:cTn id="31" fill="hold">
                                <p:stCondLst>
                                  <p:cond delay="195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childTnLst>
                                    </p:cTn>
                                  </p:par>
                                </p:childTnLst>
                              </p:cTn>
                            </p:par>
                            <p:par>
                              <p:cTn id="35" fill="hold">
                                <p:stCondLst>
                                  <p:cond delay="220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250"/>
                                            <p:tgtEl>
                                              <p:spTgt spid="24"/>
                                            </p:tgtEl>
                                          </p:cBhvr>
                                        </p:animEffect>
                                      </p:childTnLst>
                                    </p:cTn>
                                  </p:par>
                                </p:childTnLst>
                              </p:cTn>
                            </p:par>
                            <p:par>
                              <p:cTn id="39" fill="hold">
                                <p:stCondLst>
                                  <p:cond delay="2450"/>
                                </p:stCondLst>
                                <p:childTnLst>
                                  <p:par>
                                    <p:cTn id="40" presetID="10" presetClass="entr" presetSubtype="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250"/>
                                            <p:tgtEl>
                                              <p:spTgt spid="25"/>
                                            </p:tgtEl>
                                          </p:cBhvr>
                                        </p:animEffect>
                                      </p:childTnLst>
                                    </p:cTn>
                                  </p:par>
                                </p:childTnLst>
                              </p:cTn>
                            </p:par>
                            <p:par>
                              <p:cTn id="43" fill="hold">
                                <p:stCondLst>
                                  <p:cond delay="2700"/>
                                </p:stCondLst>
                                <p:childTnLst>
                                  <p:par>
                                    <p:cTn id="44" presetID="10" presetClass="entr" presetSubtype="0"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250"/>
                                            <p:tgtEl>
                                              <p:spTgt spid="26"/>
                                            </p:tgtEl>
                                          </p:cBhvr>
                                        </p:animEffect>
                                      </p:childTnLst>
                                    </p:cTn>
                                  </p:par>
                                </p:childTnLst>
                              </p:cTn>
                            </p:par>
                            <p:par>
                              <p:cTn id="47" fill="hold">
                                <p:stCondLst>
                                  <p:cond delay="2950"/>
                                </p:stCondLst>
                                <p:childTnLst>
                                  <p:par>
                                    <p:cTn id="48" presetID="10"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250"/>
                                            <p:tgtEl>
                                              <p:spTgt spid="27"/>
                                            </p:tgtEl>
                                          </p:cBhvr>
                                        </p:animEffect>
                                      </p:childTnLst>
                                    </p:cTn>
                                  </p:par>
                                </p:childTnLst>
                              </p:cTn>
                            </p:par>
                            <p:par>
                              <p:cTn id="51" fill="hold">
                                <p:stCondLst>
                                  <p:cond delay="32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250"/>
                                            <p:tgtEl>
                                              <p:spTgt spid="28"/>
                                            </p:tgtEl>
                                          </p:cBhvr>
                                        </p:animEffect>
                                      </p:childTnLst>
                                    </p:cTn>
                                  </p:par>
                                </p:childTnLst>
                              </p:cTn>
                            </p:par>
                            <p:par>
                              <p:cTn id="55" fill="hold">
                                <p:stCondLst>
                                  <p:cond delay="3450"/>
                                </p:stCondLst>
                                <p:childTnLst>
                                  <p:par>
                                    <p:cTn id="56" presetID="10" presetClass="entr" presetSubtype="0"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250"/>
                                            <p:tgtEl>
                                              <p:spTgt spid="36"/>
                                            </p:tgtEl>
                                          </p:cBhvr>
                                        </p:animEffect>
                                      </p:childTnLst>
                                    </p:cTn>
                                  </p:par>
                                </p:childTnLst>
                              </p:cTn>
                            </p:par>
                            <p:par>
                              <p:cTn id="59" fill="hold">
                                <p:stCondLst>
                                  <p:cond delay="3700"/>
                                </p:stCondLst>
                                <p:childTnLst>
                                  <p:par>
                                    <p:cTn id="60" presetID="10" presetClass="entr" presetSubtype="0"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63" repeatCount="indefinite" fill="remove" display="0">
                      <p:stCondLst>
                        <p:cond delay="indefinite"/>
                      </p:stCondLst>
                      <p:endCondLst>
                        <p:cond evt="onStopAudio" delay="0">
                          <p:tgtEl>
                            <p:sldTgt/>
                          </p:tgtEl>
                        </p:cond>
                      </p:endCondLst>
                    </p:cTn>
                    <p:tgtEl>
                      <p:spTgt spid="7"/>
                    </p:tgtEl>
                  </p:cMediaNode>
                </p:audio>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36" grpId="0" animBg="1"/>
          <p:bldP spid="37" grpId="0" animBg="1"/>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6" presetClass="entr" presetSubtype="37" fill="hold"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barn(outVertical)">
                                          <p:cBhvr>
                                            <p:cTn id="14" dur="500"/>
                                            <p:tgtEl>
                                              <p:spTgt spid="29"/>
                                            </p:tgtEl>
                                          </p:cBhvr>
                                        </p:animEffect>
                                      </p:childTnLst>
                                    </p:cTn>
                                  </p:par>
                                  <p:par>
                                    <p:cTn id="15" presetID="2" presetClass="entr" presetSubtype="4" accel="14000" fill="hold" nodeType="withEffect">
                                      <p:stCondLst>
                                        <p:cond delay="70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200"/>
                                </p:stCondLst>
                                <p:childTnLst>
                                  <p:par>
                                    <p:cTn id="20" presetID="10"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250"/>
                                            <p:tgtEl>
                                              <p:spTgt spid="20"/>
                                            </p:tgtEl>
                                          </p:cBhvr>
                                        </p:animEffect>
                                      </p:childTnLst>
                                    </p:cTn>
                                  </p:par>
                                </p:childTnLst>
                              </p:cTn>
                            </p:par>
                            <p:par>
                              <p:cTn id="23" fill="hold">
                                <p:stCondLst>
                                  <p:cond delay="1450"/>
                                </p:stCondLst>
                                <p:childTnLst>
                                  <p:par>
                                    <p:cTn id="24" presetID="10"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250"/>
                                            <p:tgtEl>
                                              <p:spTgt spid="21"/>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250"/>
                                            <p:tgtEl>
                                              <p:spTgt spid="22"/>
                                            </p:tgtEl>
                                          </p:cBhvr>
                                        </p:animEffect>
                                      </p:childTnLst>
                                    </p:cTn>
                                  </p:par>
                                </p:childTnLst>
                              </p:cTn>
                            </p:par>
                            <p:par>
                              <p:cTn id="31" fill="hold">
                                <p:stCondLst>
                                  <p:cond delay="195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50"/>
                                            <p:tgtEl>
                                              <p:spTgt spid="23"/>
                                            </p:tgtEl>
                                          </p:cBhvr>
                                        </p:animEffect>
                                      </p:childTnLst>
                                    </p:cTn>
                                  </p:par>
                                </p:childTnLst>
                              </p:cTn>
                            </p:par>
                            <p:par>
                              <p:cTn id="35" fill="hold">
                                <p:stCondLst>
                                  <p:cond delay="220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250"/>
                                            <p:tgtEl>
                                              <p:spTgt spid="24"/>
                                            </p:tgtEl>
                                          </p:cBhvr>
                                        </p:animEffect>
                                      </p:childTnLst>
                                    </p:cTn>
                                  </p:par>
                                </p:childTnLst>
                              </p:cTn>
                            </p:par>
                            <p:par>
                              <p:cTn id="39" fill="hold">
                                <p:stCondLst>
                                  <p:cond delay="2450"/>
                                </p:stCondLst>
                                <p:childTnLst>
                                  <p:par>
                                    <p:cTn id="40" presetID="10" presetClass="entr" presetSubtype="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250"/>
                                            <p:tgtEl>
                                              <p:spTgt spid="25"/>
                                            </p:tgtEl>
                                          </p:cBhvr>
                                        </p:animEffect>
                                      </p:childTnLst>
                                    </p:cTn>
                                  </p:par>
                                </p:childTnLst>
                              </p:cTn>
                            </p:par>
                            <p:par>
                              <p:cTn id="43" fill="hold">
                                <p:stCondLst>
                                  <p:cond delay="2700"/>
                                </p:stCondLst>
                                <p:childTnLst>
                                  <p:par>
                                    <p:cTn id="44" presetID="10" presetClass="entr" presetSubtype="0"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250"/>
                                            <p:tgtEl>
                                              <p:spTgt spid="26"/>
                                            </p:tgtEl>
                                          </p:cBhvr>
                                        </p:animEffect>
                                      </p:childTnLst>
                                    </p:cTn>
                                  </p:par>
                                </p:childTnLst>
                              </p:cTn>
                            </p:par>
                            <p:par>
                              <p:cTn id="47" fill="hold">
                                <p:stCondLst>
                                  <p:cond delay="2950"/>
                                </p:stCondLst>
                                <p:childTnLst>
                                  <p:par>
                                    <p:cTn id="48" presetID="10"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250"/>
                                            <p:tgtEl>
                                              <p:spTgt spid="27"/>
                                            </p:tgtEl>
                                          </p:cBhvr>
                                        </p:animEffect>
                                      </p:childTnLst>
                                    </p:cTn>
                                  </p:par>
                                </p:childTnLst>
                              </p:cTn>
                            </p:par>
                            <p:par>
                              <p:cTn id="51" fill="hold">
                                <p:stCondLst>
                                  <p:cond delay="32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250"/>
                                            <p:tgtEl>
                                              <p:spTgt spid="28"/>
                                            </p:tgtEl>
                                          </p:cBhvr>
                                        </p:animEffect>
                                      </p:childTnLst>
                                    </p:cTn>
                                  </p:par>
                                </p:childTnLst>
                              </p:cTn>
                            </p:par>
                            <p:par>
                              <p:cTn id="55" fill="hold">
                                <p:stCondLst>
                                  <p:cond delay="3450"/>
                                </p:stCondLst>
                                <p:childTnLst>
                                  <p:par>
                                    <p:cTn id="56" presetID="10" presetClass="entr" presetSubtype="0"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250"/>
                                            <p:tgtEl>
                                              <p:spTgt spid="36"/>
                                            </p:tgtEl>
                                          </p:cBhvr>
                                        </p:animEffect>
                                      </p:childTnLst>
                                    </p:cTn>
                                  </p:par>
                                </p:childTnLst>
                              </p:cTn>
                            </p:par>
                            <p:par>
                              <p:cTn id="59" fill="hold">
                                <p:stCondLst>
                                  <p:cond delay="3700"/>
                                </p:stCondLst>
                                <p:childTnLst>
                                  <p:par>
                                    <p:cTn id="60" presetID="10" presetClass="entr" presetSubtype="0"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63" repeatCount="indefinite" fill="remove" display="0">
                      <p:stCondLst>
                        <p:cond delay="indefinite"/>
                      </p:stCondLst>
                      <p:endCondLst>
                        <p:cond evt="onStopAudio" delay="0">
                          <p:tgtEl>
                            <p:sldTgt/>
                          </p:tgtEl>
                        </p:cond>
                      </p:endCondLst>
                    </p:cTn>
                    <p:tgtEl>
                      <p:spTgt spid="7"/>
                    </p:tgtEl>
                  </p:cMediaNode>
                </p:audio>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36" grpId="0" animBg="1"/>
          <p:bldP spid="37" grpId="0" animBg="1"/>
          <p:bldP spid="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3"/>
          <p:cNvCxnSpPr/>
          <p:nvPr/>
        </p:nvCxnSpPr>
        <p:spPr>
          <a:xfrm>
            <a:off x="-9147" y="4065562"/>
            <a:ext cx="1220114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6" name="组合 95"/>
          <p:cNvGrpSpPr/>
          <p:nvPr/>
        </p:nvGrpSpPr>
        <p:grpSpPr>
          <a:xfrm>
            <a:off x="991882" y="3767186"/>
            <a:ext cx="605970" cy="609448"/>
            <a:chOff x="991882" y="3767186"/>
            <a:chExt cx="605970" cy="609448"/>
          </a:xfrm>
        </p:grpSpPr>
        <p:sp>
          <p:nvSpPr>
            <p:cNvPr id="3" name="Oval 4"/>
            <p:cNvSpPr/>
            <p:nvPr/>
          </p:nvSpPr>
          <p:spPr>
            <a:xfrm>
              <a:off x="991882"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3" name="Group 37"/>
            <p:cNvGrpSpPr/>
            <p:nvPr/>
          </p:nvGrpSpPr>
          <p:grpSpPr>
            <a:xfrm>
              <a:off x="1193285" y="3989251"/>
              <a:ext cx="203162" cy="165318"/>
              <a:chOff x="1550139" y="1314466"/>
              <a:chExt cx="509139" cy="414300"/>
            </a:xfrm>
            <a:solidFill>
              <a:srgbClr val="D80168"/>
            </a:solidFill>
          </p:grpSpPr>
          <p:sp>
            <p:nvSpPr>
              <p:cNvPr id="34"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98" name="组合 97"/>
          <p:cNvGrpSpPr/>
          <p:nvPr/>
        </p:nvGrpSpPr>
        <p:grpSpPr>
          <a:xfrm>
            <a:off x="4960247" y="3767186"/>
            <a:ext cx="605970" cy="609448"/>
            <a:chOff x="4960247" y="3767186"/>
            <a:chExt cx="605970" cy="609448"/>
          </a:xfrm>
        </p:grpSpPr>
        <p:sp>
          <p:nvSpPr>
            <p:cNvPr id="5" name="Oval 6"/>
            <p:cNvSpPr/>
            <p:nvPr/>
          </p:nvSpPr>
          <p:spPr>
            <a:xfrm>
              <a:off x="4960247"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7" name="Group 41"/>
            <p:cNvGrpSpPr/>
            <p:nvPr/>
          </p:nvGrpSpPr>
          <p:grpSpPr>
            <a:xfrm>
              <a:off x="5143519" y="3966302"/>
              <a:ext cx="239426" cy="235626"/>
              <a:chOff x="1587575" y="2265358"/>
              <a:chExt cx="314468" cy="309477"/>
            </a:xfrm>
            <a:solidFill>
              <a:srgbClr val="D80168"/>
            </a:solidFill>
          </p:grpSpPr>
          <p:sp>
            <p:nvSpPr>
              <p:cNvPr id="38"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0" name="组合 99"/>
          <p:cNvGrpSpPr/>
          <p:nvPr/>
        </p:nvGrpSpPr>
        <p:grpSpPr>
          <a:xfrm>
            <a:off x="8918179" y="3767186"/>
            <a:ext cx="605970" cy="609448"/>
            <a:chOff x="8918179" y="3767186"/>
            <a:chExt cx="605970" cy="609448"/>
          </a:xfrm>
        </p:grpSpPr>
        <p:sp>
          <p:nvSpPr>
            <p:cNvPr id="7" name="Oval 8"/>
            <p:cNvSpPr/>
            <p:nvPr/>
          </p:nvSpPr>
          <p:spPr>
            <a:xfrm>
              <a:off x="8918179"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0" name="Freeform 64"/>
            <p:cNvSpPr>
              <a:spLocks noEditPoints="1"/>
            </p:cNvSpPr>
            <p:nvPr/>
          </p:nvSpPr>
          <p:spPr bwMode="auto">
            <a:xfrm>
              <a:off x="9126880" y="4013908"/>
              <a:ext cx="188570" cy="18004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rgbClr val="D80168"/>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9" name="组合 98"/>
          <p:cNvGrpSpPr/>
          <p:nvPr/>
        </p:nvGrpSpPr>
        <p:grpSpPr>
          <a:xfrm>
            <a:off x="6988262" y="3767186"/>
            <a:ext cx="605970" cy="609448"/>
            <a:chOff x="6988262" y="3767186"/>
            <a:chExt cx="605970" cy="609448"/>
          </a:xfrm>
        </p:grpSpPr>
        <p:sp>
          <p:nvSpPr>
            <p:cNvPr id="6" name="Oval 7"/>
            <p:cNvSpPr/>
            <p:nvPr/>
          </p:nvSpPr>
          <p:spPr>
            <a:xfrm>
              <a:off x="6988262"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1" name="Freeform 105"/>
            <p:cNvSpPr>
              <a:spLocks noEditPoints="1"/>
            </p:cNvSpPr>
            <p:nvPr/>
          </p:nvSpPr>
          <p:spPr bwMode="auto">
            <a:xfrm>
              <a:off x="7133942" y="3933267"/>
              <a:ext cx="314608" cy="277492"/>
            </a:xfrm>
            <a:custGeom>
              <a:avLst/>
              <a:gdLst>
                <a:gd name="T0" fmla="*/ 133 w 134"/>
                <a:gd name="T1" fmla="*/ 16 h 118"/>
                <a:gd name="T2" fmla="*/ 121 w 134"/>
                <a:gd name="T3" fmla="*/ 4 h 118"/>
                <a:gd name="T4" fmla="*/ 115 w 134"/>
                <a:gd name="T5" fmla="*/ 4 h 118"/>
                <a:gd name="T6" fmla="*/ 114 w 134"/>
                <a:gd name="T7" fmla="*/ 7 h 118"/>
                <a:gd name="T8" fmla="*/ 111 w 134"/>
                <a:gd name="T9" fmla="*/ 8 h 118"/>
                <a:gd name="T10" fmla="*/ 111 w 134"/>
                <a:gd name="T11" fmla="*/ 8 h 118"/>
                <a:gd name="T12" fmla="*/ 81 w 134"/>
                <a:gd name="T13" fmla="*/ 39 h 118"/>
                <a:gd name="T14" fmla="*/ 79 w 134"/>
                <a:gd name="T15" fmla="*/ 46 h 118"/>
                <a:gd name="T16" fmla="*/ 82 w 134"/>
                <a:gd name="T17" fmla="*/ 50 h 118"/>
                <a:gd name="T18" fmla="*/ 82 w 134"/>
                <a:gd name="T19" fmla="*/ 50 h 118"/>
                <a:gd name="T20" fmla="*/ 82 w 134"/>
                <a:gd name="T21" fmla="*/ 50 h 118"/>
                <a:gd name="T22" fmla="*/ 76 w 134"/>
                <a:gd name="T23" fmla="*/ 57 h 118"/>
                <a:gd name="T24" fmla="*/ 54 w 134"/>
                <a:gd name="T25" fmla="*/ 35 h 118"/>
                <a:gd name="T26" fmla="*/ 47 w 134"/>
                <a:gd name="T27" fmla="*/ 9 h 118"/>
                <a:gd name="T28" fmla="*/ 21 w 134"/>
                <a:gd name="T29" fmla="*/ 2 h 118"/>
                <a:gd name="T30" fmla="*/ 36 w 134"/>
                <a:gd name="T31" fmla="*/ 17 h 118"/>
                <a:gd name="T32" fmla="*/ 32 w 134"/>
                <a:gd name="T33" fmla="*/ 32 h 118"/>
                <a:gd name="T34" fmla="*/ 18 w 134"/>
                <a:gd name="T35" fmla="*/ 36 h 118"/>
                <a:gd name="T36" fmla="*/ 3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1 w 134"/>
                <a:gd name="T51" fmla="*/ 98 h 118"/>
                <a:gd name="T52" fmla="*/ 21 w 134"/>
                <a:gd name="T53" fmla="*/ 114 h 118"/>
                <a:gd name="T54" fmla="*/ 23 w 134"/>
                <a:gd name="T55" fmla="*/ 116 h 118"/>
                <a:gd name="T56" fmla="*/ 39 w 134"/>
                <a:gd name="T57" fmla="*/ 107 h 118"/>
                <a:gd name="T58" fmla="*/ 43 w 134"/>
                <a:gd name="T59" fmla="*/ 101 h 118"/>
                <a:gd name="T60" fmla="*/ 42 w 134"/>
                <a:gd name="T61" fmla="*/ 100 h 118"/>
                <a:gd name="T62" fmla="*/ 63 w 134"/>
                <a:gd name="T63" fmla="*/ 79 h 118"/>
                <a:gd name="T64" fmla="*/ 98 w 134"/>
                <a:gd name="T65" fmla="*/ 114 h 118"/>
                <a:gd name="T66" fmla="*/ 107 w 134"/>
                <a:gd name="T67" fmla="*/ 118 h 118"/>
                <a:gd name="T68" fmla="*/ 116 w 134"/>
                <a:gd name="T69" fmla="*/ 114 h 118"/>
                <a:gd name="T70" fmla="*/ 116 w 134"/>
                <a:gd name="T71" fmla="*/ 97 h 118"/>
                <a:gd name="T72" fmla="*/ 80 w 134"/>
                <a:gd name="T73" fmla="*/ 61 h 118"/>
                <a:gd name="T74" fmla="*/ 87 w 134"/>
                <a:gd name="T75" fmla="*/ 55 h 118"/>
                <a:gd name="T76" fmla="*/ 90 w 134"/>
                <a:gd name="T77" fmla="*/ 58 h 118"/>
                <a:gd name="T78" fmla="*/ 98 w 134"/>
                <a:gd name="T79" fmla="*/ 56 h 118"/>
                <a:gd name="T80" fmla="*/ 128 w 134"/>
                <a:gd name="T81" fmla="*/ 26 h 118"/>
                <a:gd name="T82" fmla="*/ 128 w 134"/>
                <a:gd name="T83" fmla="*/ 25 h 118"/>
                <a:gd name="T84" fmla="*/ 128 w 134"/>
                <a:gd name="T85" fmla="*/ 25 h 118"/>
                <a:gd name="T86" fmla="*/ 129 w 134"/>
                <a:gd name="T87" fmla="*/ 23 h 118"/>
                <a:gd name="T88" fmla="*/ 133 w 134"/>
                <a:gd name="T89" fmla="*/ 22 h 118"/>
                <a:gd name="T90" fmla="*/ 133 w 134"/>
                <a:gd name="T91" fmla="*/ 16 h 118"/>
                <a:gd name="T92" fmla="*/ 108 w 134"/>
                <a:gd name="T93" fmla="*/ 103 h 118"/>
                <a:gd name="T94" fmla="*/ 113 w 134"/>
                <a:gd name="T95" fmla="*/ 107 h 118"/>
                <a:gd name="T96" fmla="*/ 108 w 134"/>
                <a:gd name="T97" fmla="*/ 112 h 118"/>
                <a:gd name="T98" fmla="*/ 103 w 134"/>
                <a:gd name="T99" fmla="*/ 107 h 118"/>
                <a:gd name="T100" fmla="*/ 108 w 134"/>
                <a:gd name="T101" fmla="*/ 103 h 118"/>
                <a:gd name="T102" fmla="*/ 91 w 134"/>
                <a:gd name="T103" fmla="*/ 40 h 118"/>
                <a:gd name="T104" fmla="*/ 89 w 134"/>
                <a:gd name="T105" fmla="*/ 38 h 118"/>
                <a:gd name="T106" fmla="*/ 111 w 134"/>
                <a:gd name="T107" fmla="*/ 16 h 118"/>
                <a:gd name="T108" fmla="*/ 113 w 134"/>
                <a:gd name="T109" fmla="*/ 18 h 118"/>
                <a:gd name="T110" fmla="*/ 91 w 134"/>
                <a:gd name="T111" fmla="*/ 40 h 118"/>
                <a:gd name="T112" fmla="*/ 98 w 134"/>
                <a:gd name="T113" fmla="*/ 48 h 118"/>
                <a:gd name="T114" fmla="*/ 96 w 134"/>
                <a:gd name="T115" fmla="*/ 46 h 118"/>
                <a:gd name="T116" fmla="*/ 119 w 134"/>
                <a:gd name="T117" fmla="*/ 23 h 118"/>
                <a:gd name="T118" fmla="*/ 121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3" y="16"/>
                  </a:moveTo>
                  <a:cubicBezTo>
                    <a:pt x="121" y="4"/>
                    <a:pt x="121" y="4"/>
                    <a:pt x="121" y="4"/>
                  </a:cubicBezTo>
                  <a:cubicBezTo>
                    <a:pt x="119" y="2"/>
                    <a:pt x="117" y="2"/>
                    <a:pt x="115" y="4"/>
                  </a:cubicBezTo>
                  <a:cubicBezTo>
                    <a:pt x="114" y="5"/>
                    <a:pt x="114" y="6"/>
                    <a:pt x="114" y="7"/>
                  </a:cubicBezTo>
                  <a:cubicBezTo>
                    <a:pt x="113" y="7"/>
                    <a:pt x="112" y="8"/>
                    <a:pt x="111" y="8"/>
                  </a:cubicBezTo>
                  <a:cubicBezTo>
                    <a:pt x="111" y="8"/>
                    <a:pt x="111" y="8"/>
                    <a:pt x="111" y="8"/>
                  </a:cubicBezTo>
                  <a:cubicBezTo>
                    <a:pt x="81" y="39"/>
                    <a:pt x="81" y="39"/>
                    <a:pt x="81" y="39"/>
                  </a:cubicBezTo>
                  <a:cubicBezTo>
                    <a:pt x="81" y="41"/>
                    <a:pt x="80" y="44"/>
                    <a:pt x="79" y="46"/>
                  </a:cubicBezTo>
                  <a:cubicBezTo>
                    <a:pt x="82" y="50"/>
                    <a:pt x="82" y="50"/>
                    <a:pt x="82" y="50"/>
                  </a:cubicBezTo>
                  <a:cubicBezTo>
                    <a:pt x="82" y="50"/>
                    <a:pt x="82" y="50"/>
                    <a:pt x="82" y="50"/>
                  </a:cubicBezTo>
                  <a:cubicBezTo>
                    <a:pt x="82" y="50"/>
                    <a:pt x="82" y="50"/>
                    <a:pt x="82" y="50"/>
                  </a:cubicBezTo>
                  <a:cubicBezTo>
                    <a:pt x="76" y="57"/>
                    <a:pt x="76" y="57"/>
                    <a:pt x="76" y="57"/>
                  </a:cubicBezTo>
                  <a:cubicBezTo>
                    <a:pt x="54" y="35"/>
                    <a:pt x="54" y="35"/>
                    <a:pt x="54" y="35"/>
                  </a:cubicBez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3"/>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1" y="98"/>
                    <a:pt x="31" y="98"/>
                    <a:pt x="31" y="98"/>
                  </a:cubicBezTo>
                  <a:cubicBezTo>
                    <a:pt x="21" y="114"/>
                    <a:pt x="21" y="114"/>
                    <a:pt x="21" y="114"/>
                  </a:cubicBezTo>
                  <a:cubicBezTo>
                    <a:pt x="23" y="116"/>
                    <a:pt x="23" y="116"/>
                    <a:pt x="23" y="116"/>
                  </a:cubicBezTo>
                  <a:cubicBezTo>
                    <a:pt x="39" y="107"/>
                    <a:pt x="39" y="107"/>
                    <a:pt x="39" y="107"/>
                  </a:cubicBezTo>
                  <a:cubicBezTo>
                    <a:pt x="43" y="101"/>
                    <a:pt x="43" y="101"/>
                    <a:pt x="43" y="101"/>
                  </a:cubicBezTo>
                  <a:cubicBezTo>
                    <a:pt x="42" y="100"/>
                    <a:pt x="42" y="100"/>
                    <a:pt x="42" y="100"/>
                  </a:cubicBezTo>
                  <a:cubicBezTo>
                    <a:pt x="63" y="79"/>
                    <a:pt x="63" y="79"/>
                    <a:pt x="63" y="79"/>
                  </a:cubicBezTo>
                  <a:cubicBezTo>
                    <a:pt x="98" y="114"/>
                    <a:pt x="98" y="114"/>
                    <a:pt x="98" y="114"/>
                  </a:cubicBezTo>
                  <a:cubicBezTo>
                    <a:pt x="100" y="117"/>
                    <a:pt x="104" y="118"/>
                    <a:pt x="107" y="118"/>
                  </a:cubicBezTo>
                  <a:cubicBezTo>
                    <a:pt x="110" y="118"/>
                    <a:pt x="113" y="117"/>
                    <a:pt x="116" y="114"/>
                  </a:cubicBezTo>
                  <a:cubicBezTo>
                    <a:pt x="121" y="109"/>
                    <a:pt x="121" y="102"/>
                    <a:pt x="116" y="97"/>
                  </a:cubicBezTo>
                  <a:cubicBezTo>
                    <a:pt x="80" y="61"/>
                    <a:pt x="80" y="61"/>
                    <a:pt x="80" y="61"/>
                  </a:cubicBezTo>
                  <a:cubicBezTo>
                    <a:pt x="87" y="55"/>
                    <a:pt x="87" y="55"/>
                    <a:pt x="87" y="55"/>
                  </a:cubicBezTo>
                  <a:cubicBezTo>
                    <a:pt x="90" y="58"/>
                    <a:pt x="90" y="58"/>
                    <a:pt x="90" y="58"/>
                  </a:cubicBezTo>
                  <a:cubicBezTo>
                    <a:pt x="92" y="56"/>
                    <a:pt x="95" y="56"/>
                    <a:pt x="98" y="56"/>
                  </a:cubicBezTo>
                  <a:cubicBezTo>
                    <a:pt x="128" y="26"/>
                    <a:pt x="128" y="26"/>
                    <a:pt x="128" y="26"/>
                  </a:cubicBezTo>
                  <a:cubicBezTo>
                    <a:pt x="128" y="25"/>
                    <a:pt x="128" y="25"/>
                    <a:pt x="128" y="25"/>
                  </a:cubicBezTo>
                  <a:cubicBezTo>
                    <a:pt x="128" y="25"/>
                    <a:pt x="128" y="25"/>
                    <a:pt x="128" y="25"/>
                  </a:cubicBezTo>
                  <a:cubicBezTo>
                    <a:pt x="129" y="24"/>
                    <a:pt x="129" y="24"/>
                    <a:pt x="129" y="23"/>
                  </a:cubicBezTo>
                  <a:cubicBezTo>
                    <a:pt x="130" y="23"/>
                    <a:pt x="132" y="23"/>
                    <a:pt x="133" y="22"/>
                  </a:cubicBezTo>
                  <a:cubicBezTo>
                    <a:pt x="134" y="20"/>
                    <a:pt x="134" y="17"/>
                    <a:pt x="133" y="16"/>
                  </a:cubicBezTo>
                  <a:close/>
                  <a:moveTo>
                    <a:pt x="108" y="103"/>
                  </a:moveTo>
                  <a:cubicBezTo>
                    <a:pt x="111" y="103"/>
                    <a:pt x="113" y="105"/>
                    <a:pt x="113" y="107"/>
                  </a:cubicBezTo>
                  <a:cubicBezTo>
                    <a:pt x="113" y="110"/>
                    <a:pt x="111" y="112"/>
                    <a:pt x="108" y="112"/>
                  </a:cubicBezTo>
                  <a:cubicBezTo>
                    <a:pt x="105" y="112"/>
                    <a:pt x="103" y="110"/>
                    <a:pt x="103" y="107"/>
                  </a:cubicBezTo>
                  <a:cubicBezTo>
                    <a:pt x="103" y="105"/>
                    <a:pt x="105" y="103"/>
                    <a:pt x="108" y="103"/>
                  </a:cubicBezTo>
                  <a:close/>
                  <a:moveTo>
                    <a:pt x="91" y="40"/>
                  </a:moveTo>
                  <a:cubicBezTo>
                    <a:pt x="89" y="38"/>
                    <a:pt x="89" y="38"/>
                    <a:pt x="89" y="38"/>
                  </a:cubicBezTo>
                  <a:cubicBezTo>
                    <a:pt x="111" y="16"/>
                    <a:pt x="111" y="16"/>
                    <a:pt x="111" y="16"/>
                  </a:cubicBezTo>
                  <a:cubicBezTo>
                    <a:pt x="113" y="18"/>
                    <a:pt x="113" y="18"/>
                    <a:pt x="113" y="18"/>
                  </a:cubicBezTo>
                  <a:lnTo>
                    <a:pt x="91" y="40"/>
                  </a:lnTo>
                  <a:close/>
                  <a:moveTo>
                    <a:pt x="98" y="48"/>
                  </a:moveTo>
                  <a:cubicBezTo>
                    <a:pt x="96" y="46"/>
                    <a:pt x="96" y="46"/>
                    <a:pt x="96" y="46"/>
                  </a:cubicBezTo>
                  <a:cubicBezTo>
                    <a:pt x="119" y="23"/>
                    <a:pt x="119" y="23"/>
                    <a:pt x="119" y="23"/>
                  </a:cubicBezTo>
                  <a:cubicBezTo>
                    <a:pt x="121" y="25"/>
                    <a:pt x="121" y="25"/>
                    <a:pt x="121" y="25"/>
                  </a:cubicBezTo>
                  <a:lnTo>
                    <a:pt x="98" y="48"/>
                  </a:lnTo>
                  <a:close/>
                </a:path>
              </a:pathLst>
            </a:custGeom>
            <a:solidFill>
              <a:srgbClr val="D80168"/>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7" name="组合 96"/>
          <p:cNvGrpSpPr/>
          <p:nvPr/>
        </p:nvGrpSpPr>
        <p:grpSpPr>
          <a:xfrm>
            <a:off x="2921799" y="3767186"/>
            <a:ext cx="605970" cy="609448"/>
            <a:chOff x="2921799" y="3767186"/>
            <a:chExt cx="605970" cy="609448"/>
          </a:xfrm>
        </p:grpSpPr>
        <p:sp>
          <p:nvSpPr>
            <p:cNvPr id="4" name="Oval 5"/>
            <p:cNvSpPr/>
            <p:nvPr/>
          </p:nvSpPr>
          <p:spPr>
            <a:xfrm>
              <a:off x="2921799"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2" name="Group 46"/>
            <p:cNvGrpSpPr/>
            <p:nvPr/>
          </p:nvGrpSpPr>
          <p:grpSpPr>
            <a:xfrm>
              <a:off x="3139038" y="3963599"/>
              <a:ext cx="171494" cy="216624"/>
              <a:chOff x="3526798" y="4057329"/>
              <a:chExt cx="284519" cy="359394"/>
            </a:xfrm>
            <a:solidFill>
              <a:srgbClr val="D80168"/>
            </a:solidFill>
          </p:grpSpPr>
          <p:sp>
            <p:nvSpPr>
              <p:cNvPr id="43"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2" name="组合 101"/>
          <p:cNvGrpSpPr/>
          <p:nvPr/>
        </p:nvGrpSpPr>
        <p:grpSpPr>
          <a:xfrm>
            <a:off x="5130906" y="2034070"/>
            <a:ext cx="2370017" cy="1574407"/>
            <a:chOff x="5130906" y="2034070"/>
            <a:chExt cx="2370017" cy="1574407"/>
          </a:xfrm>
        </p:grpSpPr>
        <p:sp>
          <p:nvSpPr>
            <p:cNvPr id="48" name="任意多边形 47"/>
            <p:cNvSpPr/>
            <p:nvPr/>
          </p:nvSpPr>
          <p:spPr>
            <a:xfrm flipV="1">
              <a:off x="5259754"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81" name="组合 80"/>
            <p:cNvGrpSpPr/>
            <p:nvPr/>
          </p:nvGrpSpPr>
          <p:grpSpPr>
            <a:xfrm>
              <a:off x="5130906" y="2170116"/>
              <a:ext cx="2370017" cy="885268"/>
              <a:chOff x="4775642" y="1658760"/>
              <a:chExt cx="2370017" cy="885268"/>
            </a:xfrm>
          </p:grpSpPr>
          <p:sp>
            <p:nvSpPr>
              <p:cNvPr id="82" name="矩形 81"/>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83" name="矩形 82"/>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03" name="组合 102"/>
          <p:cNvGrpSpPr/>
          <p:nvPr/>
        </p:nvGrpSpPr>
        <p:grpSpPr>
          <a:xfrm>
            <a:off x="9051901" y="2034070"/>
            <a:ext cx="2370017" cy="1574407"/>
            <a:chOff x="9051901" y="2034070"/>
            <a:chExt cx="2370017" cy="1574407"/>
          </a:xfrm>
        </p:grpSpPr>
        <p:sp>
          <p:nvSpPr>
            <p:cNvPr id="49" name="任意多边形 48"/>
            <p:cNvSpPr/>
            <p:nvPr/>
          </p:nvSpPr>
          <p:spPr>
            <a:xfrm flipV="1">
              <a:off x="9221164"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84" name="组合 83"/>
            <p:cNvGrpSpPr/>
            <p:nvPr/>
          </p:nvGrpSpPr>
          <p:grpSpPr>
            <a:xfrm>
              <a:off x="9051901" y="2170116"/>
              <a:ext cx="2370017" cy="885268"/>
              <a:chOff x="4775642" y="1658760"/>
              <a:chExt cx="2370017" cy="885268"/>
            </a:xfrm>
          </p:grpSpPr>
          <p:sp>
            <p:nvSpPr>
              <p:cNvPr id="85" name="矩形 84"/>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86" name="矩形 85"/>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01" name="组合 100"/>
          <p:cNvGrpSpPr/>
          <p:nvPr/>
        </p:nvGrpSpPr>
        <p:grpSpPr>
          <a:xfrm>
            <a:off x="1125603" y="2034070"/>
            <a:ext cx="2370017" cy="1574407"/>
            <a:chOff x="1125603" y="2034070"/>
            <a:chExt cx="2370017" cy="1574407"/>
          </a:xfrm>
        </p:grpSpPr>
        <p:sp>
          <p:nvSpPr>
            <p:cNvPr id="47" name="任意多边形 46"/>
            <p:cNvSpPr/>
            <p:nvPr/>
          </p:nvSpPr>
          <p:spPr>
            <a:xfrm flipV="1">
              <a:off x="1294866"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87" name="组合 86"/>
            <p:cNvGrpSpPr/>
            <p:nvPr/>
          </p:nvGrpSpPr>
          <p:grpSpPr>
            <a:xfrm>
              <a:off x="1125603" y="2170116"/>
              <a:ext cx="2370017" cy="885268"/>
              <a:chOff x="4775642" y="1658760"/>
              <a:chExt cx="2370017" cy="885268"/>
            </a:xfrm>
          </p:grpSpPr>
          <p:sp>
            <p:nvSpPr>
              <p:cNvPr id="88" name="矩形 87"/>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89" name="矩形 88"/>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04" name="组合 103"/>
          <p:cNvGrpSpPr/>
          <p:nvPr/>
        </p:nvGrpSpPr>
        <p:grpSpPr>
          <a:xfrm>
            <a:off x="2955685" y="4748790"/>
            <a:ext cx="2370017" cy="1574407"/>
            <a:chOff x="2955685" y="4748790"/>
            <a:chExt cx="2370017" cy="1574407"/>
          </a:xfrm>
        </p:grpSpPr>
        <p:sp>
          <p:nvSpPr>
            <p:cNvPr id="51" name="任意多边形 50"/>
            <p:cNvSpPr/>
            <p:nvPr/>
          </p:nvSpPr>
          <p:spPr>
            <a:xfrm>
              <a:off x="3124948" y="4748790"/>
              <a:ext cx="2031492" cy="1574407"/>
            </a:xfrm>
            <a:custGeom>
              <a:avLst/>
              <a:gdLst>
                <a:gd name="connsiteX0" fmla="*/ 0 w 2031492"/>
                <a:gd name="connsiteY0" fmla="*/ 0 h 1574407"/>
                <a:gd name="connsiteX1" fmla="*/ 249320 w 2031492"/>
                <a:gd name="connsiteY1" fmla="*/ 457086 h 1574407"/>
                <a:gd name="connsiteX2" fmla="*/ 1908754 w 2031492"/>
                <a:gd name="connsiteY2" fmla="*/ 457086 h 1574407"/>
                <a:gd name="connsiteX3" fmla="*/ 2031492 w 2031492"/>
                <a:gd name="connsiteY3" fmla="*/ 579824 h 1574407"/>
                <a:gd name="connsiteX4" fmla="*/ 2031492 w 2031492"/>
                <a:gd name="connsiteY4" fmla="*/ 1451669 h 1574407"/>
                <a:gd name="connsiteX5" fmla="*/ 1908754 w 2031492"/>
                <a:gd name="connsiteY5" fmla="*/ 1574407 h 1574407"/>
                <a:gd name="connsiteX6" fmla="*/ 122738 w 2031492"/>
                <a:gd name="connsiteY6" fmla="*/ 1574407 h 1574407"/>
                <a:gd name="connsiteX7" fmla="*/ 0 w 2031492"/>
                <a:gd name="connsiteY7" fmla="*/ 1451669 h 1574407"/>
                <a:gd name="connsiteX8" fmla="*/ 0 w 2031492"/>
                <a:gd name="connsiteY8" fmla="*/ 579824 h 1574407"/>
                <a:gd name="connsiteX9" fmla="*/ 4273 w 2031492"/>
                <a:gd name="connsiteY9" fmla="*/ 558661 h 1574407"/>
                <a:gd name="connsiteX10" fmla="*/ 0 w 2031492"/>
                <a:gd name="connsiteY10" fmla="*/ 558661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492" h="1574407">
                  <a:moveTo>
                    <a:pt x="0" y="0"/>
                  </a:moveTo>
                  <a:lnTo>
                    <a:pt x="249320" y="457086"/>
                  </a:lnTo>
                  <a:lnTo>
                    <a:pt x="1908754" y="457086"/>
                  </a:lnTo>
                  <a:cubicBezTo>
                    <a:pt x="1976540" y="457086"/>
                    <a:pt x="2031492" y="512038"/>
                    <a:pt x="2031492" y="579824"/>
                  </a:cubicBezTo>
                  <a:lnTo>
                    <a:pt x="2031492" y="1451669"/>
                  </a:lnTo>
                  <a:cubicBezTo>
                    <a:pt x="2031492" y="1519455"/>
                    <a:pt x="1976540" y="1574407"/>
                    <a:pt x="1908754" y="1574407"/>
                  </a:cubicBezTo>
                  <a:lnTo>
                    <a:pt x="122738" y="1574407"/>
                  </a:lnTo>
                  <a:cubicBezTo>
                    <a:pt x="54952" y="1574407"/>
                    <a:pt x="0" y="1519455"/>
                    <a:pt x="0" y="1451669"/>
                  </a:cubicBezTo>
                  <a:lnTo>
                    <a:pt x="0" y="579824"/>
                  </a:lnTo>
                  <a:lnTo>
                    <a:pt x="4273" y="558661"/>
                  </a:lnTo>
                  <a:lnTo>
                    <a:pt x="0" y="558661"/>
                  </a:ln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90" name="组合 89"/>
            <p:cNvGrpSpPr/>
            <p:nvPr/>
          </p:nvGrpSpPr>
          <p:grpSpPr>
            <a:xfrm>
              <a:off x="2955685" y="5334638"/>
              <a:ext cx="2370017" cy="885268"/>
              <a:chOff x="4775642" y="1658760"/>
              <a:chExt cx="2370017" cy="885268"/>
            </a:xfrm>
          </p:grpSpPr>
          <p:sp>
            <p:nvSpPr>
              <p:cNvPr id="91" name="矩形 90"/>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92" name="矩形 91"/>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05" name="组合 104"/>
          <p:cNvGrpSpPr/>
          <p:nvPr/>
        </p:nvGrpSpPr>
        <p:grpSpPr>
          <a:xfrm>
            <a:off x="7121983" y="4748790"/>
            <a:ext cx="2370017" cy="1574407"/>
            <a:chOff x="7121983" y="4748790"/>
            <a:chExt cx="2370017" cy="1574407"/>
          </a:xfrm>
        </p:grpSpPr>
        <p:sp>
          <p:nvSpPr>
            <p:cNvPr id="50" name="任意多边形 49"/>
            <p:cNvSpPr/>
            <p:nvPr/>
          </p:nvSpPr>
          <p:spPr>
            <a:xfrm>
              <a:off x="7291246" y="4748790"/>
              <a:ext cx="2031492" cy="1574407"/>
            </a:xfrm>
            <a:custGeom>
              <a:avLst/>
              <a:gdLst>
                <a:gd name="connsiteX0" fmla="*/ 0 w 2031492"/>
                <a:gd name="connsiteY0" fmla="*/ 0 h 1574407"/>
                <a:gd name="connsiteX1" fmla="*/ 249320 w 2031492"/>
                <a:gd name="connsiteY1" fmla="*/ 457086 h 1574407"/>
                <a:gd name="connsiteX2" fmla="*/ 1908754 w 2031492"/>
                <a:gd name="connsiteY2" fmla="*/ 457086 h 1574407"/>
                <a:gd name="connsiteX3" fmla="*/ 2031492 w 2031492"/>
                <a:gd name="connsiteY3" fmla="*/ 579824 h 1574407"/>
                <a:gd name="connsiteX4" fmla="*/ 2031492 w 2031492"/>
                <a:gd name="connsiteY4" fmla="*/ 1451669 h 1574407"/>
                <a:gd name="connsiteX5" fmla="*/ 1908754 w 2031492"/>
                <a:gd name="connsiteY5" fmla="*/ 1574407 h 1574407"/>
                <a:gd name="connsiteX6" fmla="*/ 122738 w 2031492"/>
                <a:gd name="connsiteY6" fmla="*/ 1574407 h 1574407"/>
                <a:gd name="connsiteX7" fmla="*/ 0 w 2031492"/>
                <a:gd name="connsiteY7" fmla="*/ 1451669 h 1574407"/>
                <a:gd name="connsiteX8" fmla="*/ 0 w 2031492"/>
                <a:gd name="connsiteY8" fmla="*/ 579824 h 1574407"/>
                <a:gd name="connsiteX9" fmla="*/ 4273 w 2031492"/>
                <a:gd name="connsiteY9" fmla="*/ 558661 h 1574407"/>
                <a:gd name="connsiteX10" fmla="*/ 0 w 2031492"/>
                <a:gd name="connsiteY10" fmla="*/ 558661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492" h="1574407">
                  <a:moveTo>
                    <a:pt x="0" y="0"/>
                  </a:moveTo>
                  <a:lnTo>
                    <a:pt x="249320" y="457086"/>
                  </a:lnTo>
                  <a:lnTo>
                    <a:pt x="1908754" y="457086"/>
                  </a:lnTo>
                  <a:cubicBezTo>
                    <a:pt x="1976540" y="457086"/>
                    <a:pt x="2031492" y="512038"/>
                    <a:pt x="2031492" y="579824"/>
                  </a:cubicBezTo>
                  <a:lnTo>
                    <a:pt x="2031492" y="1451669"/>
                  </a:lnTo>
                  <a:cubicBezTo>
                    <a:pt x="2031492" y="1519455"/>
                    <a:pt x="1976540" y="1574407"/>
                    <a:pt x="1908754" y="1574407"/>
                  </a:cubicBezTo>
                  <a:lnTo>
                    <a:pt x="122738" y="1574407"/>
                  </a:lnTo>
                  <a:cubicBezTo>
                    <a:pt x="54952" y="1574407"/>
                    <a:pt x="0" y="1519455"/>
                    <a:pt x="0" y="1451669"/>
                  </a:cubicBezTo>
                  <a:lnTo>
                    <a:pt x="0" y="579824"/>
                  </a:lnTo>
                  <a:lnTo>
                    <a:pt x="4273" y="558661"/>
                  </a:lnTo>
                  <a:lnTo>
                    <a:pt x="0" y="558661"/>
                  </a:ln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93" name="组合 92"/>
            <p:cNvGrpSpPr/>
            <p:nvPr/>
          </p:nvGrpSpPr>
          <p:grpSpPr>
            <a:xfrm>
              <a:off x="7121983" y="5334638"/>
              <a:ext cx="2370017" cy="885268"/>
              <a:chOff x="4775642" y="1658760"/>
              <a:chExt cx="2370017" cy="885268"/>
            </a:xfrm>
          </p:grpSpPr>
          <p:sp>
            <p:nvSpPr>
              <p:cNvPr id="94" name="矩形 93"/>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95" name="矩形 94"/>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spTree>
    <p:extLst>
      <p:ext uri="{BB962C8B-B14F-4D97-AF65-F5344CB8AC3E}">
        <p14:creationId xmlns:p14="http://schemas.microsoft.com/office/powerpoint/2010/main" val="124582178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8" fill="hold" nodeType="withEffect">
                                  <p:stCondLst>
                                    <p:cond delay="250"/>
                                  </p:stCondLst>
                                  <p:childTnLst>
                                    <p:set>
                                      <p:cBhvr>
                                        <p:cTn id="9" dur="1" fill="hold">
                                          <p:stCondLst>
                                            <p:cond delay="0"/>
                                          </p:stCondLst>
                                        </p:cTn>
                                        <p:tgtEl>
                                          <p:spTgt spid="96"/>
                                        </p:tgtEl>
                                        <p:attrNameLst>
                                          <p:attrName>style.visibility</p:attrName>
                                        </p:attrNameLst>
                                      </p:cBhvr>
                                      <p:to>
                                        <p:strVal val="visible"/>
                                      </p:to>
                                    </p:set>
                                    <p:anim calcmode="lin" valueType="num">
                                      <p:cBhvr additive="base">
                                        <p:cTn id="10" dur="500" fill="hold"/>
                                        <p:tgtEl>
                                          <p:spTgt spid="96"/>
                                        </p:tgtEl>
                                        <p:attrNameLst>
                                          <p:attrName>ppt_x</p:attrName>
                                        </p:attrNameLst>
                                      </p:cBhvr>
                                      <p:tavLst>
                                        <p:tav tm="0">
                                          <p:val>
                                            <p:strVal val="0-#ppt_w/2"/>
                                          </p:val>
                                        </p:tav>
                                        <p:tav tm="100000">
                                          <p:val>
                                            <p:strVal val="#ppt_x"/>
                                          </p:val>
                                        </p:tav>
                                      </p:tavLst>
                                    </p:anim>
                                    <p:anim calcmode="lin" valueType="num">
                                      <p:cBhvr additive="base">
                                        <p:cTn id="11" dur="500" fill="hold"/>
                                        <p:tgtEl>
                                          <p:spTgt spid="96"/>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250"/>
                                  </p:stCondLst>
                                  <p:childTnLst>
                                    <p:set>
                                      <p:cBhvr>
                                        <p:cTn id="13" dur="1" fill="hold">
                                          <p:stCondLst>
                                            <p:cond delay="0"/>
                                          </p:stCondLst>
                                        </p:cTn>
                                        <p:tgtEl>
                                          <p:spTgt spid="97"/>
                                        </p:tgtEl>
                                        <p:attrNameLst>
                                          <p:attrName>style.visibility</p:attrName>
                                        </p:attrNameLst>
                                      </p:cBhvr>
                                      <p:to>
                                        <p:strVal val="visible"/>
                                      </p:to>
                                    </p:set>
                                    <p:anim calcmode="lin" valueType="num">
                                      <p:cBhvr additive="base">
                                        <p:cTn id="14" dur="500" fill="hold"/>
                                        <p:tgtEl>
                                          <p:spTgt spid="97"/>
                                        </p:tgtEl>
                                        <p:attrNameLst>
                                          <p:attrName>ppt_x</p:attrName>
                                        </p:attrNameLst>
                                      </p:cBhvr>
                                      <p:tavLst>
                                        <p:tav tm="0">
                                          <p:val>
                                            <p:strVal val="0-#ppt_w/2"/>
                                          </p:val>
                                        </p:tav>
                                        <p:tav tm="100000">
                                          <p:val>
                                            <p:strVal val="#ppt_x"/>
                                          </p:val>
                                        </p:tav>
                                      </p:tavLst>
                                    </p:anim>
                                    <p:anim calcmode="lin" valueType="num">
                                      <p:cBhvr additive="base">
                                        <p:cTn id="15" dur="500" fill="hold"/>
                                        <p:tgtEl>
                                          <p:spTgt spid="97"/>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50"/>
                                  </p:stCondLst>
                                  <p:childTnLst>
                                    <p:set>
                                      <p:cBhvr>
                                        <p:cTn id="17" dur="1" fill="hold">
                                          <p:stCondLst>
                                            <p:cond delay="0"/>
                                          </p:stCondLst>
                                        </p:cTn>
                                        <p:tgtEl>
                                          <p:spTgt spid="98"/>
                                        </p:tgtEl>
                                        <p:attrNameLst>
                                          <p:attrName>style.visibility</p:attrName>
                                        </p:attrNameLst>
                                      </p:cBhvr>
                                      <p:to>
                                        <p:strVal val="visible"/>
                                      </p:to>
                                    </p:set>
                                    <p:anim calcmode="lin" valueType="num">
                                      <p:cBhvr additive="base">
                                        <p:cTn id="18" dur="500" fill="hold"/>
                                        <p:tgtEl>
                                          <p:spTgt spid="98"/>
                                        </p:tgtEl>
                                        <p:attrNameLst>
                                          <p:attrName>ppt_x</p:attrName>
                                        </p:attrNameLst>
                                      </p:cBhvr>
                                      <p:tavLst>
                                        <p:tav tm="0">
                                          <p:val>
                                            <p:strVal val="0-#ppt_w/2"/>
                                          </p:val>
                                        </p:tav>
                                        <p:tav tm="100000">
                                          <p:val>
                                            <p:strVal val="#ppt_x"/>
                                          </p:val>
                                        </p:tav>
                                      </p:tavLst>
                                    </p:anim>
                                    <p:anim calcmode="lin" valueType="num">
                                      <p:cBhvr additive="base">
                                        <p:cTn id="19" dur="500" fill="hold"/>
                                        <p:tgtEl>
                                          <p:spTgt spid="98"/>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99"/>
                                        </p:tgtEl>
                                        <p:attrNameLst>
                                          <p:attrName>style.visibility</p:attrName>
                                        </p:attrNameLst>
                                      </p:cBhvr>
                                      <p:to>
                                        <p:strVal val="visible"/>
                                      </p:to>
                                    </p:set>
                                    <p:anim calcmode="lin" valueType="num">
                                      <p:cBhvr additive="base">
                                        <p:cTn id="22" dur="500" fill="hold"/>
                                        <p:tgtEl>
                                          <p:spTgt spid="99"/>
                                        </p:tgtEl>
                                        <p:attrNameLst>
                                          <p:attrName>ppt_x</p:attrName>
                                        </p:attrNameLst>
                                      </p:cBhvr>
                                      <p:tavLst>
                                        <p:tav tm="0">
                                          <p:val>
                                            <p:strVal val="0-#ppt_w/2"/>
                                          </p:val>
                                        </p:tav>
                                        <p:tav tm="100000">
                                          <p:val>
                                            <p:strVal val="#ppt_x"/>
                                          </p:val>
                                        </p:tav>
                                      </p:tavLst>
                                    </p:anim>
                                    <p:anim calcmode="lin" valueType="num">
                                      <p:cBhvr additive="base">
                                        <p:cTn id="23" dur="500" fill="hold"/>
                                        <p:tgtEl>
                                          <p:spTgt spid="99"/>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250"/>
                                  </p:stCondLst>
                                  <p:childTnLst>
                                    <p:set>
                                      <p:cBhvr>
                                        <p:cTn id="25" dur="1" fill="hold">
                                          <p:stCondLst>
                                            <p:cond delay="0"/>
                                          </p:stCondLst>
                                        </p:cTn>
                                        <p:tgtEl>
                                          <p:spTgt spid="100"/>
                                        </p:tgtEl>
                                        <p:attrNameLst>
                                          <p:attrName>style.visibility</p:attrName>
                                        </p:attrNameLst>
                                      </p:cBhvr>
                                      <p:to>
                                        <p:strVal val="visible"/>
                                      </p:to>
                                    </p:set>
                                    <p:anim calcmode="lin" valueType="num">
                                      <p:cBhvr additive="base">
                                        <p:cTn id="26" dur="500" fill="hold"/>
                                        <p:tgtEl>
                                          <p:spTgt spid="100"/>
                                        </p:tgtEl>
                                        <p:attrNameLst>
                                          <p:attrName>ppt_x</p:attrName>
                                        </p:attrNameLst>
                                      </p:cBhvr>
                                      <p:tavLst>
                                        <p:tav tm="0">
                                          <p:val>
                                            <p:strVal val="0-#ppt_w/2"/>
                                          </p:val>
                                        </p:tav>
                                        <p:tav tm="100000">
                                          <p:val>
                                            <p:strVal val="#ppt_x"/>
                                          </p:val>
                                        </p:tav>
                                      </p:tavLst>
                                    </p:anim>
                                    <p:anim calcmode="lin" valueType="num">
                                      <p:cBhvr additive="base">
                                        <p:cTn id="27" dur="500" fill="hold"/>
                                        <p:tgtEl>
                                          <p:spTgt spid="100"/>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10" presetClass="entr" presetSubtype="0" fill="hold" nodeType="after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fade">
                                      <p:cBhvr>
                                        <p:cTn id="31" dur="250"/>
                                        <p:tgtEl>
                                          <p:spTgt spid="101"/>
                                        </p:tgtEl>
                                      </p:cBhvr>
                                    </p:animEffect>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104"/>
                                        </p:tgtEl>
                                        <p:attrNameLst>
                                          <p:attrName>style.visibility</p:attrName>
                                        </p:attrNameLst>
                                      </p:cBhvr>
                                      <p:to>
                                        <p:strVal val="visible"/>
                                      </p:to>
                                    </p:set>
                                    <p:animEffect transition="in" filter="fade">
                                      <p:cBhvr>
                                        <p:cTn id="35" dur="250"/>
                                        <p:tgtEl>
                                          <p:spTgt spid="104"/>
                                        </p:tgtEl>
                                      </p:cBhvr>
                                    </p:animEffect>
                                  </p:childTnLst>
                                </p:cTn>
                              </p:par>
                            </p:childTnLst>
                          </p:cTn>
                        </p:par>
                        <p:par>
                          <p:cTn id="36" fill="hold">
                            <p:stCondLst>
                              <p:cond delay="1250"/>
                            </p:stCondLst>
                            <p:childTnLst>
                              <p:par>
                                <p:cTn id="37" presetID="10" presetClass="entr" presetSubtype="0" fill="hold" nodeType="afterEffect">
                                  <p:stCondLst>
                                    <p:cond delay="0"/>
                                  </p:stCondLst>
                                  <p:childTnLst>
                                    <p:set>
                                      <p:cBhvr>
                                        <p:cTn id="38" dur="1" fill="hold">
                                          <p:stCondLst>
                                            <p:cond delay="0"/>
                                          </p:stCondLst>
                                        </p:cTn>
                                        <p:tgtEl>
                                          <p:spTgt spid="102"/>
                                        </p:tgtEl>
                                        <p:attrNameLst>
                                          <p:attrName>style.visibility</p:attrName>
                                        </p:attrNameLst>
                                      </p:cBhvr>
                                      <p:to>
                                        <p:strVal val="visible"/>
                                      </p:to>
                                    </p:set>
                                    <p:animEffect transition="in" filter="fade">
                                      <p:cBhvr>
                                        <p:cTn id="39" dur="250"/>
                                        <p:tgtEl>
                                          <p:spTgt spid="102"/>
                                        </p:tgtEl>
                                      </p:cBhvr>
                                    </p:animEffect>
                                  </p:childTnLst>
                                </p:cTn>
                              </p:par>
                            </p:childTnLst>
                          </p:cTn>
                        </p:par>
                        <p:par>
                          <p:cTn id="40" fill="hold">
                            <p:stCondLst>
                              <p:cond delay="1500"/>
                            </p:stCondLst>
                            <p:childTnLst>
                              <p:par>
                                <p:cTn id="41" presetID="10" presetClass="entr" presetSubtype="0" fill="hold" nodeType="afterEffect">
                                  <p:stCondLst>
                                    <p:cond delay="0"/>
                                  </p:stCondLst>
                                  <p:childTnLst>
                                    <p:set>
                                      <p:cBhvr>
                                        <p:cTn id="42" dur="1" fill="hold">
                                          <p:stCondLst>
                                            <p:cond delay="0"/>
                                          </p:stCondLst>
                                        </p:cTn>
                                        <p:tgtEl>
                                          <p:spTgt spid="105"/>
                                        </p:tgtEl>
                                        <p:attrNameLst>
                                          <p:attrName>style.visibility</p:attrName>
                                        </p:attrNameLst>
                                      </p:cBhvr>
                                      <p:to>
                                        <p:strVal val="visible"/>
                                      </p:to>
                                    </p:set>
                                    <p:animEffect transition="in" filter="fade">
                                      <p:cBhvr>
                                        <p:cTn id="43" dur="250"/>
                                        <p:tgtEl>
                                          <p:spTgt spid="105"/>
                                        </p:tgtEl>
                                      </p:cBhvr>
                                    </p:animEffect>
                                  </p:childTnLst>
                                </p:cTn>
                              </p:par>
                            </p:childTnLst>
                          </p:cTn>
                        </p:par>
                        <p:par>
                          <p:cTn id="44" fill="hold">
                            <p:stCondLst>
                              <p:cond delay="1750"/>
                            </p:stCondLst>
                            <p:childTnLst>
                              <p:par>
                                <p:cTn id="45" presetID="10" presetClass="entr" presetSubtype="0" fill="hold" nodeType="after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25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444025" y="2509883"/>
            <a:ext cx="2370017" cy="858081"/>
            <a:chOff x="7871783" y="3339079"/>
            <a:chExt cx="2370017" cy="858081"/>
          </a:xfrm>
        </p:grpSpPr>
        <p:sp>
          <p:nvSpPr>
            <p:cNvPr id="8" name="矩形 7"/>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9" name="矩形 8"/>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0" name="组合 9"/>
          <p:cNvGrpSpPr/>
          <p:nvPr/>
        </p:nvGrpSpPr>
        <p:grpSpPr>
          <a:xfrm>
            <a:off x="1200158" y="2509883"/>
            <a:ext cx="2370017" cy="858081"/>
            <a:chOff x="2483793" y="4917978"/>
            <a:chExt cx="2370017" cy="858081"/>
          </a:xfrm>
        </p:grpSpPr>
        <p:sp>
          <p:nvSpPr>
            <p:cNvPr id="11" name="矩形 10"/>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2" name="矩形 11"/>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3" name="组合 12"/>
          <p:cNvGrpSpPr/>
          <p:nvPr/>
        </p:nvGrpSpPr>
        <p:grpSpPr>
          <a:xfrm>
            <a:off x="8444025" y="4613483"/>
            <a:ext cx="2370017" cy="858081"/>
            <a:chOff x="7871783" y="3339079"/>
            <a:chExt cx="2370017" cy="858081"/>
          </a:xfrm>
        </p:grpSpPr>
        <p:sp>
          <p:nvSpPr>
            <p:cNvPr id="14" name="矩形 13"/>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5" name="矩形 14"/>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6" name="组合 15"/>
          <p:cNvGrpSpPr/>
          <p:nvPr/>
        </p:nvGrpSpPr>
        <p:grpSpPr>
          <a:xfrm>
            <a:off x="1200158" y="4613483"/>
            <a:ext cx="2370017" cy="858081"/>
            <a:chOff x="2483793" y="4917978"/>
            <a:chExt cx="2370017" cy="858081"/>
          </a:xfrm>
        </p:grpSpPr>
        <p:sp>
          <p:nvSpPr>
            <p:cNvPr id="17" name="矩形 16"/>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18" name="矩形 17"/>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7" name="组合 36"/>
          <p:cNvGrpSpPr/>
          <p:nvPr/>
        </p:nvGrpSpPr>
        <p:grpSpPr>
          <a:xfrm>
            <a:off x="4105275" y="2072991"/>
            <a:ext cx="1992795" cy="1982447"/>
            <a:chOff x="4105275" y="2072991"/>
            <a:chExt cx="1992795" cy="1982447"/>
          </a:xfrm>
        </p:grpSpPr>
        <p:sp>
          <p:nvSpPr>
            <p:cNvPr id="2" name="Freeform 6"/>
            <p:cNvSpPr>
              <a:spLocks/>
            </p:cNvSpPr>
            <p:nvPr/>
          </p:nvSpPr>
          <p:spPr bwMode="auto">
            <a:xfrm>
              <a:off x="4105275" y="2072991"/>
              <a:ext cx="1992795" cy="1982447"/>
            </a:xfrm>
            <a:custGeom>
              <a:avLst/>
              <a:gdLst>
                <a:gd name="T0" fmla="*/ 648 w 650"/>
                <a:gd name="T1" fmla="*/ 0 h 647"/>
                <a:gd name="T2" fmla="*/ 625 w 650"/>
                <a:gd name="T3" fmla="*/ 20 h 647"/>
                <a:gd name="T4" fmla="*/ 578 w 650"/>
                <a:gd name="T5" fmla="*/ 89 h 647"/>
                <a:gd name="T6" fmla="*/ 551 w 650"/>
                <a:gd name="T7" fmla="*/ 13 h 647"/>
                <a:gd name="T8" fmla="*/ 521 w 650"/>
                <a:gd name="T9" fmla="*/ 18 h 647"/>
                <a:gd name="T10" fmla="*/ 522 w 650"/>
                <a:gd name="T11" fmla="*/ 99 h 647"/>
                <a:gd name="T12" fmla="*/ 454 w 650"/>
                <a:gd name="T13" fmla="*/ 50 h 647"/>
                <a:gd name="T14" fmla="*/ 426 w 650"/>
                <a:gd name="T15" fmla="*/ 40 h 647"/>
                <a:gd name="T16" fmla="*/ 411 w 650"/>
                <a:gd name="T17" fmla="*/ 66 h 647"/>
                <a:gd name="T18" fmla="*/ 391 w 650"/>
                <a:gd name="T19" fmla="*/ 147 h 647"/>
                <a:gd name="T20" fmla="*/ 339 w 650"/>
                <a:gd name="T21" fmla="*/ 85 h 647"/>
                <a:gd name="T22" fmla="*/ 313 w 650"/>
                <a:gd name="T23" fmla="*/ 100 h 647"/>
                <a:gd name="T24" fmla="*/ 341 w 650"/>
                <a:gd name="T25" fmla="*/ 176 h 647"/>
                <a:gd name="T26" fmla="*/ 261 w 650"/>
                <a:gd name="T27" fmla="*/ 153 h 647"/>
                <a:gd name="T28" fmla="*/ 231 w 650"/>
                <a:gd name="T29" fmla="*/ 153 h 647"/>
                <a:gd name="T30" fmla="*/ 226 w 650"/>
                <a:gd name="T31" fmla="*/ 182 h 647"/>
                <a:gd name="T32" fmla="*/ 235 w 650"/>
                <a:gd name="T33" fmla="*/ 266 h 647"/>
                <a:gd name="T34" fmla="*/ 165 w 650"/>
                <a:gd name="T35" fmla="*/ 225 h 647"/>
                <a:gd name="T36" fmla="*/ 146 w 650"/>
                <a:gd name="T37" fmla="*/ 248 h 647"/>
                <a:gd name="T38" fmla="*/ 198 w 650"/>
                <a:gd name="T39" fmla="*/ 309 h 647"/>
                <a:gd name="T40" fmla="*/ 114 w 650"/>
                <a:gd name="T41" fmla="*/ 316 h 647"/>
                <a:gd name="T42" fmla="*/ 86 w 650"/>
                <a:gd name="T43" fmla="*/ 325 h 647"/>
                <a:gd name="T44" fmla="*/ 92 w 650"/>
                <a:gd name="T45" fmla="*/ 355 h 647"/>
                <a:gd name="T46" fmla="*/ 128 w 650"/>
                <a:gd name="T47" fmla="*/ 430 h 647"/>
                <a:gd name="T48" fmla="*/ 49 w 650"/>
                <a:gd name="T49" fmla="*/ 416 h 647"/>
                <a:gd name="T50" fmla="*/ 38 w 650"/>
                <a:gd name="T51" fmla="*/ 444 h 647"/>
                <a:gd name="T52" fmla="*/ 109 w 650"/>
                <a:gd name="T53" fmla="*/ 484 h 647"/>
                <a:gd name="T54" fmla="*/ 32 w 650"/>
                <a:gd name="T55" fmla="*/ 519 h 647"/>
                <a:gd name="T56" fmla="*/ 9 w 650"/>
                <a:gd name="T57" fmla="*/ 537 h 647"/>
                <a:gd name="T58" fmla="*/ 24 w 650"/>
                <a:gd name="T59" fmla="*/ 563 h 647"/>
                <a:gd name="T60" fmla="*/ 85 w 650"/>
                <a:gd name="T61" fmla="*/ 621 h 647"/>
                <a:gd name="T62" fmla="*/ 5 w 650"/>
                <a:gd name="T63" fmla="*/ 635 h 647"/>
                <a:gd name="T64" fmla="*/ 650 w 650"/>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7">
                  <a:moveTo>
                    <a:pt x="650" y="1"/>
                  </a:moveTo>
                  <a:cubicBezTo>
                    <a:pt x="649" y="0"/>
                    <a:pt x="649" y="0"/>
                    <a:pt x="648" y="0"/>
                  </a:cubicBezTo>
                  <a:cubicBezTo>
                    <a:pt x="642" y="0"/>
                    <a:pt x="637" y="3"/>
                    <a:pt x="633" y="6"/>
                  </a:cubicBezTo>
                  <a:cubicBezTo>
                    <a:pt x="629" y="9"/>
                    <a:pt x="626" y="14"/>
                    <a:pt x="625" y="20"/>
                  </a:cubicBezTo>
                  <a:cubicBezTo>
                    <a:pt x="625" y="26"/>
                    <a:pt x="622" y="58"/>
                    <a:pt x="619" y="86"/>
                  </a:cubicBezTo>
                  <a:cubicBezTo>
                    <a:pt x="605" y="87"/>
                    <a:pt x="592" y="88"/>
                    <a:pt x="578" y="89"/>
                  </a:cubicBezTo>
                  <a:cubicBezTo>
                    <a:pt x="571" y="62"/>
                    <a:pt x="562" y="32"/>
                    <a:pt x="561" y="26"/>
                  </a:cubicBezTo>
                  <a:cubicBezTo>
                    <a:pt x="559" y="20"/>
                    <a:pt x="555" y="16"/>
                    <a:pt x="551" y="13"/>
                  </a:cubicBezTo>
                  <a:cubicBezTo>
                    <a:pt x="546" y="11"/>
                    <a:pt x="541" y="9"/>
                    <a:pt x="535" y="10"/>
                  </a:cubicBezTo>
                  <a:cubicBezTo>
                    <a:pt x="530" y="11"/>
                    <a:pt x="525" y="14"/>
                    <a:pt x="521" y="18"/>
                  </a:cubicBezTo>
                  <a:cubicBezTo>
                    <a:pt x="518" y="23"/>
                    <a:pt x="516" y="28"/>
                    <a:pt x="517" y="33"/>
                  </a:cubicBezTo>
                  <a:cubicBezTo>
                    <a:pt x="517" y="40"/>
                    <a:pt x="519" y="71"/>
                    <a:pt x="522" y="99"/>
                  </a:cubicBezTo>
                  <a:cubicBezTo>
                    <a:pt x="508" y="102"/>
                    <a:pt x="495" y="106"/>
                    <a:pt x="482" y="110"/>
                  </a:cubicBezTo>
                  <a:cubicBezTo>
                    <a:pt x="470" y="84"/>
                    <a:pt x="456" y="56"/>
                    <a:pt x="454" y="50"/>
                  </a:cubicBezTo>
                  <a:cubicBezTo>
                    <a:pt x="451" y="45"/>
                    <a:pt x="447" y="42"/>
                    <a:pt x="442" y="40"/>
                  </a:cubicBezTo>
                  <a:cubicBezTo>
                    <a:pt x="437" y="38"/>
                    <a:pt x="431" y="38"/>
                    <a:pt x="426" y="40"/>
                  </a:cubicBezTo>
                  <a:cubicBezTo>
                    <a:pt x="421" y="42"/>
                    <a:pt x="417" y="45"/>
                    <a:pt x="414" y="50"/>
                  </a:cubicBezTo>
                  <a:cubicBezTo>
                    <a:pt x="411" y="55"/>
                    <a:pt x="410" y="60"/>
                    <a:pt x="411" y="66"/>
                  </a:cubicBezTo>
                  <a:cubicBezTo>
                    <a:pt x="413" y="72"/>
                    <a:pt x="421" y="102"/>
                    <a:pt x="428" y="130"/>
                  </a:cubicBezTo>
                  <a:cubicBezTo>
                    <a:pt x="416" y="135"/>
                    <a:pt x="403" y="141"/>
                    <a:pt x="391" y="147"/>
                  </a:cubicBezTo>
                  <a:cubicBezTo>
                    <a:pt x="375" y="124"/>
                    <a:pt x="356" y="98"/>
                    <a:pt x="353" y="93"/>
                  </a:cubicBezTo>
                  <a:cubicBezTo>
                    <a:pt x="349" y="89"/>
                    <a:pt x="344" y="86"/>
                    <a:pt x="339" y="85"/>
                  </a:cubicBezTo>
                  <a:cubicBezTo>
                    <a:pt x="334" y="84"/>
                    <a:pt x="328" y="85"/>
                    <a:pt x="323" y="88"/>
                  </a:cubicBezTo>
                  <a:cubicBezTo>
                    <a:pt x="319" y="90"/>
                    <a:pt x="315" y="95"/>
                    <a:pt x="313" y="100"/>
                  </a:cubicBezTo>
                  <a:cubicBezTo>
                    <a:pt x="312" y="105"/>
                    <a:pt x="311" y="110"/>
                    <a:pt x="314" y="116"/>
                  </a:cubicBezTo>
                  <a:cubicBezTo>
                    <a:pt x="317" y="121"/>
                    <a:pt x="330" y="150"/>
                    <a:pt x="341" y="176"/>
                  </a:cubicBezTo>
                  <a:cubicBezTo>
                    <a:pt x="330" y="183"/>
                    <a:pt x="319" y="191"/>
                    <a:pt x="308" y="200"/>
                  </a:cubicBezTo>
                  <a:cubicBezTo>
                    <a:pt x="287" y="180"/>
                    <a:pt x="265" y="157"/>
                    <a:pt x="261" y="153"/>
                  </a:cubicBezTo>
                  <a:cubicBezTo>
                    <a:pt x="257" y="149"/>
                    <a:pt x="251" y="147"/>
                    <a:pt x="246" y="147"/>
                  </a:cubicBezTo>
                  <a:cubicBezTo>
                    <a:pt x="241" y="147"/>
                    <a:pt x="235" y="149"/>
                    <a:pt x="231" y="153"/>
                  </a:cubicBezTo>
                  <a:cubicBezTo>
                    <a:pt x="227" y="156"/>
                    <a:pt x="224" y="161"/>
                    <a:pt x="223" y="166"/>
                  </a:cubicBezTo>
                  <a:cubicBezTo>
                    <a:pt x="222" y="172"/>
                    <a:pt x="223" y="177"/>
                    <a:pt x="226" y="182"/>
                  </a:cubicBezTo>
                  <a:cubicBezTo>
                    <a:pt x="230" y="187"/>
                    <a:pt x="248" y="213"/>
                    <a:pt x="264" y="237"/>
                  </a:cubicBezTo>
                  <a:cubicBezTo>
                    <a:pt x="254" y="246"/>
                    <a:pt x="244" y="255"/>
                    <a:pt x="235" y="266"/>
                  </a:cubicBezTo>
                  <a:cubicBezTo>
                    <a:pt x="211" y="249"/>
                    <a:pt x="186" y="231"/>
                    <a:pt x="180" y="228"/>
                  </a:cubicBezTo>
                  <a:cubicBezTo>
                    <a:pt x="176" y="225"/>
                    <a:pt x="170" y="224"/>
                    <a:pt x="165" y="225"/>
                  </a:cubicBezTo>
                  <a:cubicBezTo>
                    <a:pt x="160" y="225"/>
                    <a:pt x="155" y="228"/>
                    <a:pt x="151" y="232"/>
                  </a:cubicBezTo>
                  <a:cubicBezTo>
                    <a:pt x="147" y="237"/>
                    <a:pt x="146" y="242"/>
                    <a:pt x="146" y="248"/>
                  </a:cubicBezTo>
                  <a:cubicBezTo>
                    <a:pt x="146" y="253"/>
                    <a:pt x="148" y="258"/>
                    <a:pt x="151" y="262"/>
                  </a:cubicBezTo>
                  <a:cubicBezTo>
                    <a:pt x="156" y="267"/>
                    <a:pt x="178" y="289"/>
                    <a:pt x="198" y="309"/>
                  </a:cubicBezTo>
                  <a:cubicBezTo>
                    <a:pt x="190" y="320"/>
                    <a:pt x="182" y="332"/>
                    <a:pt x="174" y="343"/>
                  </a:cubicBezTo>
                  <a:cubicBezTo>
                    <a:pt x="149" y="331"/>
                    <a:pt x="120" y="318"/>
                    <a:pt x="114" y="316"/>
                  </a:cubicBezTo>
                  <a:cubicBezTo>
                    <a:pt x="109" y="313"/>
                    <a:pt x="103" y="313"/>
                    <a:pt x="98" y="315"/>
                  </a:cubicBezTo>
                  <a:cubicBezTo>
                    <a:pt x="93" y="317"/>
                    <a:pt x="89" y="320"/>
                    <a:pt x="86" y="325"/>
                  </a:cubicBezTo>
                  <a:cubicBezTo>
                    <a:pt x="83" y="330"/>
                    <a:pt x="83" y="336"/>
                    <a:pt x="84" y="341"/>
                  </a:cubicBezTo>
                  <a:cubicBezTo>
                    <a:pt x="85" y="346"/>
                    <a:pt x="87" y="351"/>
                    <a:pt x="92" y="355"/>
                  </a:cubicBezTo>
                  <a:cubicBezTo>
                    <a:pt x="97" y="358"/>
                    <a:pt x="123" y="376"/>
                    <a:pt x="146" y="393"/>
                  </a:cubicBezTo>
                  <a:cubicBezTo>
                    <a:pt x="139" y="405"/>
                    <a:pt x="134" y="417"/>
                    <a:pt x="128" y="430"/>
                  </a:cubicBezTo>
                  <a:cubicBezTo>
                    <a:pt x="101" y="423"/>
                    <a:pt x="71" y="415"/>
                    <a:pt x="64" y="414"/>
                  </a:cubicBezTo>
                  <a:cubicBezTo>
                    <a:pt x="59" y="412"/>
                    <a:pt x="53" y="413"/>
                    <a:pt x="49" y="416"/>
                  </a:cubicBezTo>
                  <a:cubicBezTo>
                    <a:pt x="44" y="418"/>
                    <a:pt x="40" y="423"/>
                    <a:pt x="38" y="428"/>
                  </a:cubicBezTo>
                  <a:cubicBezTo>
                    <a:pt x="37" y="433"/>
                    <a:pt x="37" y="439"/>
                    <a:pt x="38" y="444"/>
                  </a:cubicBezTo>
                  <a:cubicBezTo>
                    <a:pt x="40" y="449"/>
                    <a:pt x="44" y="453"/>
                    <a:pt x="49" y="456"/>
                  </a:cubicBezTo>
                  <a:cubicBezTo>
                    <a:pt x="55" y="458"/>
                    <a:pt x="83" y="472"/>
                    <a:pt x="109" y="484"/>
                  </a:cubicBezTo>
                  <a:cubicBezTo>
                    <a:pt x="105" y="497"/>
                    <a:pt x="101" y="510"/>
                    <a:pt x="98" y="524"/>
                  </a:cubicBezTo>
                  <a:cubicBezTo>
                    <a:pt x="70" y="522"/>
                    <a:pt x="38" y="519"/>
                    <a:pt x="32" y="519"/>
                  </a:cubicBezTo>
                  <a:cubicBezTo>
                    <a:pt x="27" y="518"/>
                    <a:pt x="21" y="520"/>
                    <a:pt x="17" y="523"/>
                  </a:cubicBezTo>
                  <a:cubicBezTo>
                    <a:pt x="13" y="527"/>
                    <a:pt x="10" y="532"/>
                    <a:pt x="9" y="537"/>
                  </a:cubicBezTo>
                  <a:cubicBezTo>
                    <a:pt x="8" y="543"/>
                    <a:pt x="9" y="548"/>
                    <a:pt x="12" y="553"/>
                  </a:cubicBezTo>
                  <a:cubicBezTo>
                    <a:pt x="15" y="558"/>
                    <a:pt x="19" y="561"/>
                    <a:pt x="24" y="563"/>
                  </a:cubicBezTo>
                  <a:cubicBezTo>
                    <a:pt x="31" y="564"/>
                    <a:pt x="61" y="573"/>
                    <a:pt x="88" y="580"/>
                  </a:cubicBezTo>
                  <a:cubicBezTo>
                    <a:pt x="86" y="594"/>
                    <a:pt x="85" y="608"/>
                    <a:pt x="85" y="621"/>
                  </a:cubicBezTo>
                  <a:cubicBezTo>
                    <a:pt x="56" y="624"/>
                    <a:pt x="25" y="627"/>
                    <a:pt x="19" y="628"/>
                  </a:cubicBezTo>
                  <a:cubicBezTo>
                    <a:pt x="13" y="628"/>
                    <a:pt x="8" y="631"/>
                    <a:pt x="5" y="635"/>
                  </a:cubicBezTo>
                  <a:cubicBezTo>
                    <a:pt x="2" y="638"/>
                    <a:pt x="0" y="642"/>
                    <a:pt x="0" y="647"/>
                  </a:cubicBezTo>
                  <a:cubicBezTo>
                    <a:pt x="650" y="647"/>
                    <a:pt x="650" y="647"/>
                    <a:pt x="650" y="647"/>
                  </a:cubicBezTo>
                  <a:lnTo>
                    <a:pt x="650" y="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9" name="组合 18"/>
            <p:cNvGrpSpPr>
              <a:grpSpLocks noChangeAspect="1"/>
            </p:cNvGrpSpPr>
            <p:nvPr/>
          </p:nvGrpSpPr>
          <p:grpSpPr>
            <a:xfrm>
              <a:off x="5129700" y="3175393"/>
              <a:ext cx="534132" cy="456561"/>
              <a:chOff x="1179499" y="5126995"/>
              <a:chExt cx="695313" cy="594335"/>
            </a:xfrm>
            <a:solidFill>
              <a:srgbClr val="D80168"/>
            </a:solidFill>
          </p:grpSpPr>
          <p:sp>
            <p:nvSpPr>
              <p:cNvPr id="20" name="Freeform 131"/>
              <p:cNvSpPr>
                <a:spLocks/>
              </p:cNvSpPr>
              <p:nvPr/>
            </p:nvSpPr>
            <p:spPr bwMode="auto">
              <a:xfrm>
                <a:off x="1179499" y="5632612"/>
                <a:ext cx="695313" cy="88718"/>
              </a:xfrm>
              <a:custGeom>
                <a:avLst/>
                <a:gdLst>
                  <a:gd name="T0" fmla="*/ 383 w 408"/>
                  <a:gd name="T1" fmla="*/ 0 h 52"/>
                  <a:gd name="T2" fmla="*/ 363 w 408"/>
                  <a:gd name="T3" fmla="*/ 0 h 52"/>
                  <a:gd name="T4" fmla="*/ 363 w 408"/>
                  <a:gd name="T5" fmla="*/ 17 h 52"/>
                  <a:gd name="T6" fmla="*/ 283 w 408"/>
                  <a:gd name="T7" fmla="*/ 17 h 52"/>
                  <a:gd name="T8" fmla="*/ 283 w 408"/>
                  <a:gd name="T9" fmla="*/ 0 h 52"/>
                  <a:gd name="T10" fmla="*/ 238 w 408"/>
                  <a:gd name="T11" fmla="*/ 0 h 52"/>
                  <a:gd name="T12" fmla="*/ 238 w 408"/>
                  <a:gd name="T13" fmla="*/ 14 h 52"/>
                  <a:gd name="T14" fmla="*/ 158 w 408"/>
                  <a:gd name="T15" fmla="*/ 14 h 52"/>
                  <a:gd name="T16" fmla="*/ 158 w 408"/>
                  <a:gd name="T17" fmla="*/ 0 h 52"/>
                  <a:gd name="T18" fmla="*/ 115 w 408"/>
                  <a:gd name="T19" fmla="*/ 0 h 52"/>
                  <a:gd name="T20" fmla="*/ 115 w 408"/>
                  <a:gd name="T21" fmla="*/ 15 h 52"/>
                  <a:gd name="T22" fmla="*/ 35 w 408"/>
                  <a:gd name="T23" fmla="*/ 15 h 52"/>
                  <a:gd name="T24" fmla="*/ 35 w 408"/>
                  <a:gd name="T25" fmla="*/ 0 h 52"/>
                  <a:gd name="T26" fmla="*/ 26 w 408"/>
                  <a:gd name="T27" fmla="*/ 0 h 52"/>
                  <a:gd name="T28" fmla="*/ 0 w 408"/>
                  <a:gd name="T29" fmla="*/ 26 h 52"/>
                  <a:gd name="T30" fmla="*/ 0 w 408"/>
                  <a:gd name="T31" fmla="*/ 27 h 52"/>
                  <a:gd name="T32" fmla="*/ 26 w 408"/>
                  <a:gd name="T33" fmla="*/ 52 h 52"/>
                  <a:gd name="T34" fmla="*/ 383 w 408"/>
                  <a:gd name="T35" fmla="*/ 52 h 52"/>
                  <a:gd name="T36" fmla="*/ 408 w 408"/>
                  <a:gd name="T37" fmla="*/ 27 h 52"/>
                  <a:gd name="T38" fmla="*/ 408 w 408"/>
                  <a:gd name="T39" fmla="*/ 26 h 52"/>
                  <a:gd name="T40" fmla="*/ 383 w 408"/>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8" h="52">
                    <a:moveTo>
                      <a:pt x="383" y="0"/>
                    </a:moveTo>
                    <a:cubicBezTo>
                      <a:pt x="363" y="0"/>
                      <a:pt x="363" y="0"/>
                      <a:pt x="363" y="0"/>
                    </a:cubicBezTo>
                    <a:cubicBezTo>
                      <a:pt x="363" y="17"/>
                      <a:pt x="363" y="17"/>
                      <a:pt x="363" y="17"/>
                    </a:cubicBezTo>
                    <a:cubicBezTo>
                      <a:pt x="283" y="17"/>
                      <a:pt x="283" y="17"/>
                      <a:pt x="283" y="17"/>
                    </a:cubicBezTo>
                    <a:cubicBezTo>
                      <a:pt x="283" y="0"/>
                      <a:pt x="283" y="0"/>
                      <a:pt x="283" y="0"/>
                    </a:cubicBezTo>
                    <a:cubicBezTo>
                      <a:pt x="238" y="0"/>
                      <a:pt x="238" y="0"/>
                      <a:pt x="238" y="0"/>
                    </a:cubicBezTo>
                    <a:cubicBezTo>
                      <a:pt x="238" y="14"/>
                      <a:pt x="238" y="14"/>
                      <a:pt x="238" y="14"/>
                    </a:cubicBezTo>
                    <a:cubicBezTo>
                      <a:pt x="158" y="14"/>
                      <a:pt x="158" y="14"/>
                      <a:pt x="158" y="14"/>
                    </a:cubicBezTo>
                    <a:cubicBezTo>
                      <a:pt x="158" y="0"/>
                      <a:pt x="158" y="0"/>
                      <a:pt x="158" y="0"/>
                    </a:cubicBezTo>
                    <a:cubicBezTo>
                      <a:pt x="115" y="0"/>
                      <a:pt x="115" y="0"/>
                      <a:pt x="115" y="0"/>
                    </a:cubicBezTo>
                    <a:cubicBezTo>
                      <a:pt x="115" y="15"/>
                      <a:pt x="115" y="15"/>
                      <a:pt x="115" y="15"/>
                    </a:cubicBezTo>
                    <a:cubicBezTo>
                      <a:pt x="35" y="15"/>
                      <a:pt x="35" y="15"/>
                      <a:pt x="35" y="15"/>
                    </a:cubicBezTo>
                    <a:cubicBezTo>
                      <a:pt x="35" y="0"/>
                      <a:pt x="35" y="0"/>
                      <a:pt x="35" y="0"/>
                    </a:cubicBezTo>
                    <a:cubicBezTo>
                      <a:pt x="26" y="0"/>
                      <a:pt x="26" y="0"/>
                      <a:pt x="26" y="0"/>
                    </a:cubicBezTo>
                    <a:cubicBezTo>
                      <a:pt x="12" y="0"/>
                      <a:pt x="0" y="12"/>
                      <a:pt x="0" y="26"/>
                    </a:cubicBezTo>
                    <a:cubicBezTo>
                      <a:pt x="0" y="27"/>
                      <a:pt x="0" y="27"/>
                      <a:pt x="0" y="27"/>
                    </a:cubicBezTo>
                    <a:cubicBezTo>
                      <a:pt x="0" y="41"/>
                      <a:pt x="12" y="52"/>
                      <a:pt x="26" y="52"/>
                    </a:cubicBezTo>
                    <a:cubicBezTo>
                      <a:pt x="383" y="52"/>
                      <a:pt x="383" y="52"/>
                      <a:pt x="383" y="52"/>
                    </a:cubicBezTo>
                    <a:cubicBezTo>
                      <a:pt x="397" y="52"/>
                      <a:pt x="408" y="41"/>
                      <a:pt x="408" y="27"/>
                    </a:cubicBezTo>
                    <a:cubicBezTo>
                      <a:pt x="408" y="26"/>
                      <a:pt x="408" y="26"/>
                      <a:pt x="408" y="26"/>
                    </a:cubicBezTo>
                    <a:cubicBezTo>
                      <a:pt x="408" y="12"/>
                      <a:pt x="397" y="0"/>
                      <a:pt x="3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132"/>
              <p:cNvSpPr>
                <a:spLocks noChangeArrowheads="1"/>
              </p:cNvSpPr>
              <p:nvPr/>
            </p:nvSpPr>
            <p:spPr bwMode="auto">
              <a:xfrm>
                <a:off x="1662036" y="5126995"/>
                <a:ext cx="136322" cy="5056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133"/>
              <p:cNvSpPr>
                <a:spLocks noChangeArrowheads="1"/>
              </p:cNvSpPr>
              <p:nvPr/>
            </p:nvSpPr>
            <p:spPr bwMode="auto">
              <a:xfrm>
                <a:off x="1449258" y="5274857"/>
                <a:ext cx="136322" cy="357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134"/>
              <p:cNvSpPr>
                <a:spLocks noChangeArrowheads="1"/>
              </p:cNvSpPr>
              <p:nvPr/>
            </p:nvSpPr>
            <p:spPr bwMode="auto">
              <a:xfrm>
                <a:off x="1239366" y="5401081"/>
                <a:ext cx="136322" cy="231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8" name="组合 37"/>
          <p:cNvGrpSpPr/>
          <p:nvPr/>
        </p:nvGrpSpPr>
        <p:grpSpPr>
          <a:xfrm>
            <a:off x="6091861" y="2072991"/>
            <a:ext cx="1994864" cy="1982447"/>
            <a:chOff x="6091861" y="2072991"/>
            <a:chExt cx="1994864" cy="1982447"/>
          </a:xfrm>
        </p:grpSpPr>
        <p:sp>
          <p:nvSpPr>
            <p:cNvPr id="4" name="Freeform 8"/>
            <p:cNvSpPr>
              <a:spLocks/>
            </p:cNvSpPr>
            <p:nvPr/>
          </p:nvSpPr>
          <p:spPr bwMode="auto">
            <a:xfrm>
              <a:off x="6091861" y="2072991"/>
              <a:ext cx="1994864" cy="1982447"/>
            </a:xfrm>
            <a:custGeom>
              <a:avLst/>
              <a:gdLst>
                <a:gd name="T0" fmla="*/ 3 w 651"/>
                <a:gd name="T1" fmla="*/ 0 h 647"/>
                <a:gd name="T2" fmla="*/ 25 w 651"/>
                <a:gd name="T3" fmla="*/ 20 h 647"/>
                <a:gd name="T4" fmla="*/ 72 w 651"/>
                <a:gd name="T5" fmla="*/ 89 h 647"/>
                <a:gd name="T6" fmla="*/ 100 w 651"/>
                <a:gd name="T7" fmla="*/ 13 h 647"/>
                <a:gd name="T8" fmla="*/ 129 w 651"/>
                <a:gd name="T9" fmla="*/ 18 h 647"/>
                <a:gd name="T10" fmla="*/ 129 w 651"/>
                <a:gd name="T11" fmla="*/ 99 h 647"/>
                <a:gd name="T12" fmla="*/ 197 w 651"/>
                <a:gd name="T13" fmla="*/ 50 h 647"/>
                <a:gd name="T14" fmla="*/ 224 w 651"/>
                <a:gd name="T15" fmla="*/ 40 h 647"/>
                <a:gd name="T16" fmla="*/ 239 w 651"/>
                <a:gd name="T17" fmla="*/ 66 h 647"/>
                <a:gd name="T18" fmla="*/ 259 w 651"/>
                <a:gd name="T19" fmla="*/ 147 h 647"/>
                <a:gd name="T20" fmla="*/ 311 w 651"/>
                <a:gd name="T21" fmla="*/ 85 h 647"/>
                <a:gd name="T22" fmla="*/ 337 w 651"/>
                <a:gd name="T23" fmla="*/ 100 h 647"/>
                <a:gd name="T24" fmla="*/ 309 w 651"/>
                <a:gd name="T25" fmla="*/ 176 h 647"/>
                <a:gd name="T26" fmla="*/ 390 w 651"/>
                <a:gd name="T27" fmla="*/ 153 h 647"/>
                <a:gd name="T28" fmla="*/ 419 w 651"/>
                <a:gd name="T29" fmla="*/ 153 h 647"/>
                <a:gd name="T30" fmla="*/ 424 w 651"/>
                <a:gd name="T31" fmla="*/ 182 h 647"/>
                <a:gd name="T32" fmla="*/ 416 w 651"/>
                <a:gd name="T33" fmla="*/ 266 h 647"/>
                <a:gd name="T34" fmla="*/ 486 w 651"/>
                <a:gd name="T35" fmla="*/ 225 h 647"/>
                <a:gd name="T36" fmla="*/ 505 w 651"/>
                <a:gd name="T37" fmla="*/ 248 h 647"/>
                <a:gd name="T38" fmla="*/ 452 w 651"/>
                <a:gd name="T39" fmla="*/ 309 h 647"/>
                <a:gd name="T40" fmla="*/ 536 w 651"/>
                <a:gd name="T41" fmla="*/ 316 h 647"/>
                <a:gd name="T42" fmla="*/ 564 w 651"/>
                <a:gd name="T43" fmla="*/ 325 h 647"/>
                <a:gd name="T44" fmla="*/ 558 w 651"/>
                <a:gd name="T45" fmla="*/ 355 h 647"/>
                <a:gd name="T46" fmla="*/ 522 w 651"/>
                <a:gd name="T47" fmla="*/ 430 h 647"/>
                <a:gd name="T48" fmla="*/ 602 w 651"/>
                <a:gd name="T49" fmla="*/ 416 h 647"/>
                <a:gd name="T50" fmla="*/ 612 w 651"/>
                <a:gd name="T51" fmla="*/ 444 h 647"/>
                <a:gd name="T52" fmla="*/ 542 w 651"/>
                <a:gd name="T53" fmla="*/ 484 h 647"/>
                <a:gd name="T54" fmla="*/ 618 w 651"/>
                <a:gd name="T55" fmla="*/ 519 h 647"/>
                <a:gd name="T56" fmla="*/ 641 w 651"/>
                <a:gd name="T57" fmla="*/ 537 h 647"/>
                <a:gd name="T58" fmla="*/ 626 w 651"/>
                <a:gd name="T59" fmla="*/ 563 h 647"/>
                <a:gd name="T60" fmla="*/ 566 w 651"/>
                <a:gd name="T61" fmla="*/ 621 h 647"/>
                <a:gd name="T62" fmla="*/ 646 w 651"/>
                <a:gd name="T63" fmla="*/ 635 h 647"/>
                <a:gd name="T64" fmla="*/ 0 w 651"/>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7">
                  <a:moveTo>
                    <a:pt x="0" y="1"/>
                  </a:moveTo>
                  <a:cubicBezTo>
                    <a:pt x="1" y="0"/>
                    <a:pt x="2" y="0"/>
                    <a:pt x="3" y="0"/>
                  </a:cubicBezTo>
                  <a:cubicBezTo>
                    <a:pt x="8" y="0"/>
                    <a:pt x="13" y="3"/>
                    <a:pt x="18" y="6"/>
                  </a:cubicBezTo>
                  <a:cubicBezTo>
                    <a:pt x="22" y="9"/>
                    <a:pt x="24" y="14"/>
                    <a:pt x="25" y="20"/>
                  </a:cubicBezTo>
                  <a:cubicBezTo>
                    <a:pt x="26" y="26"/>
                    <a:pt x="29" y="58"/>
                    <a:pt x="31" y="86"/>
                  </a:cubicBezTo>
                  <a:cubicBezTo>
                    <a:pt x="45" y="87"/>
                    <a:pt x="59" y="88"/>
                    <a:pt x="72" y="89"/>
                  </a:cubicBezTo>
                  <a:cubicBezTo>
                    <a:pt x="80" y="62"/>
                    <a:pt x="88" y="32"/>
                    <a:pt x="90" y="26"/>
                  </a:cubicBezTo>
                  <a:cubicBezTo>
                    <a:pt x="91" y="20"/>
                    <a:pt x="95" y="16"/>
                    <a:pt x="100" y="13"/>
                  </a:cubicBezTo>
                  <a:cubicBezTo>
                    <a:pt x="104" y="11"/>
                    <a:pt x="110" y="9"/>
                    <a:pt x="115" y="10"/>
                  </a:cubicBezTo>
                  <a:cubicBezTo>
                    <a:pt x="121" y="11"/>
                    <a:pt x="125" y="14"/>
                    <a:pt x="129" y="18"/>
                  </a:cubicBezTo>
                  <a:cubicBezTo>
                    <a:pt x="132" y="23"/>
                    <a:pt x="134" y="28"/>
                    <a:pt x="134" y="33"/>
                  </a:cubicBezTo>
                  <a:cubicBezTo>
                    <a:pt x="133" y="40"/>
                    <a:pt x="131" y="71"/>
                    <a:pt x="129" y="99"/>
                  </a:cubicBezTo>
                  <a:cubicBezTo>
                    <a:pt x="142" y="102"/>
                    <a:pt x="155" y="106"/>
                    <a:pt x="168" y="110"/>
                  </a:cubicBezTo>
                  <a:cubicBezTo>
                    <a:pt x="180" y="84"/>
                    <a:pt x="194" y="56"/>
                    <a:pt x="197" y="50"/>
                  </a:cubicBezTo>
                  <a:cubicBezTo>
                    <a:pt x="199" y="45"/>
                    <a:pt x="203" y="42"/>
                    <a:pt x="208" y="40"/>
                  </a:cubicBezTo>
                  <a:cubicBezTo>
                    <a:pt x="214" y="38"/>
                    <a:pt x="219" y="38"/>
                    <a:pt x="224" y="40"/>
                  </a:cubicBezTo>
                  <a:cubicBezTo>
                    <a:pt x="230" y="42"/>
                    <a:pt x="234" y="45"/>
                    <a:pt x="236" y="50"/>
                  </a:cubicBezTo>
                  <a:cubicBezTo>
                    <a:pt x="239" y="55"/>
                    <a:pt x="240" y="60"/>
                    <a:pt x="239" y="66"/>
                  </a:cubicBezTo>
                  <a:cubicBezTo>
                    <a:pt x="237" y="72"/>
                    <a:pt x="229" y="102"/>
                    <a:pt x="222" y="130"/>
                  </a:cubicBezTo>
                  <a:cubicBezTo>
                    <a:pt x="235" y="135"/>
                    <a:pt x="247" y="141"/>
                    <a:pt x="259" y="147"/>
                  </a:cubicBezTo>
                  <a:cubicBezTo>
                    <a:pt x="276" y="124"/>
                    <a:pt x="294" y="98"/>
                    <a:pt x="298" y="93"/>
                  </a:cubicBezTo>
                  <a:cubicBezTo>
                    <a:pt x="301" y="89"/>
                    <a:pt x="306" y="86"/>
                    <a:pt x="311" y="85"/>
                  </a:cubicBezTo>
                  <a:cubicBezTo>
                    <a:pt x="316" y="84"/>
                    <a:pt x="322" y="85"/>
                    <a:pt x="327" y="88"/>
                  </a:cubicBezTo>
                  <a:cubicBezTo>
                    <a:pt x="332" y="90"/>
                    <a:pt x="335" y="95"/>
                    <a:pt x="337" y="100"/>
                  </a:cubicBezTo>
                  <a:cubicBezTo>
                    <a:pt x="339" y="105"/>
                    <a:pt x="339" y="110"/>
                    <a:pt x="336" y="116"/>
                  </a:cubicBezTo>
                  <a:cubicBezTo>
                    <a:pt x="334" y="121"/>
                    <a:pt x="321" y="150"/>
                    <a:pt x="309" y="176"/>
                  </a:cubicBezTo>
                  <a:cubicBezTo>
                    <a:pt x="321" y="183"/>
                    <a:pt x="332" y="191"/>
                    <a:pt x="343" y="200"/>
                  </a:cubicBezTo>
                  <a:cubicBezTo>
                    <a:pt x="363" y="180"/>
                    <a:pt x="385" y="157"/>
                    <a:pt x="390" y="153"/>
                  </a:cubicBezTo>
                  <a:cubicBezTo>
                    <a:pt x="394" y="149"/>
                    <a:pt x="399" y="147"/>
                    <a:pt x="404" y="147"/>
                  </a:cubicBezTo>
                  <a:cubicBezTo>
                    <a:pt x="410" y="147"/>
                    <a:pt x="415" y="149"/>
                    <a:pt x="419" y="153"/>
                  </a:cubicBezTo>
                  <a:cubicBezTo>
                    <a:pt x="424" y="156"/>
                    <a:pt x="426" y="161"/>
                    <a:pt x="427" y="166"/>
                  </a:cubicBezTo>
                  <a:cubicBezTo>
                    <a:pt x="428" y="172"/>
                    <a:pt x="427" y="177"/>
                    <a:pt x="424" y="182"/>
                  </a:cubicBezTo>
                  <a:cubicBezTo>
                    <a:pt x="420" y="187"/>
                    <a:pt x="403" y="213"/>
                    <a:pt x="386" y="237"/>
                  </a:cubicBezTo>
                  <a:cubicBezTo>
                    <a:pt x="397" y="246"/>
                    <a:pt x="406" y="255"/>
                    <a:pt x="416" y="266"/>
                  </a:cubicBezTo>
                  <a:cubicBezTo>
                    <a:pt x="439" y="249"/>
                    <a:pt x="465" y="231"/>
                    <a:pt x="470" y="228"/>
                  </a:cubicBezTo>
                  <a:cubicBezTo>
                    <a:pt x="475" y="225"/>
                    <a:pt x="480" y="224"/>
                    <a:pt x="486" y="225"/>
                  </a:cubicBezTo>
                  <a:cubicBezTo>
                    <a:pt x="491" y="225"/>
                    <a:pt x="496" y="228"/>
                    <a:pt x="499" y="232"/>
                  </a:cubicBezTo>
                  <a:cubicBezTo>
                    <a:pt x="503" y="237"/>
                    <a:pt x="505" y="242"/>
                    <a:pt x="505" y="248"/>
                  </a:cubicBezTo>
                  <a:cubicBezTo>
                    <a:pt x="505" y="253"/>
                    <a:pt x="503" y="258"/>
                    <a:pt x="499" y="262"/>
                  </a:cubicBezTo>
                  <a:cubicBezTo>
                    <a:pt x="494" y="267"/>
                    <a:pt x="472" y="289"/>
                    <a:pt x="452" y="309"/>
                  </a:cubicBezTo>
                  <a:cubicBezTo>
                    <a:pt x="461" y="320"/>
                    <a:pt x="469" y="332"/>
                    <a:pt x="476" y="343"/>
                  </a:cubicBezTo>
                  <a:cubicBezTo>
                    <a:pt x="502" y="331"/>
                    <a:pt x="530" y="318"/>
                    <a:pt x="536" y="316"/>
                  </a:cubicBezTo>
                  <a:cubicBezTo>
                    <a:pt x="541" y="313"/>
                    <a:pt x="547" y="313"/>
                    <a:pt x="552" y="315"/>
                  </a:cubicBezTo>
                  <a:cubicBezTo>
                    <a:pt x="557" y="317"/>
                    <a:pt x="561" y="320"/>
                    <a:pt x="564" y="325"/>
                  </a:cubicBezTo>
                  <a:cubicBezTo>
                    <a:pt x="567" y="330"/>
                    <a:pt x="568" y="336"/>
                    <a:pt x="567" y="341"/>
                  </a:cubicBezTo>
                  <a:cubicBezTo>
                    <a:pt x="566" y="346"/>
                    <a:pt x="563" y="351"/>
                    <a:pt x="558" y="355"/>
                  </a:cubicBezTo>
                  <a:cubicBezTo>
                    <a:pt x="553" y="358"/>
                    <a:pt x="528" y="376"/>
                    <a:pt x="505" y="393"/>
                  </a:cubicBezTo>
                  <a:cubicBezTo>
                    <a:pt x="511" y="405"/>
                    <a:pt x="517" y="417"/>
                    <a:pt x="522" y="430"/>
                  </a:cubicBezTo>
                  <a:cubicBezTo>
                    <a:pt x="549" y="423"/>
                    <a:pt x="580" y="415"/>
                    <a:pt x="586" y="414"/>
                  </a:cubicBezTo>
                  <a:cubicBezTo>
                    <a:pt x="591" y="412"/>
                    <a:pt x="597" y="413"/>
                    <a:pt x="602" y="416"/>
                  </a:cubicBezTo>
                  <a:cubicBezTo>
                    <a:pt x="606" y="418"/>
                    <a:pt x="610" y="423"/>
                    <a:pt x="612" y="428"/>
                  </a:cubicBezTo>
                  <a:cubicBezTo>
                    <a:pt x="614" y="433"/>
                    <a:pt x="614" y="439"/>
                    <a:pt x="612" y="444"/>
                  </a:cubicBezTo>
                  <a:cubicBezTo>
                    <a:pt x="610" y="449"/>
                    <a:pt x="606" y="453"/>
                    <a:pt x="601" y="456"/>
                  </a:cubicBezTo>
                  <a:cubicBezTo>
                    <a:pt x="595" y="458"/>
                    <a:pt x="567" y="472"/>
                    <a:pt x="542" y="484"/>
                  </a:cubicBezTo>
                  <a:cubicBezTo>
                    <a:pt x="546" y="497"/>
                    <a:pt x="549" y="510"/>
                    <a:pt x="552" y="524"/>
                  </a:cubicBezTo>
                  <a:cubicBezTo>
                    <a:pt x="581" y="522"/>
                    <a:pt x="612" y="519"/>
                    <a:pt x="618" y="519"/>
                  </a:cubicBezTo>
                  <a:cubicBezTo>
                    <a:pt x="624" y="518"/>
                    <a:pt x="629" y="520"/>
                    <a:pt x="633" y="523"/>
                  </a:cubicBezTo>
                  <a:cubicBezTo>
                    <a:pt x="637" y="527"/>
                    <a:pt x="640" y="532"/>
                    <a:pt x="641" y="537"/>
                  </a:cubicBezTo>
                  <a:cubicBezTo>
                    <a:pt x="642" y="543"/>
                    <a:pt x="641" y="548"/>
                    <a:pt x="638" y="553"/>
                  </a:cubicBezTo>
                  <a:cubicBezTo>
                    <a:pt x="636" y="558"/>
                    <a:pt x="631" y="561"/>
                    <a:pt x="626" y="563"/>
                  </a:cubicBezTo>
                  <a:cubicBezTo>
                    <a:pt x="620" y="564"/>
                    <a:pt x="589" y="573"/>
                    <a:pt x="562" y="580"/>
                  </a:cubicBezTo>
                  <a:cubicBezTo>
                    <a:pt x="564" y="594"/>
                    <a:pt x="565" y="608"/>
                    <a:pt x="566" y="621"/>
                  </a:cubicBezTo>
                  <a:cubicBezTo>
                    <a:pt x="594" y="624"/>
                    <a:pt x="625" y="627"/>
                    <a:pt x="632" y="628"/>
                  </a:cubicBezTo>
                  <a:cubicBezTo>
                    <a:pt x="637" y="628"/>
                    <a:pt x="642" y="631"/>
                    <a:pt x="646" y="635"/>
                  </a:cubicBezTo>
                  <a:cubicBezTo>
                    <a:pt x="648" y="638"/>
                    <a:pt x="650" y="642"/>
                    <a:pt x="651" y="647"/>
                  </a:cubicBezTo>
                  <a:cubicBezTo>
                    <a:pt x="0" y="647"/>
                    <a:pt x="0" y="647"/>
                    <a:pt x="0" y="647"/>
                  </a:cubicBezTo>
                  <a:lnTo>
                    <a:pt x="0" y="1"/>
                  </a:ln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4" name="组合 23"/>
            <p:cNvGrpSpPr>
              <a:grpSpLocks noChangeAspect="1"/>
            </p:cNvGrpSpPr>
            <p:nvPr/>
          </p:nvGrpSpPr>
          <p:grpSpPr>
            <a:xfrm>
              <a:off x="6455370" y="3194709"/>
              <a:ext cx="603582" cy="456561"/>
              <a:chOff x="4785497" y="1389153"/>
              <a:chExt cx="770345" cy="582704"/>
            </a:xfrm>
            <a:solidFill>
              <a:srgbClr val="D80168"/>
            </a:solidFill>
          </p:grpSpPr>
          <p:sp>
            <p:nvSpPr>
              <p:cNvPr id="25" name="Freeform 29"/>
              <p:cNvSpPr>
                <a:spLocks/>
              </p:cNvSpPr>
              <p:nvPr/>
            </p:nvSpPr>
            <p:spPr bwMode="auto">
              <a:xfrm>
                <a:off x="5143092" y="1389153"/>
                <a:ext cx="412750" cy="533400"/>
              </a:xfrm>
              <a:custGeom>
                <a:avLst/>
                <a:gdLst>
                  <a:gd name="T0" fmla="*/ 110 w 110"/>
                  <a:gd name="T1" fmla="*/ 55 h 142"/>
                  <a:gd name="T2" fmla="*/ 39 w 110"/>
                  <a:gd name="T3" fmla="*/ 0 h 142"/>
                  <a:gd name="T4" fmla="*/ 0 w 110"/>
                  <a:gd name="T5" fmla="*/ 10 h 142"/>
                  <a:gd name="T6" fmla="*/ 45 w 110"/>
                  <a:gd name="T7" fmla="*/ 67 h 142"/>
                  <a:gd name="T8" fmla="*/ 15 w 110"/>
                  <a:gd name="T9" fmla="*/ 117 h 142"/>
                  <a:gd name="T10" fmla="*/ 64 w 110"/>
                  <a:gd name="T11" fmla="*/ 140 h 142"/>
                  <a:gd name="T12" fmla="*/ 42 w 110"/>
                  <a:gd name="T13" fmla="*/ 110 h 142"/>
                  <a:gd name="T14" fmla="*/ 43 w 110"/>
                  <a:gd name="T15" fmla="*/ 110 h 142"/>
                  <a:gd name="T16" fmla="*/ 110 w 110"/>
                  <a:gd name="T17" fmla="*/ 5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42">
                    <a:moveTo>
                      <a:pt x="110" y="55"/>
                    </a:moveTo>
                    <a:cubicBezTo>
                      <a:pt x="110" y="25"/>
                      <a:pt x="79" y="0"/>
                      <a:pt x="39" y="0"/>
                    </a:cubicBezTo>
                    <a:cubicBezTo>
                      <a:pt x="25" y="0"/>
                      <a:pt x="11" y="4"/>
                      <a:pt x="0" y="10"/>
                    </a:cubicBezTo>
                    <a:cubicBezTo>
                      <a:pt x="27" y="20"/>
                      <a:pt x="45" y="42"/>
                      <a:pt x="45" y="67"/>
                    </a:cubicBezTo>
                    <a:cubicBezTo>
                      <a:pt x="45" y="87"/>
                      <a:pt x="34" y="105"/>
                      <a:pt x="15" y="117"/>
                    </a:cubicBezTo>
                    <a:cubicBezTo>
                      <a:pt x="25" y="132"/>
                      <a:pt x="44" y="142"/>
                      <a:pt x="64" y="140"/>
                    </a:cubicBezTo>
                    <a:cubicBezTo>
                      <a:pt x="56" y="137"/>
                      <a:pt x="41" y="130"/>
                      <a:pt x="42" y="110"/>
                    </a:cubicBezTo>
                    <a:cubicBezTo>
                      <a:pt x="42" y="110"/>
                      <a:pt x="43" y="110"/>
                      <a:pt x="43" y="110"/>
                    </a:cubicBezTo>
                    <a:cubicBezTo>
                      <a:pt x="80" y="108"/>
                      <a:pt x="110" y="84"/>
                      <a:pt x="11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
              <p:cNvSpPr>
                <a:spLocks noEditPoints="1"/>
              </p:cNvSpPr>
              <p:nvPr/>
            </p:nvSpPr>
            <p:spPr bwMode="auto">
              <a:xfrm>
                <a:off x="4785497" y="1419407"/>
                <a:ext cx="549275" cy="552450"/>
              </a:xfrm>
              <a:custGeom>
                <a:avLst/>
                <a:gdLst>
                  <a:gd name="T0" fmla="*/ 146 w 146"/>
                  <a:gd name="T1" fmla="*/ 56 h 147"/>
                  <a:gd name="T2" fmla="*/ 73 w 146"/>
                  <a:gd name="T3" fmla="*/ 0 h 147"/>
                  <a:gd name="T4" fmla="*/ 0 w 146"/>
                  <a:gd name="T5" fmla="*/ 56 h 147"/>
                  <a:gd name="T6" fmla="*/ 69 w 146"/>
                  <a:gd name="T7" fmla="*/ 113 h 147"/>
                  <a:gd name="T8" fmla="*/ 70 w 146"/>
                  <a:gd name="T9" fmla="*/ 113 h 147"/>
                  <a:gd name="T10" fmla="*/ 48 w 146"/>
                  <a:gd name="T11" fmla="*/ 144 h 147"/>
                  <a:gd name="T12" fmla="*/ 103 w 146"/>
                  <a:gd name="T13" fmla="*/ 107 h 147"/>
                  <a:gd name="T14" fmla="*/ 103 w 146"/>
                  <a:gd name="T15" fmla="*/ 107 h 147"/>
                  <a:gd name="T16" fmla="*/ 146 w 146"/>
                  <a:gd name="T17" fmla="*/ 56 h 147"/>
                  <a:gd name="T18" fmla="*/ 73 w 146"/>
                  <a:gd name="T19" fmla="*/ 26 h 147"/>
                  <a:gd name="T20" fmla="*/ 82 w 146"/>
                  <a:gd name="T21" fmla="*/ 35 h 147"/>
                  <a:gd name="T22" fmla="*/ 78 w 146"/>
                  <a:gd name="T23" fmla="*/ 61 h 147"/>
                  <a:gd name="T24" fmla="*/ 73 w 146"/>
                  <a:gd name="T25" fmla="*/ 66 h 147"/>
                  <a:gd name="T26" fmla="*/ 67 w 146"/>
                  <a:gd name="T27" fmla="*/ 61 h 147"/>
                  <a:gd name="T28" fmla="*/ 63 w 146"/>
                  <a:gd name="T29" fmla="*/ 35 h 147"/>
                  <a:gd name="T30" fmla="*/ 73 w 146"/>
                  <a:gd name="T31" fmla="*/ 26 h 147"/>
                  <a:gd name="T32" fmla="*/ 73 w 146"/>
                  <a:gd name="T33" fmla="*/ 88 h 147"/>
                  <a:gd name="T34" fmla="*/ 63 w 146"/>
                  <a:gd name="T35" fmla="*/ 78 h 147"/>
                  <a:gd name="T36" fmla="*/ 73 w 146"/>
                  <a:gd name="T37" fmla="*/ 69 h 147"/>
                  <a:gd name="T38" fmla="*/ 82 w 146"/>
                  <a:gd name="T39" fmla="*/ 78 h 147"/>
                  <a:gd name="T40" fmla="*/ 73 w 146"/>
                  <a:gd name="T41" fmla="*/ 8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47">
                    <a:moveTo>
                      <a:pt x="146" y="56"/>
                    </a:moveTo>
                    <a:cubicBezTo>
                      <a:pt x="146" y="25"/>
                      <a:pt x="113" y="0"/>
                      <a:pt x="73" y="0"/>
                    </a:cubicBezTo>
                    <a:cubicBezTo>
                      <a:pt x="32" y="0"/>
                      <a:pt x="0" y="25"/>
                      <a:pt x="0" y="56"/>
                    </a:cubicBezTo>
                    <a:cubicBezTo>
                      <a:pt x="0" y="86"/>
                      <a:pt x="30" y="111"/>
                      <a:pt x="69" y="113"/>
                    </a:cubicBezTo>
                    <a:cubicBezTo>
                      <a:pt x="69" y="113"/>
                      <a:pt x="70" y="113"/>
                      <a:pt x="70" y="113"/>
                    </a:cubicBezTo>
                    <a:cubicBezTo>
                      <a:pt x="71" y="134"/>
                      <a:pt x="56" y="141"/>
                      <a:pt x="48" y="144"/>
                    </a:cubicBezTo>
                    <a:cubicBezTo>
                      <a:pt x="74" y="147"/>
                      <a:pt x="98" y="129"/>
                      <a:pt x="103" y="107"/>
                    </a:cubicBezTo>
                    <a:cubicBezTo>
                      <a:pt x="103" y="107"/>
                      <a:pt x="103" y="107"/>
                      <a:pt x="103" y="107"/>
                    </a:cubicBezTo>
                    <a:cubicBezTo>
                      <a:pt x="128" y="98"/>
                      <a:pt x="146" y="79"/>
                      <a:pt x="146" y="56"/>
                    </a:cubicBezTo>
                    <a:close/>
                    <a:moveTo>
                      <a:pt x="73" y="26"/>
                    </a:moveTo>
                    <a:cubicBezTo>
                      <a:pt x="79" y="26"/>
                      <a:pt x="82" y="29"/>
                      <a:pt x="82" y="35"/>
                    </a:cubicBezTo>
                    <a:cubicBezTo>
                      <a:pt x="82" y="41"/>
                      <a:pt x="80" y="51"/>
                      <a:pt x="78" y="61"/>
                    </a:cubicBezTo>
                    <a:cubicBezTo>
                      <a:pt x="77" y="64"/>
                      <a:pt x="76" y="66"/>
                      <a:pt x="73" y="66"/>
                    </a:cubicBezTo>
                    <a:cubicBezTo>
                      <a:pt x="69" y="66"/>
                      <a:pt x="68" y="64"/>
                      <a:pt x="67" y="61"/>
                    </a:cubicBezTo>
                    <a:cubicBezTo>
                      <a:pt x="65" y="51"/>
                      <a:pt x="63" y="41"/>
                      <a:pt x="63" y="35"/>
                    </a:cubicBezTo>
                    <a:cubicBezTo>
                      <a:pt x="63" y="29"/>
                      <a:pt x="66" y="26"/>
                      <a:pt x="73" y="26"/>
                    </a:cubicBezTo>
                    <a:close/>
                    <a:moveTo>
                      <a:pt x="73" y="88"/>
                    </a:moveTo>
                    <a:cubicBezTo>
                      <a:pt x="67" y="88"/>
                      <a:pt x="63" y="84"/>
                      <a:pt x="63" y="78"/>
                    </a:cubicBezTo>
                    <a:cubicBezTo>
                      <a:pt x="63" y="73"/>
                      <a:pt x="67" y="69"/>
                      <a:pt x="73" y="69"/>
                    </a:cubicBezTo>
                    <a:cubicBezTo>
                      <a:pt x="78" y="69"/>
                      <a:pt x="82" y="73"/>
                      <a:pt x="82" y="78"/>
                    </a:cubicBezTo>
                    <a:cubicBezTo>
                      <a:pt x="82" y="84"/>
                      <a:pt x="78" y="88"/>
                      <a:pt x="7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9" name="组合 38"/>
          <p:cNvGrpSpPr/>
          <p:nvPr/>
        </p:nvGrpSpPr>
        <p:grpSpPr>
          <a:xfrm>
            <a:off x="6091861" y="4049231"/>
            <a:ext cx="1994864" cy="1980378"/>
            <a:chOff x="6091861" y="4049231"/>
            <a:chExt cx="1994864" cy="1980378"/>
          </a:xfrm>
        </p:grpSpPr>
        <p:sp>
          <p:nvSpPr>
            <p:cNvPr id="5" name="Freeform 9"/>
            <p:cNvSpPr>
              <a:spLocks/>
            </p:cNvSpPr>
            <p:nvPr/>
          </p:nvSpPr>
          <p:spPr bwMode="auto">
            <a:xfrm>
              <a:off x="6091861" y="4049231"/>
              <a:ext cx="1994864" cy="1980378"/>
            </a:xfrm>
            <a:custGeom>
              <a:avLst/>
              <a:gdLst>
                <a:gd name="T0" fmla="*/ 3 w 651"/>
                <a:gd name="T1" fmla="*/ 646 h 646"/>
                <a:gd name="T2" fmla="*/ 25 w 651"/>
                <a:gd name="T3" fmla="*/ 626 h 646"/>
                <a:gd name="T4" fmla="*/ 72 w 651"/>
                <a:gd name="T5" fmla="*/ 557 h 646"/>
                <a:gd name="T6" fmla="*/ 100 w 651"/>
                <a:gd name="T7" fmla="*/ 633 h 646"/>
                <a:gd name="T8" fmla="*/ 129 w 651"/>
                <a:gd name="T9" fmla="*/ 628 h 646"/>
                <a:gd name="T10" fmla="*/ 129 w 651"/>
                <a:gd name="T11" fmla="*/ 547 h 646"/>
                <a:gd name="T12" fmla="*/ 197 w 651"/>
                <a:gd name="T13" fmla="*/ 596 h 646"/>
                <a:gd name="T14" fmla="*/ 224 w 651"/>
                <a:gd name="T15" fmla="*/ 607 h 646"/>
                <a:gd name="T16" fmla="*/ 239 w 651"/>
                <a:gd name="T17" fmla="*/ 581 h 646"/>
                <a:gd name="T18" fmla="*/ 259 w 651"/>
                <a:gd name="T19" fmla="*/ 499 h 646"/>
                <a:gd name="T20" fmla="*/ 311 w 651"/>
                <a:gd name="T21" fmla="*/ 561 h 646"/>
                <a:gd name="T22" fmla="*/ 337 w 651"/>
                <a:gd name="T23" fmla="*/ 547 h 646"/>
                <a:gd name="T24" fmla="*/ 309 w 651"/>
                <a:gd name="T25" fmla="*/ 470 h 646"/>
                <a:gd name="T26" fmla="*/ 390 w 651"/>
                <a:gd name="T27" fmla="*/ 493 h 646"/>
                <a:gd name="T28" fmla="*/ 419 w 651"/>
                <a:gd name="T29" fmla="*/ 494 h 646"/>
                <a:gd name="T30" fmla="*/ 424 w 651"/>
                <a:gd name="T31" fmla="*/ 465 h 646"/>
                <a:gd name="T32" fmla="*/ 416 w 651"/>
                <a:gd name="T33" fmla="*/ 381 h 646"/>
                <a:gd name="T34" fmla="*/ 486 w 651"/>
                <a:gd name="T35" fmla="*/ 422 h 646"/>
                <a:gd name="T36" fmla="*/ 505 w 651"/>
                <a:gd name="T37" fmla="*/ 399 h 646"/>
                <a:gd name="T38" fmla="*/ 452 w 651"/>
                <a:gd name="T39" fmla="*/ 337 h 646"/>
                <a:gd name="T40" fmla="*/ 536 w 651"/>
                <a:gd name="T41" fmla="*/ 331 h 646"/>
                <a:gd name="T42" fmla="*/ 564 w 651"/>
                <a:gd name="T43" fmla="*/ 321 h 646"/>
                <a:gd name="T44" fmla="*/ 558 w 651"/>
                <a:gd name="T45" fmla="*/ 292 h 646"/>
                <a:gd name="T46" fmla="*/ 522 w 651"/>
                <a:gd name="T47" fmla="*/ 216 h 646"/>
                <a:gd name="T48" fmla="*/ 602 w 651"/>
                <a:gd name="T49" fmla="*/ 230 h 646"/>
                <a:gd name="T50" fmla="*/ 612 w 651"/>
                <a:gd name="T51" fmla="*/ 202 h 646"/>
                <a:gd name="T52" fmla="*/ 542 w 651"/>
                <a:gd name="T53" fmla="*/ 162 h 646"/>
                <a:gd name="T54" fmla="*/ 618 w 651"/>
                <a:gd name="T55" fmla="*/ 128 h 646"/>
                <a:gd name="T56" fmla="*/ 641 w 651"/>
                <a:gd name="T57" fmla="*/ 109 h 646"/>
                <a:gd name="T58" fmla="*/ 626 w 651"/>
                <a:gd name="T59" fmla="*/ 84 h 646"/>
                <a:gd name="T60" fmla="*/ 566 w 651"/>
                <a:gd name="T61" fmla="*/ 25 h 646"/>
                <a:gd name="T62" fmla="*/ 646 w 651"/>
                <a:gd name="T63" fmla="*/ 11 h 646"/>
                <a:gd name="T64" fmla="*/ 0 w 651"/>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6">
                  <a:moveTo>
                    <a:pt x="0" y="646"/>
                  </a:moveTo>
                  <a:cubicBezTo>
                    <a:pt x="1" y="646"/>
                    <a:pt x="2" y="646"/>
                    <a:pt x="3" y="646"/>
                  </a:cubicBezTo>
                  <a:cubicBezTo>
                    <a:pt x="8" y="646"/>
                    <a:pt x="13" y="644"/>
                    <a:pt x="18" y="640"/>
                  </a:cubicBezTo>
                  <a:cubicBezTo>
                    <a:pt x="22" y="637"/>
                    <a:pt x="24" y="632"/>
                    <a:pt x="25" y="626"/>
                  </a:cubicBezTo>
                  <a:cubicBezTo>
                    <a:pt x="26" y="620"/>
                    <a:pt x="29" y="589"/>
                    <a:pt x="31" y="560"/>
                  </a:cubicBezTo>
                  <a:cubicBezTo>
                    <a:pt x="45" y="560"/>
                    <a:pt x="59" y="558"/>
                    <a:pt x="72" y="557"/>
                  </a:cubicBezTo>
                  <a:cubicBezTo>
                    <a:pt x="80" y="584"/>
                    <a:pt x="88" y="614"/>
                    <a:pt x="90" y="621"/>
                  </a:cubicBezTo>
                  <a:cubicBezTo>
                    <a:pt x="91" y="626"/>
                    <a:pt x="95" y="630"/>
                    <a:pt x="100" y="633"/>
                  </a:cubicBezTo>
                  <a:cubicBezTo>
                    <a:pt x="104" y="636"/>
                    <a:pt x="110" y="637"/>
                    <a:pt x="115" y="636"/>
                  </a:cubicBezTo>
                  <a:cubicBezTo>
                    <a:pt x="121" y="635"/>
                    <a:pt x="125" y="632"/>
                    <a:pt x="129" y="628"/>
                  </a:cubicBezTo>
                  <a:cubicBezTo>
                    <a:pt x="132" y="624"/>
                    <a:pt x="134" y="619"/>
                    <a:pt x="134" y="613"/>
                  </a:cubicBezTo>
                  <a:cubicBezTo>
                    <a:pt x="133" y="607"/>
                    <a:pt x="131" y="575"/>
                    <a:pt x="129" y="547"/>
                  </a:cubicBezTo>
                  <a:cubicBezTo>
                    <a:pt x="142" y="544"/>
                    <a:pt x="155" y="540"/>
                    <a:pt x="168" y="536"/>
                  </a:cubicBezTo>
                  <a:cubicBezTo>
                    <a:pt x="180" y="562"/>
                    <a:pt x="194" y="590"/>
                    <a:pt x="197" y="596"/>
                  </a:cubicBezTo>
                  <a:cubicBezTo>
                    <a:pt x="199" y="601"/>
                    <a:pt x="203" y="605"/>
                    <a:pt x="208" y="607"/>
                  </a:cubicBezTo>
                  <a:cubicBezTo>
                    <a:pt x="214" y="608"/>
                    <a:pt x="219" y="608"/>
                    <a:pt x="224" y="607"/>
                  </a:cubicBezTo>
                  <a:cubicBezTo>
                    <a:pt x="230" y="605"/>
                    <a:pt x="234" y="601"/>
                    <a:pt x="236" y="596"/>
                  </a:cubicBezTo>
                  <a:cubicBezTo>
                    <a:pt x="239" y="592"/>
                    <a:pt x="240" y="586"/>
                    <a:pt x="239" y="581"/>
                  </a:cubicBezTo>
                  <a:cubicBezTo>
                    <a:pt x="237" y="574"/>
                    <a:pt x="229" y="544"/>
                    <a:pt x="222" y="517"/>
                  </a:cubicBezTo>
                  <a:cubicBezTo>
                    <a:pt x="235" y="511"/>
                    <a:pt x="247" y="505"/>
                    <a:pt x="259" y="499"/>
                  </a:cubicBezTo>
                  <a:cubicBezTo>
                    <a:pt x="276" y="522"/>
                    <a:pt x="294" y="548"/>
                    <a:pt x="298" y="553"/>
                  </a:cubicBezTo>
                  <a:cubicBezTo>
                    <a:pt x="301" y="558"/>
                    <a:pt x="306" y="560"/>
                    <a:pt x="311" y="561"/>
                  </a:cubicBezTo>
                  <a:cubicBezTo>
                    <a:pt x="316" y="562"/>
                    <a:pt x="322" y="562"/>
                    <a:pt x="327" y="559"/>
                  </a:cubicBezTo>
                  <a:cubicBezTo>
                    <a:pt x="332" y="556"/>
                    <a:pt x="335" y="552"/>
                    <a:pt x="337" y="547"/>
                  </a:cubicBezTo>
                  <a:cubicBezTo>
                    <a:pt x="339" y="542"/>
                    <a:pt x="339" y="536"/>
                    <a:pt x="336" y="531"/>
                  </a:cubicBezTo>
                  <a:cubicBezTo>
                    <a:pt x="334" y="525"/>
                    <a:pt x="321" y="496"/>
                    <a:pt x="309" y="470"/>
                  </a:cubicBezTo>
                  <a:cubicBezTo>
                    <a:pt x="321" y="463"/>
                    <a:pt x="332" y="455"/>
                    <a:pt x="343" y="447"/>
                  </a:cubicBezTo>
                  <a:cubicBezTo>
                    <a:pt x="363" y="467"/>
                    <a:pt x="385" y="489"/>
                    <a:pt x="390" y="493"/>
                  </a:cubicBezTo>
                  <a:cubicBezTo>
                    <a:pt x="394" y="497"/>
                    <a:pt x="399" y="499"/>
                    <a:pt x="404" y="499"/>
                  </a:cubicBezTo>
                  <a:cubicBezTo>
                    <a:pt x="410" y="499"/>
                    <a:pt x="415" y="497"/>
                    <a:pt x="419" y="494"/>
                  </a:cubicBezTo>
                  <a:cubicBezTo>
                    <a:pt x="424" y="490"/>
                    <a:pt x="426" y="485"/>
                    <a:pt x="427" y="480"/>
                  </a:cubicBezTo>
                  <a:cubicBezTo>
                    <a:pt x="428" y="475"/>
                    <a:pt x="427" y="469"/>
                    <a:pt x="424" y="465"/>
                  </a:cubicBezTo>
                  <a:cubicBezTo>
                    <a:pt x="420" y="459"/>
                    <a:pt x="403" y="433"/>
                    <a:pt x="386" y="410"/>
                  </a:cubicBezTo>
                  <a:cubicBezTo>
                    <a:pt x="397" y="400"/>
                    <a:pt x="406" y="391"/>
                    <a:pt x="416" y="381"/>
                  </a:cubicBezTo>
                  <a:cubicBezTo>
                    <a:pt x="439" y="397"/>
                    <a:pt x="465" y="415"/>
                    <a:pt x="470" y="418"/>
                  </a:cubicBezTo>
                  <a:cubicBezTo>
                    <a:pt x="475" y="422"/>
                    <a:pt x="480" y="423"/>
                    <a:pt x="486" y="422"/>
                  </a:cubicBezTo>
                  <a:cubicBezTo>
                    <a:pt x="491" y="421"/>
                    <a:pt x="496" y="418"/>
                    <a:pt x="499" y="414"/>
                  </a:cubicBezTo>
                  <a:cubicBezTo>
                    <a:pt x="503" y="409"/>
                    <a:pt x="505" y="404"/>
                    <a:pt x="505" y="399"/>
                  </a:cubicBezTo>
                  <a:cubicBezTo>
                    <a:pt x="505" y="394"/>
                    <a:pt x="503" y="388"/>
                    <a:pt x="499" y="384"/>
                  </a:cubicBezTo>
                  <a:cubicBezTo>
                    <a:pt x="494" y="379"/>
                    <a:pt x="472" y="357"/>
                    <a:pt x="452" y="337"/>
                  </a:cubicBezTo>
                  <a:cubicBezTo>
                    <a:pt x="461" y="326"/>
                    <a:pt x="469" y="315"/>
                    <a:pt x="476" y="303"/>
                  </a:cubicBezTo>
                  <a:cubicBezTo>
                    <a:pt x="502" y="315"/>
                    <a:pt x="530" y="328"/>
                    <a:pt x="536" y="331"/>
                  </a:cubicBezTo>
                  <a:cubicBezTo>
                    <a:pt x="541" y="333"/>
                    <a:pt x="547" y="333"/>
                    <a:pt x="552" y="331"/>
                  </a:cubicBezTo>
                  <a:cubicBezTo>
                    <a:pt x="557" y="329"/>
                    <a:pt x="561" y="326"/>
                    <a:pt x="564" y="321"/>
                  </a:cubicBezTo>
                  <a:cubicBezTo>
                    <a:pt x="567" y="316"/>
                    <a:pt x="568" y="311"/>
                    <a:pt x="567" y="305"/>
                  </a:cubicBezTo>
                  <a:cubicBezTo>
                    <a:pt x="566" y="300"/>
                    <a:pt x="563" y="295"/>
                    <a:pt x="558" y="292"/>
                  </a:cubicBezTo>
                  <a:cubicBezTo>
                    <a:pt x="553" y="288"/>
                    <a:pt x="528" y="270"/>
                    <a:pt x="505" y="253"/>
                  </a:cubicBezTo>
                  <a:cubicBezTo>
                    <a:pt x="511" y="241"/>
                    <a:pt x="517" y="229"/>
                    <a:pt x="522" y="216"/>
                  </a:cubicBezTo>
                  <a:cubicBezTo>
                    <a:pt x="549" y="223"/>
                    <a:pt x="580" y="231"/>
                    <a:pt x="586" y="233"/>
                  </a:cubicBezTo>
                  <a:cubicBezTo>
                    <a:pt x="591" y="234"/>
                    <a:pt x="597" y="233"/>
                    <a:pt x="602" y="230"/>
                  </a:cubicBezTo>
                  <a:cubicBezTo>
                    <a:pt x="606" y="228"/>
                    <a:pt x="610" y="224"/>
                    <a:pt x="612" y="218"/>
                  </a:cubicBezTo>
                  <a:cubicBezTo>
                    <a:pt x="614" y="213"/>
                    <a:pt x="614" y="207"/>
                    <a:pt x="612" y="202"/>
                  </a:cubicBezTo>
                  <a:cubicBezTo>
                    <a:pt x="610" y="198"/>
                    <a:pt x="606" y="193"/>
                    <a:pt x="601" y="191"/>
                  </a:cubicBezTo>
                  <a:cubicBezTo>
                    <a:pt x="595" y="188"/>
                    <a:pt x="567" y="174"/>
                    <a:pt x="542" y="162"/>
                  </a:cubicBezTo>
                  <a:cubicBezTo>
                    <a:pt x="546" y="149"/>
                    <a:pt x="549" y="136"/>
                    <a:pt x="552" y="122"/>
                  </a:cubicBezTo>
                  <a:cubicBezTo>
                    <a:pt x="581" y="125"/>
                    <a:pt x="612" y="127"/>
                    <a:pt x="618" y="128"/>
                  </a:cubicBezTo>
                  <a:cubicBezTo>
                    <a:pt x="624" y="128"/>
                    <a:pt x="629" y="126"/>
                    <a:pt x="633" y="123"/>
                  </a:cubicBezTo>
                  <a:cubicBezTo>
                    <a:pt x="637" y="119"/>
                    <a:pt x="640" y="115"/>
                    <a:pt x="641" y="109"/>
                  </a:cubicBezTo>
                  <a:cubicBezTo>
                    <a:pt x="642" y="103"/>
                    <a:pt x="641" y="98"/>
                    <a:pt x="638" y="93"/>
                  </a:cubicBezTo>
                  <a:cubicBezTo>
                    <a:pt x="636" y="89"/>
                    <a:pt x="631" y="85"/>
                    <a:pt x="626" y="84"/>
                  </a:cubicBezTo>
                  <a:cubicBezTo>
                    <a:pt x="620" y="82"/>
                    <a:pt x="589" y="73"/>
                    <a:pt x="562" y="66"/>
                  </a:cubicBezTo>
                  <a:cubicBezTo>
                    <a:pt x="564" y="52"/>
                    <a:pt x="565" y="39"/>
                    <a:pt x="566" y="25"/>
                  </a:cubicBezTo>
                  <a:cubicBezTo>
                    <a:pt x="594" y="22"/>
                    <a:pt x="625" y="19"/>
                    <a:pt x="632" y="19"/>
                  </a:cubicBezTo>
                  <a:cubicBezTo>
                    <a:pt x="637" y="18"/>
                    <a:pt x="642" y="15"/>
                    <a:pt x="646" y="11"/>
                  </a:cubicBezTo>
                  <a:cubicBezTo>
                    <a:pt x="648" y="8"/>
                    <a:pt x="650" y="4"/>
                    <a:pt x="651" y="0"/>
                  </a:cubicBezTo>
                  <a:cubicBezTo>
                    <a:pt x="0" y="0"/>
                    <a:pt x="0" y="0"/>
                    <a:pt x="0" y="0"/>
                  </a:cubicBezTo>
                  <a:lnTo>
                    <a:pt x="0" y="646"/>
                  </a:ln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7" name="组合 26"/>
            <p:cNvGrpSpPr>
              <a:grpSpLocks noChangeAspect="1"/>
            </p:cNvGrpSpPr>
            <p:nvPr/>
          </p:nvGrpSpPr>
          <p:grpSpPr>
            <a:xfrm>
              <a:off x="6511687" y="4526254"/>
              <a:ext cx="540345" cy="456561"/>
              <a:chOff x="2203042" y="1374866"/>
              <a:chExt cx="706438" cy="596900"/>
            </a:xfrm>
            <a:solidFill>
              <a:srgbClr val="D80168"/>
            </a:solidFill>
          </p:grpSpPr>
          <p:sp>
            <p:nvSpPr>
              <p:cNvPr id="28" name="Oval 50"/>
              <p:cNvSpPr>
                <a:spLocks noChangeArrowheads="1"/>
              </p:cNvSpPr>
              <p:nvPr/>
            </p:nvSpPr>
            <p:spPr bwMode="auto">
              <a:xfrm>
                <a:off x="2455455" y="1441541"/>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1"/>
              <p:cNvSpPr>
                <a:spLocks/>
              </p:cNvSpPr>
              <p:nvPr/>
            </p:nvSpPr>
            <p:spPr bwMode="auto">
              <a:xfrm>
                <a:off x="2379255" y="1663791"/>
                <a:ext cx="357188" cy="307975"/>
              </a:xfrm>
              <a:custGeom>
                <a:avLst/>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2"/>
              <p:cNvSpPr>
                <a:spLocks/>
              </p:cNvSpPr>
              <p:nvPr/>
            </p:nvSpPr>
            <p:spPr bwMode="auto">
              <a:xfrm>
                <a:off x="2653892" y="1374866"/>
                <a:ext cx="184150" cy="187325"/>
              </a:xfrm>
              <a:custGeom>
                <a:avLst/>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3"/>
              <p:cNvSpPr>
                <a:spLocks/>
              </p:cNvSpPr>
              <p:nvPr/>
            </p:nvSpPr>
            <p:spPr bwMode="auto">
              <a:xfrm>
                <a:off x="2271305" y="1374866"/>
                <a:ext cx="187325" cy="187325"/>
              </a:xfrm>
              <a:custGeom>
                <a:avLst/>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4"/>
              <p:cNvSpPr>
                <a:spLocks/>
              </p:cNvSpPr>
              <p:nvPr/>
            </p:nvSpPr>
            <p:spPr bwMode="auto">
              <a:xfrm>
                <a:off x="2653892" y="1578066"/>
                <a:ext cx="255588" cy="285750"/>
              </a:xfrm>
              <a:custGeom>
                <a:avLst/>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5"/>
              <p:cNvSpPr>
                <a:spLocks/>
              </p:cNvSpPr>
              <p:nvPr/>
            </p:nvSpPr>
            <p:spPr bwMode="auto">
              <a:xfrm>
                <a:off x="2203042" y="1578066"/>
                <a:ext cx="258763" cy="285750"/>
              </a:xfrm>
              <a:custGeom>
                <a:avLst/>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4105275" y="4049231"/>
            <a:ext cx="1992795" cy="1980378"/>
            <a:chOff x="4105275" y="4049231"/>
            <a:chExt cx="1992795" cy="1980378"/>
          </a:xfrm>
        </p:grpSpPr>
        <p:sp>
          <p:nvSpPr>
            <p:cNvPr id="3" name="Freeform 7"/>
            <p:cNvSpPr>
              <a:spLocks/>
            </p:cNvSpPr>
            <p:nvPr/>
          </p:nvSpPr>
          <p:spPr bwMode="auto">
            <a:xfrm>
              <a:off x="4105275" y="4049231"/>
              <a:ext cx="1992795" cy="1980378"/>
            </a:xfrm>
            <a:custGeom>
              <a:avLst/>
              <a:gdLst>
                <a:gd name="T0" fmla="*/ 648 w 650"/>
                <a:gd name="T1" fmla="*/ 646 h 646"/>
                <a:gd name="T2" fmla="*/ 625 w 650"/>
                <a:gd name="T3" fmla="*/ 626 h 646"/>
                <a:gd name="T4" fmla="*/ 578 w 650"/>
                <a:gd name="T5" fmla="*/ 557 h 646"/>
                <a:gd name="T6" fmla="*/ 551 w 650"/>
                <a:gd name="T7" fmla="*/ 633 h 646"/>
                <a:gd name="T8" fmla="*/ 521 w 650"/>
                <a:gd name="T9" fmla="*/ 628 h 646"/>
                <a:gd name="T10" fmla="*/ 522 w 650"/>
                <a:gd name="T11" fmla="*/ 547 h 646"/>
                <a:gd name="T12" fmla="*/ 454 w 650"/>
                <a:gd name="T13" fmla="*/ 596 h 646"/>
                <a:gd name="T14" fmla="*/ 426 w 650"/>
                <a:gd name="T15" fmla="*/ 607 h 646"/>
                <a:gd name="T16" fmla="*/ 411 w 650"/>
                <a:gd name="T17" fmla="*/ 581 h 646"/>
                <a:gd name="T18" fmla="*/ 391 w 650"/>
                <a:gd name="T19" fmla="*/ 499 h 646"/>
                <a:gd name="T20" fmla="*/ 339 w 650"/>
                <a:gd name="T21" fmla="*/ 561 h 646"/>
                <a:gd name="T22" fmla="*/ 313 w 650"/>
                <a:gd name="T23" fmla="*/ 547 h 646"/>
                <a:gd name="T24" fmla="*/ 341 w 650"/>
                <a:gd name="T25" fmla="*/ 470 h 646"/>
                <a:gd name="T26" fmla="*/ 261 w 650"/>
                <a:gd name="T27" fmla="*/ 493 h 646"/>
                <a:gd name="T28" fmla="*/ 231 w 650"/>
                <a:gd name="T29" fmla="*/ 494 h 646"/>
                <a:gd name="T30" fmla="*/ 226 w 650"/>
                <a:gd name="T31" fmla="*/ 465 h 646"/>
                <a:gd name="T32" fmla="*/ 235 w 650"/>
                <a:gd name="T33" fmla="*/ 381 h 646"/>
                <a:gd name="T34" fmla="*/ 165 w 650"/>
                <a:gd name="T35" fmla="*/ 422 h 646"/>
                <a:gd name="T36" fmla="*/ 146 w 650"/>
                <a:gd name="T37" fmla="*/ 399 h 646"/>
                <a:gd name="T38" fmla="*/ 198 w 650"/>
                <a:gd name="T39" fmla="*/ 337 h 646"/>
                <a:gd name="T40" fmla="*/ 114 w 650"/>
                <a:gd name="T41" fmla="*/ 331 h 646"/>
                <a:gd name="T42" fmla="*/ 86 w 650"/>
                <a:gd name="T43" fmla="*/ 321 h 646"/>
                <a:gd name="T44" fmla="*/ 92 w 650"/>
                <a:gd name="T45" fmla="*/ 292 h 646"/>
                <a:gd name="T46" fmla="*/ 128 w 650"/>
                <a:gd name="T47" fmla="*/ 216 h 646"/>
                <a:gd name="T48" fmla="*/ 49 w 650"/>
                <a:gd name="T49" fmla="*/ 230 h 646"/>
                <a:gd name="T50" fmla="*/ 38 w 650"/>
                <a:gd name="T51" fmla="*/ 202 h 646"/>
                <a:gd name="T52" fmla="*/ 109 w 650"/>
                <a:gd name="T53" fmla="*/ 162 h 646"/>
                <a:gd name="T54" fmla="*/ 32 w 650"/>
                <a:gd name="T55" fmla="*/ 128 h 646"/>
                <a:gd name="T56" fmla="*/ 9 w 650"/>
                <a:gd name="T57" fmla="*/ 109 h 646"/>
                <a:gd name="T58" fmla="*/ 24 w 650"/>
                <a:gd name="T59" fmla="*/ 84 h 646"/>
                <a:gd name="T60" fmla="*/ 85 w 650"/>
                <a:gd name="T61" fmla="*/ 25 h 646"/>
                <a:gd name="T62" fmla="*/ 5 w 650"/>
                <a:gd name="T63" fmla="*/ 11 h 646"/>
                <a:gd name="T64" fmla="*/ 650 w 650"/>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6">
                  <a:moveTo>
                    <a:pt x="650" y="646"/>
                  </a:moveTo>
                  <a:cubicBezTo>
                    <a:pt x="649" y="646"/>
                    <a:pt x="649" y="646"/>
                    <a:pt x="648" y="646"/>
                  </a:cubicBezTo>
                  <a:cubicBezTo>
                    <a:pt x="642" y="646"/>
                    <a:pt x="637" y="644"/>
                    <a:pt x="633" y="640"/>
                  </a:cubicBezTo>
                  <a:cubicBezTo>
                    <a:pt x="629" y="637"/>
                    <a:pt x="626" y="632"/>
                    <a:pt x="625" y="626"/>
                  </a:cubicBezTo>
                  <a:cubicBezTo>
                    <a:pt x="625" y="620"/>
                    <a:pt x="622" y="589"/>
                    <a:pt x="619" y="560"/>
                  </a:cubicBezTo>
                  <a:cubicBezTo>
                    <a:pt x="605" y="560"/>
                    <a:pt x="592" y="558"/>
                    <a:pt x="578" y="557"/>
                  </a:cubicBezTo>
                  <a:cubicBezTo>
                    <a:pt x="571" y="584"/>
                    <a:pt x="562" y="614"/>
                    <a:pt x="561" y="621"/>
                  </a:cubicBezTo>
                  <a:cubicBezTo>
                    <a:pt x="559" y="626"/>
                    <a:pt x="555" y="630"/>
                    <a:pt x="551" y="633"/>
                  </a:cubicBezTo>
                  <a:cubicBezTo>
                    <a:pt x="546" y="636"/>
                    <a:pt x="541" y="637"/>
                    <a:pt x="535" y="636"/>
                  </a:cubicBezTo>
                  <a:cubicBezTo>
                    <a:pt x="530" y="635"/>
                    <a:pt x="525" y="632"/>
                    <a:pt x="521" y="628"/>
                  </a:cubicBezTo>
                  <a:cubicBezTo>
                    <a:pt x="518" y="624"/>
                    <a:pt x="516" y="619"/>
                    <a:pt x="517" y="613"/>
                  </a:cubicBezTo>
                  <a:cubicBezTo>
                    <a:pt x="517" y="607"/>
                    <a:pt x="519" y="575"/>
                    <a:pt x="522" y="547"/>
                  </a:cubicBezTo>
                  <a:cubicBezTo>
                    <a:pt x="508" y="544"/>
                    <a:pt x="495" y="540"/>
                    <a:pt x="482" y="536"/>
                  </a:cubicBezTo>
                  <a:cubicBezTo>
                    <a:pt x="470" y="562"/>
                    <a:pt x="456" y="590"/>
                    <a:pt x="454" y="596"/>
                  </a:cubicBezTo>
                  <a:cubicBezTo>
                    <a:pt x="451" y="601"/>
                    <a:pt x="447" y="605"/>
                    <a:pt x="442" y="607"/>
                  </a:cubicBezTo>
                  <a:cubicBezTo>
                    <a:pt x="437" y="608"/>
                    <a:pt x="431" y="608"/>
                    <a:pt x="426" y="607"/>
                  </a:cubicBezTo>
                  <a:cubicBezTo>
                    <a:pt x="421" y="605"/>
                    <a:pt x="417" y="601"/>
                    <a:pt x="414" y="596"/>
                  </a:cubicBezTo>
                  <a:cubicBezTo>
                    <a:pt x="411" y="592"/>
                    <a:pt x="410" y="586"/>
                    <a:pt x="411" y="581"/>
                  </a:cubicBezTo>
                  <a:cubicBezTo>
                    <a:pt x="413" y="574"/>
                    <a:pt x="421" y="544"/>
                    <a:pt x="428" y="517"/>
                  </a:cubicBezTo>
                  <a:cubicBezTo>
                    <a:pt x="416" y="511"/>
                    <a:pt x="403" y="505"/>
                    <a:pt x="391" y="499"/>
                  </a:cubicBezTo>
                  <a:cubicBezTo>
                    <a:pt x="375" y="522"/>
                    <a:pt x="356" y="548"/>
                    <a:pt x="353" y="553"/>
                  </a:cubicBezTo>
                  <a:cubicBezTo>
                    <a:pt x="349" y="558"/>
                    <a:pt x="344" y="560"/>
                    <a:pt x="339" y="561"/>
                  </a:cubicBezTo>
                  <a:cubicBezTo>
                    <a:pt x="334" y="562"/>
                    <a:pt x="328" y="562"/>
                    <a:pt x="323" y="559"/>
                  </a:cubicBezTo>
                  <a:cubicBezTo>
                    <a:pt x="319" y="556"/>
                    <a:pt x="315" y="552"/>
                    <a:pt x="313" y="547"/>
                  </a:cubicBezTo>
                  <a:cubicBezTo>
                    <a:pt x="312" y="542"/>
                    <a:pt x="311" y="536"/>
                    <a:pt x="314" y="531"/>
                  </a:cubicBezTo>
                  <a:cubicBezTo>
                    <a:pt x="317" y="525"/>
                    <a:pt x="330" y="496"/>
                    <a:pt x="341" y="470"/>
                  </a:cubicBezTo>
                  <a:cubicBezTo>
                    <a:pt x="330" y="463"/>
                    <a:pt x="319" y="455"/>
                    <a:pt x="308" y="447"/>
                  </a:cubicBezTo>
                  <a:cubicBezTo>
                    <a:pt x="287" y="467"/>
                    <a:pt x="265" y="489"/>
                    <a:pt x="261" y="493"/>
                  </a:cubicBezTo>
                  <a:cubicBezTo>
                    <a:pt x="257" y="497"/>
                    <a:pt x="251" y="499"/>
                    <a:pt x="246" y="499"/>
                  </a:cubicBezTo>
                  <a:cubicBezTo>
                    <a:pt x="241" y="499"/>
                    <a:pt x="235" y="497"/>
                    <a:pt x="231" y="494"/>
                  </a:cubicBezTo>
                  <a:cubicBezTo>
                    <a:pt x="227" y="490"/>
                    <a:pt x="224" y="485"/>
                    <a:pt x="223" y="480"/>
                  </a:cubicBezTo>
                  <a:cubicBezTo>
                    <a:pt x="222" y="475"/>
                    <a:pt x="223" y="469"/>
                    <a:pt x="226" y="465"/>
                  </a:cubicBezTo>
                  <a:cubicBezTo>
                    <a:pt x="230" y="459"/>
                    <a:pt x="248" y="433"/>
                    <a:pt x="264" y="410"/>
                  </a:cubicBezTo>
                  <a:cubicBezTo>
                    <a:pt x="254" y="400"/>
                    <a:pt x="244" y="391"/>
                    <a:pt x="235" y="381"/>
                  </a:cubicBezTo>
                  <a:cubicBezTo>
                    <a:pt x="211" y="397"/>
                    <a:pt x="186" y="415"/>
                    <a:pt x="180" y="418"/>
                  </a:cubicBezTo>
                  <a:cubicBezTo>
                    <a:pt x="176" y="422"/>
                    <a:pt x="170" y="423"/>
                    <a:pt x="165" y="422"/>
                  </a:cubicBezTo>
                  <a:cubicBezTo>
                    <a:pt x="160" y="421"/>
                    <a:pt x="155" y="418"/>
                    <a:pt x="151" y="414"/>
                  </a:cubicBezTo>
                  <a:cubicBezTo>
                    <a:pt x="147" y="409"/>
                    <a:pt x="146" y="404"/>
                    <a:pt x="146" y="399"/>
                  </a:cubicBezTo>
                  <a:cubicBezTo>
                    <a:pt x="146" y="394"/>
                    <a:pt x="148" y="388"/>
                    <a:pt x="151" y="384"/>
                  </a:cubicBezTo>
                  <a:cubicBezTo>
                    <a:pt x="156" y="379"/>
                    <a:pt x="178" y="357"/>
                    <a:pt x="198" y="337"/>
                  </a:cubicBezTo>
                  <a:cubicBezTo>
                    <a:pt x="190" y="326"/>
                    <a:pt x="182" y="315"/>
                    <a:pt x="174" y="303"/>
                  </a:cubicBezTo>
                  <a:cubicBezTo>
                    <a:pt x="149" y="315"/>
                    <a:pt x="120" y="328"/>
                    <a:pt x="114" y="331"/>
                  </a:cubicBezTo>
                  <a:cubicBezTo>
                    <a:pt x="109" y="333"/>
                    <a:pt x="103" y="333"/>
                    <a:pt x="98" y="331"/>
                  </a:cubicBezTo>
                  <a:cubicBezTo>
                    <a:pt x="93" y="329"/>
                    <a:pt x="89" y="326"/>
                    <a:pt x="86" y="321"/>
                  </a:cubicBezTo>
                  <a:cubicBezTo>
                    <a:pt x="83" y="316"/>
                    <a:pt x="83" y="311"/>
                    <a:pt x="84" y="305"/>
                  </a:cubicBezTo>
                  <a:cubicBezTo>
                    <a:pt x="85" y="300"/>
                    <a:pt x="87" y="295"/>
                    <a:pt x="92" y="292"/>
                  </a:cubicBezTo>
                  <a:cubicBezTo>
                    <a:pt x="97" y="288"/>
                    <a:pt x="123" y="270"/>
                    <a:pt x="146" y="253"/>
                  </a:cubicBezTo>
                  <a:cubicBezTo>
                    <a:pt x="139" y="241"/>
                    <a:pt x="134" y="229"/>
                    <a:pt x="128" y="216"/>
                  </a:cubicBezTo>
                  <a:cubicBezTo>
                    <a:pt x="101" y="223"/>
                    <a:pt x="71" y="231"/>
                    <a:pt x="64" y="233"/>
                  </a:cubicBezTo>
                  <a:cubicBezTo>
                    <a:pt x="59" y="234"/>
                    <a:pt x="53" y="233"/>
                    <a:pt x="49" y="230"/>
                  </a:cubicBezTo>
                  <a:cubicBezTo>
                    <a:pt x="44" y="228"/>
                    <a:pt x="40" y="224"/>
                    <a:pt x="38" y="218"/>
                  </a:cubicBezTo>
                  <a:cubicBezTo>
                    <a:pt x="37" y="213"/>
                    <a:pt x="37" y="207"/>
                    <a:pt x="38" y="202"/>
                  </a:cubicBezTo>
                  <a:cubicBezTo>
                    <a:pt x="40" y="198"/>
                    <a:pt x="44" y="193"/>
                    <a:pt x="49" y="191"/>
                  </a:cubicBezTo>
                  <a:cubicBezTo>
                    <a:pt x="55" y="188"/>
                    <a:pt x="83" y="174"/>
                    <a:pt x="109" y="162"/>
                  </a:cubicBezTo>
                  <a:cubicBezTo>
                    <a:pt x="105" y="149"/>
                    <a:pt x="101" y="136"/>
                    <a:pt x="98" y="122"/>
                  </a:cubicBezTo>
                  <a:cubicBezTo>
                    <a:pt x="70" y="125"/>
                    <a:pt x="38" y="127"/>
                    <a:pt x="32" y="128"/>
                  </a:cubicBezTo>
                  <a:cubicBezTo>
                    <a:pt x="27" y="128"/>
                    <a:pt x="21" y="126"/>
                    <a:pt x="17" y="123"/>
                  </a:cubicBezTo>
                  <a:cubicBezTo>
                    <a:pt x="13" y="119"/>
                    <a:pt x="10" y="115"/>
                    <a:pt x="9" y="109"/>
                  </a:cubicBezTo>
                  <a:cubicBezTo>
                    <a:pt x="8" y="103"/>
                    <a:pt x="9" y="98"/>
                    <a:pt x="12" y="93"/>
                  </a:cubicBezTo>
                  <a:cubicBezTo>
                    <a:pt x="15" y="89"/>
                    <a:pt x="19" y="85"/>
                    <a:pt x="24" y="84"/>
                  </a:cubicBezTo>
                  <a:cubicBezTo>
                    <a:pt x="31" y="82"/>
                    <a:pt x="61" y="73"/>
                    <a:pt x="88" y="66"/>
                  </a:cubicBezTo>
                  <a:cubicBezTo>
                    <a:pt x="86" y="52"/>
                    <a:pt x="85" y="39"/>
                    <a:pt x="85" y="25"/>
                  </a:cubicBezTo>
                  <a:cubicBezTo>
                    <a:pt x="56" y="22"/>
                    <a:pt x="25" y="19"/>
                    <a:pt x="19" y="19"/>
                  </a:cubicBezTo>
                  <a:cubicBezTo>
                    <a:pt x="13" y="18"/>
                    <a:pt x="8" y="15"/>
                    <a:pt x="5" y="11"/>
                  </a:cubicBezTo>
                  <a:cubicBezTo>
                    <a:pt x="2" y="8"/>
                    <a:pt x="0" y="4"/>
                    <a:pt x="0" y="0"/>
                  </a:cubicBezTo>
                  <a:cubicBezTo>
                    <a:pt x="650" y="0"/>
                    <a:pt x="650" y="0"/>
                    <a:pt x="650" y="0"/>
                  </a:cubicBezTo>
                  <a:lnTo>
                    <a:pt x="650" y="646"/>
                  </a:ln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4" name="组合 33"/>
            <p:cNvGrpSpPr>
              <a:grpSpLocks noChangeAspect="1"/>
            </p:cNvGrpSpPr>
            <p:nvPr/>
          </p:nvGrpSpPr>
          <p:grpSpPr>
            <a:xfrm>
              <a:off x="5199810" y="4526254"/>
              <a:ext cx="461341" cy="456561"/>
              <a:chOff x="4841467" y="4970553"/>
              <a:chExt cx="612775" cy="606426"/>
            </a:xfrm>
            <a:solidFill>
              <a:srgbClr val="D80168"/>
            </a:solidFill>
          </p:grpSpPr>
          <p:sp>
            <p:nvSpPr>
              <p:cNvPr id="35" name="Freeform 64"/>
              <p:cNvSpPr>
                <a:spLocks/>
              </p:cNvSpPr>
              <p:nvPr/>
            </p:nvSpPr>
            <p:spPr bwMode="auto">
              <a:xfrm>
                <a:off x="4841467" y="4997541"/>
                <a:ext cx="590550" cy="579438"/>
              </a:xfrm>
              <a:custGeom>
                <a:avLst/>
                <a:gdLst>
                  <a:gd name="T0" fmla="*/ 143 w 157"/>
                  <a:gd name="T1" fmla="*/ 67 h 154"/>
                  <a:gd name="T2" fmla="*/ 132 w 157"/>
                  <a:gd name="T3" fmla="*/ 77 h 154"/>
                  <a:gd name="T4" fmla="*/ 126 w 157"/>
                  <a:gd name="T5" fmla="*/ 77 h 154"/>
                  <a:gd name="T6" fmla="*/ 126 w 157"/>
                  <a:gd name="T7" fmla="*/ 66 h 154"/>
                  <a:gd name="T8" fmla="*/ 90 w 157"/>
                  <a:gd name="T9" fmla="*/ 32 h 154"/>
                  <a:gd name="T10" fmla="*/ 79 w 157"/>
                  <a:gd name="T11" fmla="*/ 32 h 154"/>
                  <a:gd name="T12" fmla="*/ 79 w 157"/>
                  <a:gd name="T13" fmla="*/ 25 h 154"/>
                  <a:gd name="T14" fmla="*/ 89 w 157"/>
                  <a:gd name="T15" fmla="*/ 14 h 154"/>
                  <a:gd name="T16" fmla="*/ 64 w 157"/>
                  <a:gd name="T17" fmla="*/ 0 h 154"/>
                  <a:gd name="T18" fmla="*/ 39 w 157"/>
                  <a:gd name="T19" fmla="*/ 14 h 154"/>
                  <a:gd name="T20" fmla="*/ 49 w 157"/>
                  <a:gd name="T21" fmla="*/ 25 h 154"/>
                  <a:gd name="T22" fmla="*/ 49 w 157"/>
                  <a:gd name="T23" fmla="*/ 32 h 154"/>
                  <a:gd name="T24" fmla="*/ 13 w 157"/>
                  <a:gd name="T25" fmla="*/ 32 h 154"/>
                  <a:gd name="T26" fmla="*/ 0 w 157"/>
                  <a:gd name="T27" fmla="*/ 44 h 154"/>
                  <a:gd name="T28" fmla="*/ 0 w 157"/>
                  <a:gd name="T29" fmla="*/ 77 h 154"/>
                  <a:gd name="T30" fmla="*/ 7 w 157"/>
                  <a:gd name="T31" fmla="*/ 77 h 154"/>
                  <a:gd name="T32" fmla="*/ 18 w 157"/>
                  <a:gd name="T33" fmla="*/ 67 h 154"/>
                  <a:gd name="T34" fmla="*/ 32 w 157"/>
                  <a:gd name="T35" fmla="*/ 92 h 154"/>
                  <a:gd name="T36" fmla="*/ 18 w 157"/>
                  <a:gd name="T37" fmla="*/ 117 h 154"/>
                  <a:gd name="T38" fmla="*/ 7 w 157"/>
                  <a:gd name="T39" fmla="*/ 107 h 154"/>
                  <a:gd name="T40" fmla="*/ 0 w 157"/>
                  <a:gd name="T41" fmla="*/ 107 h 154"/>
                  <a:gd name="T42" fmla="*/ 0 w 157"/>
                  <a:gd name="T43" fmla="*/ 142 h 154"/>
                  <a:gd name="T44" fmla="*/ 13 w 157"/>
                  <a:gd name="T45" fmla="*/ 154 h 154"/>
                  <a:gd name="T46" fmla="*/ 49 w 157"/>
                  <a:gd name="T47" fmla="*/ 154 h 154"/>
                  <a:gd name="T48" fmla="*/ 49 w 157"/>
                  <a:gd name="T49" fmla="*/ 148 h 154"/>
                  <a:gd name="T50" fmla="*/ 39 w 157"/>
                  <a:gd name="T51" fmla="*/ 137 h 154"/>
                  <a:gd name="T52" fmla="*/ 64 w 157"/>
                  <a:gd name="T53" fmla="*/ 123 h 154"/>
                  <a:gd name="T54" fmla="*/ 89 w 157"/>
                  <a:gd name="T55" fmla="*/ 137 h 154"/>
                  <a:gd name="T56" fmla="*/ 79 w 157"/>
                  <a:gd name="T57" fmla="*/ 148 h 154"/>
                  <a:gd name="T58" fmla="*/ 79 w 157"/>
                  <a:gd name="T59" fmla="*/ 154 h 154"/>
                  <a:gd name="T60" fmla="*/ 113 w 157"/>
                  <a:gd name="T61" fmla="*/ 154 h 154"/>
                  <a:gd name="T62" fmla="*/ 126 w 157"/>
                  <a:gd name="T63" fmla="*/ 142 h 154"/>
                  <a:gd name="T64" fmla="*/ 126 w 157"/>
                  <a:gd name="T65" fmla="*/ 107 h 154"/>
                  <a:gd name="T66" fmla="*/ 132 w 157"/>
                  <a:gd name="T67" fmla="*/ 107 h 154"/>
                  <a:gd name="T68" fmla="*/ 143 w 157"/>
                  <a:gd name="T69" fmla="*/ 117 h 154"/>
                  <a:gd name="T70" fmla="*/ 157 w 157"/>
                  <a:gd name="T71" fmla="*/ 92 h 154"/>
                  <a:gd name="T72" fmla="*/ 143 w 157"/>
                  <a:gd name="T73" fmla="*/ 6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 h="154">
                    <a:moveTo>
                      <a:pt x="143" y="67"/>
                    </a:moveTo>
                    <a:cubicBezTo>
                      <a:pt x="139" y="67"/>
                      <a:pt x="135" y="73"/>
                      <a:pt x="132" y="77"/>
                    </a:cubicBezTo>
                    <a:cubicBezTo>
                      <a:pt x="130" y="82"/>
                      <a:pt x="126" y="82"/>
                      <a:pt x="126" y="77"/>
                    </a:cubicBezTo>
                    <a:cubicBezTo>
                      <a:pt x="126" y="66"/>
                      <a:pt x="126" y="66"/>
                      <a:pt x="126" y="66"/>
                    </a:cubicBezTo>
                    <a:cubicBezTo>
                      <a:pt x="107" y="64"/>
                      <a:pt x="93" y="50"/>
                      <a:pt x="90" y="32"/>
                    </a:cubicBezTo>
                    <a:cubicBezTo>
                      <a:pt x="79" y="32"/>
                      <a:pt x="79" y="32"/>
                      <a:pt x="79" y="32"/>
                    </a:cubicBezTo>
                    <a:cubicBezTo>
                      <a:pt x="73" y="32"/>
                      <a:pt x="73" y="26"/>
                      <a:pt x="79" y="25"/>
                    </a:cubicBezTo>
                    <a:cubicBezTo>
                      <a:pt x="86" y="23"/>
                      <a:pt x="89" y="18"/>
                      <a:pt x="89" y="14"/>
                    </a:cubicBezTo>
                    <a:cubicBezTo>
                      <a:pt x="89" y="6"/>
                      <a:pt x="78" y="0"/>
                      <a:pt x="64" y="0"/>
                    </a:cubicBezTo>
                    <a:cubicBezTo>
                      <a:pt x="50" y="0"/>
                      <a:pt x="39" y="6"/>
                      <a:pt x="39" y="14"/>
                    </a:cubicBezTo>
                    <a:cubicBezTo>
                      <a:pt x="39" y="18"/>
                      <a:pt x="43" y="22"/>
                      <a:pt x="49" y="25"/>
                    </a:cubicBezTo>
                    <a:cubicBezTo>
                      <a:pt x="55" y="28"/>
                      <a:pt x="56" y="32"/>
                      <a:pt x="49" y="32"/>
                    </a:cubicBezTo>
                    <a:cubicBezTo>
                      <a:pt x="40" y="32"/>
                      <a:pt x="13" y="32"/>
                      <a:pt x="13" y="32"/>
                    </a:cubicBezTo>
                    <a:cubicBezTo>
                      <a:pt x="6" y="32"/>
                      <a:pt x="0" y="37"/>
                      <a:pt x="0" y="44"/>
                    </a:cubicBezTo>
                    <a:cubicBezTo>
                      <a:pt x="0" y="44"/>
                      <a:pt x="0" y="71"/>
                      <a:pt x="0" y="77"/>
                    </a:cubicBezTo>
                    <a:cubicBezTo>
                      <a:pt x="0" y="84"/>
                      <a:pt x="5" y="84"/>
                      <a:pt x="7" y="77"/>
                    </a:cubicBezTo>
                    <a:cubicBezTo>
                      <a:pt x="9" y="70"/>
                      <a:pt x="14" y="67"/>
                      <a:pt x="18" y="67"/>
                    </a:cubicBezTo>
                    <a:cubicBezTo>
                      <a:pt x="26" y="67"/>
                      <a:pt x="32" y="78"/>
                      <a:pt x="32" y="92"/>
                    </a:cubicBezTo>
                    <a:cubicBezTo>
                      <a:pt x="32" y="106"/>
                      <a:pt x="26" y="117"/>
                      <a:pt x="18" y="117"/>
                    </a:cubicBezTo>
                    <a:cubicBezTo>
                      <a:pt x="14" y="117"/>
                      <a:pt x="9" y="110"/>
                      <a:pt x="7" y="107"/>
                    </a:cubicBezTo>
                    <a:cubicBezTo>
                      <a:pt x="5" y="104"/>
                      <a:pt x="0" y="99"/>
                      <a:pt x="0" y="107"/>
                    </a:cubicBezTo>
                    <a:cubicBezTo>
                      <a:pt x="0" y="118"/>
                      <a:pt x="0" y="142"/>
                      <a:pt x="0" y="142"/>
                    </a:cubicBezTo>
                    <a:cubicBezTo>
                      <a:pt x="0" y="149"/>
                      <a:pt x="6" y="154"/>
                      <a:pt x="13" y="154"/>
                    </a:cubicBezTo>
                    <a:cubicBezTo>
                      <a:pt x="13" y="154"/>
                      <a:pt x="42" y="154"/>
                      <a:pt x="49" y="154"/>
                    </a:cubicBezTo>
                    <a:cubicBezTo>
                      <a:pt x="57" y="154"/>
                      <a:pt x="56" y="151"/>
                      <a:pt x="49" y="148"/>
                    </a:cubicBezTo>
                    <a:cubicBezTo>
                      <a:pt x="42" y="144"/>
                      <a:pt x="39" y="141"/>
                      <a:pt x="39" y="137"/>
                    </a:cubicBezTo>
                    <a:cubicBezTo>
                      <a:pt x="39" y="129"/>
                      <a:pt x="50" y="123"/>
                      <a:pt x="64" y="123"/>
                    </a:cubicBezTo>
                    <a:cubicBezTo>
                      <a:pt x="78" y="123"/>
                      <a:pt x="89" y="129"/>
                      <a:pt x="89" y="137"/>
                    </a:cubicBezTo>
                    <a:cubicBezTo>
                      <a:pt x="89" y="141"/>
                      <a:pt x="85" y="145"/>
                      <a:pt x="79" y="148"/>
                    </a:cubicBezTo>
                    <a:cubicBezTo>
                      <a:pt x="73" y="150"/>
                      <a:pt x="72" y="154"/>
                      <a:pt x="79" y="154"/>
                    </a:cubicBezTo>
                    <a:cubicBezTo>
                      <a:pt x="86" y="154"/>
                      <a:pt x="113" y="154"/>
                      <a:pt x="113" y="154"/>
                    </a:cubicBezTo>
                    <a:cubicBezTo>
                      <a:pt x="120" y="154"/>
                      <a:pt x="126" y="149"/>
                      <a:pt x="126" y="142"/>
                    </a:cubicBezTo>
                    <a:cubicBezTo>
                      <a:pt x="126" y="142"/>
                      <a:pt x="126" y="115"/>
                      <a:pt x="126" y="107"/>
                    </a:cubicBezTo>
                    <a:cubicBezTo>
                      <a:pt x="126" y="100"/>
                      <a:pt x="130" y="102"/>
                      <a:pt x="132" y="107"/>
                    </a:cubicBezTo>
                    <a:cubicBezTo>
                      <a:pt x="134" y="112"/>
                      <a:pt x="139" y="117"/>
                      <a:pt x="143" y="117"/>
                    </a:cubicBezTo>
                    <a:cubicBezTo>
                      <a:pt x="151" y="117"/>
                      <a:pt x="157" y="106"/>
                      <a:pt x="157" y="92"/>
                    </a:cubicBezTo>
                    <a:cubicBezTo>
                      <a:pt x="157" y="78"/>
                      <a:pt x="151" y="67"/>
                      <a:pt x="14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5"/>
              <p:cNvSpPr>
                <a:spLocks noEditPoints="1"/>
              </p:cNvSpPr>
              <p:nvPr/>
            </p:nvSpPr>
            <p:spPr bwMode="auto">
              <a:xfrm>
                <a:off x="5206592" y="4970553"/>
                <a:ext cx="247650" cy="249238"/>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49 w 66"/>
                  <a:gd name="T11" fmla="*/ 38 h 66"/>
                  <a:gd name="T12" fmla="*/ 37 w 66"/>
                  <a:gd name="T13" fmla="*/ 38 h 66"/>
                  <a:gd name="T14" fmla="*/ 37 w 66"/>
                  <a:gd name="T15" fmla="*/ 50 h 66"/>
                  <a:gd name="T16" fmla="*/ 33 w 66"/>
                  <a:gd name="T17" fmla="*/ 54 h 66"/>
                  <a:gd name="T18" fmla="*/ 28 w 66"/>
                  <a:gd name="T19" fmla="*/ 50 h 66"/>
                  <a:gd name="T20" fmla="*/ 28 w 66"/>
                  <a:gd name="T21" fmla="*/ 38 h 66"/>
                  <a:gd name="T22" fmla="*/ 16 w 66"/>
                  <a:gd name="T23" fmla="*/ 38 h 66"/>
                  <a:gd name="T24" fmla="*/ 12 w 66"/>
                  <a:gd name="T25" fmla="*/ 33 h 66"/>
                  <a:gd name="T26" fmla="*/ 16 w 66"/>
                  <a:gd name="T27" fmla="*/ 29 h 66"/>
                  <a:gd name="T28" fmla="*/ 28 w 66"/>
                  <a:gd name="T29" fmla="*/ 29 h 66"/>
                  <a:gd name="T30" fmla="*/ 28 w 66"/>
                  <a:gd name="T31" fmla="*/ 17 h 66"/>
                  <a:gd name="T32" fmla="*/ 33 w 66"/>
                  <a:gd name="T33" fmla="*/ 12 h 66"/>
                  <a:gd name="T34" fmla="*/ 37 w 66"/>
                  <a:gd name="T35" fmla="*/ 17 h 66"/>
                  <a:gd name="T36" fmla="*/ 37 w 66"/>
                  <a:gd name="T37" fmla="*/ 29 h 66"/>
                  <a:gd name="T38" fmla="*/ 49 w 66"/>
                  <a:gd name="T39" fmla="*/ 29 h 66"/>
                  <a:gd name="T40" fmla="*/ 54 w 66"/>
                  <a:gd name="T41" fmla="*/ 33 h 66"/>
                  <a:gd name="T42" fmla="*/ 49 w 66"/>
                  <a:gd name="T43" fmla="*/ 3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66">
                    <a:moveTo>
                      <a:pt x="33" y="0"/>
                    </a:moveTo>
                    <a:cubicBezTo>
                      <a:pt x="15" y="0"/>
                      <a:pt x="0" y="15"/>
                      <a:pt x="0" y="33"/>
                    </a:cubicBezTo>
                    <a:cubicBezTo>
                      <a:pt x="0" y="52"/>
                      <a:pt x="15" y="66"/>
                      <a:pt x="33" y="66"/>
                    </a:cubicBezTo>
                    <a:cubicBezTo>
                      <a:pt x="51" y="66"/>
                      <a:pt x="66" y="52"/>
                      <a:pt x="66" y="33"/>
                    </a:cubicBezTo>
                    <a:cubicBezTo>
                      <a:pt x="66" y="15"/>
                      <a:pt x="51" y="0"/>
                      <a:pt x="33" y="0"/>
                    </a:cubicBezTo>
                    <a:close/>
                    <a:moveTo>
                      <a:pt x="49" y="38"/>
                    </a:moveTo>
                    <a:cubicBezTo>
                      <a:pt x="37" y="38"/>
                      <a:pt x="37" y="38"/>
                      <a:pt x="37" y="38"/>
                    </a:cubicBezTo>
                    <a:cubicBezTo>
                      <a:pt x="37" y="50"/>
                      <a:pt x="37" y="50"/>
                      <a:pt x="37" y="50"/>
                    </a:cubicBezTo>
                    <a:cubicBezTo>
                      <a:pt x="37" y="52"/>
                      <a:pt x="35" y="54"/>
                      <a:pt x="33" y="54"/>
                    </a:cubicBezTo>
                    <a:cubicBezTo>
                      <a:pt x="30" y="54"/>
                      <a:pt x="28" y="52"/>
                      <a:pt x="28" y="50"/>
                    </a:cubicBezTo>
                    <a:cubicBezTo>
                      <a:pt x="28" y="38"/>
                      <a:pt x="28" y="38"/>
                      <a:pt x="28" y="38"/>
                    </a:cubicBezTo>
                    <a:cubicBezTo>
                      <a:pt x="16" y="38"/>
                      <a:pt x="16" y="38"/>
                      <a:pt x="16" y="38"/>
                    </a:cubicBezTo>
                    <a:cubicBezTo>
                      <a:pt x="14" y="38"/>
                      <a:pt x="12" y="36"/>
                      <a:pt x="12" y="33"/>
                    </a:cubicBezTo>
                    <a:cubicBezTo>
                      <a:pt x="12" y="31"/>
                      <a:pt x="14" y="29"/>
                      <a:pt x="16" y="29"/>
                    </a:cubicBezTo>
                    <a:cubicBezTo>
                      <a:pt x="28" y="29"/>
                      <a:pt x="28" y="29"/>
                      <a:pt x="28" y="29"/>
                    </a:cubicBezTo>
                    <a:cubicBezTo>
                      <a:pt x="28" y="17"/>
                      <a:pt x="28" y="17"/>
                      <a:pt x="28" y="17"/>
                    </a:cubicBezTo>
                    <a:cubicBezTo>
                      <a:pt x="28" y="14"/>
                      <a:pt x="30" y="12"/>
                      <a:pt x="33" y="12"/>
                    </a:cubicBezTo>
                    <a:cubicBezTo>
                      <a:pt x="35" y="12"/>
                      <a:pt x="37" y="14"/>
                      <a:pt x="37" y="17"/>
                    </a:cubicBezTo>
                    <a:cubicBezTo>
                      <a:pt x="37" y="29"/>
                      <a:pt x="37" y="29"/>
                      <a:pt x="37" y="29"/>
                    </a:cubicBezTo>
                    <a:cubicBezTo>
                      <a:pt x="49" y="29"/>
                      <a:pt x="49" y="29"/>
                      <a:pt x="49" y="29"/>
                    </a:cubicBezTo>
                    <a:cubicBezTo>
                      <a:pt x="52" y="29"/>
                      <a:pt x="54" y="31"/>
                      <a:pt x="54" y="33"/>
                    </a:cubicBezTo>
                    <a:cubicBezTo>
                      <a:pt x="54" y="36"/>
                      <a:pt x="52" y="38"/>
                      <a:pt x="4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016388351"/>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60262" y="953793"/>
            <a:ext cx="5671476" cy="409682"/>
            <a:chOff x="3260262" y="1087143"/>
            <a:chExt cx="5671476" cy="409682"/>
          </a:xfrm>
        </p:grpSpPr>
        <p:sp>
          <p:nvSpPr>
            <p:cNvPr id="14" name="任意多边形 13"/>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3552825" y="3373673"/>
            <a:ext cx="5086350" cy="1888890"/>
            <a:chOff x="3552825" y="3373673"/>
            <a:chExt cx="5086350" cy="1888890"/>
          </a:xfrm>
        </p:grpSpPr>
        <p:grpSp>
          <p:nvGrpSpPr>
            <p:cNvPr id="40" name="组合 39"/>
            <p:cNvGrpSpPr/>
            <p:nvPr/>
          </p:nvGrpSpPr>
          <p:grpSpPr>
            <a:xfrm>
              <a:off x="3552825" y="3373673"/>
              <a:ext cx="5086350" cy="1888890"/>
              <a:chOff x="3552825" y="3373673"/>
              <a:chExt cx="5086350" cy="1888890"/>
            </a:xfrm>
          </p:grpSpPr>
          <p:sp>
            <p:nvSpPr>
              <p:cNvPr id="39" name="任意多边形 38"/>
              <p:cNvSpPr/>
              <p:nvPr/>
            </p:nvSpPr>
            <p:spPr>
              <a:xfrm>
                <a:off x="3562349" y="3376613"/>
                <a:ext cx="5067300" cy="1876425"/>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 name="组合 2"/>
              <p:cNvGrpSpPr/>
              <p:nvPr/>
            </p:nvGrpSpPr>
            <p:grpSpPr>
              <a:xfrm>
                <a:off x="4329216" y="3905250"/>
                <a:ext cx="3533567" cy="819150"/>
                <a:chOff x="2113645" y="2580574"/>
                <a:chExt cx="3533567" cy="819150"/>
              </a:xfrm>
            </p:grpSpPr>
            <p:sp>
              <p:nvSpPr>
                <p:cNvPr id="4" name="矩形 3"/>
                <p:cNvSpPr/>
                <p:nvPr/>
              </p:nvSpPr>
              <p:spPr>
                <a:xfrm>
                  <a:off x="2623413" y="2721293"/>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5" name="组合 4"/>
                <p:cNvGrpSpPr/>
                <p:nvPr/>
              </p:nvGrpSpPr>
              <p:grpSpPr>
                <a:xfrm>
                  <a:off x="2113645" y="2580574"/>
                  <a:ext cx="3364135" cy="819150"/>
                  <a:chOff x="4489409" y="2139320"/>
                  <a:chExt cx="3364135" cy="819150"/>
                </a:xfrm>
              </p:grpSpPr>
              <p:cxnSp>
                <p:nvCxnSpPr>
                  <p:cNvPr id="9" name="直接连接符 8"/>
                  <p:cNvCxnSpPr/>
                  <p:nvPr/>
                </p:nvCxnSpPr>
                <p:spPr>
                  <a:xfrm>
                    <a:off x="4489409" y="213932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89409" y="295847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2189259" y="2773269"/>
                  <a:ext cx="421704" cy="421704"/>
                </a:xfrm>
                <a:prstGeom prst="ellipse">
                  <a:avLst/>
                </a:prstGeom>
                <a:solidFill>
                  <a:srgbClr val="D801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5" name="任意多边形 34"/>
              <p:cNvSpPr/>
              <p:nvPr/>
            </p:nvSpPr>
            <p:spPr>
              <a:xfrm>
                <a:off x="3552825" y="3373673"/>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35"/>
              <p:cNvSpPr/>
              <p:nvPr/>
            </p:nvSpPr>
            <p:spPr>
              <a:xfrm rot="10800000">
                <a:off x="8294961" y="4921486"/>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 name="文本框 29"/>
            <p:cNvSpPr txBox="1"/>
            <p:nvPr/>
          </p:nvSpPr>
          <p:spPr>
            <a:xfrm>
              <a:off x="4509612" y="4221626"/>
              <a:ext cx="212140" cy="174134"/>
            </a:xfrm>
            <a:custGeom>
              <a:avLst/>
              <a:gdLst/>
              <a:ahLst/>
              <a:cxnLst/>
              <a:rect l="l" t="t" r="r" b="b"/>
              <a:pathLst>
                <a:path w="228860" h="187858">
                  <a:moveTo>
                    <a:pt x="53355" y="27905"/>
                  </a:moveTo>
                  <a:cubicBezTo>
                    <a:pt x="50006" y="27905"/>
                    <a:pt x="47792" y="29189"/>
                    <a:pt x="46713" y="31756"/>
                  </a:cubicBezTo>
                  <a:cubicBezTo>
                    <a:pt x="45634" y="34323"/>
                    <a:pt x="45095" y="40258"/>
                    <a:pt x="45095" y="49559"/>
                  </a:cubicBezTo>
                  <a:lnTo>
                    <a:pt x="45095" y="137740"/>
                  </a:lnTo>
                  <a:cubicBezTo>
                    <a:pt x="45095" y="148233"/>
                    <a:pt x="45597" y="154558"/>
                    <a:pt x="46602" y="156716"/>
                  </a:cubicBezTo>
                  <a:cubicBezTo>
                    <a:pt x="47606" y="158874"/>
                    <a:pt x="49783" y="159953"/>
                    <a:pt x="53132" y="159953"/>
                  </a:cubicBezTo>
                  <a:cubicBezTo>
                    <a:pt x="56480" y="159953"/>
                    <a:pt x="58675" y="158688"/>
                    <a:pt x="59717" y="156158"/>
                  </a:cubicBezTo>
                  <a:cubicBezTo>
                    <a:pt x="60759" y="153628"/>
                    <a:pt x="61280" y="147935"/>
                    <a:pt x="61280" y="139080"/>
                  </a:cubicBezTo>
                  <a:lnTo>
                    <a:pt x="61280" y="49559"/>
                  </a:lnTo>
                  <a:cubicBezTo>
                    <a:pt x="61280" y="39960"/>
                    <a:pt x="60815" y="33951"/>
                    <a:pt x="59885" y="31533"/>
                  </a:cubicBezTo>
                  <a:cubicBezTo>
                    <a:pt x="58955" y="29114"/>
                    <a:pt x="56778" y="27905"/>
                    <a:pt x="53355" y="27905"/>
                  </a:cubicBezTo>
                  <a:close/>
                  <a:moveTo>
                    <a:pt x="52350" y="111"/>
                  </a:moveTo>
                  <a:cubicBezTo>
                    <a:pt x="62247" y="111"/>
                    <a:pt x="71103" y="1841"/>
                    <a:pt x="78916" y="5302"/>
                  </a:cubicBezTo>
                  <a:cubicBezTo>
                    <a:pt x="86730" y="8762"/>
                    <a:pt x="92571" y="12985"/>
                    <a:pt x="96441" y="17971"/>
                  </a:cubicBezTo>
                  <a:cubicBezTo>
                    <a:pt x="100310" y="22956"/>
                    <a:pt x="102933" y="28575"/>
                    <a:pt x="104310" y="34825"/>
                  </a:cubicBezTo>
                  <a:cubicBezTo>
                    <a:pt x="105687" y="41076"/>
                    <a:pt x="106375" y="51048"/>
                    <a:pt x="106375" y="64740"/>
                  </a:cubicBezTo>
                  <a:lnTo>
                    <a:pt x="106375" y="125015"/>
                  </a:lnTo>
                  <a:cubicBezTo>
                    <a:pt x="106375" y="138708"/>
                    <a:pt x="105631" y="148679"/>
                    <a:pt x="104142" y="154930"/>
                  </a:cubicBezTo>
                  <a:cubicBezTo>
                    <a:pt x="102654" y="161181"/>
                    <a:pt x="99566" y="167022"/>
                    <a:pt x="94878" y="172454"/>
                  </a:cubicBezTo>
                  <a:cubicBezTo>
                    <a:pt x="90190" y="177887"/>
                    <a:pt x="84534" y="181793"/>
                    <a:pt x="77911" y="184175"/>
                  </a:cubicBezTo>
                  <a:cubicBezTo>
                    <a:pt x="71289" y="186556"/>
                    <a:pt x="63884" y="187746"/>
                    <a:pt x="55699" y="187746"/>
                  </a:cubicBezTo>
                  <a:cubicBezTo>
                    <a:pt x="44909" y="187746"/>
                    <a:pt x="35942" y="186500"/>
                    <a:pt x="28798" y="184007"/>
                  </a:cubicBezTo>
                  <a:cubicBezTo>
                    <a:pt x="21654" y="181514"/>
                    <a:pt x="15962" y="177626"/>
                    <a:pt x="11720" y="172343"/>
                  </a:cubicBezTo>
                  <a:cubicBezTo>
                    <a:pt x="7479" y="167059"/>
                    <a:pt x="4465" y="161497"/>
                    <a:pt x="2679" y="155655"/>
                  </a:cubicBezTo>
                  <a:cubicBezTo>
                    <a:pt x="893" y="149814"/>
                    <a:pt x="0" y="140531"/>
                    <a:pt x="0" y="127806"/>
                  </a:cubicBezTo>
                  <a:lnTo>
                    <a:pt x="0" y="64740"/>
                  </a:lnTo>
                  <a:cubicBezTo>
                    <a:pt x="0" y="48146"/>
                    <a:pt x="1432" y="35718"/>
                    <a:pt x="4297" y="27458"/>
                  </a:cubicBezTo>
                  <a:cubicBezTo>
                    <a:pt x="7162" y="19199"/>
                    <a:pt x="12855" y="12576"/>
                    <a:pt x="21375" y="7590"/>
                  </a:cubicBezTo>
                  <a:cubicBezTo>
                    <a:pt x="29896" y="2604"/>
                    <a:pt x="40221" y="111"/>
                    <a:pt x="52350" y="111"/>
                  </a:cubicBezTo>
                  <a:close/>
                  <a:moveTo>
                    <a:pt x="171934" y="0"/>
                  </a:moveTo>
                  <a:cubicBezTo>
                    <a:pt x="193439" y="0"/>
                    <a:pt x="208024" y="4201"/>
                    <a:pt x="215689" y="12604"/>
                  </a:cubicBezTo>
                  <a:cubicBezTo>
                    <a:pt x="223354" y="21007"/>
                    <a:pt x="227186" y="32682"/>
                    <a:pt x="227186" y="47629"/>
                  </a:cubicBezTo>
                  <a:cubicBezTo>
                    <a:pt x="227186" y="57742"/>
                    <a:pt x="225809" y="65048"/>
                    <a:pt x="223056" y="69547"/>
                  </a:cubicBezTo>
                  <a:cubicBezTo>
                    <a:pt x="220303" y="74047"/>
                    <a:pt x="215466" y="78155"/>
                    <a:pt x="208545" y="81874"/>
                  </a:cubicBezTo>
                  <a:cubicBezTo>
                    <a:pt x="215391" y="84182"/>
                    <a:pt x="220489" y="87960"/>
                    <a:pt x="223837" y="93209"/>
                  </a:cubicBezTo>
                  <a:cubicBezTo>
                    <a:pt x="227186" y="98459"/>
                    <a:pt x="228860" y="110762"/>
                    <a:pt x="228860" y="130120"/>
                  </a:cubicBezTo>
                  <a:cubicBezTo>
                    <a:pt x="228860" y="144489"/>
                    <a:pt x="227223" y="155638"/>
                    <a:pt x="223949" y="163567"/>
                  </a:cubicBezTo>
                  <a:cubicBezTo>
                    <a:pt x="220675" y="171496"/>
                    <a:pt x="215019" y="177527"/>
                    <a:pt x="206983" y="181660"/>
                  </a:cubicBezTo>
                  <a:cubicBezTo>
                    <a:pt x="198946" y="185792"/>
                    <a:pt x="188640" y="187858"/>
                    <a:pt x="176064" y="187858"/>
                  </a:cubicBezTo>
                  <a:cubicBezTo>
                    <a:pt x="161776" y="187858"/>
                    <a:pt x="150558" y="185458"/>
                    <a:pt x="142410" y="180658"/>
                  </a:cubicBezTo>
                  <a:cubicBezTo>
                    <a:pt x="134262" y="175859"/>
                    <a:pt x="128904" y="169980"/>
                    <a:pt x="126336" y="163022"/>
                  </a:cubicBezTo>
                  <a:cubicBezTo>
                    <a:pt x="123769" y="156065"/>
                    <a:pt x="122486" y="143991"/>
                    <a:pt x="122486" y="126801"/>
                  </a:cubicBezTo>
                  <a:lnTo>
                    <a:pt x="122486" y="112514"/>
                  </a:lnTo>
                  <a:lnTo>
                    <a:pt x="167580" y="112514"/>
                  </a:lnTo>
                  <a:lnTo>
                    <a:pt x="167580" y="141870"/>
                  </a:lnTo>
                  <a:cubicBezTo>
                    <a:pt x="167580" y="149684"/>
                    <a:pt x="168046" y="154651"/>
                    <a:pt x="168976" y="156772"/>
                  </a:cubicBezTo>
                  <a:cubicBezTo>
                    <a:pt x="169906" y="158892"/>
                    <a:pt x="171971" y="159953"/>
                    <a:pt x="175171" y="159953"/>
                  </a:cubicBezTo>
                  <a:cubicBezTo>
                    <a:pt x="178668" y="159953"/>
                    <a:pt x="180975" y="158613"/>
                    <a:pt x="182091" y="155934"/>
                  </a:cubicBezTo>
                  <a:cubicBezTo>
                    <a:pt x="183207" y="153255"/>
                    <a:pt x="183765" y="146261"/>
                    <a:pt x="183765" y="134950"/>
                  </a:cubicBezTo>
                  <a:lnTo>
                    <a:pt x="183765" y="122448"/>
                  </a:lnTo>
                  <a:cubicBezTo>
                    <a:pt x="183765" y="115528"/>
                    <a:pt x="182984" y="110467"/>
                    <a:pt x="181421" y="107268"/>
                  </a:cubicBezTo>
                  <a:cubicBezTo>
                    <a:pt x="179859" y="104068"/>
                    <a:pt x="177552" y="101966"/>
                    <a:pt x="174501" y="100961"/>
                  </a:cubicBezTo>
                  <a:cubicBezTo>
                    <a:pt x="171450" y="99956"/>
                    <a:pt x="165534" y="99380"/>
                    <a:pt x="156753" y="99231"/>
                  </a:cubicBezTo>
                  <a:lnTo>
                    <a:pt x="156753" y="73000"/>
                  </a:lnTo>
                  <a:cubicBezTo>
                    <a:pt x="167469" y="73000"/>
                    <a:pt x="174092" y="72591"/>
                    <a:pt x="176622" y="71772"/>
                  </a:cubicBezTo>
                  <a:cubicBezTo>
                    <a:pt x="179152" y="70954"/>
                    <a:pt x="180975" y="69168"/>
                    <a:pt x="182091" y="66414"/>
                  </a:cubicBezTo>
                  <a:cubicBezTo>
                    <a:pt x="183207" y="63661"/>
                    <a:pt x="183765" y="59345"/>
                    <a:pt x="183765" y="53466"/>
                  </a:cubicBezTo>
                  <a:lnTo>
                    <a:pt x="183765" y="43420"/>
                  </a:lnTo>
                  <a:cubicBezTo>
                    <a:pt x="183765" y="37095"/>
                    <a:pt x="183114" y="32928"/>
                    <a:pt x="181812" y="30919"/>
                  </a:cubicBezTo>
                  <a:cubicBezTo>
                    <a:pt x="180510" y="28910"/>
                    <a:pt x="178482" y="27905"/>
                    <a:pt x="175729" y="27905"/>
                  </a:cubicBezTo>
                  <a:cubicBezTo>
                    <a:pt x="172603" y="27905"/>
                    <a:pt x="170464" y="28965"/>
                    <a:pt x="169311" y="31086"/>
                  </a:cubicBezTo>
                  <a:cubicBezTo>
                    <a:pt x="168157" y="33207"/>
                    <a:pt x="167580" y="37728"/>
                    <a:pt x="167580" y="44648"/>
                  </a:cubicBezTo>
                  <a:lnTo>
                    <a:pt x="167580" y="59494"/>
                  </a:lnTo>
                  <a:lnTo>
                    <a:pt x="122486" y="59494"/>
                  </a:lnTo>
                  <a:lnTo>
                    <a:pt x="122486" y="44090"/>
                  </a:lnTo>
                  <a:cubicBezTo>
                    <a:pt x="122486" y="26826"/>
                    <a:pt x="126429" y="15162"/>
                    <a:pt x="134317" y="9097"/>
                  </a:cubicBezTo>
                  <a:cubicBezTo>
                    <a:pt x="142205" y="3032"/>
                    <a:pt x="154744" y="0"/>
                    <a:pt x="17193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spTree>
    <p:extLst>
      <p:ext uri="{BB962C8B-B14F-4D97-AF65-F5344CB8AC3E}">
        <p14:creationId xmlns:p14="http://schemas.microsoft.com/office/powerpoint/2010/main" val="804666781"/>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14:presetBounceEnd="46000">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14:bounceEnd="46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411801" y="2233151"/>
            <a:ext cx="1887794" cy="2370142"/>
            <a:chOff x="1411801" y="2233151"/>
            <a:chExt cx="1887794" cy="2370142"/>
          </a:xfrm>
        </p:grpSpPr>
        <p:sp>
          <p:nvSpPr>
            <p:cNvPr id="2" name="圆角矩形 1"/>
            <p:cNvSpPr/>
            <p:nvPr/>
          </p:nvSpPr>
          <p:spPr>
            <a:xfrm rot="900000">
              <a:off x="1411801"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411801" y="2233151"/>
              <a:ext cx="1887794" cy="2370142"/>
            </a:xfrm>
            <a:prstGeom prst="roundRect">
              <a:avLst>
                <a:gd name="adj" fmla="val 9375"/>
              </a:avLst>
            </a:prstGeom>
            <a:blipFill dpi="0" rotWithShape="1">
              <a:blip r:embed="rId3"/>
              <a:srcRect/>
              <a:tile tx="-12001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3952747" y="2233151"/>
            <a:ext cx="1887794" cy="2370142"/>
            <a:chOff x="3952747" y="2233151"/>
            <a:chExt cx="1887794" cy="2370142"/>
          </a:xfrm>
        </p:grpSpPr>
        <p:sp>
          <p:nvSpPr>
            <p:cNvPr id="6" name="圆角矩形 5"/>
            <p:cNvSpPr/>
            <p:nvPr/>
          </p:nvSpPr>
          <p:spPr>
            <a:xfrm rot="900000">
              <a:off x="3952747"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3952747" y="2233151"/>
              <a:ext cx="1887794" cy="2370142"/>
            </a:xfrm>
            <a:prstGeom prst="roundRect">
              <a:avLst>
                <a:gd name="adj" fmla="val 9375"/>
              </a:avLst>
            </a:prstGeom>
            <a:blipFill dpi="0" rotWithShape="1">
              <a:blip r:embed="rId4"/>
              <a:srcRect/>
              <a:tile tx="-7493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6493693" y="2233151"/>
            <a:ext cx="1887794" cy="2370142"/>
            <a:chOff x="6493693" y="2233151"/>
            <a:chExt cx="1887794" cy="2370142"/>
          </a:xfrm>
        </p:grpSpPr>
        <p:sp>
          <p:nvSpPr>
            <p:cNvPr id="10" name="圆角矩形 9"/>
            <p:cNvSpPr/>
            <p:nvPr/>
          </p:nvSpPr>
          <p:spPr>
            <a:xfrm rot="900000">
              <a:off x="6493693"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493693" y="2233151"/>
              <a:ext cx="1887794" cy="2370142"/>
            </a:xfrm>
            <a:prstGeom prst="roundRect">
              <a:avLst>
                <a:gd name="adj" fmla="val 9375"/>
              </a:avLst>
            </a:prstGeom>
            <a:blipFill dpi="0" rotWithShape="1">
              <a:blip r:embed="rId5"/>
              <a:srcRect/>
              <a:tile tx="-13906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9034638" y="2233151"/>
            <a:ext cx="1887794" cy="2370142"/>
            <a:chOff x="9034638" y="2233151"/>
            <a:chExt cx="1887794" cy="2370142"/>
          </a:xfrm>
        </p:grpSpPr>
        <p:sp>
          <p:nvSpPr>
            <p:cNvPr id="14" name="圆角矩形 13"/>
            <p:cNvSpPr/>
            <p:nvPr/>
          </p:nvSpPr>
          <p:spPr>
            <a:xfrm rot="900000">
              <a:off x="9034638"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9034638" y="2233151"/>
              <a:ext cx="1887794" cy="2370142"/>
            </a:xfrm>
            <a:prstGeom prst="roundRect">
              <a:avLst>
                <a:gd name="adj" fmla="val 9375"/>
              </a:avLst>
            </a:prstGeom>
            <a:blipFill dpi="0" rotWithShape="1">
              <a:blip r:embed="rId6"/>
              <a:srcRect/>
              <a:tile tx="-12001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137244" y="5182949"/>
            <a:ext cx="2370017" cy="858081"/>
            <a:chOff x="-391249" y="892303"/>
            <a:chExt cx="2370017" cy="858081"/>
          </a:xfrm>
        </p:grpSpPr>
        <p:sp>
          <p:nvSpPr>
            <p:cNvPr id="19" name="矩形 18"/>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0" name="矩形 19"/>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2" name="组合 21"/>
          <p:cNvGrpSpPr/>
          <p:nvPr/>
        </p:nvGrpSpPr>
        <p:grpSpPr>
          <a:xfrm>
            <a:off x="3715026" y="5182949"/>
            <a:ext cx="2370017" cy="858081"/>
            <a:chOff x="-391249" y="892303"/>
            <a:chExt cx="2370017" cy="858081"/>
          </a:xfrm>
        </p:grpSpPr>
        <p:sp>
          <p:nvSpPr>
            <p:cNvPr id="23" name="矩形 2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4" name="矩形 2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5" name="组合 24"/>
          <p:cNvGrpSpPr/>
          <p:nvPr/>
        </p:nvGrpSpPr>
        <p:grpSpPr>
          <a:xfrm>
            <a:off x="6252581" y="5182949"/>
            <a:ext cx="2370017" cy="858081"/>
            <a:chOff x="-391249" y="892303"/>
            <a:chExt cx="2370017" cy="858081"/>
          </a:xfrm>
        </p:grpSpPr>
        <p:sp>
          <p:nvSpPr>
            <p:cNvPr id="26" name="矩形 25"/>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7" name="矩形 26"/>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8" name="组合 27"/>
          <p:cNvGrpSpPr/>
          <p:nvPr/>
        </p:nvGrpSpPr>
        <p:grpSpPr>
          <a:xfrm>
            <a:off x="8793526" y="5182949"/>
            <a:ext cx="2370017" cy="858081"/>
            <a:chOff x="-391249" y="892303"/>
            <a:chExt cx="2370017" cy="858081"/>
          </a:xfrm>
        </p:grpSpPr>
        <p:sp>
          <p:nvSpPr>
            <p:cNvPr id="29" name="矩形 28"/>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0" name="矩形 29"/>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403739647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2" name="组合 181"/>
          <p:cNvGrpSpPr/>
          <p:nvPr/>
        </p:nvGrpSpPr>
        <p:grpSpPr>
          <a:xfrm>
            <a:off x="969870" y="2695575"/>
            <a:ext cx="2370017" cy="2648010"/>
            <a:chOff x="1348780" y="2695575"/>
            <a:chExt cx="2370017" cy="2648010"/>
          </a:xfrm>
        </p:grpSpPr>
        <p:grpSp>
          <p:nvGrpSpPr>
            <p:cNvPr id="2" name="Group 47"/>
            <p:cNvGrpSpPr/>
            <p:nvPr/>
          </p:nvGrpSpPr>
          <p:grpSpPr>
            <a:xfrm>
              <a:off x="1872263" y="2695575"/>
              <a:ext cx="1368188" cy="1227138"/>
              <a:chOff x="523875" y="1042988"/>
              <a:chExt cx="1539875" cy="1381125"/>
            </a:xfrm>
            <a:solidFill>
              <a:schemeClr val="bg1"/>
            </a:solidFill>
          </p:grpSpPr>
          <p:sp>
            <p:nvSpPr>
              <p:cNvPr id="3" name="Freeform 48"/>
              <p:cNvSpPr>
                <a:spLocks/>
              </p:cNvSpPr>
              <p:nvPr/>
            </p:nvSpPr>
            <p:spPr bwMode="auto">
              <a:xfrm>
                <a:off x="523875" y="1046163"/>
                <a:ext cx="1539875" cy="1374775"/>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49"/>
              <p:cNvSpPr>
                <a:spLocks/>
              </p:cNvSpPr>
              <p:nvPr/>
            </p:nvSpPr>
            <p:spPr bwMode="auto">
              <a:xfrm>
                <a:off x="538163" y="1824038"/>
                <a:ext cx="42863" cy="98425"/>
              </a:xfrm>
              <a:custGeom>
                <a:avLst/>
                <a:gdLst>
                  <a:gd name="T0" fmla="*/ 4 w 27"/>
                  <a:gd name="T1" fmla="*/ 0 h 61"/>
                  <a:gd name="T2" fmla="*/ 19 w 27"/>
                  <a:gd name="T3" fmla="*/ 2 h 61"/>
                  <a:gd name="T4" fmla="*/ 27 w 27"/>
                  <a:gd name="T5" fmla="*/ 14 h 61"/>
                  <a:gd name="T6" fmla="*/ 27 w 27"/>
                  <a:gd name="T7" fmla="*/ 61 h 61"/>
                  <a:gd name="T8" fmla="*/ 13 w 27"/>
                  <a:gd name="T9" fmla="*/ 21 h 61"/>
                  <a:gd name="T10" fmla="*/ 4 w 27"/>
                  <a:gd name="T11" fmla="*/ 0 h 61"/>
                </a:gdLst>
                <a:ahLst/>
                <a:cxnLst>
                  <a:cxn ang="0">
                    <a:pos x="T0" y="T1"/>
                  </a:cxn>
                  <a:cxn ang="0">
                    <a:pos x="T2" y="T3"/>
                  </a:cxn>
                  <a:cxn ang="0">
                    <a:pos x="T4" y="T5"/>
                  </a:cxn>
                  <a:cxn ang="0">
                    <a:pos x="T6" y="T7"/>
                  </a:cxn>
                  <a:cxn ang="0">
                    <a:pos x="T8" y="T9"/>
                  </a:cxn>
                  <a:cxn ang="0">
                    <a:pos x="T10" y="T11"/>
                  </a:cxn>
                </a:cxnLst>
                <a:rect l="0" t="0" r="r" b="b"/>
                <a:pathLst>
                  <a:path w="27" h="61">
                    <a:moveTo>
                      <a:pt x="4" y="0"/>
                    </a:moveTo>
                    <a:cubicBezTo>
                      <a:pt x="19" y="2"/>
                      <a:pt x="19" y="2"/>
                      <a:pt x="19" y="2"/>
                    </a:cubicBezTo>
                    <a:cubicBezTo>
                      <a:pt x="19" y="2"/>
                      <a:pt x="27" y="3"/>
                      <a:pt x="27" y="14"/>
                    </a:cubicBezTo>
                    <a:cubicBezTo>
                      <a:pt x="26" y="25"/>
                      <a:pt x="27" y="61"/>
                      <a:pt x="27" y="61"/>
                    </a:cubicBezTo>
                    <a:cubicBezTo>
                      <a:pt x="27" y="61"/>
                      <a:pt x="26" y="27"/>
                      <a:pt x="13" y="21"/>
                    </a:cubicBezTo>
                    <a:cubicBezTo>
                      <a:pt x="0" y="15"/>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50"/>
              <p:cNvSpPr>
                <a:spLocks/>
              </p:cNvSpPr>
              <p:nvPr/>
            </p:nvSpPr>
            <p:spPr bwMode="auto">
              <a:xfrm>
                <a:off x="533400" y="1893888"/>
                <a:ext cx="52388" cy="173038"/>
              </a:xfrm>
              <a:custGeom>
                <a:avLst/>
                <a:gdLst>
                  <a:gd name="T0" fmla="*/ 28 w 32"/>
                  <a:gd name="T1" fmla="*/ 9 h 107"/>
                  <a:gd name="T2" fmla="*/ 25 w 32"/>
                  <a:gd name="T3" fmla="*/ 87 h 107"/>
                  <a:gd name="T4" fmla="*/ 1 w 32"/>
                  <a:gd name="T5" fmla="*/ 42 h 107"/>
                  <a:gd name="T6" fmla="*/ 28 w 32"/>
                  <a:gd name="T7" fmla="*/ 9 h 107"/>
                </a:gdLst>
                <a:ahLst/>
                <a:cxnLst>
                  <a:cxn ang="0">
                    <a:pos x="T0" y="T1"/>
                  </a:cxn>
                  <a:cxn ang="0">
                    <a:pos x="T2" y="T3"/>
                  </a:cxn>
                  <a:cxn ang="0">
                    <a:pos x="T4" y="T5"/>
                  </a:cxn>
                  <a:cxn ang="0">
                    <a:pos x="T6" y="T7"/>
                  </a:cxn>
                </a:cxnLst>
                <a:rect l="0" t="0" r="r" b="b"/>
                <a:pathLst>
                  <a:path w="32" h="107">
                    <a:moveTo>
                      <a:pt x="28" y="9"/>
                    </a:moveTo>
                    <a:cubicBezTo>
                      <a:pt x="28" y="9"/>
                      <a:pt x="32" y="66"/>
                      <a:pt x="25" y="87"/>
                    </a:cubicBezTo>
                    <a:cubicBezTo>
                      <a:pt x="18" y="107"/>
                      <a:pt x="0" y="84"/>
                      <a:pt x="1" y="42"/>
                    </a:cubicBezTo>
                    <a:cubicBezTo>
                      <a:pt x="1" y="0"/>
                      <a:pt x="27" y="27"/>
                      <a:pt x="2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1"/>
              <p:cNvSpPr>
                <a:spLocks/>
              </p:cNvSpPr>
              <p:nvPr/>
            </p:nvSpPr>
            <p:spPr bwMode="auto">
              <a:xfrm>
                <a:off x="598488" y="1876425"/>
                <a:ext cx="469900" cy="179388"/>
              </a:xfrm>
              <a:custGeom>
                <a:avLst/>
                <a:gdLst>
                  <a:gd name="T0" fmla="*/ 259 w 292"/>
                  <a:gd name="T1" fmla="*/ 0 h 111"/>
                  <a:gd name="T2" fmla="*/ 257 w 292"/>
                  <a:gd name="T3" fmla="*/ 0 h 111"/>
                  <a:gd name="T4" fmla="*/ 26 w 292"/>
                  <a:gd name="T5" fmla="*/ 3 h 111"/>
                  <a:gd name="T6" fmla="*/ 14 w 292"/>
                  <a:gd name="T7" fmla="*/ 1 h 111"/>
                  <a:gd name="T8" fmla="*/ 3 w 292"/>
                  <a:gd name="T9" fmla="*/ 6 h 111"/>
                  <a:gd name="T10" fmla="*/ 11 w 292"/>
                  <a:gd name="T11" fmla="*/ 111 h 111"/>
                  <a:gd name="T12" fmla="*/ 12 w 292"/>
                  <a:gd name="T13" fmla="*/ 111 h 111"/>
                  <a:gd name="T14" fmla="*/ 26 w 292"/>
                  <a:gd name="T15" fmla="*/ 97 h 111"/>
                  <a:gd name="T16" fmla="*/ 52 w 292"/>
                  <a:gd name="T17" fmla="*/ 84 h 111"/>
                  <a:gd name="T18" fmla="*/ 57 w 292"/>
                  <a:gd name="T19" fmla="*/ 85 h 111"/>
                  <a:gd name="T20" fmla="*/ 156 w 292"/>
                  <a:gd name="T21" fmla="*/ 93 h 111"/>
                  <a:gd name="T22" fmla="*/ 183 w 292"/>
                  <a:gd name="T23" fmla="*/ 92 h 111"/>
                  <a:gd name="T24" fmla="*/ 274 w 292"/>
                  <a:gd name="T25" fmla="*/ 74 h 111"/>
                  <a:gd name="T26" fmla="*/ 256 w 292"/>
                  <a:gd name="T27" fmla="*/ 41 h 111"/>
                  <a:gd name="T28" fmla="*/ 255 w 292"/>
                  <a:gd name="T29" fmla="*/ 41 h 111"/>
                  <a:gd name="T30" fmla="*/ 254 w 292"/>
                  <a:gd name="T31" fmla="*/ 41 h 111"/>
                  <a:gd name="T32" fmla="*/ 231 w 292"/>
                  <a:gd name="T33" fmla="*/ 38 h 111"/>
                  <a:gd name="T34" fmla="*/ 203 w 292"/>
                  <a:gd name="T35" fmla="*/ 35 h 111"/>
                  <a:gd name="T36" fmla="*/ 167 w 292"/>
                  <a:gd name="T37" fmla="*/ 39 h 111"/>
                  <a:gd name="T38" fmla="*/ 116 w 292"/>
                  <a:gd name="T39" fmla="*/ 44 h 111"/>
                  <a:gd name="T40" fmla="*/ 65 w 292"/>
                  <a:gd name="T41" fmla="*/ 40 h 111"/>
                  <a:gd name="T42" fmla="*/ 55 w 292"/>
                  <a:gd name="T43" fmla="*/ 24 h 111"/>
                  <a:gd name="T44" fmla="*/ 57 w 292"/>
                  <a:gd name="T45" fmla="*/ 24 h 111"/>
                  <a:gd name="T46" fmla="*/ 108 w 292"/>
                  <a:gd name="T47" fmla="*/ 30 h 111"/>
                  <a:gd name="T48" fmla="*/ 146 w 292"/>
                  <a:gd name="T49" fmla="*/ 27 h 111"/>
                  <a:gd name="T50" fmla="*/ 182 w 292"/>
                  <a:gd name="T51" fmla="*/ 24 h 111"/>
                  <a:gd name="T52" fmla="*/ 217 w 292"/>
                  <a:gd name="T53" fmla="*/ 26 h 111"/>
                  <a:gd name="T54" fmla="*/ 245 w 292"/>
                  <a:gd name="T55" fmla="*/ 27 h 111"/>
                  <a:gd name="T56" fmla="*/ 262 w 292"/>
                  <a:gd name="T57" fmla="*/ 25 h 111"/>
                  <a:gd name="T58" fmla="*/ 259 w 292"/>
                  <a:gd name="T5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2" h="111">
                    <a:moveTo>
                      <a:pt x="259" y="0"/>
                    </a:moveTo>
                    <a:cubicBezTo>
                      <a:pt x="258" y="0"/>
                      <a:pt x="257" y="0"/>
                      <a:pt x="257" y="0"/>
                    </a:cubicBezTo>
                    <a:cubicBezTo>
                      <a:pt x="220" y="1"/>
                      <a:pt x="26" y="3"/>
                      <a:pt x="26" y="3"/>
                    </a:cubicBezTo>
                    <a:cubicBezTo>
                      <a:pt x="26" y="3"/>
                      <a:pt x="20" y="1"/>
                      <a:pt x="14" y="1"/>
                    </a:cubicBezTo>
                    <a:cubicBezTo>
                      <a:pt x="9" y="1"/>
                      <a:pt x="4" y="2"/>
                      <a:pt x="3" y="6"/>
                    </a:cubicBezTo>
                    <a:cubicBezTo>
                      <a:pt x="1" y="14"/>
                      <a:pt x="0" y="110"/>
                      <a:pt x="11" y="111"/>
                    </a:cubicBezTo>
                    <a:cubicBezTo>
                      <a:pt x="11" y="111"/>
                      <a:pt x="11" y="111"/>
                      <a:pt x="12" y="111"/>
                    </a:cubicBezTo>
                    <a:cubicBezTo>
                      <a:pt x="17" y="111"/>
                      <a:pt x="20" y="104"/>
                      <a:pt x="26" y="97"/>
                    </a:cubicBezTo>
                    <a:cubicBezTo>
                      <a:pt x="31" y="91"/>
                      <a:pt x="39" y="84"/>
                      <a:pt x="52" y="84"/>
                    </a:cubicBezTo>
                    <a:cubicBezTo>
                      <a:pt x="53" y="84"/>
                      <a:pt x="55" y="84"/>
                      <a:pt x="57" y="85"/>
                    </a:cubicBezTo>
                    <a:cubicBezTo>
                      <a:pt x="81" y="87"/>
                      <a:pt x="118" y="93"/>
                      <a:pt x="156" y="93"/>
                    </a:cubicBezTo>
                    <a:cubicBezTo>
                      <a:pt x="165" y="93"/>
                      <a:pt x="174" y="92"/>
                      <a:pt x="183" y="92"/>
                    </a:cubicBezTo>
                    <a:cubicBezTo>
                      <a:pt x="230" y="88"/>
                      <a:pt x="271" y="92"/>
                      <a:pt x="274" y="74"/>
                    </a:cubicBezTo>
                    <a:cubicBezTo>
                      <a:pt x="277" y="56"/>
                      <a:pt x="278" y="41"/>
                      <a:pt x="256" y="41"/>
                    </a:cubicBezTo>
                    <a:cubicBezTo>
                      <a:pt x="256" y="41"/>
                      <a:pt x="255" y="41"/>
                      <a:pt x="255" y="41"/>
                    </a:cubicBezTo>
                    <a:cubicBezTo>
                      <a:pt x="255" y="41"/>
                      <a:pt x="254" y="41"/>
                      <a:pt x="254" y="41"/>
                    </a:cubicBezTo>
                    <a:cubicBezTo>
                      <a:pt x="246" y="41"/>
                      <a:pt x="239" y="39"/>
                      <a:pt x="231" y="38"/>
                    </a:cubicBezTo>
                    <a:cubicBezTo>
                      <a:pt x="223" y="37"/>
                      <a:pt x="214" y="35"/>
                      <a:pt x="203" y="35"/>
                    </a:cubicBezTo>
                    <a:cubicBezTo>
                      <a:pt x="193" y="35"/>
                      <a:pt x="181" y="36"/>
                      <a:pt x="167" y="39"/>
                    </a:cubicBezTo>
                    <a:cubicBezTo>
                      <a:pt x="148" y="43"/>
                      <a:pt x="131" y="44"/>
                      <a:pt x="116" y="44"/>
                    </a:cubicBezTo>
                    <a:cubicBezTo>
                      <a:pt x="94" y="44"/>
                      <a:pt x="77" y="41"/>
                      <a:pt x="65" y="40"/>
                    </a:cubicBezTo>
                    <a:cubicBezTo>
                      <a:pt x="45" y="37"/>
                      <a:pt x="43" y="24"/>
                      <a:pt x="55" y="24"/>
                    </a:cubicBezTo>
                    <a:cubicBezTo>
                      <a:pt x="56" y="24"/>
                      <a:pt x="56" y="24"/>
                      <a:pt x="57" y="24"/>
                    </a:cubicBezTo>
                    <a:cubicBezTo>
                      <a:pt x="67" y="25"/>
                      <a:pt x="83" y="30"/>
                      <a:pt x="108" y="30"/>
                    </a:cubicBezTo>
                    <a:cubicBezTo>
                      <a:pt x="119" y="30"/>
                      <a:pt x="131" y="29"/>
                      <a:pt x="146" y="27"/>
                    </a:cubicBezTo>
                    <a:cubicBezTo>
                      <a:pt x="158" y="25"/>
                      <a:pt x="170" y="24"/>
                      <a:pt x="182" y="24"/>
                    </a:cubicBezTo>
                    <a:cubicBezTo>
                      <a:pt x="194" y="24"/>
                      <a:pt x="206" y="25"/>
                      <a:pt x="217" y="26"/>
                    </a:cubicBezTo>
                    <a:cubicBezTo>
                      <a:pt x="228" y="26"/>
                      <a:pt x="238" y="27"/>
                      <a:pt x="245" y="27"/>
                    </a:cubicBezTo>
                    <a:cubicBezTo>
                      <a:pt x="252" y="27"/>
                      <a:pt x="258" y="27"/>
                      <a:pt x="262" y="25"/>
                    </a:cubicBezTo>
                    <a:cubicBezTo>
                      <a:pt x="277" y="18"/>
                      <a:pt x="292" y="0"/>
                      <a:pt x="2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2"/>
              <p:cNvSpPr>
                <a:spLocks/>
              </p:cNvSpPr>
              <p:nvPr/>
            </p:nvSpPr>
            <p:spPr bwMode="auto">
              <a:xfrm>
                <a:off x="1016000" y="1631950"/>
                <a:ext cx="220663" cy="312738"/>
              </a:xfrm>
              <a:custGeom>
                <a:avLst/>
                <a:gdLst>
                  <a:gd name="T0" fmla="*/ 12 w 137"/>
                  <a:gd name="T1" fmla="*/ 147 h 194"/>
                  <a:gd name="T2" fmla="*/ 26 w 137"/>
                  <a:gd name="T3" fmla="*/ 161 h 194"/>
                  <a:gd name="T4" fmla="*/ 0 w 137"/>
                  <a:gd name="T5" fmla="*/ 186 h 194"/>
                  <a:gd name="T6" fmla="*/ 36 w 137"/>
                  <a:gd name="T7" fmla="*/ 184 h 194"/>
                  <a:gd name="T8" fmla="*/ 81 w 137"/>
                  <a:gd name="T9" fmla="*/ 172 h 194"/>
                  <a:gd name="T10" fmla="*/ 125 w 137"/>
                  <a:gd name="T11" fmla="*/ 121 h 194"/>
                  <a:gd name="T12" fmla="*/ 84 w 137"/>
                  <a:gd name="T13" fmla="*/ 74 h 194"/>
                  <a:gd name="T14" fmla="*/ 61 w 137"/>
                  <a:gd name="T15" fmla="*/ 59 h 194"/>
                  <a:gd name="T16" fmla="*/ 50 w 137"/>
                  <a:gd name="T17" fmla="*/ 49 h 194"/>
                  <a:gd name="T18" fmla="*/ 123 w 137"/>
                  <a:gd name="T19" fmla="*/ 61 h 194"/>
                  <a:gd name="T20" fmla="*/ 95 w 137"/>
                  <a:gd name="T21" fmla="*/ 51 h 194"/>
                  <a:gd name="T22" fmla="*/ 114 w 137"/>
                  <a:gd name="T23" fmla="*/ 32 h 194"/>
                  <a:gd name="T24" fmla="*/ 112 w 137"/>
                  <a:gd name="T25" fmla="*/ 30 h 194"/>
                  <a:gd name="T26" fmla="*/ 30 w 137"/>
                  <a:gd name="T27" fmla="*/ 0 h 194"/>
                  <a:gd name="T28" fmla="*/ 30 w 137"/>
                  <a:gd name="T29" fmla="*/ 31 h 194"/>
                  <a:gd name="T30" fmla="*/ 40 w 137"/>
                  <a:gd name="T31" fmla="*/ 43 h 194"/>
                  <a:gd name="T32" fmla="*/ 41 w 137"/>
                  <a:gd name="T33" fmla="*/ 108 h 194"/>
                  <a:gd name="T34" fmla="*/ 12 w 137"/>
                  <a:gd name="T35" fmla="*/ 14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94">
                    <a:moveTo>
                      <a:pt x="12" y="147"/>
                    </a:moveTo>
                    <a:cubicBezTo>
                      <a:pt x="12" y="147"/>
                      <a:pt x="35" y="148"/>
                      <a:pt x="26" y="161"/>
                    </a:cubicBezTo>
                    <a:cubicBezTo>
                      <a:pt x="16" y="174"/>
                      <a:pt x="0" y="186"/>
                      <a:pt x="0" y="186"/>
                    </a:cubicBezTo>
                    <a:cubicBezTo>
                      <a:pt x="0" y="186"/>
                      <a:pt x="13" y="194"/>
                      <a:pt x="36" y="184"/>
                    </a:cubicBezTo>
                    <a:cubicBezTo>
                      <a:pt x="59" y="173"/>
                      <a:pt x="50" y="175"/>
                      <a:pt x="81" y="172"/>
                    </a:cubicBezTo>
                    <a:cubicBezTo>
                      <a:pt x="111" y="170"/>
                      <a:pt x="137" y="148"/>
                      <a:pt x="125" y="121"/>
                    </a:cubicBezTo>
                    <a:cubicBezTo>
                      <a:pt x="112" y="93"/>
                      <a:pt x="92" y="99"/>
                      <a:pt x="84" y="74"/>
                    </a:cubicBezTo>
                    <a:cubicBezTo>
                      <a:pt x="75" y="50"/>
                      <a:pt x="74" y="63"/>
                      <a:pt x="61" y="59"/>
                    </a:cubicBezTo>
                    <a:cubicBezTo>
                      <a:pt x="48" y="55"/>
                      <a:pt x="43" y="46"/>
                      <a:pt x="50" y="49"/>
                    </a:cubicBezTo>
                    <a:cubicBezTo>
                      <a:pt x="57" y="51"/>
                      <a:pt x="77" y="61"/>
                      <a:pt x="123" y="61"/>
                    </a:cubicBezTo>
                    <a:cubicBezTo>
                      <a:pt x="123" y="61"/>
                      <a:pt x="95" y="58"/>
                      <a:pt x="95" y="51"/>
                    </a:cubicBezTo>
                    <a:cubicBezTo>
                      <a:pt x="95" y="45"/>
                      <a:pt x="95" y="33"/>
                      <a:pt x="114" y="32"/>
                    </a:cubicBezTo>
                    <a:cubicBezTo>
                      <a:pt x="114" y="32"/>
                      <a:pt x="116" y="30"/>
                      <a:pt x="112" y="30"/>
                    </a:cubicBezTo>
                    <a:cubicBezTo>
                      <a:pt x="108" y="30"/>
                      <a:pt x="38" y="26"/>
                      <a:pt x="30" y="0"/>
                    </a:cubicBezTo>
                    <a:cubicBezTo>
                      <a:pt x="30" y="31"/>
                      <a:pt x="30" y="31"/>
                      <a:pt x="30" y="31"/>
                    </a:cubicBezTo>
                    <a:cubicBezTo>
                      <a:pt x="30" y="31"/>
                      <a:pt x="29" y="39"/>
                      <a:pt x="40" y="43"/>
                    </a:cubicBezTo>
                    <a:cubicBezTo>
                      <a:pt x="41" y="108"/>
                      <a:pt x="41" y="108"/>
                      <a:pt x="41" y="108"/>
                    </a:cubicBezTo>
                    <a:cubicBezTo>
                      <a:pt x="41" y="108"/>
                      <a:pt x="45" y="137"/>
                      <a:pt x="1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53"/>
              <p:cNvSpPr>
                <a:spLocks/>
              </p:cNvSpPr>
              <p:nvPr/>
            </p:nvSpPr>
            <p:spPr bwMode="auto">
              <a:xfrm>
                <a:off x="1057275" y="1550988"/>
                <a:ext cx="460375" cy="134938"/>
              </a:xfrm>
              <a:custGeom>
                <a:avLst/>
                <a:gdLst>
                  <a:gd name="T0" fmla="*/ 60 w 286"/>
                  <a:gd name="T1" fmla="*/ 26 h 83"/>
                  <a:gd name="T2" fmla="*/ 4 w 286"/>
                  <a:gd name="T3" fmla="*/ 50 h 83"/>
                  <a:gd name="T4" fmla="*/ 144 w 286"/>
                  <a:gd name="T5" fmla="*/ 82 h 83"/>
                  <a:gd name="T6" fmla="*/ 277 w 286"/>
                  <a:gd name="T7" fmla="*/ 45 h 83"/>
                  <a:gd name="T8" fmla="*/ 228 w 286"/>
                  <a:gd name="T9" fmla="*/ 25 h 83"/>
                  <a:gd name="T10" fmla="*/ 226 w 286"/>
                  <a:gd name="T11" fmla="*/ 11 h 83"/>
                  <a:gd name="T12" fmla="*/ 215 w 286"/>
                  <a:gd name="T13" fmla="*/ 0 h 83"/>
                  <a:gd name="T14" fmla="*/ 153 w 286"/>
                  <a:gd name="T15" fmla="*/ 16 h 83"/>
                  <a:gd name="T16" fmla="*/ 71 w 286"/>
                  <a:gd name="T17" fmla="*/ 2 h 83"/>
                  <a:gd name="T18" fmla="*/ 64 w 286"/>
                  <a:gd name="T19" fmla="*/ 6 h 83"/>
                  <a:gd name="T20" fmla="*/ 61 w 286"/>
                  <a:gd name="T21" fmla="*/ 10 h 83"/>
                  <a:gd name="T22" fmla="*/ 60 w 286"/>
                  <a:gd name="T2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83">
                    <a:moveTo>
                      <a:pt x="60" y="26"/>
                    </a:moveTo>
                    <a:cubicBezTo>
                      <a:pt x="60" y="26"/>
                      <a:pt x="7" y="32"/>
                      <a:pt x="4" y="50"/>
                    </a:cubicBezTo>
                    <a:cubicBezTo>
                      <a:pt x="4" y="50"/>
                      <a:pt x="0" y="83"/>
                      <a:pt x="144" y="82"/>
                    </a:cubicBezTo>
                    <a:cubicBezTo>
                      <a:pt x="276" y="82"/>
                      <a:pt x="286" y="56"/>
                      <a:pt x="277" y="45"/>
                    </a:cubicBezTo>
                    <a:cubicBezTo>
                      <a:pt x="277" y="45"/>
                      <a:pt x="264" y="26"/>
                      <a:pt x="228" y="25"/>
                    </a:cubicBezTo>
                    <a:cubicBezTo>
                      <a:pt x="226" y="11"/>
                      <a:pt x="226" y="11"/>
                      <a:pt x="226" y="11"/>
                    </a:cubicBezTo>
                    <a:cubicBezTo>
                      <a:pt x="215" y="0"/>
                      <a:pt x="215" y="0"/>
                      <a:pt x="215" y="0"/>
                    </a:cubicBezTo>
                    <a:cubicBezTo>
                      <a:pt x="215" y="0"/>
                      <a:pt x="206" y="15"/>
                      <a:pt x="153" y="16"/>
                    </a:cubicBezTo>
                    <a:cubicBezTo>
                      <a:pt x="101" y="16"/>
                      <a:pt x="71" y="2"/>
                      <a:pt x="71" y="2"/>
                    </a:cubicBezTo>
                    <a:cubicBezTo>
                      <a:pt x="64" y="6"/>
                      <a:pt x="64" y="6"/>
                      <a:pt x="64" y="6"/>
                    </a:cubicBezTo>
                    <a:cubicBezTo>
                      <a:pt x="61" y="10"/>
                      <a:pt x="61" y="10"/>
                      <a:pt x="61" y="10"/>
                    </a:cubicBezTo>
                    <a:lnTo>
                      <a:pt x="6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54"/>
              <p:cNvSpPr>
                <a:spLocks/>
              </p:cNvSpPr>
              <p:nvPr/>
            </p:nvSpPr>
            <p:spPr bwMode="auto">
              <a:xfrm>
                <a:off x="1150938" y="1593850"/>
                <a:ext cx="57150" cy="47625"/>
              </a:xfrm>
              <a:custGeom>
                <a:avLst/>
                <a:gdLst>
                  <a:gd name="T0" fmla="*/ 2 w 36"/>
                  <a:gd name="T1" fmla="*/ 0 h 30"/>
                  <a:gd name="T2" fmla="*/ 0 w 36"/>
                  <a:gd name="T3" fmla="*/ 30 h 30"/>
                  <a:gd name="T4" fmla="*/ 5 w 36"/>
                  <a:gd name="T5" fmla="*/ 14 h 30"/>
                  <a:gd name="T6" fmla="*/ 24 w 36"/>
                  <a:gd name="T7" fmla="*/ 20 h 30"/>
                  <a:gd name="T8" fmla="*/ 19 w 36"/>
                  <a:gd name="T9" fmla="*/ 13 h 30"/>
                  <a:gd name="T10" fmla="*/ 5 w 36"/>
                  <a:gd name="T11" fmla="*/ 10 h 30"/>
                  <a:gd name="T12" fmla="*/ 3 w 36"/>
                  <a:gd name="T13" fmla="*/ 5 h 30"/>
                  <a:gd name="T14" fmla="*/ 26 w 36"/>
                  <a:gd name="T15" fmla="*/ 11 h 30"/>
                  <a:gd name="T16" fmla="*/ 36 w 36"/>
                  <a:gd name="T17" fmla="*/ 7 h 30"/>
                  <a:gd name="T18" fmla="*/ 2 w 3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0">
                    <a:moveTo>
                      <a:pt x="2" y="0"/>
                    </a:moveTo>
                    <a:cubicBezTo>
                      <a:pt x="0" y="30"/>
                      <a:pt x="0" y="30"/>
                      <a:pt x="0" y="30"/>
                    </a:cubicBezTo>
                    <a:cubicBezTo>
                      <a:pt x="0" y="30"/>
                      <a:pt x="0" y="14"/>
                      <a:pt x="5" y="14"/>
                    </a:cubicBezTo>
                    <a:cubicBezTo>
                      <a:pt x="9" y="14"/>
                      <a:pt x="22" y="14"/>
                      <a:pt x="24" y="20"/>
                    </a:cubicBezTo>
                    <a:cubicBezTo>
                      <a:pt x="24" y="20"/>
                      <a:pt x="26" y="15"/>
                      <a:pt x="19" y="13"/>
                    </a:cubicBezTo>
                    <a:cubicBezTo>
                      <a:pt x="13" y="11"/>
                      <a:pt x="8" y="9"/>
                      <a:pt x="5" y="10"/>
                    </a:cubicBezTo>
                    <a:cubicBezTo>
                      <a:pt x="1" y="11"/>
                      <a:pt x="3" y="5"/>
                      <a:pt x="3" y="5"/>
                    </a:cubicBezTo>
                    <a:cubicBezTo>
                      <a:pt x="3" y="5"/>
                      <a:pt x="22" y="11"/>
                      <a:pt x="26" y="11"/>
                    </a:cubicBezTo>
                    <a:cubicBezTo>
                      <a:pt x="30" y="11"/>
                      <a:pt x="30" y="7"/>
                      <a:pt x="36" y="7"/>
                    </a:cubicBezTo>
                    <a:cubicBezTo>
                      <a:pt x="36" y="7"/>
                      <a:pt x="15" y="1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55"/>
              <p:cNvSpPr>
                <a:spLocks/>
              </p:cNvSpPr>
              <p:nvPr/>
            </p:nvSpPr>
            <p:spPr bwMode="auto">
              <a:xfrm>
                <a:off x="1190625" y="1603375"/>
                <a:ext cx="65088" cy="17463"/>
              </a:xfrm>
              <a:custGeom>
                <a:avLst/>
                <a:gdLst>
                  <a:gd name="T0" fmla="*/ 2 w 40"/>
                  <a:gd name="T1" fmla="*/ 11 h 11"/>
                  <a:gd name="T2" fmla="*/ 40 w 40"/>
                  <a:gd name="T3" fmla="*/ 0 h 11"/>
                  <a:gd name="T4" fmla="*/ 2 w 40"/>
                  <a:gd name="T5" fmla="*/ 11 h 11"/>
                </a:gdLst>
                <a:ahLst/>
                <a:cxnLst>
                  <a:cxn ang="0">
                    <a:pos x="T0" y="T1"/>
                  </a:cxn>
                  <a:cxn ang="0">
                    <a:pos x="T2" y="T3"/>
                  </a:cxn>
                  <a:cxn ang="0">
                    <a:pos x="T4" y="T5"/>
                  </a:cxn>
                </a:cxnLst>
                <a:rect l="0" t="0" r="r" b="b"/>
                <a:pathLst>
                  <a:path w="40" h="11">
                    <a:moveTo>
                      <a:pt x="2" y="11"/>
                    </a:moveTo>
                    <a:cubicBezTo>
                      <a:pt x="2" y="11"/>
                      <a:pt x="0" y="3"/>
                      <a:pt x="40" y="0"/>
                    </a:cubicBezTo>
                    <a:cubicBezTo>
                      <a:pt x="40" y="0"/>
                      <a:pt x="11" y="4"/>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56"/>
              <p:cNvSpPr>
                <a:spLocks/>
              </p:cNvSpPr>
              <p:nvPr/>
            </p:nvSpPr>
            <p:spPr bwMode="auto">
              <a:xfrm>
                <a:off x="1298575" y="1603375"/>
                <a:ext cx="112713" cy="42863"/>
              </a:xfrm>
              <a:custGeom>
                <a:avLst/>
                <a:gdLst>
                  <a:gd name="T0" fmla="*/ 15 w 70"/>
                  <a:gd name="T1" fmla="*/ 2 h 27"/>
                  <a:gd name="T2" fmla="*/ 35 w 70"/>
                  <a:gd name="T3" fmla="*/ 20 h 27"/>
                  <a:gd name="T4" fmla="*/ 46 w 70"/>
                  <a:gd name="T5" fmla="*/ 22 h 27"/>
                  <a:gd name="T6" fmla="*/ 60 w 70"/>
                  <a:gd name="T7" fmla="*/ 16 h 27"/>
                  <a:gd name="T8" fmla="*/ 70 w 70"/>
                  <a:gd name="T9" fmla="*/ 21 h 27"/>
                  <a:gd name="T10" fmla="*/ 70 w 70"/>
                  <a:gd name="T11" fmla="*/ 5 h 27"/>
                  <a:gd name="T12" fmla="*/ 58 w 70"/>
                  <a:gd name="T13" fmla="*/ 5 h 27"/>
                  <a:gd name="T14" fmla="*/ 41 w 70"/>
                  <a:gd name="T15" fmla="*/ 11 h 27"/>
                  <a:gd name="T16" fmla="*/ 15 w 70"/>
                  <a:gd name="T17" fmla="*/ 1 h 27"/>
                  <a:gd name="T18" fmla="*/ 15 w 70"/>
                  <a:gd name="T1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7">
                    <a:moveTo>
                      <a:pt x="15" y="2"/>
                    </a:moveTo>
                    <a:cubicBezTo>
                      <a:pt x="15" y="2"/>
                      <a:pt x="35" y="13"/>
                      <a:pt x="35" y="20"/>
                    </a:cubicBezTo>
                    <a:cubicBezTo>
                      <a:pt x="35" y="27"/>
                      <a:pt x="43" y="26"/>
                      <a:pt x="46" y="22"/>
                    </a:cubicBezTo>
                    <a:cubicBezTo>
                      <a:pt x="49" y="18"/>
                      <a:pt x="55" y="15"/>
                      <a:pt x="60" y="16"/>
                    </a:cubicBezTo>
                    <a:cubicBezTo>
                      <a:pt x="65" y="16"/>
                      <a:pt x="70" y="21"/>
                      <a:pt x="70" y="21"/>
                    </a:cubicBezTo>
                    <a:cubicBezTo>
                      <a:pt x="70" y="5"/>
                      <a:pt x="70" y="5"/>
                      <a:pt x="70" y="5"/>
                    </a:cubicBezTo>
                    <a:cubicBezTo>
                      <a:pt x="70" y="5"/>
                      <a:pt x="67" y="3"/>
                      <a:pt x="58" y="5"/>
                    </a:cubicBezTo>
                    <a:cubicBezTo>
                      <a:pt x="48" y="8"/>
                      <a:pt x="45" y="14"/>
                      <a:pt x="41" y="11"/>
                    </a:cubicBezTo>
                    <a:cubicBezTo>
                      <a:pt x="37" y="8"/>
                      <a:pt x="29" y="2"/>
                      <a:pt x="15" y="1"/>
                    </a:cubicBezTo>
                    <a:cubicBezTo>
                      <a:pt x="0" y="0"/>
                      <a:pt x="15" y="2"/>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57"/>
              <p:cNvSpPr>
                <a:spLocks/>
              </p:cNvSpPr>
              <p:nvPr/>
            </p:nvSpPr>
            <p:spPr bwMode="auto">
              <a:xfrm>
                <a:off x="1306513" y="1571625"/>
                <a:ext cx="115888" cy="38100"/>
              </a:xfrm>
              <a:custGeom>
                <a:avLst/>
                <a:gdLst>
                  <a:gd name="T0" fmla="*/ 0 w 72"/>
                  <a:gd name="T1" fmla="*/ 16 h 24"/>
                  <a:gd name="T2" fmla="*/ 32 w 72"/>
                  <a:gd name="T3" fmla="*/ 22 h 24"/>
                  <a:gd name="T4" fmla="*/ 50 w 72"/>
                  <a:gd name="T5" fmla="*/ 21 h 24"/>
                  <a:gd name="T6" fmla="*/ 65 w 72"/>
                  <a:gd name="T7" fmla="*/ 14 h 24"/>
                  <a:gd name="T8" fmla="*/ 52 w 72"/>
                  <a:gd name="T9" fmla="*/ 5 h 24"/>
                  <a:gd name="T10" fmla="*/ 0 w 72"/>
                  <a:gd name="T11" fmla="*/ 16 h 24"/>
                </a:gdLst>
                <a:ahLst/>
                <a:cxnLst>
                  <a:cxn ang="0">
                    <a:pos x="T0" y="T1"/>
                  </a:cxn>
                  <a:cxn ang="0">
                    <a:pos x="T2" y="T3"/>
                  </a:cxn>
                  <a:cxn ang="0">
                    <a:pos x="T4" y="T5"/>
                  </a:cxn>
                  <a:cxn ang="0">
                    <a:pos x="T6" y="T7"/>
                  </a:cxn>
                  <a:cxn ang="0">
                    <a:pos x="T8" y="T9"/>
                  </a:cxn>
                  <a:cxn ang="0">
                    <a:pos x="T10" y="T11"/>
                  </a:cxn>
                </a:cxnLst>
                <a:rect l="0" t="0" r="r" b="b"/>
                <a:pathLst>
                  <a:path w="72" h="24">
                    <a:moveTo>
                      <a:pt x="0" y="16"/>
                    </a:moveTo>
                    <a:cubicBezTo>
                      <a:pt x="0" y="16"/>
                      <a:pt x="25" y="20"/>
                      <a:pt x="32" y="22"/>
                    </a:cubicBezTo>
                    <a:cubicBezTo>
                      <a:pt x="39" y="24"/>
                      <a:pt x="41" y="23"/>
                      <a:pt x="50" y="21"/>
                    </a:cubicBezTo>
                    <a:cubicBezTo>
                      <a:pt x="59" y="18"/>
                      <a:pt x="64" y="18"/>
                      <a:pt x="65" y="14"/>
                    </a:cubicBezTo>
                    <a:cubicBezTo>
                      <a:pt x="67" y="9"/>
                      <a:pt x="72" y="0"/>
                      <a:pt x="52" y="5"/>
                    </a:cubicBezTo>
                    <a:cubicBezTo>
                      <a:pt x="31" y="10"/>
                      <a:pt x="16" y="1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58"/>
              <p:cNvSpPr>
                <a:spLocks/>
              </p:cNvSpPr>
              <p:nvPr/>
            </p:nvSpPr>
            <p:spPr bwMode="auto">
              <a:xfrm>
                <a:off x="1155700" y="1649413"/>
                <a:ext cx="279400" cy="46038"/>
              </a:xfrm>
              <a:custGeom>
                <a:avLst/>
                <a:gdLst>
                  <a:gd name="T0" fmla="*/ 0 w 173"/>
                  <a:gd name="T1" fmla="*/ 10 h 28"/>
                  <a:gd name="T2" fmla="*/ 158 w 173"/>
                  <a:gd name="T3" fmla="*/ 12 h 28"/>
                  <a:gd name="T4" fmla="*/ 173 w 173"/>
                  <a:gd name="T5" fmla="*/ 0 h 28"/>
                  <a:gd name="T6" fmla="*/ 83 w 173"/>
                  <a:gd name="T7" fmla="*/ 8 h 28"/>
                  <a:gd name="T8" fmla="*/ 0 w 173"/>
                  <a:gd name="T9" fmla="*/ 10 h 28"/>
                </a:gdLst>
                <a:ahLst/>
                <a:cxnLst>
                  <a:cxn ang="0">
                    <a:pos x="T0" y="T1"/>
                  </a:cxn>
                  <a:cxn ang="0">
                    <a:pos x="T2" y="T3"/>
                  </a:cxn>
                  <a:cxn ang="0">
                    <a:pos x="T4" y="T5"/>
                  </a:cxn>
                  <a:cxn ang="0">
                    <a:pos x="T6" y="T7"/>
                  </a:cxn>
                  <a:cxn ang="0">
                    <a:pos x="T8" y="T9"/>
                  </a:cxn>
                </a:cxnLst>
                <a:rect l="0" t="0" r="r" b="b"/>
                <a:pathLst>
                  <a:path w="173" h="28">
                    <a:moveTo>
                      <a:pt x="0" y="10"/>
                    </a:moveTo>
                    <a:cubicBezTo>
                      <a:pt x="0" y="10"/>
                      <a:pt x="72" y="28"/>
                      <a:pt x="158" y="12"/>
                    </a:cubicBezTo>
                    <a:cubicBezTo>
                      <a:pt x="158" y="12"/>
                      <a:pt x="154" y="6"/>
                      <a:pt x="173" y="0"/>
                    </a:cubicBezTo>
                    <a:cubicBezTo>
                      <a:pt x="173" y="0"/>
                      <a:pt x="146" y="9"/>
                      <a:pt x="83" y="8"/>
                    </a:cubicBezTo>
                    <a:cubicBezTo>
                      <a:pt x="21" y="8"/>
                      <a:pt x="64"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59"/>
              <p:cNvSpPr>
                <a:spLocks/>
              </p:cNvSpPr>
              <p:nvPr/>
            </p:nvSpPr>
            <p:spPr bwMode="auto">
              <a:xfrm>
                <a:off x="1295400" y="1633538"/>
                <a:ext cx="233363" cy="104775"/>
              </a:xfrm>
              <a:custGeom>
                <a:avLst/>
                <a:gdLst>
                  <a:gd name="T0" fmla="*/ 0 w 145"/>
                  <a:gd name="T1" fmla="*/ 62 h 65"/>
                  <a:gd name="T2" fmla="*/ 103 w 145"/>
                  <a:gd name="T3" fmla="*/ 49 h 65"/>
                  <a:gd name="T4" fmla="*/ 83 w 145"/>
                  <a:gd name="T5" fmla="*/ 48 h 65"/>
                  <a:gd name="T6" fmla="*/ 10 w 145"/>
                  <a:gd name="T7" fmla="*/ 39 h 65"/>
                  <a:gd name="T8" fmla="*/ 23 w 145"/>
                  <a:gd name="T9" fmla="*/ 31 h 65"/>
                  <a:gd name="T10" fmla="*/ 131 w 145"/>
                  <a:gd name="T11" fmla="*/ 0 h 65"/>
                  <a:gd name="T12" fmla="*/ 118 w 145"/>
                  <a:gd name="T13" fmla="*/ 45 h 65"/>
                  <a:gd name="T14" fmla="*/ 0 w 145"/>
                  <a:gd name="T15" fmla="*/ 6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65">
                    <a:moveTo>
                      <a:pt x="0" y="62"/>
                    </a:moveTo>
                    <a:cubicBezTo>
                      <a:pt x="0" y="62"/>
                      <a:pt x="65" y="61"/>
                      <a:pt x="103" y="49"/>
                    </a:cubicBezTo>
                    <a:cubicBezTo>
                      <a:pt x="103" y="49"/>
                      <a:pt x="123" y="47"/>
                      <a:pt x="83" y="48"/>
                    </a:cubicBezTo>
                    <a:cubicBezTo>
                      <a:pt x="43" y="48"/>
                      <a:pt x="11" y="55"/>
                      <a:pt x="10" y="39"/>
                    </a:cubicBezTo>
                    <a:cubicBezTo>
                      <a:pt x="10" y="39"/>
                      <a:pt x="6" y="31"/>
                      <a:pt x="23" y="31"/>
                    </a:cubicBezTo>
                    <a:cubicBezTo>
                      <a:pt x="40" y="31"/>
                      <a:pt x="129" y="29"/>
                      <a:pt x="131" y="0"/>
                    </a:cubicBezTo>
                    <a:cubicBezTo>
                      <a:pt x="131" y="0"/>
                      <a:pt x="145" y="35"/>
                      <a:pt x="118" y="45"/>
                    </a:cubicBezTo>
                    <a:cubicBezTo>
                      <a:pt x="118" y="45"/>
                      <a:pt x="76" y="65"/>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0"/>
              <p:cNvSpPr>
                <a:spLocks noEditPoints="1"/>
              </p:cNvSpPr>
              <p:nvPr/>
            </p:nvSpPr>
            <p:spPr bwMode="auto">
              <a:xfrm>
                <a:off x="1563688" y="1870075"/>
                <a:ext cx="382588" cy="114300"/>
              </a:xfrm>
              <a:custGeom>
                <a:avLst/>
                <a:gdLst>
                  <a:gd name="T0" fmla="*/ 163 w 238"/>
                  <a:gd name="T1" fmla="*/ 24 h 71"/>
                  <a:gd name="T2" fmla="*/ 238 w 238"/>
                  <a:gd name="T3" fmla="*/ 71 h 71"/>
                  <a:gd name="T4" fmla="*/ 238 w 238"/>
                  <a:gd name="T5" fmla="*/ 71 h 71"/>
                  <a:gd name="T6" fmla="*/ 238 w 238"/>
                  <a:gd name="T7" fmla="*/ 71 h 71"/>
                  <a:gd name="T8" fmla="*/ 163 w 238"/>
                  <a:gd name="T9" fmla="*/ 24 h 71"/>
                  <a:gd name="T10" fmla="*/ 80 w 238"/>
                  <a:gd name="T11" fmla="*/ 8 h 71"/>
                  <a:gd name="T12" fmla="*/ 91 w 238"/>
                  <a:gd name="T13" fmla="*/ 8 h 71"/>
                  <a:gd name="T14" fmla="*/ 109 w 238"/>
                  <a:gd name="T15" fmla="*/ 10 h 71"/>
                  <a:gd name="T16" fmla="*/ 80 w 238"/>
                  <a:gd name="T17" fmla="*/ 8 h 71"/>
                  <a:gd name="T18" fmla="*/ 0 w 238"/>
                  <a:gd name="T19" fmla="*/ 0 h 71"/>
                  <a:gd name="T20" fmla="*/ 10 w 238"/>
                  <a:gd name="T21" fmla="*/ 2 h 71"/>
                  <a:gd name="T22" fmla="*/ 0 w 238"/>
                  <a:gd name="T2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8" h="71">
                    <a:moveTo>
                      <a:pt x="163" y="24"/>
                    </a:moveTo>
                    <a:cubicBezTo>
                      <a:pt x="185" y="33"/>
                      <a:pt x="211" y="47"/>
                      <a:pt x="238" y="71"/>
                    </a:cubicBezTo>
                    <a:cubicBezTo>
                      <a:pt x="238" y="71"/>
                      <a:pt x="238" y="71"/>
                      <a:pt x="238" y="71"/>
                    </a:cubicBezTo>
                    <a:cubicBezTo>
                      <a:pt x="238" y="71"/>
                      <a:pt x="238" y="71"/>
                      <a:pt x="238" y="71"/>
                    </a:cubicBezTo>
                    <a:cubicBezTo>
                      <a:pt x="221" y="54"/>
                      <a:pt x="195" y="36"/>
                      <a:pt x="163" y="24"/>
                    </a:cubicBezTo>
                    <a:moveTo>
                      <a:pt x="80" y="8"/>
                    </a:moveTo>
                    <a:cubicBezTo>
                      <a:pt x="84" y="8"/>
                      <a:pt x="88" y="8"/>
                      <a:pt x="91" y="8"/>
                    </a:cubicBezTo>
                    <a:cubicBezTo>
                      <a:pt x="95" y="9"/>
                      <a:pt x="101" y="9"/>
                      <a:pt x="109" y="10"/>
                    </a:cubicBezTo>
                    <a:cubicBezTo>
                      <a:pt x="100" y="9"/>
                      <a:pt x="90" y="8"/>
                      <a:pt x="80" y="8"/>
                    </a:cubicBezTo>
                    <a:moveTo>
                      <a:pt x="0" y="0"/>
                    </a:moveTo>
                    <a:cubicBezTo>
                      <a:pt x="3" y="1"/>
                      <a:pt x="7" y="2"/>
                      <a:pt x="10" y="2"/>
                    </a:cubicBezTo>
                    <a:cubicBezTo>
                      <a:pt x="6" y="1"/>
                      <a:pt x="3"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1"/>
              <p:cNvSpPr>
                <a:spLocks/>
              </p:cNvSpPr>
              <p:nvPr/>
            </p:nvSpPr>
            <p:spPr bwMode="auto">
              <a:xfrm>
                <a:off x="1439863" y="1830388"/>
                <a:ext cx="592138" cy="336550"/>
              </a:xfrm>
              <a:custGeom>
                <a:avLst/>
                <a:gdLst>
                  <a:gd name="T0" fmla="*/ 36 w 368"/>
                  <a:gd name="T1" fmla="*/ 0 h 209"/>
                  <a:gd name="T2" fmla="*/ 25 w 368"/>
                  <a:gd name="T3" fmla="*/ 20 h 209"/>
                  <a:gd name="T4" fmla="*/ 16 w 368"/>
                  <a:gd name="T5" fmla="*/ 88 h 209"/>
                  <a:gd name="T6" fmla="*/ 41 w 368"/>
                  <a:gd name="T7" fmla="*/ 136 h 209"/>
                  <a:gd name="T8" fmla="*/ 53 w 368"/>
                  <a:gd name="T9" fmla="*/ 135 h 209"/>
                  <a:gd name="T10" fmla="*/ 157 w 368"/>
                  <a:gd name="T11" fmla="*/ 125 h 209"/>
                  <a:gd name="T12" fmla="*/ 262 w 368"/>
                  <a:gd name="T13" fmla="*/ 150 h 209"/>
                  <a:gd name="T14" fmla="*/ 327 w 368"/>
                  <a:gd name="T15" fmla="*/ 209 h 209"/>
                  <a:gd name="T16" fmla="*/ 330 w 368"/>
                  <a:gd name="T17" fmla="*/ 204 h 209"/>
                  <a:gd name="T18" fmla="*/ 311 w 368"/>
                  <a:gd name="T19" fmla="*/ 146 h 209"/>
                  <a:gd name="T20" fmla="*/ 314 w 368"/>
                  <a:gd name="T21" fmla="*/ 145 h 209"/>
                  <a:gd name="T22" fmla="*/ 363 w 368"/>
                  <a:gd name="T23" fmla="*/ 207 h 209"/>
                  <a:gd name="T24" fmla="*/ 364 w 368"/>
                  <a:gd name="T25" fmla="*/ 207 h 209"/>
                  <a:gd name="T26" fmla="*/ 361 w 368"/>
                  <a:gd name="T27" fmla="*/ 180 h 209"/>
                  <a:gd name="T28" fmla="*/ 352 w 368"/>
                  <a:gd name="T29" fmla="*/ 150 h 209"/>
                  <a:gd name="T30" fmla="*/ 315 w 368"/>
                  <a:gd name="T31" fmla="*/ 96 h 209"/>
                  <a:gd name="T32" fmla="*/ 315 w 368"/>
                  <a:gd name="T33" fmla="*/ 96 h 209"/>
                  <a:gd name="T34" fmla="*/ 240 w 368"/>
                  <a:gd name="T35" fmla="*/ 49 h 209"/>
                  <a:gd name="T36" fmla="*/ 186 w 368"/>
                  <a:gd name="T37" fmla="*/ 35 h 209"/>
                  <a:gd name="T38" fmla="*/ 168 w 368"/>
                  <a:gd name="T39" fmla="*/ 33 h 209"/>
                  <a:gd name="T40" fmla="*/ 157 w 368"/>
                  <a:gd name="T41" fmla="*/ 33 h 209"/>
                  <a:gd name="T42" fmla="*/ 150 w 368"/>
                  <a:gd name="T43" fmla="*/ 32 h 209"/>
                  <a:gd name="T44" fmla="*/ 87 w 368"/>
                  <a:gd name="T45" fmla="*/ 27 h 209"/>
                  <a:gd name="T46" fmla="*/ 77 w 368"/>
                  <a:gd name="T47" fmla="*/ 25 h 209"/>
                  <a:gd name="T48" fmla="*/ 40 w 368"/>
                  <a:gd name="T49" fmla="*/ 0 h 209"/>
                  <a:gd name="T50" fmla="*/ 36 w 368"/>
                  <a:gd name="T5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09">
                    <a:moveTo>
                      <a:pt x="36" y="0"/>
                    </a:moveTo>
                    <a:cubicBezTo>
                      <a:pt x="33" y="0"/>
                      <a:pt x="27" y="3"/>
                      <a:pt x="25" y="20"/>
                    </a:cubicBezTo>
                    <a:cubicBezTo>
                      <a:pt x="21" y="47"/>
                      <a:pt x="35" y="51"/>
                      <a:pt x="16" y="88"/>
                    </a:cubicBezTo>
                    <a:cubicBezTo>
                      <a:pt x="0" y="119"/>
                      <a:pt x="18" y="136"/>
                      <a:pt x="41" y="136"/>
                    </a:cubicBezTo>
                    <a:cubicBezTo>
                      <a:pt x="45" y="136"/>
                      <a:pt x="49" y="135"/>
                      <a:pt x="53" y="135"/>
                    </a:cubicBezTo>
                    <a:cubicBezTo>
                      <a:pt x="67" y="131"/>
                      <a:pt x="112" y="125"/>
                      <a:pt x="157" y="125"/>
                    </a:cubicBezTo>
                    <a:cubicBezTo>
                      <a:pt x="199" y="125"/>
                      <a:pt x="243" y="131"/>
                      <a:pt x="262" y="150"/>
                    </a:cubicBezTo>
                    <a:cubicBezTo>
                      <a:pt x="294" y="182"/>
                      <a:pt x="318" y="209"/>
                      <a:pt x="327" y="209"/>
                    </a:cubicBezTo>
                    <a:cubicBezTo>
                      <a:pt x="329" y="209"/>
                      <a:pt x="330" y="207"/>
                      <a:pt x="330" y="204"/>
                    </a:cubicBezTo>
                    <a:cubicBezTo>
                      <a:pt x="330" y="186"/>
                      <a:pt x="294" y="153"/>
                      <a:pt x="311" y="146"/>
                    </a:cubicBezTo>
                    <a:cubicBezTo>
                      <a:pt x="312" y="145"/>
                      <a:pt x="313" y="145"/>
                      <a:pt x="314" y="145"/>
                    </a:cubicBezTo>
                    <a:cubicBezTo>
                      <a:pt x="332" y="145"/>
                      <a:pt x="363" y="207"/>
                      <a:pt x="363" y="207"/>
                    </a:cubicBezTo>
                    <a:cubicBezTo>
                      <a:pt x="363" y="207"/>
                      <a:pt x="364" y="207"/>
                      <a:pt x="364" y="207"/>
                    </a:cubicBezTo>
                    <a:cubicBezTo>
                      <a:pt x="365" y="207"/>
                      <a:pt x="368" y="205"/>
                      <a:pt x="361" y="180"/>
                    </a:cubicBezTo>
                    <a:cubicBezTo>
                      <a:pt x="352" y="150"/>
                      <a:pt x="352" y="150"/>
                      <a:pt x="352" y="150"/>
                    </a:cubicBezTo>
                    <a:cubicBezTo>
                      <a:pt x="352" y="150"/>
                      <a:pt x="347" y="127"/>
                      <a:pt x="315" y="96"/>
                    </a:cubicBezTo>
                    <a:cubicBezTo>
                      <a:pt x="315" y="96"/>
                      <a:pt x="315" y="96"/>
                      <a:pt x="315" y="96"/>
                    </a:cubicBezTo>
                    <a:cubicBezTo>
                      <a:pt x="288" y="72"/>
                      <a:pt x="262" y="58"/>
                      <a:pt x="240" y="49"/>
                    </a:cubicBezTo>
                    <a:cubicBezTo>
                      <a:pt x="223" y="43"/>
                      <a:pt x="205" y="38"/>
                      <a:pt x="186" y="35"/>
                    </a:cubicBezTo>
                    <a:cubicBezTo>
                      <a:pt x="178" y="34"/>
                      <a:pt x="172" y="34"/>
                      <a:pt x="168" y="33"/>
                    </a:cubicBezTo>
                    <a:cubicBezTo>
                      <a:pt x="165" y="33"/>
                      <a:pt x="161" y="33"/>
                      <a:pt x="157" y="33"/>
                    </a:cubicBezTo>
                    <a:cubicBezTo>
                      <a:pt x="154" y="32"/>
                      <a:pt x="152" y="32"/>
                      <a:pt x="150" y="32"/>
                    </a:cubicBezTo>
                    <a:cubicBezTo>
                      <a:pt x="123" y="32"/>
                      <a:pt x="103" y="30"/>
                      <a:pt x="87" y="27"/>
                    </a:cubicBezTo>
                    <a:cubicBezTo>
                      <a:pt x="84" y="27"/>
                      <a:pt x="80" y="26"/>
                      <a:pt x="77" y="25"/>
                    </a:cubicBezTo>
                    <a:cubicBezTo>
                      <a:pt x="56" y="19"/>
                      <a:pt x="45" y="10"/>
                      <a:pt x="40" y="0"/>
                    </a:cubicBezTo>
                    <a:cubicBezTo>
                      <a:pt x="40" y="0"/>
                      <a:pt x="38" y="0"/>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62"/>
              <p:cNvSpPr>
                <a:spLocks/>
              </p:cNvSpPr>
              <p:nvPr/>
            </p:nvSpPr>
            <p:spPr bwMode="auto">
              <a:xfrm>
                <a:off x="635000" y="2006600"/>
                <a:ext cx="611188" cy="230188"/>
              </a:xfrm>
              <a:custGeom>
                <a:avLst/>
                <a:gdLst>
                  <a:gd name="T0" fmla="*/ 33 w 379"/>
                  <a:gd name="T1" fmla="*/ 12 h 142"/>
                  <a:gd name="T2" fmla="*/ 3 w 379"/>
                  <a:gd name="T3" fmla="*/ 44 h 142"/>
                  <a:gd name="T4" fmla="*/ 55 w 379"/>
                  <a:gd name="T5" fmla="*/ 100 h 142"/>
                  <a:gd name="T6" fmla="*/ 250 w 379"/>
                  <a:gd name="T7" fmla="*/ 96 h 142"/>
                  <a:gd name="T8" fmla="*/ 366 w 379"/>
                  <a:gd name="T9" fmla="*/ 128 h 142"/>
                  <a:gd name="T10" fmla="*/ 297 w 379"/>
                  <a:gd name="T11" fmla="*/ 52 h 142"/>
                  <a:gd name="T12" fmla="*/ 230 w 379"/>
                  <a:gd name="T13" fmla="*/ 11 h 142"/>
                  <a:gd name="T14" fmla="*/ 131 w 379"/>
                  <a:gd name="T15" fmla="*/ 23 h 142"/>
                  <a:gd name="T16" fmla="*/ 33 w 379"/>
                  <a:gd name="T17"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2">
                    <a:moveTo>
                      <a:pt x="33" y="12"/>
                    </a:moveTo>
                    <a:cubicBezTo>
                      <a:pt x="33" y="12"/>
                      <a:pt x="5" y="8"/>
                      <a:pt x="3" y="44"/>
                    </a:cubicBezTo>
                    <a:cubicBezTo>
                      <a:pt x="0" y="81"/>
                      <a:pt x="11" y="98"/>
                      <a:pt x="55" y="100"/>
                    </a:cubicBezTo>
                    <a:cubicBezTo>
                      <a:pt x="99" y="102"/>
                      <a:pt x="213" y="70"/>
                      <a:pt x="250" y="96"/>
                    </a:cubicBezTo>
                    <a:cubicBezTo>
                      <a:pt x="288" y="121"/>
                      <a:pt x="353" y="142"/>
                      <a:pt x="366" y="128"/>
                    </a:cubicBezTo>
                    <a:cubicBezTo>
                      <a:pt x="379" y="113"/>
                      <a:pt x="319" y="90"/>
                      <a:pt x="297" y="52"/>
                    </a:cubicBezTo>
                    <a:cubicBezTo>
                      <a:pt x="276" y="15"/>
                      <a:pt x="279" y="0"/>
                      <a:pt x="230" y="11"/>
                    </a:cubicBezTo>
                    <a:cubicBezTo>
                      <a:pt x="180" y="21"/>
                      <a:pt x="201" y="25"/>
                      <a:pt x="131" y="23"/>
                    </a:cubicBezTo>
                    <a:cubicBezTo>
                      <a:pt x="61" y="21"/>
                      <a:pt x="56" y="12"/>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3"/>
              <p:cNvSpPr>
                <a:spLocks/>
              </p:cNvSpPr>
              <p:nvPr/>
            </p:nvSpPr>
            <p:spPr bwMode="auto">
              <a:xfrm>
                <a:off x="1392238" y="2030413"/>
                <a:ext cx="547688" cy="279400"/>
              </a:xfrm>
              <a:custGeom>
                <a:avLst/>
                <a:gdLst>
                  <a:gd name="T0" fmla="*/ 80 w 340"/>
                  <a:gd name="T1" fmla="*/ 14 h 174"/>
                  <a:gd name="T2" fmla="*/ 69 w 340"/>
                  <a:gd name="T3" fmla="*/ 51 h 174"/>
                  <a:gd name="T4" fmla="*/ 21 w 340"/>
                  <a:gd name="T5" fmla="*/ 100 h 174"/>
                  <a:gd name="T6" fmla="*/ 72 w 340"/>
                  <a:gd name="T7" fmla="*/ 102 h 174"/>
                  <a:gd name="T8" fmla="*/ 169 w 340"/>
                  <a:gd name="T9" fmla="*/ 69 h 174"/>
                  <a:gd name="T10" fmla="*/ 255 w 340"/>
                  <a:gd name="T11" fmla="*/ 122 h 174"/>
                  <a:gd name="T12" fmla="*/ 269 w 340"/>
                  <a:gd name="T13" fmla="*/ 155 h 174"/>
                  <a:gd name="T14" fmla="*/ 286 w 340"/>
                  <a:gd name="T15" fmla="*/ 114 h 174"/>
                  <a:gd name="T16" fmla="*/ 317 w 340"/>
                  <a:gd name="T17" fmla="*/ 88 h 174"/>
                  <a:gd name="T18" fmla="*/ 305 w 340"/>
                  <a:gd name="T19" fmla="*/ 42 h 174"/>
                  <a:gd name="T20" fmla="*/ 192 w 340"/>
                  <a:gd name="T21" fmla="*/ 0 h 174"/>
                  <a:gd name="T22" fmla="*/ 80 w 340"/>
                  <a:gd name="T23" fmla="*/ 1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0" h="174">
                    <a:moveTo>
                      <a:pt x="80" y="14"/>
                    </a:moveTo>
                    <a:cubicBezTo>
                      <a:pt x="80" y="14"/>
                      <a:pt x="61" y="25"/>
                      <a:pt x="69" y="51"/>
                    </a:cubicBezTo>
                    <a:cubicBezTo>
                      <a:pt x="76" y="77"/>
                      <a:pt x="42" y="90"/>
                      <a:pt x="21" y="100"/>
                    </a:cubicBezTo>
                    <a:cubicBezTo>
                      <a:pt x="0" y="109"/>
                      <a:pt x="24" y="120"/>
                      <a:pt x="72" y="102"/>
                    </a:cubicBezTo>
                    <a:cubicBezTo>
                      <a:pt x="121" y="85"/>
                      <a:pt x="127" y="66"/>
                      <a:pt x="169" y="69"/>
                    </a:cubicBezTo>
                    <a:cubicBezTo>
                      <a:pt x="211" y="73"/>
                      <a:pt x="252" y="90"/>
                      <a:pt x="255" y="122"/>
                    </a:cubicBezTo>
                    <a:cubicBezTo>
                      <a:pt x="258" y="155"/>
                      <a:pt x="263" y="174"/>
                      <a:pt x="269" y="155"/>
                    </a:cubicBezTo>
                    <a:cubicBezTo>
                      <a:pt x="276" y="136"/>
                      <a:pt x="288" y="134"/>
                      <a:pt x="286" y="114"/>
                    </a:cubicBezTo>
                    <a:cubicBezTo>
                      <a:pt x="284" y="93"/>
                      <a:pt x="295" y="87"/>
                      <a:pt x="317" y="88"/>
                    </a:cubicBezTo>
                    <a:cubicBezTo>
                      <a:pt x="340" y="90"/>
                      <a:pt x="327" y="67"/>
                      <a:pt x="305" y="42"/>
                    </a:cubicBezTo>
                    <a:cubicBezTo>
                      <a:pt x="283" y="17"/>
                      <a:pt x="277" y="0"/>
                      <a:pt x="192" y="0"/>
                    </a:cubicBezTo>
                    <a:cubicBezTo>
                      <a:pt x="106" y="0"/>
                      <a:pt x="90" y="3"/>
                      <a:pt x="8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4"/>
              <p:cNvSpPr>
                <a:spLocks/>
              </p:cNvSpPr>
              <p:nvPr/>
            </p:nvSpPr>
            <p:spPr bwMode="auto">
              <a:xfrm>
                <a:off x="1882775" y="2297113"/>
                <a:ext cx="180975" cy="127000"/>
              </a:xfrm>
              <a:custGeom>
                <a:avLst/>
                <a:gdLst>
                  <a:gd name="T0" fmla="*/ 110 w 113"/>
                  <a:gd name="T1" fmla="*/ 0 h 79"/>
                  <a:gd name="T2" fmla="*/ 113 w 113"/>
                  <a:gd name="T3" fmla="*/ 41 h 79"/>
                  <a:gd name="T4" fmla="*/ 0 w 113"/>
                  <a:gd name="T5" fmla="*/ 55 h 79"/>
                  <a:gd name="T6" fmla="*/ 110 w 113"/>
                  <a:gd name="T7" fmla="*/ 0 h 79"/>
                </a:gdLst>
                <a:ahLst/>
                <a:cxnLst>
                  <a:cxn ang="0">
                    <a:pos x="T0" y="T1"/>
                  </a:cxn>
                  <a:cxn ang="0">
                    <a:pos x="T2" y="T3"/>
                  </a:cxn>
                  <a:cxn ang="0">
                    <a:pos x="T4" y="T5"/>
                  </a:cxn>
                  <a:cxn ang="0">
                    <a:pos x="T6" y="T7"/>
                  </a:cxn>
                </a:cxnLst>
                <a:rect l="0" t="0" r="r" b="b"/>
                <a:pathLst>
                  <a:path w="113" h="79">
                    <a:moveTo>
                      <a:pt x="110" y="0"/>
                    </a:moveTo>
                    <a:cubicBezTo>
                      <a:pt x="113" y="41"/>
                      <a:pt x="113" y="41"/>
                      <a:pt x="113" y="41"/>
                    </a:cubicBezTo>
                    <a:cubicBezTo>
                      <a:pt x="113" y="41"/>
                      <a:pt x="81" y="77"/>
                      <a:pt x="0" y="55"/>
                    </a:cubicBezTo>
                    <a:cubicBezTo>
                      <a:pt x="0" y="55"/>
                      <a:pt x="113" y="79"/>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5"/>
              <p:cNvSpPr>
                <a:spLocks/>
              </p:cNvSpPr>
              <p:nvPr/>
            </p:nvSpPr>
            <p:spPr bwMode="auto">
              <a:xfrm>
                <a:off x="966788" y="1071563"/>
                <a:ext cx="30163" cy="150813"/>
              </a:xfrm>
              <a:custGeom>
                <a:avLst/>
                <a:gdLst>
                  <a:gd name="T0" fmla="*/ 16 w 19"/>
                  <a:gd name="T1" fmla="*/ 4 h 93"/>
                  <a:gd name="T2" fmla="*/ 12 w 19"/>
                  <a:gd name="T3" fmla="*/ 7 h 93"/>
                  <a:gd name="T4" fmla="*/ 17 w 19"/>
                  <a:gd name="T5" fmla="*/ 17 h 93"/>
                  <a:gd name="T6" fmla="*/ 14 w 19"/>
                  <a:gd name="T7" fmla="*/ 92 h 93"/>
                  <a:gd name="T8" fmla="*/ 11 w 19"/>
                  <a:gd name="T9" fmla="*/ 79 h 93"/>
                  <a:gd name="T10" fmla="*/ 10 w 19"/>
                  <a:gd name="T11" fmla="*/ 31 h 93"/>
                  <a:gd name="T12" fmla="*/ 1 w 19"/>
                  <a:gd name="T13" fmla="*/ 37 h 93"/>
                  <a:gd name="T14" fmla="*/ 16 w 19"/>
                  <a:gd name="T15" fmla="*/ 4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16" y="4"/>
                    </a:moveTo>
                    <a:cubicBezTo>
                      <a:pt x="16" y="4"/>
                      <a:pt x="12" y="3"/>
                      <a:pt x="12" y="7"/>
                    </a:cubicBezTo>
                    <a:cubicBezTo>
                      <a:pt x="12" y="11"/>
                      <a:pt x="17" y="11"/>
                      <a:pt x="17" y="17"/>
                    </a:cubicBezTo>
                    <a:cubicBezTo>
                      <a:pt x="17" y="23"/>
                      <a:pt x="19" y="92"/>
                      <a:pt x="14" y="92"/>
                    </a:cubicBezTo>
                    <a:cubicBezTo>
                      <a:pt x="9" y="92"/>
                      <a:pt x="10" y="93"/>
                      <a:pt x="11" y="79"/>
                    </a:cubicBezTo>
                    <a:cubicBezTo>
                      <a:pt x="13" y="65"/>
                      <a:pt x="12" y="41"/>
                      <a:pt x="10" y="31"/>
                    </a:cubicBezTo>
                    <a:cubicBezTo>
                      <a:pt x="8" y="21"/>
                      <a:pt x="2" y="55"/>
                      <a:pt x="1" y="37"/>
                    </a:cubicBezTo>
                    <a:cubicBezTo>
                      <a:pt x="0" y="18"/>
                      <a:pt x="2"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66"/>
              <p:cNvSpPr>
                <a:spLocks/>
              </p:cNvSpPr>
              <p:nvPr/>
            </p:nvSpPr>
            <p:spPr bwMode="auto">
              <a:xfrm>
                <a:off x="985838" y="1076325"/>
                <a:ext cx="211138" cy="33338"/>
              </a:xfrm>
              <a:custGeom>
                <a:avLst/>
                <a:gdLst>
                  <a:gd name="T0" fmla="*/ 0 w 131"/>
                  <a:gd name="T1" fmla="*/ 4 h 20"/>
                  <a:gd name="T2" fmla="*/ 15 w 131"/>
                  <a:gd name="T3" fmla="*/ 9 h 20"/>
                  <a:gd name="T4" fmla="*/ 116 w 131"/>
                  <a:gd name="T5" fmla="*/ 13 h 20"/>
                  <a:gd name="T6" fmla="*/ 128 w 131"/>
                  <a:gd name="T7" fmla="*/ 16 h 20"/>
                  <a:gd name="T8" fmla="*/ 131 w 131"/>
                  <a:gd name="T9" fmla="*/ 16 h 20"/>
                  <a:gd name="T10" fmla="*/ 125 w 131"/>
                  <a:gd name="T11" fmla="*/ 9 h 20"/>
                  <a:gd name="T12" fmla="*/ 0 w 131"/>
                  <a:gd name="T13" fmla="*/ 4 h 20"/>
                </a:gdLst>
                <a:ahLst/>
                <a:cxnLst>
                  <a:cxn ang="0">
                    <a:pos x="T0" y="T1"/>
                  </a:cxn>
                  <a:cxn ang="0">
                    <a:pos x="T2" y="T3"/>
                  </a:cxn>
                  <a:cxn ang="0">
                    <a:pos x="T4" y="T5"/>
                  </a:cxn>
                  <a:cxn ang="0">
                    <a:pos x="T6" y="T7"/>
                  </a:cxn>
                  <a:cxn ang="0">
                    <a:pos x="T8" y="T9"/>
                  </a:cxn>
                  <a:cxn ang="0">
                    <a:pos x="T10" y="T11"/>
                  </a:cxn>
                  <a:cxn ang="0">
                    <a:pos x="T12" y="T13"/>
                  </a:cxn>
                </a:cxnLst>
                <a:rect l="0" t="0" r="r" b="b"/>
                <a:pathLst>
                  <a:path w="131" h="20">
                    <a:moveTo>
                      <a:pt x="0" y="4"/>
                    </a:moveTo>
                    <a:cubicBezTo>
                      <a:pt x="0" y="8"/>
                      <a:pt x="1" y="10"/>
                      <a:pt x="15" y="9"/>
                    </a:cubicBezTo>
                    <a:cubicBezTo>
                      <a:pt x="29" y="9"/>
                      <a:pt x="110" y="13"/>
                      <a:pt x="116" y="13"/>
                    </a:cubicBezTo>
                    <a:cubicBezTo>
                      <a:pt x="121" y="13"/>
                      <a:pt x="126" y="13"/>
                      <a:pt x="128" y="16"/>
                    </a:cubicBezTo>
                    <a:cubicBezTo>
                      <a:pt x="131" y="19"/>
                      <a:pt x="131" y="20"/>
                      <a:pt x="131" y="16"/>
                    </a:cubicBezTo>
                    <a:cubicBezTo>
                      <a:pt x="130" y="12"/>
                      <a:pt x="130" y="9"/>
                      <a:pt x="125" y="9"/>
                    </a:cubicBezTo>
                    <a:cubicBezTo>
                      <a:pt x="120" y="8"/>
                      <a:pt x="0"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67"/>
              <p:cNvSpPr>
                <a:spLocks/>
              </p:cNvSpPr>
              <p:nvPr/>
            </p:nvSpPr>
            <p:spPr bwMode="auto">
              <a:xfrm>
                <a:off x="1187450" y="1081088"/>
                <a:ext cx="20638" cy="106363"/>
              </a:xfrm>
              <a:custGeom>
                <a:avLst/>
                <a:gdLst>
                  <a:gd name="T0" fmla="*/ 4 w 13"/>
                  <a:gd name="T1" fmla="*/ 1 h 66"/>
                  <a:gd name="T2" fmla="*/ 9 w 13"/>
                  <a:gd name="T3" fmla="*/ 11 h 66"/>
                  <a:gd name="T4" fmla="*/ 10 w 13"/>
                  <a:gd name="T5" fmla="*/ 66 h 66"/>
                  <a:gd name="T6" fmla="*/ 6 w 13"/>
                  <a:gd name="T7" fmla="*/ 15 h 66"/>
                  <a:gd name="T8" fmla="*/ 0 w 13"/>
                  <a:gd name="T9" fmla="*/ 6 h 66"/>
                  <a:gd name="T10" fmla="*/ 4 w 13"/>
                  <a:gd name="T11" fmla="*/ 1 h 66"/>
                </a:gdLst>
                <a:ahLst/>
                <a:cxnLst>
                  <a:cxn ang="0">
                    <a:pos x="T0" y="T1"/>
                  </a:cxn>
                  <a:cxn ang="0">
                    <a:pos x="T2" y="T3"/>
                  </a:cxn>
                  <a:cxn ang="0">
                    <a:pos x="T4" y="T5"/>
                  </a:cxn>
                  <a:cxn ang="0">
                    <a:pos x="T6" y="T7"/>
                  </a:cxn>
                  <a:cxn ang="0">
                    <a:pos x="T8" y="T9"/>
                  </a:cxn>
                  <a:cxn ang="0">
                    <a:pos x="T10" y="T11"/>
                  </a:cxn>
                </a:cxnLst>
                <a:rect l="0" t="0" r="r" b="b"/>
                <a:pathLst>
                  <a:path w="13" h="66">
                    <a:moveTo>
                      <a:pt x="4" y="1"/>
                    </a:moveTo>
                    <a:cubicBezTo>
                      <a:pt x="4" y="1"/>
                      <a:pt x="8" y="10"/>
                      <a:pt x="9" y="11"/>
                    </a:cubicBezTo>
                    <a:cubicBezTo>
                      <a:pt x="9" y="12"/>
                      <a:pt x="13" y="55"/>
                      <a:pt x="10" y="66"/>
                    </a:cubicBezTo>
                    <a:cubicBezTo>
                      <a:pt x="10" y="66"/>
                      <a:pt x="11" y="27"/>
                      <a:pt x="6" y="15"/>
                    </a:cubicBezTo>
                    <a:cubicBezTo>
                      <a:pt x="6" y="15"/>
                      <a:pt x="6" y="7"/>
                      <a:pt x="0" y="6"/>
                    </a:cubicBezTo>
                    <a:cubicBezTo>
                      <a:pt x="0" y="6"/>
                      <a:pt x="1"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68"/>
              <p:cNvSpPr>
                <a:spLocks/>
              </p:cNvSpPr>
              <p:nvPr/>
            </p:nvSpPr>
            <p:spPr bwMode="auto">
              <a:xfrm>
                <a:off x="1193800" y="1079500"/>
                <a:ext cx="33338" cy="31750"/>
              </a:xfrm>
              <a:custGeom>
                <a:avLst/>
                <a:gdLst>
                  <a:gd name="T0" fmla="*/ 0 w 20"/>
                  <a:gd name="T1" fmla="*/ 1 h 19"/>
                  <a:gd name="T2" fmla="*/ 2 w 20"/>
                  <a:gd name="T3" fmla="*/ 7 h 19"/>
                  <a:gd name="T4" fmla="*/ 15 w 20"/>
                  <a:gd name="T5" fmla="*/ 7 h 19"/>
                  <a:gd name="T6" fmla="*/ 18 w 20"/>
                  <a:gd name="T7" fmla="*/ 19 h 19"/>
                  <a:gd name="T8" fmla="*/ 14 w 20"/>
                  <a:gd name="T9" fmla="*/ 0 h 19"/>
                  <a:gd name="T10" fmla="*/ 0 w 20"/>
                  <a:gd name="T11" fmla="*/ 1 h 19"/>
                </a:gdLst>
                <a:ahLst/>
                <a:cxnLst>
                  <a:cxn ang="0">
                    <a:pos x="T0" y="T1"/>
                  </a:cxn>
                  <a:cxn ang="0">
                    <a:pos x="T2" y="T3"/>
                  </a:cxn>
                  <a:cxn ang="0">
                    <a:pos x="T4" y="T5"/>
                  </a:cxn>
                  <a:cxn ang="0">
                    <a:pos x="T6" y="T7"/>
                  </a:cxn>
                  <a:cxn ang="0">
                    <a:pos x="T8" y="T9"/>
                  </a:cxn>
                  <a:cxn ang="0">
                    <a:pos x="T10" y="T11"/>
                  </a:cxn>
                </a:cxnLst>
                <a:rect l="0" t="0" r="r" b="b"/>
                <a:pathLst>
                  <a:path w="20" h="19">
                    <a:moveTo>
                      <a:pt x="0" y="1"/>
                    </a:moveTo>
                    <a:cubicBezTo>
                      <a:pt x="0" y="1"/>
                      <a:pt x="1" y="5"/>
                      <a:pt x="2" y="7"/>
                    </a:cubicBezTo>
                    <a:cubicBezTo>
                      <a:pt x="4" y="9"/>
                      <a:pt x="13" y="2"/>
                      <a:pt x="15" y="7"/>
                    </a:cubicBezTo>
                    <a:cubicBezTo>
                      <a:pt x="16" y="12"/>
                      <a:pt x="18" y="9"/>
                      <a:pt x="18" y="19"/>
                    </a:cubicBezTo>
                    <a:cubicBezTo>
                      <a:pt x="18" y="19"/>
                      <a:pt x="20" y="4"/>
                      <a:pt x="14"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9"/>
              <p:cNvSpPr>
                <a:spLocks/>
              </p:cNvSpPr>
              <p:nvPr/>
            </p:nvSpPr>
            <p:spPr bwMode="auto">
              <a:xfrm>
                <a:off x="1216025" y="1047750"/>
                <a:ext cx="117475" cy="176213"/>
              </a:xfrm>
              <a:custGeom>
                <a:avLst/>
                <a:gdLst>
                  <a:gd name="T0" fmla="*/ 36 w 72"/>
                  <a:gd name="T1" fmla="*/ 0 h 109"/>
                  <a:gd name="T2" fmla="*/ 17 w 72"/>
                  <a:gd name="T3" fmla="*/ 11 h 109"/>
                  <a:gd name="T4" fmla="*/ 20 w 72"/>
                  <a:gd name="T5" fmla="*/ 18 h 109"/>
                  <a:gd name="T6" fmla="*/ 33 w 72"/>
                  <a:gd name="T7" fmla="*/ 22 h 109"/>
                  <a:gd name="T8" fmla="*/ 19 w 72"/>
                  <a:gd name="T9" fmla="*/ 65 h 109"/>
                  <a:gd name="T10" fmla="*/ 23 w 72"/>
                  <a:gd name="T11" fmla="*/ 95 h 109"/>
                  <a:gd name="T12" fmla="*/ 66 w 72"/>
                  <a:gd name="T13" fmla="*/ 99 h 109"/>
                  <a:gd name="T14" fmla="*/ 62 w 72"/>
                  <a:gd name="T15" fmla="*/ 104 h 109"/>
                  <a:gd name="T16" fmla="*/ 9 w 72"/>
                  <a:gd name="T17" fmla="*/ 100 h 109"/>
                  <a:gd name="T18" fmla="*/ 6 w 72"/>
                  <a:gd name="T19" fmla="*/ 59 h 109"/>
                  <a:gd name="T20" fmla="*/ 0 w 72"/>
                  <a:gd name="T21" fmla="*/ 20 h 109"/>
                  <a:gd name="T22" fmla="*/ 36 w 72"/>
                  <a:gd name="T2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09">
                    <a:moveTo>
                      <a:pt x="36" y="0"/>
                    </a:moveTo>
                    <a:cubicBezTo>
                      <a:pt x="36" y="0"/>
                      <a:pt x="22" y="4"/>
                      <a:pt x="17" y="11"/>
                    </a:cubicBezTo>
                    <a:cubicBezTo>
                      <a:pt x="12" y="18"/>
                      <a:pt x="11" y="21"/>
                      <a:pt x="20" y="18"/>
                    </a:cubicBezTo>
                    <a:cubicBezTo>
                      <a:pt x="30" y="15"/>
                      <a:pt x="39" y="10"/>
                      <a:pt x="33" y="22"/>
                    </a:cubicBezTo>
                    <a:cubicBezTo>
                      <a:pt x="26" y="35"/>
                      <a:pt x="12" y="47"/>
                      <a:pt x="19" y="65"/>
                    </a:cubicBezTo>
                    <a:cubicBezTo>
                      <a:pt x="25" y="82"/>
                      <a:pt x="6" y="88"/>
                      <a:pt x="23" y="95"/>
                    </a:cubicBezTo>
                    <a:cubicBezTo>
                      <a:pt x="39" y="102"/>
                      <a:pt x="66" y="99"/>
                      <a:pt x="66" y="99"/>
                    </a:cubicBezTo>
                    <a:cubicBezTo>
                      <a:pt x="66" y="99"/>
                      <a:pt x="72" y="104"/>
                      <a:pt x="62" y="104"/>
                    </a:cubicBezTo>
                    <a:cubicBezTo>
                      <a:pt x="53" y="104"/>
                      <a:pt x="14" y="109"/>
                      <a:pt x="9" y="100"/>
                    </a:cubicBezTo>
                    <a:cubicBezTo>
                      <a:pt x="4" y="92"/>
                      <a:pt x="7" y="77"/>
                      <a:pt x="6" y="59"/>
                    </a:cubicBezTo>
                    <a:cubicBezTo>
                      <a:pt x="5" y="40"/>
                      <a:pt x="6" y="25"/>
                      <a:pt x="0" y="20"/>
                    </a:cubicBezTo>
                    <a:cubicBezTo>
                      <a:pt x="0" y="20"/>
                      <a:pt x="8" y="1"/>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70"/>
              <p:cNvSpPr>
                <a:spLocks/>
              </p:cNvSpPr>
              <p:nvPr/>
            </p:nvSpPr>
            <p:spPr bwMode="auto">
              <a:xfrm>
                <a:off x="1223963" y="1212850"/>
                <a:ext cx="47625" cy="106363"/>
              </a:xfrm>
              <a:custGeom>
                <a:avLst/>
                <a:gdLst>
                  <a:gd name="T0" fmla="*/ 30 w 30"/>
                  <a:gd name="T1" fmla="*/ 5 h 66"/>
                  <a:gd name="T2" fmla="*/ 11 w 30"/>
                  <a:gd name="T3" fmla="*/ 9 h 66"/>
                  <a:gd name="T4" fmla="*/ 11 w 30"/>
                  <a:gd name="T5" fmla="*/ 25 h 66"/>
                  <a:gd name="T6" fmla="*/ 8 w 30"/>
                  <a:gd name="T7" fmla="*/ 6 h 66"/>
                  <a:gd name="T8" fmla="*/ 8 w 30"/>
                  <a:gd name="T9" fmla="*/ 0 h 66"/>
                  <a:gd name="T10" fmla="*/ 1 w 30"/>
                  <a:gd name="T11" fmla="*/ 1 h 66"/>
                  <a:gd name="T12" fmla="*/ 1 w 30"/>
                  <a:gd name="T13" fmla="*/ 31 h 66"/>
                  <a:gd name="T14" fmla="*/ 12 w 30"/>
                  <a:gd name="T15" fmla="*/ 53 h 66"/>
                  <a:gd name="T16" fmla="*/ 22 w 30"/>
                  <a:gd name="T17" fmla="*/ 32 h 66"/>
                  <a:gd name="T18" fmla="*/ 30 w 30"/>
                  <a:gd name="T19"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66">
                    <a:moveTo>
                      <a:pt x="30" y="5"/>
                    </a:moveTo>
                    <a:cubicBezTo>
                      <a:pt x="30" y="5"/>
                      <a:pt x="12" y="1"/>
                      <a:pt x="11" y="9"/>
                    </a:cubicBezTo>
                    <a:cubicBezTo>
                      <a:pt x="11" y="18"/>
                      <a:pt x="11" y="25"/>
                      <a:pt x="11" y="25"/>
                    </a:cubicBezTo>
                    <a:cubicBezTo>
                      <a:pt x="11" y="25"/>
                      <a:pt x="10" y="9"/>
                      <a:pt x="8" y="6"/>
                    </a:cubicBezTo>
                    <a:cubicBezTo>
                      <a:pt x="6" y="3"/>
                      <a:pt x="8" y="0"/>
                      <a:pt x="8" y="0"/>
                    </a:cubicBezTo>
                    <a:cubicBezTo>
                      <a:pt x="8" y="0"/>
                      <a:pt x="5" y="3"/>
                      <a:pt x="1" y="1"/>
                    </a:cubicBezTo>
                    <a:cubicBezTo>
                      <a:pt x="1" y="31"/>
                      <a:pt x="1" y="31"/>
                      <a:pt x="1" y="31"/>
                    </a:cubicBezTo>
                    <a:cubicBezTo>
                      <a:pt x="1" y="31"/>
                      <a:pt x="0" y="40"/>
                      <a:pt x="12" y="53"/>
                    </a:cubicBezTo>
                    <a:cubicBezTo>
                      <a:pt x="25" y="66"/>
                      <a:pt x="23" y="43"/>
                      <a:pt x="22" y="32"/>
                    </a:cubicBezTo>
                    <a:cubicBezTo>
                      <a:pt x="22" y="20"/>
                      <a:pt x="22" y="4"/>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71"/>
              <p:cNvSpPr>
                <a:spLocks/>
              </p:cNvSpPr>
              <p:nvPr/>
            </p:nvSpPr>
            <p:spPr bwMode="auto">
              <a:xfrm>
                <a:off x="1292225" y="1211263"/>
                <a:ext cx="58738" cy="93663"/>
              </a:xfrm>
              <a:custGeom>
                <a:avLst/>
                <a:gdLst>
                  <a:gd name="T0" fmla="*/ 10 w 36"/>
                  <a:gd name="T1" fmla="*/ 3 h 58"/>
                  <a:gd name="T2" fmla="*/ 32 w 36"/>
                  <a:gd name="T3" fmla="*/ 6 h 58"/>
                  <a:gd name="T4" fmla="*/ 27 w 36"/>
                  <a:gd name="T5" fmla="*/ 53 h 58"/>
                  <a:gd name="T6" fmla="*/ 18 w 36"/>
                  <a:gd name="T7" fmla="*/ 20 h 58"/>
                  <a:gd name="T8" fmla="*/ 10 w 36"/>
                  <a:gd name="T9" fmla="*/ 3 h 58"/>
                </a:gdLst>
                <a:ahLst/>
                <a:cxnLst>
                  <a:cxn ang="0">
                    <a:pos x="T0" y="T1"/>
                  </a:cxn>
                  <a:cxn ang="0">
                    <a:pos x="T2" y="T3"/>
                  </a:cxn>
                  <a:cxn ang="0">
                    <a:pos x="T4" y="T5"/>
                  </a:cxn>
                  <a:cxn ang="0">
                    <a:pos x="T6" y="T7"/>
                  </a:cxn>
                  <a:cxn ang="0">
                    <a:pos x="T8" y="T9"/>
                  </a:cxn>
                </a:cxnLst>
                <a:rect l="0" t="0" r="r" b="b"/>
                <a:pathLst>
                  <a:path w="36" h="58">
                    <a:moveTo>
                      <a:pt x="10" y="3"/>
                    </a:moveTo>
                    <a:cubicBezTo>
                      <a:pt x="10" y="3"/>
                      <a:pt x="31" y="0"/>
                      <a:pt x="32" y="6"/>
                    </a:cubicBezTo>
                    <a:cubicBezTo>
                      <a:pt x="33" y="11"/>
                      <a:pt x="36" y="47"/>
                      <a:pt x="27" y="53"/>
                    </a:cubicBezTo>
                    <a:cubicBezTo>
                      <a:pt x="18" y="58"/>
                      <a:pt x="23" y="34"/>
                      <a:pt x="18" y="20"/>
                    </a:cubicBezTo>
                    <a:cubicBezTo>
                      <a:pt x="13" y="5"/>
                      <a:pt x="0" y="7"/>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72"/>
              <p:cNvSpPr>
                <a:spLocks/>
              </p:cNvSpPr>
              <p:nvPr/>
            </p:nvSpPr>
            <p:spPr bwMode="auto">
              <a:xfrm>
                <a:off x="1211263" y="1287463"/>
                <a:ext cx="57150" cy="49213"/>
              </a:xfrm>
              <a:custGeom>
                <a:avLst/>
                <a:gdLst>
                  <a:gd name="T0" fmla="*/ 8 w 35"/>
                  <a:gd name="T1" fmla="*/ 0 h 30"/>
                  <a:gd name="T2" fmla="*/ 23 w 35"/>
                  <a:gd name="T3" fmla="*/ 15 h 30"/>
                  <a:gd name="T4" fmla="*/ 21 w 35"/>
                  <a:gd name="T5" fmla="*/ 27 h 30"/>
                  <a:gd name="T6" fmla="*/ 11 w 35"/>
                  <a:gd name="T7" fmla="*/ 28 h 30"/>
                  <a:gd name="T8" fmla="*/ 9 w 35"/>
                  <a:gd name="T9" fmla="*/ 24 h 30"/>
                  <a:gd name="T10" fmla="*/ 8 w 35"/>
                  <a:gd name="T11" fmla="*/ 0 h 30"/>
                </a:gdLst>
                <a:ahLst/>
                <a:cxnLst>
                  <a:cxn ang="0">
                    <a:pos x="T0" y="T1"/>
                  </a:cxn>
                  <a:cxn ang="0">
                    <a:pos x="T2" y="T3"/>
                  </a:cxn>
                  <a:cxn ang="0">
                    <a:pos x="T4" y="T5"/>
                  </a:cxn>
                  <a:cxn ang="0">
                    <a:pos x="T6" y="T7"/>
                  </a:cxn>
                  <a:cxn ang="0">
                    <a:pos x="T8" y="T9"/>
                  </a:cxn>
                  <a:cxn ang="0">
                    <a:pos x="T10" y="T11"/>
                  </a:cxn>
                </a:cxnLst>
                <a:rect l="0" t="0" r="r" b="b"/>
                <a:pathLst>
                  <a:path w="35" h="30">
                    <a:moveTo>
                      <a:pt x="8" y="0"/>
                    </a:moveTo>
                    <a:cubicBezTo>
                      <a:pt x="8" y="0"/>
                      <a:pt x="11" y="8"/>
                      <a:pt x="23" y="15"/>
                    </a:cubicBezTo>
                    <a:cubicBezTo>
                      <a:pt x="35" y="22"/>
                      <a:pt x="30" y="28"/>
                      <a:pt x="21" y="27"/>
                    </a:cubicBezTo>
                    <a:cubicBezTo>
                      <a:pt x="13" y="25"/>
                      <a:pt x="10" y="27"/>
                      <a:pt x="11" y="28"/>
                    </a:cubicBezTo>
                    <a:cubicBezTo>
                      <a:pt x="13" y="30"/>
                      <a:pt x="0" y="27"/>
                      <a:pt x="9" y="24"/>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3"/>
              <p:cNvSpPr>
                <a:spLocks/>
              </p:cNvSpPr>
              <p:nvPr/>
            </p:nvSpPr>
            <p:spPr bwMode="auto">
              <a:xfrm>
                <a:off x="1339850" y="1322388"/>
                <a:ext cx="23813" cy="15875"/>
              </a:xfrm>
              <a:custGeom>
                <a:avLst/>
                <a:gdLst>
                  <a:gd name="T0" fmla="*/ 6 w 15"/>
                  <a:gd name="T1" fmla="*/ 0 h 9"/>
                  <a:gd name="T2" fmla="*/ 0 w 15"/>
                  <a:gd name="T3" fmla="*/ 9 h 9"/>
                  <a:gd name="T4" fmla="*/ 6 w 15"/>
                  <a:gd name="T5" fmla="*/ 0 h 9"/>
                </a:gdLst>
                <a:ahLst/>
                <a:cxnLst>
                  <a:cxn ang="0">
                    <a:pos x="T0" y="T1"/>
                  </a:cxn>
                  <a:cxn ang="0">
                    <a:pos x="T2" y="T3"/>
                  </a:cxn>
                  <a:cxn ang="0">
                    <a:pos x="T4" y="T5"/>
                  </a:cxn>
                </a:cxnLst>
                <a:rect l="0" t="0" r="r" b="b"/>
                <a:pathLst>
                  <a:path w="15" h="9">
                    <a:moveTo>
                      <a:pt x="6" y="0"/>
                    </a:moveTo>
                    <a:cubicBezTo>
                      <a:pt x="6" y="0"/>
                      <a:pt x="9" y="7"/>
                      <a:pt x="0" y="9"/>
                    </a:cubicBezTo>
                    <a:cubicBezTo>
                      <a:pt x="0" y="9"/>
                      <a:pt x="15"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74"/>
              <p:cNvSpPr>
                <a:spLocks/>
              </p:cNvSpPr>
              <p:nvPr/>
            </p:nvSpPr>
            <p:spPr bwMode="auto">
              <a:xfrm>
                <a:off x="1193800" y="1374775"/>
                <a:ext cx="176213" cy="14288"/>
              </a:xfrm>
              <a:custGeom>
                <a:avLst/>
                <a:gdLst>
                  <a:gd name="T0" fmla="*/ 4 w 109"/>
                  <a:gd name="T1" fmla="*/ 0 h 9"/>
                  <a:gd name="T2" fmla="*/ 30 w 109"/>
                  <a:gd name="T3" fmla="*/ 4 h 9"/>
                  <a:gd name="T4" fmla="*/ 52 w 109"/>
                  <a:gd name="T5" fmla="*/ 7 h 9"/>
                  <a:gd name="T6" fmla="*/ 109 w 109"/>
                  <a:gd name="T7" fmla="*/ 0 h 9"/>
                  <a:gd name="T8" fmla="*/ 52 w 109"/>
                  <a:gd name="T9" fmla="*/ 9 h 9"/>
                  <a:gd name="T10" fmla="*/ 11 w 109"/>
                  <a:gd name="T11" fmla="*/ 4 h 9"/>
                  <a:gd name="T12" fmla="*/ 4 w 10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9" h="9">
                    <a:moveTo>
                      <a:pt x="4" y="0"/>
                    </a:moveTo>
                    <a:cubicBezTo>
                      <a:pt x="4" y="0"/>
                      <a:pt x="17" y="2"/>
                      <a:pt x="30" y="4"/>
                    </a:cubicBezTo>
                    <a:cubicBezTo>
                      <a:pt x="43" y="6"/>
                      <a:pt x="52" y="7"/>
                      <a:pt x="52" y="7"/>
                    </a:cubicBezTo>
                    <a:cubicBezTo>
                      <a:pt x="109" y="0"/>
                      <a:pt x="109" y="0"/>
                      <a:pt x="109" y="0"/>
                    </a:cubicBezTo>
                    <a:cubicBezTo>
                      <a:pt x="109" y="0"/>
                      <a:pt x="56" y="7"/>
                      <a:pt x="52" y="9"/>
                    </a:cubicBezTo>
                    <a:cubicBezTo>
                      <a:pt x="52" y="9"/>
                      <a:pt x="22" y="5"/>
                      <a:pt x="11" y="4"/>
                    </a:cubicBezTo>
                    <a:cubicBezTo>
                      <a:pt x="0" y="4"/>
                      <a:pt x="4"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75"/>
              <p:cNvSpPr>
                <a:spLocks/>
              </p:cNvSpPr>
              <p:nvPr/>
            </p:nvSpPr>
            <p:spPr bwMode="auto">
              <a:xfrm>
                <a:off x="1193800" y="1330325"/>
                <a:ext cx="190500" cy="28575"/>
              </a:xfrm>
              <a:custGeom>
                <a:avLst/>
                <a:gdLst>
                  <a:gd name="T0" fmla="*/ 0 w 118"/>
                  <a:gd name="T1" fmla="*/ 5 h 17"/>
                  <a:gd name="T2" fmla="*/ 19 w 118"/>
                  <a:gd name="T3" fmla="*/ 11 h 17"/>
                  <a:gd name="T4" fmla="*/ 47 w 118"/>
                  <a:gd name="T5" fmla="*/ 15 h 17"/>
                  <a:gd name="T6" fmla="*/ 52 w 118"/>
                  <a:gd name="T7" fmla="*/ 15 h 17"/>
                  <a:gd name="T8" fmla="*/ 83 w 118"/>
                  <a:gd name="T9" fmla="*/ 8 h 17"/>
                  <a:gd name="T10" fmla="*/ 114 w 118"/>
                  <a:gd name="T11" fmla="*/ 9 h 17"/>
                  <a:gd name="T12" fmla="*/ 118 w 118"/>
                  <a:gd name="T13" fmla="*/ 4 h 17"/>
                  <a:gd name="T14" fmla="*/ 108 w 118"/>
                  <a:gd name="T15" fmla="*/ 2 h 17"/>
                  <a:gd name="T16" fmla="*/ 85 w 118"/>
                  <a:gd name="T17" fmla="*/ 6 h 17"/>
                  <a:gd name="T18" fmla="*/ 74 w 118"/>
                  <a:gd name="T19" fmla="*/ 7 h 17"/>
                  <a:gd name="T20" fmla="*/ 58 w 118"/>
                  <a:gd name="T21" fmla="*/ 10 h 17"/>
                  <a:gd name="T22" fmla="*/ 24 w 118"/>
                  <a:gd name="T23" fmla="*/ 8 h 17"/>
                  <a:gd name="T24" fmla="*/ 0 w 118"/>
                  <a:gd name="T2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17">
                    <a:moveTo>
                      <a:pt x="0" y="5"/>
                    </a:moveTo>
                    <a:cubicBezTo>
                      <a:pt x="0" y="5"/>
                      <a:pt x="8" y="10"/>
                      <a:pt x="19" y="11"/>
                    </a:cubicBezTo>
                    <a:cubicBezTo>
                      <a:pt x="31" y="12"/>
                      <a:pt x="47" y="15"/>
                      <a:pt x="47" y="15"/>
                    </a:cubicBezTo>
                    <a:cubicBezTo>
                      <a:pt x="47" y="15"/>
                      <a:pt x="48" y="17"/>
                      <a:pt x="52" y="15"/>
                    </a:cubicBezTo>
                    <a:cubicBezTo>
                      <a:pt x="56" y="12"/>
                      <a:pt x="75" y="8"/>
                      <a:pt x="83" y="8"/>
                    </a:cubicBezTo>
                    <a:cubicBezTo>
                      <a:pt x="90" y="8"/>
                      <a:pt x="114" y="5"/>
                      <a:pt x="114" y="9"/>
                    </a:cubicBezTo>
                    <a:cubicBezTo>
                      <a:pt x="118" y="4"/>
                      <a:pt x="118" y="4"/>
                      <a:pt x="118" y="4"/>
                    </a:cubicBezTo>
                    <a:cubicBezTo>
                      <a:pt x="118" y="4"/>
                      <a:pt x="118" y="0"/>
                      <a:pt x="108" y="2"/>
                    </a:cubicBezTo>
                    <a:cubicBezTo>
                      <a:pt x="99" y="4"/>
                      <a:pt x="97" y="5"/>
                      <a:pt x="85" y="6"/>
                    </a:cubicBezTo>
                    <a:cubicBezTo>
                      <a:pt x="74" y="7"/>
                      <a:pt x="74" y="7"/>
                      <a:pt x="74" y="7"/>
                    </a:cubicBezTo>
                    <a:cubicBezTo>
                      <a:pt x="74" y="7"/>
                      <a:pt x="65" y="10"/>
                      <a:pt x="58" y="10"/>
                    </a:cubicBezTo>
                    <a:cubicBezTo>
                      <a:pt x="50" y="10"/>
                      <a:pt x="34" y="12"/>
                      <a:pt x="24" y="8"/>
                    </a:cubicBezTo>
                    <a:cubicBezTo>
                      <a:pt x="14" y="5"/>
                      <a:pt x="4"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76"/>
              <p:cNvSpPr>
                <a:spLocks/>
              </p:cNvSpPr>
              <p:nvPr/>
            </p:nvSpPr>
            <p:spPr bwMode="auto">
              <a:xfrm>
                <a:off x="1317625" y="1122363"/>
                <a:ext cx="52388" cy="90488"/>
              </a:xfrm>
              <a:custGeom>
                <a:avLst/>
                <a:gdLst>
                  <a:gd name="T0" fmla="*/ 12 w 32"/>
                  <a:gd name="T1" fmla="*/ 0 h 57"/>
                  <a:gd name="T2" fmla="*/ 25 w 32"/>
                  <a:gd name="T3" fmla="*/ 5 h 57"/>
                  <a:gd name="T4" fmla="*/ 28 w 32"/>
                  <a:gd name="T5" fmla="*/ 13 h 57"/>
                  <a:gd name="T6" fmla="*/ 8 w 32"/>
                  <a:gd name="T7" fmla="*/ 56 h 57"/>
                  <a:gd name="T8" fmla="*/ 7 w 32"/>
                  <a:gd name="T9" fmla="*/ 41 h 57"/>
                  <a:gd name="T10" fmla="*/ 19 w 32"/>
                  <a:gd name="T11" fmla="*/ 11 h 57"/>
                  <a:gd name="T12" fmla="*/ 12 w 32"/>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12" y="0"/>
                    </a:moveTo>
                    <a:cubicBezTo>
                      <a:pt x="12" y="0"/>
                      <a:pt x="23" y="6"/>
                      <a:pt x="25" y="5"/>
                    </a:cubicBezTo>
                    <a:cubicBezTo>
                      <a:pt x="27" y="3"/>
                      <a:pt x="28" y="6"/>
                      <a:pt x="28" y="13"/>
                    </a:cubicBezTo>
                    <a:cubicBezTo>
                      <a:pt x="27" y="19"/>
                      <a:pt x="32" y="57"/>
                      <a:pt x="8" y="56"/>
                    </a:cubicBezTo>
                    <a:cubicBezTo>
                      <a:pt x="8" y="56"/>
                      <a:pt x="0" y="54"/>
                      <a:pt x="7" y="41"/>
                    </a:cubicBezTo>
                    <a:cubicBezTo>
                      <a:pt x="15" y="27"/>
                      <a:pt x="24" y="22"/>
                      <a:pt x="19" y="11"/>
                    </a:cubicBezTo>
                    <a:cubicBezTo>
                      <a:pt x="15" y="0"/>
                      <a:pt x="10"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77"/>
              <p:cNvSpPr>
                <a:spLocks/>
              </p:cNvSpPr>
              <p:nvPr/>
            </p:nvSpPr>
            <p:spPr bwMode="auto">
              <a:xfrm>
                <a:off x="1273175" y="1042988"/>
                <a:ext cx="82550" cy="42863"/>
              </a:xfrm>
              <a:custGeom>
                <a:avLst/>
                <a:gdLst>
                  <a:gd name="T0" fmla="*/ 51 w 51"/>
                  <a:gd name="T1" fmla="*/ 27 h 27"/>
                  <a:gd name="T2" fmla="*/ 0 w 51"/>
                  <a:gd name="T3" fmla="*/ 3 h 27"/>
                  <a:gd name="T4" fmla="*/ 51 w 51"/>
                  <a:gd name="T5" fmla="*/ 27 h 27"/>
                </a:gdLst>
                <a:ahLst/>
                <a:cxnLst>
                  <a:cxn ang="0">
                    <a:pos x="T0" y="T1"/>
                  </a:cxn>
                  <a:cxn ang="0">
                    <a:pos x="T2" y="T3"/>
                  </a:cxn>
                  <a:cxn ang="0">
                    <a:pos x="T4" y="T5"/>
                  </a:cxn>
                </a:cxnLst>
                <a:rect l="0" t="0" r="r" b="b"/>
                <a:pathLst>
                  <a:path w="51" h="27">
                    <a:moveTo>
                      <a:pt x="51" y="27"/>
                    </a:moveTo>
                    <a:cubicBezTo>
                      <a:pt x="51" y="27"/>
                      <a:pt x="40" y="5"/>
                      <a:pt x="0" y="3"/>
                    </a:cubicBezTo>
                    <a:cubicBezTo>
                      <a:pt x="0" y="3"/>
                      <a:pt x="41" y="0"/>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78"/>
              <p:cNvSpPr>
                <a:spLocks/>
              </p:cNvSpPr>
              <p:nvPr/>
            </p:nvSpPr>
            <p:spPr bwMode="auto">
              <a:xfrm>
                <a:off x="1354138" y="1077913"/>
                <a:ext cx="28575" cy="55563"/>
              </a:xfrm>
              <a:custGeom>
                <a:avLst/>
                <a:gdLst>
                  <a:gd name="T0" fmla="*/ 16 w 18"/>
                  <a:gd name="T1" fmla="*/ 4 h 34"/>
                  <a:gd name="T2" fmla="*/ 18 w 18"/>
                  <a:gd name="T3" fmla="*/ 28 h 34"/>
                  <a:gd name="T4" fmla="*/ 9 w 18"/>
                  <a:gd name="T5" fmla="*/ 34 h 34"/>
                  <a:gd name="T6" fmla="*/ 3 w 18"/>
                  <a:gd name="T7" fmla="*/ 32 h 34"/>
                  <a:gd name="T8" fmla="*/ 5 w 18"/>
                  <a:gd name="T9" fmla="*/ 24 h 34"/>
                  <a:gd name="T10" fmla="*/ 5 w 18"/>
                  <a:gd name="T11" fmla="*/ 8 h 34"/>
                  <a:gd name="T12" fmla="*/ 16 w 18"/>
                  <a:gd name="T13" fmla="*/ 4 h 34"/>
                </a:gdLst>
                <a:ahLst/>
                <a:cxnLst>
                  <a:cxn ang="0">
                    <a:pos x="T0" y="T1"/>
                  </a:cxn>
                  <a:cxn ang="0">
                    <a:pos x="T2" y="T3"/>
                  </a:cxn>
                  <a:cxn ang="0">
                    <a:pos x="T4" y="T5"/>
                  </a:cxn>
                  <a:cxn ang="0">
                    <a:pos x="T6" y="T7"/>
                  </a:cxn>
                  <a:cxn ang="0">
                    <a:pos x="T8" y="T9"/>
                  </a:cxn>
                  <a:cxn ang="0">
                    <a:pos x="T10" y="T11"/>
                  </a:cxn>
                  <a:cxn ang="0">
                    <a:pos x="T12" y="T13"/>
                  </a:cxn>
                </a:cxnLst>
                <a:rect l="0" t="0" r="r" b="b"/>
                <a:pathLst>
                  <a:path w="18" h="34">
                    <a:moveTo>
                      <a:pt x="16" y="4"/>
                    </a:moveTo>
                    <a:cubicBezTo>
                      <a:pt x="18" y="28"/>
                      <a:pt x="18" y="28"/>
                      <a:pt x="18" y="28"/>
                    </a:cubicBezTo>
                    <a:cubicBezTo>
                      <a:pt x="18" y="28"/>
                      <a:pt x="10" y="14"/>
                      <a:pt x="9" y="34"/>
                    </a:cubicBezTo>
                    <a:cubicBezTo>
                      <a:pt x="9" y="34"/>
                      <a:pt x="6" y="31"/>
                      <a:pt x="3" y="32"/>
                    </a:cubicBezTo>
                    <a:cubicBezTo>
                      <a:pt x="0" y="33"/>
                      <a:pt x="5" y="31"/>
                      <a:pt x="5" y="24"/>
                    </a:cubicBezTo>
                    <a:cubicBezTo>
                      <a:pt x="5" y="16"/>
                      <a:pt x="6" y="14"/>
                      <a:pt x="5" y="8"/>
                    </a:cubicBezTo>
                    <a:cubicBezTo>
                      <a:pt x="4" y="2"/>
                      <a:pt x="8"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79"/>
              <p:cNvSpPr>
                <a:spLocks/>
              </p:cNvSpPr>
              <p:nvPr/>
            </p:nvSpPr>
            <p:spPr bwMode="auto">
              <a:xfrm>
                <a:off x="1377950" y="1054100"/>
                <a:ext cx="215900" cy="120650"/>
              </a:xfrm>
              <a:custGeom>
                <a:avLst/>
                <a:gdLst>
                  <a:gd name="T0" fmla="*/ 7 w 134"/>
                  <a:gd name="T1" fmla="*/ 25 h 75"/>
                  <a:gd name="T2" fmla="*/ 5 w 134"/>
                  <a:gd name="T3" fmla="*/ 75 h 75"/>
                  <a:gd name="T4" fmla="*/ 2 w 134"/>
                  <a:gd name="T5" fmla="*/ 21 h 75"/>
                  <a:gd name="T6" fmla="*/ 7 w 134"/>
                  <a:gd name="T7" fmla="*/ 19 h 75"/>
                  <a:gd name="T8" fmla="*/ 114 w 134"/>
                  <a:gd name="T9" fmla="*/ 3 h 75"/>
                  <a:gd name="T10" fmla="*/ 130 w 134"/>
                  <a:gd name="T11" fmla="*/ 8 h 75"/>
                  <a:gd name="T12" fmla="*/ 113 w 134"/>
                  <a:gd name="T13" fmla="*/ 7 h 75"/>
                  <a:gd name="T14" fmla="*/ 15 w 134"/>
                  <a:gd name="T15" fmla="*/ 21 h 75"/>
                  <a:gd name="T16" fmla="*/ 7 w 134"/>
                  <a:gd name="T17" fmla="*/ 2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75">
                    <a:moveTo>
                      <a:pt x="7" y="25"/>
                    </a:moveTo>
                    <a:cubicBezTo>
                      <a:pt x="7" y="25"/>
                      <a:pt x="11" y="60"/>
                      <a:pt x="5" y="75"/>
                    </a:cubicBezTo>
                    <a:cubicBezTo>
                      <a:pt x="5" y="75"/>
                      <a:pt x="8" y="48"/>
                      <a:pt x="2" y="21"/>
                    </a:cubicBezTo>
                    <a:cubicBezTo>
                      <a:pt x="2" y="21"/>
                      <a:pt x="0" y="20"/>
                      <a:pt x="7" y="19"/>
                    </a:cubicBezTo>
                    <a:cubicBezTo>
                      <a:pt x="14" y="18"/>
                      <a:pt x="114" y="3"/>
                      <a:pt x="114" y="3"/>
                    </a:cubicBezTo>
                    <a:cubicBezTo>
                      <a:pt x="114" y="3"/>
                      <a:pt x="126" y="0"/>
                      <a:pt x="130" y="8"/>
                    </a:cubicBezTo>
                    <a:cubicBezTo>
                      <a:pt x="134" y="15"/>
                      <a:pt x="126" y="5"/>
                      <a:pt x="113" y="7"/>
                    </a:cubicBezTo>
                    <a:cubicBezTo>
                      <a:pt x="100" y="8"/>
                      <a:pt x="15" y="21"/>
                      <a:pt x="15" y="21"/>
                    </a:cubicBezTo>
                    <a:cubicBezTo>
                      <a:pt x="15" y="21"/>
                      <a:pt x="7" y="22"/>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80"/>
              <p:cNvSpPr>
                <a:spLocks/>
              </p:cNvSpPr>
              <p:nvPr/>
            </p:nvSpPr>
            <p:spPr bwMode="auto">
              <a:xfrm>
                <a:off x="1393825" y="1095375"/>
                <a:ext cx="190500" cy="42863"/>
              </a:xfrm>
              <a:custGeom>
                <a:avLst/>
                <a:gdLst>
                  <a:gd name="T0" fmla="*/ 4 w 118"/>
                  <a:gd name="T1" fmla="*/ 10 h 26"/>
                  <a:gd name="T2" fmla="*/ 1 w 118"/>
                  <a:gd name="T3" fmla="*/ 15 h 26"/>
                  <a:gd name="T4" fmla="*/ 5 w 118"/>
                  <a:gd name="T5" fmla="*/ 26 h 26"/>
                  <a:gd name="T6" fmla="*/ 97 w 118"/>
                  <a:gd name="T7" fmla="*/ 22 h 26"/>
                  <a:gd name="T8" fmla="*/ 115 w 118"/>
                  <a:gd name="T9" fmla="*/ 15 h 26"/>
                  <a:gd name="T10" fmla="*/ 104 w 118"/>
                  <a:gd name="T11" fmla="*/ 0 h 26"/>
                  <a:gd name="T12" fmla="*/ 4 w 118"/>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118" h="26">
                    <a:moveTo>
                      <a:pt x="4" y="10"/>
                    </a:moveTo>
                    <a:cubicBezTo>
                      <a:pt x="4" y="10"/>
                      <a:pt x="1" y="8"/>
                      <a:pt x="1" y="15"/>
                    </a:cubicBezTo>
                    <a:cubicBezTo>
                      <a:pt x="0" y="22"/>
                      <a:pt x="0" y="26"/>
                      <a:pt x="5" y="26"/>
                    </a:cubicBezTo>
                    <a:cubicBezTo>
                      <a:pt x="11" y="26"/>
                      <a:pt x="86" y="22"/>
                      <a:pt x="97" y="22"/>
                    </a:cubicBezTo>
                    <a:cubicBezTo>
                      <a:pt x="107" y="22"/>
                      <a:pt x="115" y="22"/>
                      <a:pt x="115" y="15"/>
                    </a:cubicBezTo>
                    <a:cubicBezTo>
                      <a:pt x="115" y="7"/>
                      <a:pt x="118" y="0"/>
                      <a:pt x="104" y="0"/>
                    </a:cubicBezTo>
                    <a:cubicBezTo>
                      <a:pt x="90" y="1"/>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81"/>
              <p:cNvSpPr>
                <a:spLocks/>
              </p:cNvSpPr>
              <p:nvPr/>
            </p:nvSpPr>
            <p:spPr bwMode="auto">
              <a:xfrm>
                <a:off x="1384300" y="1135063"/>
                <a:ext cx="214313" cy="58738"/>
              </a:xfrm>
              <a:custGeom>
                <a:avLst/>
                <a:gdLst>
                  <a:gd name="T0" fmla="*/ 0 w 133"/>
                  <a:gd name="T1" fmla="*/ 30 h 37"/>
                  <a:gd name="T2" fmla="*/ 32 w 133"/>
                  <a:gd name="T3" fmla="*/ 14 h 37"/>
                  <a:gd name="T4" fmla="*/ 117 w 133"/>
                  <a:gd name="T5" fmla="*/ 10 h 37"/>
                  <a:gd name="T6" fmla="*/ 121 w 133"/>
                  <a:gd name="T7" fmla="*/ 35 h 37"/>
                  <a:gd name="T8" fmla="*/ 0 w 133"/>
                  <a:gd name="T9" fmla="*/ 30 h 37"/>
                </a:gdLst>
                <a:ahLst/>
                <a:cxnLst>
                  <a:cxn ang="0">
                    <a:pos x="T0" y="T1"/>
                  </a:cxn>
                  <a:cxn ang="0">
                    <a:pos x="T2" y="T3"/>
                  </a:cxn>
                  <a:cxn ang="0">
                    <a:pos x="T4" y="T5"/>
                  </a:cxn>
                  <a:cxn ang="0">
                    <a:pos x="T6" y="T7"/>
                  </a:cxn>
                  <a:cxn ang="0">
                    <a:pos x="T8" y="T9"/>
                  </a:cxn>
                </a:cxnLst>
                <a:rect l="0" t="0" r="r" b="b"/>
                <a:pathLst>
                  <a:path w="133" h="37">
                    <a:moveTo>
                      <a:pt x="0" y="30"/>
                    </a:moveTo>
                    <a:cubicBezTo>
                      <a:pt x="0" y="30"/>
                      <a:pt x="14" y="21"/>
                      <a:pt x="32" y="14"/>
                    </a:cubicBezTo>
                    <a:cubicBezTo>
                      <a:pt x="51" y="6"/>
                      <a:pt x="101" y="0"/>
                      <a:pt x="117" y="10"/>
                    </a:cubicBezTo>
                    <a:cubicBezTo>
                      <a:pt x="133" y="20"/>
                      <a:pt x="131" y="33"/>
                      <a:pt x="121" y="35"/>
                    </a:cubicBezTo>
                    <a:cubicBezTo>
                      <a:pt x="112" y="37"/>
                      <a:pt x="0" y="30"/>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82"/>
              <p:cNvSpPr>
                <a:spLocks/>
              </p:cNvSpPr>
              <p:nvPr/>
            </p:nvSpPr>
            <p:spPr bwMode="auto">
              <a:xfrm>
                <a:off x="1177925" y="1404938"/>
                <a:ext cx="185738" cy="34925"/>
              </a:xfrm>
              <a:custGeom>
                <a:avLst/>
                <a:gdLst>
                  <a:gd name="T0" fmla="*/ 11 w 115"/>
                  <a:gd name="T1" fmla="*/ 4 h 22"/>
                  <a:gd name="T2" fmla="*/ 115 w 115"/>
                  <a:gd name="T3" fmla="*/ 5 h 22"/>
                  <a:gd name="T4" fmla="*/ 15 w 115"/>
                  <a:gd name="T5" fmla="*/ 7 h 22"/>
                  <a:gd name="T6" fmla="*/ 35 w 115"/>
                  <a:gd name="T7" fmla="*/ 15 h 22"/>
                  <a:gd name="T8" fmla="*/ 5 w 115"/>
                  <a:gd name="T9" fmla="*/ 8 h 22"/>
                  <a:gd name="T10" fmla="*/ 11 w 115"/>
                  <a:gd name="T11" fmla="*/ 4 h 22"/>
                </a:gdLst>
                <a:ahLst/>
                <a:cxnLst>
                  <a:cxn ang="0">
                    <a:pos x="T0" y="T1"/>
                  </a:cxn>
                  <a:cxn ang="0">
                    <a:pos x="T2" y="T3"/>
                  </a:cxn>
                  <a:cxn ang="0">
                    <a:pos x="T4" y="T5"/>
                  </a:cxn>
                  <a:cxn ang="0">
                    <a:pos x="T6" y="T7"/>
                  </a:cxn>
                  <a:cxn ang="0">
                    <a:pos x="T8" y="T9"/>
                  </a:cxn>
                  <a:cxn ang="0">
                    <a:pos x="T10" y="T11"/>
                  </a:cxn>
                </a:cxnLst>
                <a:rect l="0" t="0" r="r" b="b"/>
                <a:pathLst>
                  <a:path w="115" h="22">
                    <a:moveTo>
                      <a:pt x="11" y="4"/>
                    </a:moveTo>
                    <a:cubicBezTo>
                      <a:pt x="11" y="4"/>
                      <a:pt x="41" y="20"/>
                      <a:pt x="115" y="5"/>
                    </a:cubicBezTo>
                    <a:cubicBezTo>
                      <a:pt x="115" y="5"/>
                      <a:pt x="62" y="22"/>
                      <a:pt x="15" y="7"/>
                    </a:cubicBezTo>
                    <a:cubicBezTo>
                      <a:pt x="15" y="7"/>
                      <a:pt x="11" y="13"/>
                      <a:pt x="35" y="15"/>
                    </a:cubicBezTo>
                    <a:cubicBezTo>
                      <a:pt x="35" y="15"/>
                      <a:pt x="9" y="16"/>
                      <a:pt x="5" y="8"/>
                    </a:cubicBezTo>
                    <a:cubicBezTo>
                      <a:pt x="0" y="0"/>
                      <a:pt x="11" y="2"/>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83"/>
              <p:cNvSpPr>
                <a:spLocks/>
              </p:cNvSpPr>
              <p:nvPr/>
            </p:nvSpPr>
            <p:spPr bwMode="auto">
              <a:xfrm>
                <a:off x="1358900" y="1403350"/>
                <a:ext cx="49213" cy="26988"/>
              </a:xfrm>
              <a:custGeom>
                <a:avLst/>
                <a:gdLst>
                  <a:gd name="T0" fmla="*/ 10 w 31"/>
                  <a:gd name="T1" fmla="*/ 0 h 17"/>
                  <a:gd name="T2" fmla="*/ 0 w 31"/>
                  <a:gd name="T3" fmla="*/ 17 h 17"/>
                  <a:gd name="T4" fmla="*/ 24 w 31"/>
                  <a:gd name="T5" fmla="*/ 7 h 17"/>
                  <a:gd name="T6" fmla="*/ 10 w 31"/>
                  <a:gd name="T7" fmla="*/ 0 h 17"/>
                </a:gdLst>
                <a:ahLst/>
                <a:cxnLst>
                  <a:cxn ang="0">
                    <a:pos x="T0" y="T1"/>
                  </a:cxn>
                  <a:cxn ang="0">
                    <a:pos x="T2" y="T3"/>
                  </a:cxn>
                  <a:cxn ang="0">
                    <a:pos x="T4" y="T5"/>
                  </a:cxn>
                  <a:cxn ang="0">
                    <a:pos x="T6" y="T7"/>
                  </a:cxn>
                </a:cxnLst>
                <a:rect l="0" t="0" r="r" b="b"/>
                <a:pathLst>
                  <a:path w="31" h="17">
                    <a:moveTo>
                      <a:pt x="10" y="0"/>
                    </a:moveTo>
                    <a:cubicBezTo>
                      <a:pt x="10" y="0"/>
                      <a:pt x="31" y="10"/>
                      <a:pt x="0" y="17"/>
                    </a:cubicBezTo>
                    <a:cubicBezTo>
                      <a:pt x="0" y="17"/>
                      <a:pt x="23" y="13"/>
                      <a:pt x="24" y="7"/>
                    </a:cubicBezTo>
                    <a:cubicBezTo>
                      <a:pt x="25" y="1"/>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84"/>
              <p:cNvSpPr>
                <a:spLocks/>
              </p:cNvSpPr>
              <p:nvPr/>
            </p:nvSpPr>
            <p:spPr bwMode="auto">
              <a:xfrm>
                <a:off x="1169988" y="1398588"/>
                <a:ext cx="38100" cy="31750"/>
              </a:xfrm>
              <a:custGeom>
                <a:avLst/>
                <a:gdLst>
                  <a:gd name="T0" fmla="*/ 4 w 24"/>
                  <a:gd name="T1" fmla="*/ 7 h 20"/>
                  <a:gd name="T2" fmla="*/ 24 w 24"/>
                  <a:gd name="T3" fmla="*/ 20 h 20"/>
                  <a:gd name="T4" fmla="*/ 9 w 24"/>
                  <a:gd name="T5" fmla="*/ 7 h 20"/>
                  <a:gd name="T6" fmla="*/ 20 w 24"/>
                  <a:gd name="T7" fmla="*/ 4 h 20"/>
                  <a:gd name="T8" fmla="*/ 20 w 24"/>
                  <a:gd name="T9" fmla="*/ 0 h 20"/>
                  <a:gd name="T10" fmla="*/ 4 w 24"/>
                  <a:gd name="T11" fmla="*/ 7 h 20"/>
                </a:gdLst>
                <a:ahLst/>
                <a:cxnLst>
                  <a:cxn ang="0">
                    <a:pos x="T0" y="T1"/>
                  </a:cxn>
                  <a:cxn ang="0">
                    <a:pos x="T2" y="T3"/>
                  </a:cxn>
                  <a:cxn ang="0">
                    <a:pos x="T4" y="T5"/>
                  </a:cxn>
                  <a:cxn ang="0">
                    <a:pos x="T6" y="T7"/>
                  </a:cxn>
                  <a:cxn ang="0">
                    <a:pos x="T8" y="T9"/>
                  </a:cxn>
                  <a:cxn ang="0">
                    <a:pos x="T10" y="T11"/>
                  </a:cxn>
                </a:cxnLst>
                <a:rect l="0" t="0" r="r" b="b"/>
                <a:pathLst>
                  <a:path w="24" h="20">
                    <a:moveTo>
                      <a:pt x="4" y="7"/>
                    </a:moveTo>
                    <a:cubicBezTo>
                      <a:pt x="4" y="7"/>
                      <a:pt x="0" y="17"/>
                      <a:pt x="24" y="20"/>
                    </a:cubicBezTo>
                    <a:cubicBezTo>
                      <a:pt x="24" y="20"/>
                      <a:pt x="8" y="17"/>
                      <a:pt x="9" y="7"/>
                    </a:cubicBezTo>
                    <a:cubicBezTo>
                      <a:pt x="9" y="7"/>
                      <a:pt x="16" y="3"/>
                      <a:pt x="20" y="4"/>
                    </a:cubicBezTo>
                    <a:cubicBezTo>
                      <a:pt x="20" y="0"/>
                      <a:pt x="20" y="0"/>
                      <a:pt x="20" y="0"/>
                    </a:cubicBezTo>
                    <a:cubicBezTo>
                      <a:pt x="20" y="0"/>
                      <a:pt x="12" y="1"/>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85"/>
              <p:cNvSpPr>
                <a:spLocks/>
              </p:cNvSpPr>
              <p:nvPr/>
            </p:nvSpPr>
            <p:spPr bwMode="auto">
              <a:xfrm>
                <a:off x="1171575" y="1417638"/>
                <a:ext cx="96838" cy="155575"/>
              </a:xfrm>
              <a:custGeom>
                <a:avLst/>
                <a:gdLst>
                  <a:gd name="T0" fmla="*/ 5 w 60"/>
                  <a:gd name="T1" fmla="*/ 3 h 96"/>
                  <a:gd name="T2" fmla="*/ 2 w 60"/>
                  <a:gd name="T3" fmla="*/ 3 h 96"/>
                  <a:gd name="T4" fmla="*/ 3 w 60"/>
                  <a:gd name="T5" fmla="*/ 35 h 96"/>
                  <a:gd name="T6" fmla="*/ 3 w 60"/>
                  <a:gd name="T7" fmla="*/ 85 h 96"/>
                  <a:gd name="T8" fmla="*/ 33 w 60"/>
                  <a:gd name="T9" fmla="*/ 89 h 96"/>
                  <a:gd name="T10" fmla="*/ 40 w 60"/>
                  <a:gd name="T11" fmla="*/ 63 h 96"/>
                  <a:gd name="T12" fmla="*/ 45 w 60"/>
                  <a:gd name="T13" fmla="*/ 43 h 96"/>
                  <a:gd name="T14" fmla="*/ 52 w 60"/>
                  <a:gd name="T15" fmla="*/ 23 h 96"/>
                  <a:gd name="T16" fmla="*/ 51 w 60"/>
                  <a:gd name="T17" fmla="*/ 15 h 96"/>
                  <a:gd name="T18" fmla="*/ 5 w 60"/>
                  <a:gd name="T19"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6">
                    <a:moveTo>
                      <a:pt x="5" y="3"/>
                    </a:moveTo>
                    <a:cubicBezTo>
                      <a:pt x="5" y="3"/>
                      <a:pt x="2" y="0"/>
                      <a:pt x="2" y="3"/>
                    </a:cubicBezTo>
                    <a:cubicBezTo>
                      <a:pt x="2" y="7"/>
                      <a:pt x="5" y="12"/>
                      <a:pt x="3" y="35"/>
                    </a:cubicBezTo>
                    <a:cubicBezTo>
                      <a:pt x="2" y="58"/>
                      <a:pt x="0" y="82"/>
                      <a:pt x="3" y="85"/>
                    </a:cubicBezTo>
                    <a:cubicBezTo>
                      <a:pt x="6" y="89"/>
                      <a:pt x="29" y="96"/>
                      <a:pt x="33" y="89"/>
                    </a:cubicBezTo>
                    <a:cubicBezTo>
                      <a:pt x="37" y="82"/>
                      <a:pt x="34" y="74"/>
                      <a:pt x="40" y="63"/>
                    </a:cubicBezTo>
                    <a:cubicBezTo>
                      <a:pt x="45" y="51"/>
                      <a:pt x="30" y="57"/>
                      <a:pt x="45" y="43"/>
                    </a:cubicBezTo>
                    <a:cubicBezTo>
                      <a:pt x="60" y="29"/>
                      <a:pt x="44" y="36"/>
                      <a:pt x="52" y="23"/>
                    </a:cubicBezTo>
                    <a:cubicBezTo>
                      <a:pt x="60" y="10"/>
                      <a:pt x="57" y="15"/>
                      <a:pt x="51" y="15"/>
                    </a:cubicBezTo>
                    <a:cubicBezTo>
                      <a:pt x="44" y="15"/>
                      <a:pt x="22" y="1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86"/>
              <p:cNvSpPr>
                <a:spLocks/>
              </p:cNvSpPr>
              <p:nvPr/>
            </p:nvSpPr>
            <p:spPr bwMode="auto">
              <a:xfrm>
                <a:off x="1301750" y="1420813"/>
                <a:ext cx="98425" cy="127000"/>
              </a:xfrm>
              <a:custGeom>
                <a:avLst/>
                <a:gdLst>
                  <a:gd name="T0" fmla="*/ 7 w 61"/>
                  <a:gd name="T1" fmla="*/ 13 h 79"/>
                  <a:gd name="T2" fmla="*/ 60 w 61"/>
                  <a:gd name="T3" fmla="*/ 0 h 79"/>
                  <a:gd name="T4" fmla="*/ 61 w 61"/>
                  <a:gd name="T5" fmla="*/ 78 h 79"/>
                  <a:gd name="T6" fmla="*/ 47 w 61"/>
                  <a:gd name="T7" fmla="*/ 61 h 79"/>
                  <a:gd name="T8" fmla="*/ 27 w 61"/>
                  <a:gd name="T9" fmla="*/ 31 h 79"/>
                  <a:gd name="T10" fmla="*/ 7 w 61"/>
                  <a:gd name="T11" fmla="*/ 13 h 79"/>
                </a:gdLst>
                <a:ahLst/>
                <a:cxnLst>
                  <a:cxn ang="0">
                    <a:pos x="T0" y="T1"/>
                  </a:cxn>
                  <a:cxn ang="0">
                    <a:pos x="T2" y="T3"/>
                  </a:cxn>
                  <a:cxn ang="0">
                    <a:pos x="T4" y="T5"/>
                  </a:cxn>
                  <a:cxn ang="0">
                    <a:pos x="T6" y="T7"/>
                  </a:cxn>
                  <a:cxn ang="0">
                    <a:pos x="T8" y="T9"/>
                  </a:cxn>
                  <a:cxn ang="0">
                    <a:pos x="T10" y="T11"/>
                  </a:cxn>
                </a:cxnLst>
                <a:rect l="0" t="0" r="r" b="b"/>
                <a:pathLst>
                  <a:path w="61" h="79">
                    <a:moveTo>
                      <a:pt x="7" y="13"/>
                    </a:moveTo>
                    <a:cubicBezTo>
                      <a:pt x="7" y="13"/>
                      <a:pt x="49" y="15"/>
                      <a:pt x="60" y="0"/>
                    </a:cubicBezTo>
                    <a:cubicBezTo>
                      <a:pt x="61" y="78"/>
                      <a:pt x="61" y="78"/>
                      <a:pt x="61" y="78"/>
                    </a:cubicBezTo>
                    <a:cubicBezTo>
                      <a:pt x="61" y="78"/>
                      <a:pt x="52" y="79"/>
                      <a:pt x="47" y="61"/>
                    </a:cubicBezTo>
                    <a:cubicBezTo>
                      <a:pt x="42" y="44"/>
                      <a:pt x="41" y="33"/>
                      <a:pt x="27" y="31"/>
                    </a:cubicBezTo>
                    <a:cubicBezTo>
                      <a:pt x="13" y="29"/>
                      <a:pt x="0" y="19"/>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87"/>
              <p:cNvSpPr>
                <a:spLocks/>
              </p:cNvSpPr>
              <p:nvPr/>
            </p:nvSpPr>
            <p:spPr bwMode="auto">
              <a:xfrm>
                <a:off x="1373188" y="1719263"/>
                <a:ext cx="133350" cy="374650"/>
              </a:xfrm>
              <a:custGeom>
                <a:avLst/>
                <a:gdLst>
                  <a:gd name="T0" fmla="*/ 69 w 83"/>
                  <a:gd name="T1" fmla="*/ 0 h 233"/>
                  <a:gd name="T2" fmla="*/ 42 w 83"/>
                  <a:gd name="T3" fmla="*/ 15 h 233"/>
                  <a:gd name="T4" fmla="*/ 12 w 83"/>
                  <a:gd name="T5" fmla="*/ 64 h 233"/>
                  <a:gd name="T6" fmla="*/ 38 w 83"/>
                  <a:gd name="T7" fmla="*/ 122 h 233"/>
                  <a:gd name="T8" fmla="*/ 34 w 83"/>
                  <a:gd name="T9" fmla="*/ 197 h 233"/>
                  <a:gd name="T10" fmla="*/ 81 w 83"/>
                  <a:gd name="T11" fmla="*/ 69 h 233"/>
                  <a:gd name="T12" fmla="*/ 69 w 83"/>
                  <a:gd name="T13" fmla="*/ 0 h 233"/>
                </a:gdLst>
                <a:ahLst/>
                <a:cxnLst>
                  <a:cxn ang="0">
                    <a:pos x="T0" y="T1"/>
                  </a:cxn>
                  <a:cxn ang="0">
                    <a:pos x="T2" y="T3"/>
                  </a:cxn>
                  <a:cxn ang="0">
                    <a:pos x="T4" y="T5"/>
                  </a:cxn>
                  <a:cxn ang="0">
                    <a:pos x="T6" y="T7"/>
                  </a:cxn>
                  <a:cxn ang="0">
                    <a:pos x="T8" y="T9"/>
                  </a:cxn>
                  <a:cxn ang="0">
                    <a:pos x="T10" y="T11"/>
                  </a:cxn>
                  <a:cxn ang="0">
                    <a:pos x="T12" y="T13"/>
                  </a:cxn>
                </a:cxnLst>
                <a:rect l="0" t="0" r="r" b="b"/>
                <a:pathLst>
                  <a:path w="83" h="233">
                    <a:moveTo>
                      <a:pt x="69" y="0"/>
                    </a:moveTo>
                    <a:cubicBezTo>
                      <a:pt x="69" y="0"/>
                      <a:pt x="70" y="11"/>
                      <a:pt x="42" y="15"/>
                    </a:cubicBezTo>
                    <a:cubicBezTo>
                      <a:pt x="13" y="19"/>
                      <a:pt x="11" y="36"/>
                      <a:pt x="12" y="64"/>
                    </a:cubicBezTo>
                    <a:cubicBezTo>
                      <a:pt x="14" y="93"/>
                      <a:pt x="43" y="88"/>
                      <a:pt x="38" y="122"/>
                    </a:cubicBezTo>
                    <a:cubicBezTo>
                      <a:pt x="33" y="157"/>
                      <a:pt x="0" y="160"/>
                      <a:pt x="34" y="197"/>
                    </a:cubicBezTo>
                    <a:cubicBezTo>
                      <a:pt x="68" y="233"/>
                      <a:pt x="78" y="69"/>
                      <a:pt x="81" y="69"/>
                    </a:cubicBezTo>
                    <a:cubicBezTo>
                      <a:pt x="83" y="69"/>
                      <a:pt x="75" y="83"/>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7" name="组合 166"/>
            <p:cNvGrpSpPr/>
            <p:nvPr/>
          </p:nvGrpSpPr>
          <p:grpSpPr>
            <a:xfrm>
              <a:off x="1348780" y="4485504"/>
              <a:ext cx="2370017" cy="858081"/>
              <a:chOff x="876871" y="4710606"/>
              <a:chExt cx="2370017" cy="858081"/>
            </a:xfrm>
          </p:grpSpPr>
          <p:sp>
            <p:nvSpPr>
              <p:cNvPr id="168" name="矩形 167"/>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69" name="矩形 168"/>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81" name="组合 180"/>
          <p:cNvGrpSpPr/>
          <p:nvPr/>
        </p:nvGrpSpPr>
        <p:grpSpPr>
          <a:xfrm>
            <a:off x="3597285" y="2695575"/>
            <a:ext cx="2370017" cy="2648010"/>
            <a:chOff x="3738163" y="2695575"/>
            <a:chExt cx="2370017" cy="2648010"/>
          </a:xfrm>
        </p:grpSpPr>
        <p:grpSp>
          <p:nvGrpSpPr>
            <p:cNvPr id="43" name="Group 95"/>
            <p:cNvGrpSpPr/>
            <p:nvPr/>
          </p:nvGrpSpPr>
          <p:grpSpPr>
            <a:xfrm>
              <a:off x="4232025" y="2695575"/>
              <a:ext cx="1368188" cy="1227138"/>
              <a:chOff x="523875" y="1042988"/>
              <a:chExt cx="1539875" cy="1381125"/>
            </a:xfrm>
            <a:solidFill>
              <a:schemeClr val="bg1">
                <a:alpha val="80000"/>
              </a:schemeClr>
            </a:solidFill>
          </p:grpSpPr>
          <p:sp>
            <p:nvSpPr>
              <p:cNvPr id="44" name="Freeform 96"/>
              <p:cNvSpPr>
                <a:spLocks/>
              </p:cNvSpPr>
              <p:nvPr/>
            </p:nvSpPr>
            <p:spPr bwMode="auto">
              <a:xfrm>
                <a:off x="523875" y="1046163"/>
                <a:ext cx="1539875" cy="1374775"/>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97"/>
              <p:cNvSpPr>
                <a:spLocks/>
              </p:cNvSpPr>
              <p:nvPr/>
            </p:nvSpPr>
            <p:spPr bwMode="auto">
              <a:xfrm>
                <a:off x="538163" y="1824038"/>
                <a:ext cx="42863" cy="98425"/>
              </a:xfrm>
              <a:custGeom>
                <a:avLst/>
                <a:gdLst>
                  <a:gd name="T0" fmla="*/ 4 w 27"/>
                  <a:gd name="T1" fmla="*/ 0 h 61"/>
                  <a:gd name="T2" fmla="*/ 19 w 27"/>
                  <a:gd name="T3" fmla="*/ 2 h 61"/>
                  <a:gd name="T4" fmla="*/ 27 w 27"/>
                  <a:gd name="T5" fmla="*/ 14 h 61"/>
                  <a:gd name="T6" fmla="*/ 27 w 27"/>
                  <a:gd name="T7" fmla="*/ 61 h 61"/>
                  <a:gd name="T8" fmla="*/ 13 w 27"/>
                  <a:gd name="T9" fmla="*/ 21 h 61"/>
                  <a:gd name="T10" fmla="*/ 4 w 27"/>
                  <a:gd name="T11" fmla="*/ 0 h 61"/>
                </a:gdLst>
                <a:ahLst/>
                <a:cxnLst>
                  <a:cxn ang="0">
                    <a:pos x="T0" y="T1"/>
                  </a:cxn>
                  <a:cxn ang="0">
                    <a:pos x="T2" y="T3"/>
                  </a:cxn>
                  <a:cxn ang="0">
                    <a:pos x="T4" y="T5"/>
                  </a:cxn>
                  <a:cxn ang="0">
                    <a:pos x="T6" y="T7"/>
                  </a:cxn>
                  <a:cxn ang="0">
                    <a:pos x="T8" y="T9"/>
                  </a:cxn>
                  <a:cxn ang="0">
                    <a:pos x="T10" y="T11"/>
                  </a:cxn>
                </a:cxnLst>
                <a:rect l="0" t="0" r="r" b="b"/>
                <a:pathLst>
                  <a:path w="27" h="61">
                    <a:moveTo>
                      <a:pt x="4" y="0"/>
                    </a:moveTo>
                    <a:cubicBezTo>
                      <a:pt x="19" y="2"/>
                      <a:pt x="19" y="2"/>
                      <a:pt x="19" y="2"/>
                    </a:cubicBezTo>
                    <a:cubicBezTo>
                      <a:pt x="19" y="2"/>
                      <a:pt x="27" y="3"/>
                      <a:pt x="27" y="14"/>
                    </a:cubicBezTo>
                    <a:cubicBezTo>
                      <a:pt x="26" y="25"/>
                      <a:pt x="27" y="61"/>
                      <a:pt x="27" y="61"/>
                    </a:cubicBezTo>
                    <a:cubicBezTo>
                      <a:pt x="27" y="61"/>
                      <a:pt x="26" y="27"/>
                      <a:pt x="13" y="21"/>
                    </a:cubicBezTo>
                    <a:cubicBezTo>
                      <a:pt x="0" y="15"/>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98"/>
              <p:cNvSpPr>
                <a:spLocks/>
              </p:cNvSpPr>
              <p:nvPr/>
            </p:nvSpPr>
            <p:spPr bwMode="auto">
              <a:xfrm>
                <a:off x="533400" y="1893888"/>
                <a:ext cx="52388" cy="173038"/>
              </a:xfrm>
              <a:custGeom>
                <a:avLst/>
                <a:gdLst>
                  <a:gd name="T0" fmla="*/ 28 w 32"/>
                  <a:gd name="T1" fmla="*/ 9 h 107"/>
                  <a:gd name="T2" fmla="*/ 25 w 32"/>
                  <a:gd name="T3" fmla="*/ 87 h 107"/>
                  <a:gd name="T4" fmla="*/ 1 w 32"/>
                  <a:gd name="T5" fmla="*/ 42 h 107"/>
                  <a:gd name="T6" fmla="*/ 28 w 32"/>
                  <a:gd name="T7" fmla="*/ 9 h 107"/>
                </a:gdLst>
                <a:ahLst/>
                <a:cxnLst>
                  <a:cxn ang="0">
                    <a:pos x="T0" y="T1"/>
                  </a:cxn>
                  <a:cxn ang="0">
                    <a:pos x="T2" y="T3"/>
                  </a:cxn>
                  <a:cxn ang="0">
                    <a:pos x="T4" y="T5"/>
                  </a:cxn>
                  <a:cxn ang="0">
                    <a:pos x="T6" y="T7"/>
                  </a:cxn>
                </a:cxnLst>
                <a:rect l="0" t="0" r="r" b="b"/>
                <a:pathLst>
                  <a:path w="32" h="107">
                    <a:moveTo>
                      <a:pt x="28" y="9"/>
                    </a:moveTo>
                    <a:cubicBezTo>
                      <a:pt x="28" y="9"/>
                      <a:pt x="32" y="66"/>
                      <a:pt x="25" y="87"/>
                    </a:cubicBezTo>
                    <a:cubicBezTo>
                      <a:pt x="18" y="107"/>
                      <a:pt x="0" y="84"/>
                      <a:pt x="1" y="42"/>
                    </a:cubicBezTo>
                    <a:cubicBezTo>
                      <a:pt x="1" y="0"/>
                      <a:pt x="27" y="27"/>
                      <a:pt x="2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99"/>
              <p:cNvSpPr>
                <a:spLocks/>
              </p:cNvSpPr>
              <p:nvPr/>
            </p:nvSpPr>
            <p:spPr bwMode="auto">
              <a:xfrm>
                <a:off x="598488" y="1876425"/>
                <a:ext cx="469900" cy="179388"/>
              </a:xfrm>
              <a:custGeom>
                <a:avLst/>
                <a:gdLst>
                  <a:gd name="T0" fmla="*/ 259 w 292"/>
                  <a:gd name="T1" fmla="*/ 0 h 111"/>
                  <a:gd name="T2" fmla="*/ 257 w 292"/>
                  <a:gd name="T3" fmla="*/ 0 h 111"/>
                  <a:gd name="T4" fmla="*/ 26 w 292"/>
                  <a:gd name="T5" fmla="*/ 3 h 111"/>
                  <a:gd name="T6" fmla="*/ 14 w 292"/>
                  <a:gd name="T7" fmla="*/ 1 h 111"/>
                  <a:gd name="T8" fmla="*/ 3 w 292"/>
                  <a:gd name="T9" fmla="*/ 6 h 111"/>
                  <a:gd name="T10" fmla="*/ 11 w 292"/>
                  <a:gd name="T11" fmla="*/ 111 h 111"/>
                  <a:gd name="T12" fmla="*/ 12 w 292"/>
                  <a:gd name="T13" fmla="*/ 111 h 111"/>
                  <a:gd name="T14" fmla="*/ 26 w 292"/>
                  <a:gd name="T15" fmla="*/ 97 h 111"/>
                  <a:gd name="T16" fmla="*/ 52 w 292"/>
                  <a:gd name="T17" fmla="*/ 84 h 111"/>
                  <a:gd name="T18" fmla="*/ 57 w 292"/>
                  <a:gd name="T19" fmla="*/ 85 h 111"/>
                  <a:gd name="T20" fmla="*/ 156 w 292"/>
                  <a:gd name="T21" fmla="*/ 93 h 111"/>
                  <a:gd name="T22" fmla="*/ 183 w 292"/>
                  <a:gd name="T23" fmla="*/ 92 h 111"/>
                  <a:gd name="T24" fmla="*/ 274 w 292"/>
                  <a:gd name="T25" fmla="*/ 74 h 111"/>
                  <a:gd name="T26" fmla="*/ 256 w 292"/>
                  <a:gd name="T27" fmla="*/ 41 h 111"/>
                  <a:gd name="T28" fmla="*/ 255 w 292"/>
                  <a:gd name="T29" fmla="*/ 41 h 111"/>
                  <a:gd name="T30" fmla="*/ 254 w 292"/>
                  <a:gd name="T31" fmla="*/ 41 h 111"/>
                  <a:gd name="T32" fmla="*/ 231 w 292"/>
                  <a:gd name="T33" fmla="*/ 38 h 111"/>
                  <a:gd name="T34" fmla="*/ 203 w 292"/>
                  <a:gd name="T35" fmla="*/ 35 h 111"/>
                  <a:gd name="T36" fmla="*/ 167 w 292"/>
                  <a:gd name="T37" fmla="*/ 39 h 111"/>
                  <a:gd name="T38" fmla="*/ 116 w 292"/>
                  <a:gd name="T39" fmla="*/ 44 h 111"/>
                  <a:gd name="T40" fmla="*/ 65 w 292"/>
                  <a:gd name="T41" fmla="*/ 40 h 111"/>
                  <a:gd name="T42" fmla="*/ 55 w 292"/>
                  <a:gd name="T43" fmla="*/ 24 h 111"/>
                  <a:gd name="T44" fmla="*/ 57 w 292"/>
                  <a:gd name="T45" fmla="*/ 24 h 111"/>
                  <a:gd name="T46" fmla="*/ 108 w 292"/>
                  <a:gd name="T47" fmla="*/ 30 h 111"/>
                  <a:gd name="T48" fmla="*/ 146 w 292"/>
                  <a:gd name="T49" fmla="*/ 27 h 111"/>
                  <a:gd name="T50" fmla="*/ 182 w 292"/>
                  <a:gd name="T51" fmla="*/ 24 h 111"/>
                  <a:gd name="T52" fmla="*/ 217 w 292"/>
                  <a:gd name="T53" fmla="*/ 26 h 111"/>
                  <a:gd name="T54" fmla="*/ 245 w 292"/>
                  <a:gd name="T55" fmla="*/ 27 h 111"/>
                  <a:gd name="T56" fmla="*/ 262 w 292"/>
                  <a:gd name="T57" fmla="*/ 25 h 111"/>
                  <a:gd name="T58" fmla="*/ 259 w 292"/>
                  <a:gd name="T5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2" h="111">
                    <a:moveTo>
                      <a:pt x="259" y="0"/>
                    </a:moveTo>
                    <a:cubicBezTo>
                      <a:pt x="258" y="0"/>
                      <a:pt x="257" y="0"/>
                      <a:pt x="257" y="0"/>
                    </a:cubicBezTo>
                    <a:cubicBezTo>
                      <a:pt x="220" y="1"/>
                      <a:pt x="26" y="3"/>
                      <a:pt x="26" y="3"/>
                    </a:cubicBezTo>
                    <a:cubicBezTo>
                      <a:pt x="26" y="3"/>
                      <a:pt x="20" y="1"/>
                      <a:pt x="14" y="1"/>
                    </a:cubicBezTo>
                    <a:cubicBezTo>
                      <a:pt x="9" y="1"/>
                      <a:pt x="4" y="2"/>
                      <a:pt x="3" y="6"/>
                    </a:cubicBezTo>
                    <a:cubicBezTo>
                      <a:pt x="1" y="14"/>
                      <a:pt x="0" y="110"/>
                      <a:pt x="11" y="111"/>
                    </a:cubicBezTo>
                    <a:cubicBezTo>
                      <a:pt x="11" y="111"/>
                      <a:pt x="11" y="111"/>
                      <a:pt x="12" y="111"/>
                    </a:cubicBezTo>
                    <a:cubicBezTo>
                      <a:pt x="17" y="111"/>
                      <a:pt x="20" y="104"/>
                      <a:pt x="26" y="97"/>
                    </a:cubicBezTo>
                    <a:cubicBezTo>
                      <a:pt x="31" y="91"/>
                      <a:pt x="39" y="84"/>
                      <a:pt x="52" y="84"/>
                    </a:cubicBezTo>
                    <a:cubicBezTo>
                      <a:pt x="53" y="84"/>
                      <a:pt x="55" y="84"/>
                      <a:pt x="57" y="85"/>
                    </a:cubicBezTo>
                    <a:cubicBezTo>
                      <a:pt x="81" y="87"/>
                      <a:pt x="118" y="93"/>
                      <a:pt x="156" y="93"/>
                    </a:cubicBezTo>
                    <a:cubicBezTo>
                      <a:pt x="165" y="93"/>
                      <a:pt x="174" y="92"/>
                      <a:pt x="183" y="92"/>
                    </a:cubicBezTo>
                    <a:cubicBezTo>
                      <a:pt x="230" y="88"/>
                      <a:pt x="271" y="92"/>
                      <a:pt x="274" y="74"/>
                    </a:cubicBezTo>
                    <a:cubicBezTo>
                      <a:pt x="277" y="56"/>
                      <a:pt x="278" y="41"/>
                      <a:pt x="256" y="41"/>
                    </a:cubicBezTo>
                    <a:cubicBezTo>
                      <a:pt x="256" y="41"/>
                      <a:pt x="255" y="41"/>
                      <a:pt x="255" y="41"/>
                    </a:cubicBezTo>
                    <a:cubicBezTo>
                      <a:pt x="255" y="41"/>
                      <a:pt x="254" y="41"/>
                      <a:pt x="254" y="41"/>
                    </a:cubicBezTo>
                    <a:cubicBezTo>
                      <a:pt x="246" y="41"/>
                      <a:pt x="239" y="39"/>
                      <a:pt x="231" y="38"/>
                    </a:cubicBezTo>
                    <a:cubicBezTo>
                      <a:pt x="223" y="37"/>
                      <a:pt x="214" y="35"/>
                      <a:pt x="203" y="35"/>
                    </a:cubicBezTo>
                    <a:cubicBezTo>
                      <a:pt x="193" y="35"/>
                      <a:pt x="181" y="36"/>
                      <a:pt x="167" y="39"/>
                    </a:cubicBezTo>
                    <a:cubicBezTo>
                      <a:pt x="148" y="43"/>
                      <a:pt x="131" y="44"/>
                      <a:pt x="116" y="44"/>
                    </a:cubicBezTo>
                    <a:cubicBezTo>
                      <a:pt x="94" y="44"/>
                      <a:pt x="77" y="41"/>
                      <a:pt x="65" y="40"/>
                    </a:cubicBezTo>
                    <a:cubicBezTo>
                      <a:pt x="45" y="37"/>
                      <a:pt x="43" y="24"/>
                      <a:pt x="55" y="24"/>
                    </a:cubicBezTo>
                    <a:cubicBezTo>
                      <a:pt x="56" y="24"/>
                      <a:pt x="56" y="24"/>
                      <a:pt x="57" y="24"/>
                    </a:cubicBezTo>
                    <a:cubicBezTo>
                      <a:pt x="67" y="25"/>
                      <a:pt x="83" y="30"/>
                      <a:pt x="108" y="30"/>
                    </a:cubicBezTo>
                    <a:cubicBezTo>
                      <a:pt x="119" y="30"/>
                      <a:pt x="131" y="29"/>
                      <a:pt x="146" y="27"/>
                    </a:cubicBezTo>
                    <a:cubicBezTo>
                      <a:pt x="158" y="25"/>
                      <a:pt x="170" y="24"/>
                      <a:pt x="182" y="24"/>
                    </a:cubicBezTo>
                    <a:cubicBezTo>
                      <a:pt x="194" y="24"/>
                      <a:pt x="206" y="25"/>
                      <a:pt x="217" y="26"/>
                    </a:cubicBezTo>
                    <a:cubicBezTo>
                      <a:pt x="228" y="26"/>
                      <a:pt x="238" y="27"/>
                      <a:pt x="245" y="27"/>
                    </a:cubicBezTo>
                    <a:cubicBezTo>
                      <a:pt x="252" y="27"/>
                      <a:pt x="258" y="27"/>
                      <a:pt x="262" y="25"/>
                    </a:cubicBezTo>
                    <a:cubicBezTo>
                      <a:pt x="277" y="18"/>
                      <a:pt x="292" y="0"/>
                      <a:pt x="2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00"/>
              <p:cNvSpPr>
                <a:spLocks/>
              </p:cNvSpPr>
              <p:nvPr/>
            </p:nvSpPr>
            <p:spPr bwMode="auto">
              <a:xfrm>
                <a:off x="1016000" y="1631950"/>
                <a:ext cx="220663" cy="312738"/>
              </a:xfrm>
              <a:custGeom>
                <a:avLst/>
                <a:gdLst>
                  <a:gd name="T0" fmla="*/ 12 w 137"/>
                  <a:gd name="T1" fmla="*/ 147 h 194"/>
                  <a:gd name="T2" fmla="*/ 26 w 137"/>
                  <a:gd name="T3" fmla="*/ 161 h 194"/>
                  <a:gd name="T4" fmla="*/ 0 w 137"/>
                  <a:gd name="T5" fmla="*/ 186 h 194"/>
                  <a:gd name="T6" fmla="*/ 36 w 137"/>
                  <a:gd name="T7" fmla="*/ 184 h 194"/>
                  <a:gd name="T8" fmla="*/ 81 w 137"/>
                  <a:gd name="T9" fmla="*/ 172 h 194"/>
                  <a:gd name="T10" fmla="*/ 125 w 137"/>
                  <a:gd name="T11" fmla="*/ 121 h 194"/>
                  <a:gd name="T12" fmla="*/ 84 w 137"/>
                  <a:gd name="T13" fmla="*/ 74 h 194"/>
                  <a:gd name="T14" fmla="*/ 61 w 137"/>
                  <a:gd name="T15" fmla="*/ 59 h 194"/>
                  <a:gd name="T16" fmla="*/ 50 w 137"/>
                  <a:gd name="T17" fmla="*/ 49 h 194"/>
                  <a:gd name="T18" fmla="*/ 123 w 137"/>
                  <a:gd name="T19" fmla="*/ 61 h 194"/>
                  <a:gd name="T20" fmla="*/ 95 w 137"/>
                  <a:gd name="T21" fmla="*/ 51 h 194"/>
                  <a:gd name="T22" fmla="*/ 114 w 137"/>
                  <a:gd name="T23" fmla="*/ 32 h 194"/>
                  <a:gd name="T24" fmla="*/ 112 w 137"/>
                  <a:gd name="T25" fmla="*/ 30 h 194"/>
                  <a:gd name="T26" fmla="*/ 30 w 137"/>
                  <a:gd name="T27" fmla="*/ 0 h 194"/>
                  <a:gd name="T28" fmla="*/ 30 w 137"/>
                  <a:gd name="T29" fmla="*/ 31 h 194"/>
                  <a:gd name="T30" fmla="*/ 40 w 137"/>
                  <a:gd name="T31" fmla="*/ 43 h 194"/>
                  <a:gd name="T32" fmla="*/ 41 w 137"/>
                  <a:gd name="T33" fmla="*/ 108 h 194"/>
                  <a:gd name="T34" fmla="*/ 12 w 137"/>
                  <a:gd name="T35" fmla="*/ 14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94">
                    <a:moveTo>
                      <a:pt x="12" y="147"/>
                    </a:moveTo>
                    <a:cubicBezTo>
                      <a:pt x="12" y="147"/>
                      <a:pt x="35" y="148"/>
                      <a:pt x="26" y="161"/>
                    </a:cubicBezTo>
                    <a:cubicBezTo>
                      <a:pt x="16" y="174"/>
                      <a:pt x="0" y="186"/>
                      <a:pt x="0" y="186"/>
                    </a:cubicBezTo>
                    <a:cubicBezTo>
                      <a:pt x="0" y="186"/>
                      <a:pt x="13" y="194"/>
                      <a:pt x="36" y="184"/>
                    </a:cubicBezTo>
                    <a:cubicBezTo>
                      <a:pt x="59" y="173"/>
                      <a:pt x="50" y="175"/>
                      <a:pt x="81" y="172"/>
                    </a:cubicBezTo>
                    <a:cubicBezTo>
                      <a:pt x="111" y="170"/>
                      <a:pt x="137" y="148"/>
                      <a:pt x="125" y="121"/>
                    </a:cubicBezTo>
                    <a:cubicBezTo>
                      <a:pt x="112" y="93"/>
                      <a:pt x="92" y="99"/>
                      <a:pt x="84" y="74"/>
                    </a:cubicBezTo>
                    <a:cubicBezTo>
                      <a:pt x="75" y="50"/>
                      <a:pt x="74" y="63"/>
                      <a:pt x="61" y="59"/>
                    </a:cubicBezTo>
                    <a:cubicBezTo>
                      <a:pt x="48" y="55"/>
                      <a:pt x="43" y="46"/>
                      <a:pt x="50" y="49"/>
                    </a:cubicBezTo>
                    <a:cubicBezTo>
                      <a:pt x="57" y="51"/>
                      <a:pt x="77" y="61"/>
                      <a:pt x="123" y="61"/>
                    </a:cubicBezTo>
                    <a:cubicBezTo>
                      <a:pt x="123" y="61"/>
                      <a:pt x="95" y="58"/>
                      <a:pt x="95" y="51"/>
                    </a:cubicBezTo>
                    <a:cubicBezTo>
                      <a:pt x="95" y="45"/>
                      <a:pt x="95" y="33"/>
                      <a:pt x="114" y="32"/>
                    </a:cubicBezTo>
                    <a:cubicBezTo>
                      <a:pt x="114" y="32"/>
                      <a:pt x="116" y="30"/>
                      <a:pt x="112" y="30"/>
                    </a:cubicBezTo>
                    <a:cubicBezTo>
                      <a:pt x="108" y="30"/>
                      <a:pt x="38" y="26"/>
                      <a:pt x="30" y="0"/>
                    </a:cubicBezTo>
                    <a:cubicBezTo>
                      <a:pt x="30" y="31"/>
                      <a:pt x="30" y="31"/>
                      <a:pt x="30" y="31"/>
                    </a:cubicBezTo>
                    <a:cubicBezTo>
                      <a:pt x="30" y="31"/>
                      <a:pt x="29" y="39"/>
                      <a:pt x="40" y="43"/>
                    </a:cubicBezTo>
                    <a:cubicBezTo>
                      <a:pt x="41" y="108"/>
                      <a:pt x="41" y="108"/>
                      <a:pt x="41" y="108"/>
                    </a:cubicBezTo>
                    <a:cubicBezTo>
                      <a:pt x="41" y="108"/>
                      <a:pt x="45" y="137"/>
                      <a:pt x="1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01"/>
              <p:cNvSpPr>
                <a:spLocks/>
              </p:cNvSpPr>
              <p:nvPr/>
            </p:nvSpPr>
            <p:spPr bwMode="auto">
              <a:xfrm>
                <a:off x="1057275" y="1550988"/>
                <a:ext cx="460375" cy="134938"/>
              </a:xfrm>
              <a:custGeom>
                <a:avLst/>
                <a:gdLst>
                  <a:gd name="T0" fmla="*/ 60 w 286"/>
                  <a:gd name="T1" fmla="*/ 26 h 83"/>
                  <a:gd name="T2" fmla="*/ 4 w 286"/>
                  <a:gd name="T3" fmla="*/ 50 h 83"/>
                  <a:gd name="T4" fmla="*/ 144 w 286"/>
                  <a:gd name="T5" fmla="*/ 82 h 83"/>
                  <a:gd name="T6" fmla="*/ 277 w 286"/>
                  <a:gd name="T7" fmla="*/ 45 h 83"/>
                  <a:gd name="T8" fmla="*/ 228 w 286"/>
                  <a:gd name="T9" fmla="*/ 25 h 83"/>
                  <a:gd name="T10" fmla="*/ 226 w 286"/>
                  <a:gd name="T11" fmla="*/ 11 h 83"/>
                  <a:gd name="T12" fmla="*/ 215 w 286"/>
                  <a:gd name="T13" fmla="*/ 0 h 83"/>
                  <a:gd name="T14" fmla="*/ 153 w 286"/>
                  <a:gd name="T15" fmla="*/ 16 h 83"/>
                  <a:gd name="T16" fmla="*/ 71 w 286"/>
                  <a:gd name="T17" fmla="*/ 2 h 83"/>
                  <a:gd name="T18" fmla="*/ 64 w 286"/>
                  <a:gd name="T19" fmla="*/ 6 h 83"/>
                  <a:gd name="T20" fmla="*/ 61 w 286"/>
                  <a:gd name="T21" fmla="*/ 10 h 83"/>
                  <a:gd name="T22" fmla="*/ 60 w 286"/>
                  <a:gd name="T2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83">
                    <a:moveTo>
                      <a:pt x="60" y="26"/>
                    </a:moveTo>
                    <a:cubicBezTo>
                      <a:pt x="60" y="26"/>
                      <a:pt x="7" y="32"/>
                      <a:pt x="4" y="50"/>
                    </a:cubicBezTo>
                    <a:cubicBezTo>
                      <a:pt x="4" y="50"/>
                      <a:pt x="0" y="83"/>
                      <a:pt x="144" y="82"/>
                    </a:cubicBezTo>
                    <a:cubicBezTo>
                      <a:pt x="276" y="82"/>
                      <a:pt x="286" y="56"/>
                      <a:pt x="277" y="45"/>
                    </a:cubicBezTo>
                    <a:cubicBezTo>
                      <a:pt x="277" y="45"/>
                      <a:pt x="264" y="26"/>
                      <a:pt x="228" y="25"/>
                    </a:cubicBezTo>
                    <a:cubicBezTo>
                      <a:pt x="226" y="11"/>
                      <a:pt x="226" y="11"/>
                      <a:pt x="226" y="11"/>
                    </a:cubicBezTo>
                    <a:cubicBezTo>
                      <a:pt x="215" y="0"/>
                      <a:pt x="215" y="0"/>
                      <a:pt x="215" y="0"/>
                    </a:cubicBezTo>
                    <a:cubicBezTo>
                      <a:pt x="215" y="0"/>
                      <a:pt x="206" y="15"/>
                      <a:pt x="153" y="16"/>
                    </a:cubicBezTo>
                    <a:cubicBezTo>
                      <a:pt x="101" y="16"/>
                      <a:pt x="71" y="2"/>
                      <a:pt x="71" y="2"/>
                    </a:cubicBezTo>
                    <a:cubicBezTo>
                      <a:pt x="64" y="6"/>
                      <a:pt x="64" y="6"/>
                      <a:pt x="64" y="6"/>
                    </a:cubicBezTo>
                    <a:cubicBezTo>
                      <a:pt x="61" y="10"/>
                      <a:pt x="61" y="10"/>
                      <a:pt x="61" y="10"/>
                    </a:cubicBezTo>
                    <a:lnTo>
                      <a:pt x="6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02"/>
              <p:cNvSpPr>
                <a:spLocks/>
              </p:cNvSpPr>
              <p:nvPr/>
            </p:nvSpPr>
            <p:spPr bwMode="auto">
              <a:xfrm>
                <a:off x="1150938" y="1593850"/>
                <a:ext cx="57150" cy="47625"/>
              </a:xfrm>
              <a:custGeom>
                <a:avLst/>
                <a:gdLst>
                  <a:gd name="T0" fmla="*/ 2 w 36"/>
                  <a:gd name="T1" fmla="*/ 0 h 30"/>
                  <a:gd name="T2" fmla="*/ 0 w 36"/>
                  <a:gd name="T3" fmla="*/ 30 h 30"/>
                  <a:gd name="T4" fmla="*/ 5 w 36"/>
                  <a:gd name="T5" fmla="*/ 14 h 30"/>
                  <a:gd name="T6" fmla="*/ 24 w 36"/>
                  <a:gd name="T7" fmla="*/ 20 h 30"/>
                  <a:gd name="T8" fmla="*/ 19 w 36"/>
                  <a:gd name="T9" fmla="*/ 13 h 30"/>
                  <a:gd name="T10" fmla="*/ 5 w 36"/>
                  <a:gd name="T11" fmla="*/ 10 h 30"/>
                  <a:gd name="T12" fmla="*/ 3 w 36"/>
                  <a:gd name="T13" fmla="*/ 5 h 30"/>
                  <a:gd name="T14" fmla="*/ 26 w 36"/>
                  <a:gd name="T15" fmla="*/ 11 h 30"/>
                  <a:gd name="T16" fmla="*/ 36 w 36"/>
                  <a:gd name="T17" fmla="*/ 7 h 30"/>
                  <a:gd name="T18" fmla="*/ 2 w 3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0">
                    <a:moveTo>
                      <a:pt x="2" y="0"/>
                    </a:moveTo>
                    <a:cubicBezTo>
                      <a:pt x="0" y="30"/>
                      <a:pt x="0" y="30"/>
                      <a:pt x="0" y="30"/>
                    </a:cubicBezTo>
                    <a:cubicBezTo>
                      <a:pt x="0" y="30"/>
                      <a:pt x="0" y="14"/>
                      <a:pt x="5" y="14"/>
                    </a:cubicBezTo>
                    <a:cubicBezTo>
                      <a:pt x="9" y="14"/>
                      <a:pt x="22" y="14"/>
                      <a:pt x="24" y="20"/>
                    </a:cubicBezTo>
                    <a:cubicBezTo>
                      <a:pt x="24" y="20"/>
                      <a:pt x="26" y="15"/>
                      <a:pt x="19" y="13"/>
                    </a:cubicBezTo>
                    <a:cubicBezTo>
                      <a:pt x="13" y="11"/>
                      <a:pt x="8" y="9"/>
                      <a:pt x="5" y="10"/>
                    </a:cubicBezTo>
                    <a:cubicBezTo>
                      <a:pt x="1" y="11"/>
                      <a:pt x="3" y="5"/>
                      <a:pt x="3" y="5"/>
                    </a:cubicBezTo>
                    <a:cubicBezTo>
                      <a:pt x="3" y="5"/>
                      <a:pt x="22" y="11"/>
                      <a:pt x="26" y="11"/>
                    </a:cubicBezTo>
                    <a:cubicBezTo>
                      <a:pt x="30" y="11"/>
                      <a:pt x="30" y="7"/>
                      <a:pt x="36" y="7"/>
                    </a:cubicBezTo>
                    <a:cubicBezTo>
                      <a:pt x="36" y="7"/>
                      <a:pt x="15" y="1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03"/>
              <p:cNvSpPr>
                <a:spLocks/>
              </p:cNvSpPr>
              <p:nvPr/>
            </p:nvSpPr>
            <p:spPr bwMode="auto">
              <a:xfrm>
                <a:off x="1190625" y="1603375"/>
                <a:ext cx="65088" cy="17463"/>
              </a:xfrm>
              <a:custGeom>
                <a:avLst/>
                <a:gdLst>
                  <a:gd name="T0" fmla="*/ 2 w 40"/>
                  <a:gd name="T1" fmla="*/ 11 h 11"/>
                  <a:gd name="T2" fmla="*/ 40 w 40"/>
                  <a:gd name="T3" fmla="*/ 0 h 11"/>
                  <a:gd name="T4" fmla="*/ 2 w 40"/>
                  <a:gd name="T5" fmla="*/ 11 h 11"/>
                </a:gdLst>
                <a:ahLst/>
                <a:cxnLst>
                  <a:cxn ang="0">
                    <a:pos x="T0" y="T1"/>
                  </a:cxn>
                  <a:cxn ang="0">
                    <a:pos x="T2" y="T3"/>
                  </a:cxn>
                  <a:cxn ang="0">
                    <a:pos x="T4" y="T5"/>
                  </a:cxn>
                </a:cxnLst>
                <a:rect l="0" t="0" r="r" b="b"/>
                <a:pathLst>
                  <a:path w="40" h="11">
                    <a:moveTo>
                      <a:pt x="2" y="11"/>
                    </a:moveTo>
                    <a:cubicBezTo>
                      <a:pt x="2" y="11"/>
                      <a:pt x="0" y="3"/>
                      <a:pt x="40" y="0"/>
                    </a:cubicBezTo>
                    <a:cubicBezTo>
                      <a:pt x="40" y="0"/>
                      <a:pt x="11" y="4"/>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04"/>
              <p:cNvSpPr>
                <a:spLocks/>
              </p:cNvSpPr>
              <p:nvPr/>
            </p:nvSpPr>
            <p:spPr bwMode="auto">
              <a:xfrm>
                <a:off x="1298575" y="1603375"/>
                <a:ext cx="112713" cy="42863"/>
              </a:xfrm>
              <a:custGeom>
                <a:avLst/>
                <a:gdLst>
                  <a:gd name="T0" fmla="*/ 15 w 70"/>
                  <a:gd name="T1" fmla="*/ 2 h 27"/>
                  <a:gd name="T2" fmla="*/ 35 w 70"/>
                  <a:gd name="T3" fmla="*/ 20 h 27"/>
                  <a:gd name="T4" fmla="*/ 46 w 70"/>
                  <a:gd name="T5" fmla="*/ 22 h 27"/>
                  <a:gd name="T6" fmla="*/ 60 w 70"/>
                  <a:gd name="T7" fmla="*/ 16 h 27"/>
                  <a:gd name="T8" fmla="*/ 70 w 70"/>
                  <a:gd name="T9" fmla="*/ 21 h 27"/>
                  <a:gd name="T10" fmla="*/ 70 w 70"/>
                  <a:gd name="T11" fmla="*/ 5 h 27"/>
                  <a:gd name="T12" fmla="*/ 58 w 70"/>
                  <a:gd name="T13" fmla="*/ 5 h 27"/>
                  <a:gd name="T14" fmla="*/ 41 w 70"/>
                  <a:gd name="T15" fmla="*/ 11 h 27"/>
                  <a:gd name="T16" fmla="*/ 15 w 70"/>
                  <a:gd name="T17" fmla="*/ 1 h 27"/>
                  <a:gd name="T18" fmla="*/ 15 w 70"/>
                  <a:gd name="T1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7">
                    <a:moveTo>
                      <a:pt x="15" y="2"/>
                    </a:moveTo>
                    <a:cubicBezTo>
                      <a:pt x="15" y="2"/>
                      <a:pt x="35" y="13"/>
                      <a:pt x="35" y="20"/>
                    </a:cubicBezTo>
                    <a:cubicBezTo>
                      <a:pt x="35" y="27"/>
                      <a:pt x="43" y="26"/>
                      <a:pt x="46" y="22"/>
                    </a:cubicBezTo>
                    <a:cubicBezTo>
                      <a:pt x="49" y="18"/>
                      <a:pt x="55" y="15"/>
                      <a:pt x="60" y="16"/>
                    </a:cubicBezTo>
                    <a:cubicBezTo>
                      <a:pt x="65" y="16"/>
                      <a:pt x="70" y="21"/>
                      <a:pt x="70" y="21"/>
                    </a:cubicBezTo>
                    <a:cubicBezTo>
                      <a:pt x="70" y="5"/>
                      <a:pt x="70" y="5"/>
                      <a:pt x="70" y="5"/>
                    </a:cubicBezTo>
                    <a:cubicBezTo>
                      <a:pt x="70" y="5"/>
                      <a:pt x="67" y="3"/>
                      <a:pt x="58" y="5"/>
                    </a:cubicBezTo>
                    <a:cubicBezTo>
                      <a:pt x="48" y="8"/>
                      <a:pt x="45" y="14"/>
                      <a:pt x="41" y="11"/>
                    </a:cubicBezTo>
                    <a:cubicBezTo>
                      <a:pt x="37" y="8"/>
                      <a:pt x="29" y="2"/>
                      <a:pt x="15" y="1"/>
                    </a:cubicBezTo>
                    <a:cubicBezTo>
                      <a:pt x="0" y="0"/>
                      <a:pt x="15" y="2"/>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05"/>
              <p:cNvSpPr>
                <a:spLocks/>
              </p:cNvSpPr>
              <p:nvPr/>
            </p:nvSpPr>
            <p:spPr bwMode="auto">
              <a:xfrm>
                <a:off x="1306513" y="1571625"/>
                <a:ext cx="115888" cy="38100"/>
              </a:xfrm>
              <a:custGeom>
                <a:avLst/>
                <a:gdLst>
                  <a:gd name="T0" fmla="*/ 0 w 72"/>
                  <a:gd name="T1" fmla="*/ 16 h 24"/>
                  <a:gd name="T2" fmla="*/ 32 w 72"/>
                  <a:gd name="T3" fmla="*/ 22 h 24"/>
                  <a:gd name="T4" fmla="*/ 50 w 72"/>
                  <a:gd name="T5" fmla="*/ 21 h 24"/>
                  <a:gd name="T6" fmla="*/ 65 w 72"/>
                  <a:gd name="T7" fmla="*/ 14 h 24"/>
                  <a:gd name="T8" fmla="*/ 52 w 72"/>
                  <a:gd name="T9" fmla="*/ 5 h 24"/>
                  <a:gd name="T10" fmla="*/ 0 w 72"/>
                  <a:gd name="T11" fmla="*/ 16 h 24"/>
                </a:gdLst>
                <a:ahLst/>
                <a:cxnLst>
                  <a:cxn ang="0">
                    <a:pos x="T0" y="T1"/>
                  </a:cxn>
                  <a:cxn ang="0">
                    <a:pos x="T2" y="T3"/>
                  </a:cxn>
                  <a:cxn ang="0">
                    <a:pos x="T4" y="T5"/>
                  </a:cxn>
                  <a:cxn ang="0">
                    <a:pos x="T6" y="T7"/>
                  </a:cxn>
                  <a:cxn ang="0">
                    <a:pos x="T8" y="T9"/>
                  </a:cxn>
                  <a:cxn ang="0">
                    <a:pos x="T10" y="T11"/>
                  </a:cxn>
                </a:cxnLst>
                <a:rect l="0" t="0" r="r" b="b"/>
                <a:pathLst>
                  <a:path w="72" h="24">
                    <a:moveTo>
                      <a:pt x="0" y="16"/>
                    </a:moveTo>
                    <a:cubicBezTo>
                      <a:pt x="0" y="16"/>
                      <a:pt x="25" y="20"/>
                      <a:pt x="32" y="22"/>
                    </a:cubicBezTo>
                    <a:cubicBezTo>
                      <a:pt x="39" y="24"/>
                      <a:pt x="41" y="23"/>
                      <a:pt x="50" y="21"/>
                    </a:cubicBezTo>
                    <a:cubicBezTo>
                      <a:pt x="59" y="18"/>
                      <a:pt x="64" y="18"/>
                      <a:pt x="65" y="14"/>
                    </a:cubicBezTo>
                    <a:cubicBezTo>
                      <a:pt x="67" y="9"/>
                      <a:pt x="72" y="0"/>
                      <a:pt x="52" y="5"/>
                    </a:cubicBezTo>
                    <a:cubicBezTo>
                      <a:pt x="31" y="10"/>
                      <a:pt x="16" y="1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06"/>
              <p:cNvSpPr>
                <a:spLocks/>
              </p:cNvSpPr>
              <p:nvPr/>
            </p:nvSpPr>
            <p:spPr bwMode="auto">
              <a:xfrm>
                <a:off x="1155700" y="1649413"/>
                <a:ext cx="279400" cy="46038"/>
              </a:xfrm>
              <a:custGeom>
                <a:avLst/>
                <a:gdLst>
                  <a:gd name="T0" fmla="*/ 0 w 173"/>
                  <a:gd name="T1" fmla="*/ 10 h 28"/>
                  <a:gd name="T2" fmla="*/ 158 w 173"/>
                  <a:gd name="T3" fmla="*/ 12 h 28"/>
                  <a:gd name="T4" fmla="*/ 173 w 173"/>
                  <a:gd name="T5" fmla="*/ 0 h 28"/>
                  <a:gd name="T6" fmla="*/ 83 w 173"/>
                  <a:gd name="T7" fmla="*/ 8 h 28"/>
                  <a:gd name="T8" fmla="*/ 0 w 173"/>
                  <a:gd name="T9" fmla="*/ 10 h 28"/>
                </a:gdLst>
                <a:ahLst/>
                <a:cxnLst>
                  <a:cxn ang="0">
                    <a:pos x="T0" y="T1"/>
                  </a:cxn>
                  <a:cxn ang="0">
                    <a:pos x="T2" y="T3"/>
                  </a:cxn>
                  <a:cxn ang="0">
                    <a:pos x="T4" y="T5"/>
                  </a:cxn>
                  <a:cxn ang="0">
                    <a:pos x="T6" y="T7"/>
                  </a:cxn>
                  <a:cxn ang="0">
                    <a:pos x="T8" y="T9"/>
                  </a:cxn>
                </a:cxnLst>
                <a:rect l="0" t="0" r="r" b="b"/>
                <a:pathLst>
                  <a:path w="173" h="28">
                    <a:moveTo>
                      <a:pt x="0" y="10"/>
                    </a:moveTo>
                    <a:cubicBezTo>
                      <a:pt x="0" y="10"/>
                      <a:pt x="72" y="28"/>
                      <a:pt x="158" y="12"/>
                    </a:cubicBezTo>
                    <a:cubicBezTo>
                      <a:pt x="158" y="12"/>
                      <a:pt x="154" y="6"/>
                      <a:pt x="173" y="0"/>
                    </a:cubicBezTo>
                    <a:cubicBezTo>
                      <a:pt x="173" y="0"/>
                      <a:pt x="146" y="9"/>
                      <a:pt x="83" y="8"/>
                    </a:cubicBezTo>
                    <a:cubicBezTo>
                      <a:pt x="21" y="8"/>
                      <a:pt x="64"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07"/>
              <p:cNvSpPr>
                <a:spLocks/>
              </p:cNvSpPr>
              <p:nvPr/>
            </p:nvSpPr>
            <p:spPr bwMode="auto">
              <a:xfrm>
                <a:off x="1295400" y="1633538"/>
                <a:ext cx="233363" cy="104775"/>
              </a:xfrm>
              <a:custGeom>
                <a:avLst/>
                <a:gdLst>
                  <a:gd name="T0" fmla="*/ 0 w 145"/>
                  <a:gd name="T1" fmla="*/ 62 h 65"/>
                  <a:gd name="T2" fmla="*/ 103 w 145"/>
                  <a:gd name="T3" fmla="*/ 49 h 65"/>
                  <a:gd name="T4" fmla="*/ 83 w 145"/>
                  <a:gd name="T5" fmla="*/ 48 h 65"/>
                  <a:gd name="T6" fmla="*/ 10 w 145"/>
                  <a:gd name="T7" fmla="*/ 39 h 65"/>
                  <a:gd name="T8" fmla="*/ 23 w 145"/>
                  <a:gd name="T9" fmla="*/ 31 h 65"/>
                  <a:gd name="T10" fmla="*/ 131 w 145"/>
                  <a:gd name="T11" fmla="*/ 0 h 65"/>
                  <a:gd name="T12" fmla="*/ 118 w 145"/>
                  <a:gd name="T13" fmla="*/ 45 h 65"/>
                  <a:gd name="T14" fmla="*/ 0 w 145"/>
                  <a:gd name="T15" fmla="*/ 6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65">
                    <a:moveTo>
                      <a:pt x="0" y="62"/>
                    </a:moveTo>
                    <a:cubicBezTo>
                      <a:pt x="0" y="62"/>
                      <a:pt x="65" y="61"/>
                      <a:pt x="103" y="49"/>
                    </a:cubicBezTo>
                    <a:cubicBezTo>
                      <a:pt x="103" y="49"/>
                      <a:pt x="123" y="47"/>
                      <a:pt x="83" y="48"/>
                    </a:cubicBezTo>
                    <a:cubicBezTo>
                      <a:pt x="43" y="48"/>
                      <a:pt x="11" y="55"/>
                      <a:pt x="10" y="39"/>
                    </a:cubicBezTo>
                    <a:cubicBezTo>
                      <a:pt x="10" y="39"/>
                      <a:pt x="6" y="31"/>
                      <a:pt x="23" y="31"/>
                    </a:cubicBezTo>
                    <a:cubicBezTo>
                      <a:pt x="40" y="31"/>
                      <a:pt x="129" y="29"/>
                      <a:pt x="131" y="0"/>
                    </a:cubicBezTo>
                    <a:cubicBezTo>
                      <a:pt x="131" y="0"/>
                      <a:pt x="145" y="35"/>
                      <a:pt x="118" y="45"/>
                    </a:cubicBezTo>
                    <a:cubicBezTo>
                      <a:pt x="118" y="45"/>
                      <a:pt x="76" y="65"/>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08"/>
              <p:cNvSpPr>
                <a:spLocks noEditPoints="1"/>
              </p:cNvSpPr>
              <p:nvPr/>
            </p:nvSpPr>
            <p:spPr bwMode="auto">
              <a:xfrm>
                <a:off x="1563688" y="1870075"/>
                <a:ext cx="382588" cy="114300"/>
              </a:xfrm>
              <a:custGeom>
                <a:avLst/>
                <a:gdLst>
                  <a:gd name="T0" fmla="*/ 163 w 238"/>
                  <a:gd name="T1" fmla="*/ 24 h 71"/>
                  <a:gd name="T2" fmla="*/ 238 w 238"/>
                  <a:gd name="T3" fmla="*/ 71 h 71"/>
                  <a:gd name="T4" fmla="*/ 238 w 238"/>
                  <a:gd name="T5" fmla="*/ 71 h 71"/>
                  <a:gd name="T6" fmla="*/ 238 w 238"/>
                  <a:gd name="T7" fmla="*/ 71 h 71"/>
                  <a:gd name="T8" fmla="*/ 163 w 238"/>
                  <a:gd name="T9" fmla="*/ 24 h 71"/>
                  <a:gd name="T10" fmla="*/ 80 w 238"/>
                  <a:gd name="T11" fmla="*/ 8 h 71"/>
                  <a:gd name="T12" fmla="*/ 91 w 238"/>
                  <a:gd name="T13" fmla="*/ 8 h 71"/>
                  <a:gd name="T14" fmla="*/ 109 w 238"/>
                  <a:gd name="T15" fmla="*/ 10 h 71"/>
                  <a:gd name="T16" fmla="*/ 80 w 238"/>
                  <a:gd name="T17" fmla="*/ 8 h 71"/>
                  <a:gd name="T18" fmla="*/ 0 w 238"/>
                  <a:gd name="T19" fmla="*/ 0 h 71"/>
                  <a:gd name="T20" fmla="*/ 10 w 238"/>
                  <a:gd name="T21" fmla="*/ 2 h 71"/>
                  <a:gd name="T22" fmla="*/ 0 w 238"/>
                  <a:gd name="T2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8" h="71">
                    <a:moveTo>
                      <a:pt x="163" y="24"/>
                    </a:moveTo>
                    <a:cubicBezTo>
                      <a:pt x="185" y="33"/>
                      <a:pt x="211" y="47"/>
                      <a:pt x="238" y="71"/>
                    </a:cubicBezTo>
                    <a:cubicBezTo>
                      <a:pt x="238" y="71"/>
                      <a:pt x="238" y="71"/>
                      <a:pt x="238" y="71"/>
                    </a:cubicBezTo>
                    <a:cubicBezTo>
                      <a:pt x="238" y="71"/>
                      <a:pt x="238" y="71"/>
                      <a:pt x="238" y="71"/>
                    </a:cubicBezTo>
                    <a:cubicBezTo>
                      <a:pt x="221" y="54"/>
                      <a:pt x="195" y="36"/>
                      <a:pt x="163" y="24"/>
                    </a:cubicBezTo>
                    <a:moveTo>
                      <a:pt x="80" y="8"/>
                    </a:moveTo>
                    <a:cubicBezTo>
                      <a:pt x="84" y="8"/>
                      <a:pt x="88" y="8"/>
                      <a:pt x="91" y="8"/>
                    </a:cubicBezTo>
                    <a:cubicBezTo>
                      <a:pt x="95" y="9"/>
                      <a:pt x="101" y="9"/>
                      <a:pt x="109" y="10"/>
                    </a:cubicBezTo>
                    <a:cubicBezTo>
                      <a:pt x="100" y="9"/>
                      <a:pt x="90" y="8"/>
                      <a:pt x="80" y="8"/>
                    </a:cubicBezTo>
                    <a:moveTo>
                      <a:pt x="0" y="0"/>
                    </a:moveTo>
                    <a:cubicBezTo>
                      <a:pt x="3" y="1"/>
                      <a:pt x="7" y="2"/>
                      <a:pt x="10" y="2"/>
                    </a:cubicBezTo>
                    <a:cubicBezTo>
                      <a:pt x="6" y="1"/>
                      <a:pt x="3"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9"/>
              <p:cNvSpPr>
                <a:spLocks/>
              </p:cNvSpPr>
              <p:nvPr/>
            </p:nvSpPr>
            <p:spPr bwMode="auto">
              <a:xfrm>
                <a:off x="1439863" y="1830388"/>
                <a:ext cx="592138" cy="336550"/>
              </a:xfrm>
              <a:custGeom>
                <a:avLst/>
                <a:gdLst>
                  <a:gd name="T0" fmla="*/ 36 w 368"/>
                  <a:gd name="T1" fmla="*/ 0 h 209"/>
                  <a:gd name="T2" fmla="*/ 25 w 368"/>
                  <a:gd name="T3" fmla="*/ 20 h 209"/>
                  <a:gd name="T4" fmla="*/ 16 w 368"/>
                  <a:gd name="T5" fmla="*/ 88 h 209"/>
                  <a:gd name="T6" fmla="*/ 41 w 368"/>
                  <a:gd name="T7" fmla="*/ 136 h 209"/>
                  <a:gd name="T8" fmla="*/ 53 w 368"/>
                  <a:gd name="T9" fmla="*/ 135 h 209"/>
                  <a:gd name="T10" fmla="*/ 157 w 368"/>
                  <a:gd name="T11" fmla="*/ 125 h 209"/>
                  <a:gd name="T12" fmla="*/ 262 w 368"/>
                  <a:gd name="T13" fmla="*/ 150 h 209"/>
                  <a:gd name="T14" fmla="*/ 327 w 368"/>
                  <a:gd name="T15" fmla="*/ 209 h 209"/>
                  <a:gd name="T16" fmla="*/ 330 w 368"/>
                  <a:gd name="T17" fmla="*/ 204 h 209"/>
                  <a:gd name="T18" fmla="*/ 311 w 368"/>
                  <a:gd name="T19" fmla="*/ 146 h 209"/>
                  <a:gd name="T20" fmla="*/ 314 w 368"/>
                  <a:gd name="T21" fmla="*/ 145 h 209"/>
                  <a:gd name="T22" fmla="*/ 363 w 368"/>
                  <a:gd name="T23" fmla="*/ 207 h 209"/>
                  <a:gd name="T24" fmla="*/ 364 w 368"/>
                  <a:gd name="T25" fmla="*/ 207 h 209"/>
                  <a:gd name="T26" fmla="*/ 361 w 368"/>
                  <a:gd name="T27" fmla="*/ 180 h 209"/>
                  <a:gd name="T28" fmla="*/ 352 w 368"/>
                  <a:gd name="T29" fmla="*/ 150 h 209"/>
                  <a:gd name="T30" fmla="*/ 315 w 368"/>
                  <a:gd name="T31" fmla="*/ 96 h 209"/>
                  <a:gd name="T32" fmla="*/ 315 w 368"/>
                  <a:gd name="T33" fmla="*/ 96 h 209"/>
                  <a:gd name="T34" fmla="*/ 240 w 368"/>
                  <a:gd name="T35" fmla="*/ 49 h 209"/>
                  <a:gd name="T36" fmla="*/ 186 w 368"/>
                  <a:gd name="T37" fmla="*/ 35 h 209"/>
                  <a:gd name="T38" fmla="*/ 168 w 368"/>
                  <a:gd name="T39" fmla="*/ 33 h 209"/>
                  <a:gd name="T40" fmla="*/ 157 w 368"/>
                  <a:gd name="T41" fmla="*/ 33 h 209"/>
                  <a:gd name="T42" fmla="*/ 150 w 368"/>
                  <a:gd name="T43" fmla="*/ 32 h 209"/>
                  <a:gd name="T44" fmla="*/ 87 w 368"/>
                  <a:gd name="T45" fmla="*/ 27 h 209"/>
                  <a:gd name="T46" fmla="*/ 77 w 368"/>
                  <a:gd name="T47" fmla="*/ 25 h 209"/>
                  <a:gd name="T48" fmla="*/ 40 w 368"/>
                  <a:gd name="T49" fmla="*/ 0 h 209"/>
                  <a:gd name="T50" fmla="*/ 36 w 368"/>
                  <a:gd name="T5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09">
                    <a:moveTo>
                      <a:pt x="36" y="0"/>
                    </a:moveTo>
                    <a:cubicBezTo>
                      <a:pt x="33" y="0"/>
                      <a:pt x="27" y="3"/>
                      <a:pt x="25" y="20"/>
                    </a:cubicBezTo>
                    <a:cubicBezTo>
                      <a:pt x="21" y="47"/>
                      <a:pt x="35" y="51"/>
                      <a:pt x="16" y="88"/>
                    </a:cubicBezTo>
                    <a:cubicBezTo>
                      <a:pt x="0" y="119"/>
                      <a:pt x="18" y="136"/>
                      <a:pt x="41" y="136"/>
                    </a:cubicBezTo>
                    <a:cubicBezTo>
                      <a:pt x="45" y="136"/>
                      <a:pt x="49" y="135"/>
                      <a:pt x="53" y="135"/>
                    </a:cubicBezTo>
                    <a:cubicBezTo>
                      <a:pt x="67" y="131"/>
                      <a:pt x="112" y="125"/>
                      <a:pt x="157" y="125"/>
                    </a:cubicBezTo>
                    <a:cubicBezTo>
                      <a:pt x="199" y="125"/>
                      <a:pt x="243" y="131"/>
                      <a:pt x="262" y="150"/>
                    </a:cubicBezTo>
                    <a:cubicBezTo>
                      <a:pt x="294" y="182"/>
                      <a:pt x="318" y="209"/>
                      <a:pt x="327" y="209"/>
                    </a:cubicBezTo>
                    <a:cubicBezTo>
                      <a:pt x="329" y="209"/>
                      <a:pt x="330" y="207"/>
                      <a:pt x="330" y="204"/>
                    </a:cubicBezTo>
                    <a:cubicBezTo>
                      <a:pt x="330" y="186"/>
                      <a:pt x="294" y="153"/>
                      <a:pt x="311" y="146"/>
                    </a:cubicBezTo>
                    <a:cubicBezTo>
                      <a:pt x="312" y="145"/>
                      <a:pt x="313" y="145"/>
                      <a:pt x="314" y="145"/>
                    </a:cubicBezTo>
                    <a:cubicBezTo>
                      <a:pt x="332" y="145"/>
                      <a:pt x="363" y="207"/>
                      <a:pt x="363" y="207"/>
                    </a:cubicBezTo>
                    <a:cubicBezTo>
                      <a:pt x="363" y="207"/>
                      <a:pt x="364" y="207"/>
                      <a:pt x="364" y="207"/>
                    </a:cubicBezTo>
                    <a:cubicBezTo>
                      <a:pt x="365" y="207"/>
                      <a:pt x="368" y="205"/>
                      <a:pt x="361" y="180"/>
                    </a:cubicBezTo>
                    <a:cubicBezTo>
                      <a:pt x="352" y="150"/>
                      <a:pt x="352" y="150"/>
                      <a:pt x="352" y="150"/>
                    </a:cubicBezTo>
                    <a:cubicBezTo>
                      <a:pt x="352" y="150"/>
                      <a:pt x="347" y="127"/>
                      <a:pt x="315" y="96"/>
                    </a:cubicBezTo>
                    <a:cubicBezTo>
                      <a:pt x="315" y="96"/>
                      <a:pt x="315" y="96"/>
                      <a:pt x="315" y="96"/>
                    </a:cubicBezTo>
                    <a:cubicBezTo>
                      <a:pt x="288" y="72"/>
                      <a:pt x="262" y="58"/>
                      <a:pt x="240" y="49"/>
                    </a:cubicBezTo>
                    <a:cubicBezTo>
                      <a:pt x="223" y="43"/>
                      <a:pt x="205" y="38"/>
                      <a:pt x="186" y="35"/>
                    </a:cubicBezTo>
                    <a:cubicBezTo>
                      <a:pt x="178" y="34"/>
                      <a:pt x="172" y="34"/>
                      <a:pt x="168" y="33"/>
                    </a:cubicBezTo>
                    <a:cubicBezTo>
                      <a:pt x="165" y="33"/>
                      <a:pt x="161" y="33"/>
                      <a:pt x="157" y="33"/>
                    </a:cubicBezTo>
                    <a:cubicBezTo>
                      <a:pt x="154" y="32"/>
                      <a:pt x="152" y="32"/>
                      <a:pt x="150" y="32"/>
                    </a:cubicBezTo>
                    <a:cubicBezTo>
                      <a:pt x="123" y="32"/>
                      <a:pt x="103" y="30"/>
                      <a:pt x="87" y="27"/>
                    </a:cubicBezTo>
                    <a:cubicBezTo>
                      <a:pt x="84" y="27"/>
                      <a:pt x="80" y="26"/>
                      <a:pt x="77" y="25"/>
                    </a:cubicBezTo>
                    <a:cubicBezTo>
                      <a:pt x="56" y="19"/>
                      <a:pt x="45" y="10"/>
                      <a:pt x="40" y="0"/>
                    </a:cubicBezTo>
                    <a:cubicBezTo>
                      <a:pt x="40" y="0"/>
                      <a:pt x="38" y="0"/>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0"/>
              <p:cNvSpPr>
                <a:spLocks/>
              </p:cNvSpPr>
              <p:nvPr/>
            </p:nvSpPr>
            <p:spPr bwMode="auto">
              <a:xfrm>
                <a:off x="635000" y="2006600"/>
                <a:ext cx="611188" cy="230188"/>
              </a:xfrm>
              <a:custGeom>
                <a:avLst/>
                <a:gdLst>
                  <a:gd name="T0" fmla="*/ 33 w 379"/>
                  <a:gd name="T1" fmla="*/ 12 h 142"/>
                  <a:gd name="T2" fmla="*/ 3 w 379"/>
                  <a:gd name="T3" fmla="*/ 44 h 142"/>
                  <a:gd name="T4" fmla="*/ 55 w 379"/>
                  <a:gd name="T5" fmla="*/ 100 h 142"/>
                  <a:gd name="T6" fmla="*/ 250 w 379"/>
                  <a:gd name="T7" fmla="*/ 96 h 142"/>
                  <a:gd name="T8" fmla="*/ 366 w 379"/>
                  <a:gd name="T9" fmla="*/ 128 h 142"/>
                  <a:gd name="T10" fmla="*/ 297 w 379"/>
                  <a:gd name="T11" fmla="*/ 52 h 142"/>
                  <a:gd name="T12" fmla="*/ 230 w 379"/>
                  <a:gd name="T13" fmla="*/ 11 h 142"/>
                  <a:gd name="T14" fmla="*/ 131 w 379"/>
                  <a:gd name="T15" fmla="*/ 23 h 142"/>
                  <a:gd name="T16" fmla="*/ 33 w 379"/>
                  <a:gd name="T17"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2">
                    <a:moveTo>
                      <a:pt x="33" y="12"/>
                    </a:moveTo>
                    <a:cubicBezTo>
                      <a:pt x="33" y="12"/>
                      <a:pt x="5" y="8"/>
                      <a:pt x="3" y="44"/>
                    </a:cubicBezTo>
                    <a:cubicBezTo>
                      <a:pt x="0" y="81"/>
                      <a:pt x="11" y="98"/>
                      <a:pt x="55" y="100"/>
                    </a:cubicBezTo>
                    <a:cubicBezTo>
                      <a:pt x="99" y="102"/>
                      <a:pt x="213" y="70"/>
                      <a:pt x="250" y="96"/>
                    </a:cubicBezTo>
                    <a:cubicBezTo>
                      <a:pt x="288" y="121"/>
                      <a:pt x="353" y="142"/>
                      <a:pt x="366" y="128"/>
                    </a:cubicBezTo>
                    <a:cubicBezTo>
                      <a:pt x="379" y="113"/>
                      <a:pt x="319" y="90"/>
                      <a:pt x="297" y="52"/>
                    </a:cubicBezTo>
                    <a:cubicBezTo>
                      <a:pt x="276" y="15"/>
                      <a:pt x="279" y="0"/>
                      <a:pt x="230" y="11"/>
                    </a:cubicBezTo>
                    <a:cubicBezTo>
                      <a:pt x="180" y="21"/>
                      <a:pt x="201" y="25"/>
                      <a:pt x="131" y="23"/>
                    </a:cubicBezTo>
                    <a:cubicBezTo>
                      <a:pt x="61" y="21"/>
                      <a:pt x="56" y="12"/>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1"/>
              <p:cNvSpPr>
                <a:spLocks/>
              </p:cNvSpPr>
              <p:nvPr/>
            </p:nvSpPr>
            <p:spPr bwMode="auto">
              <a:xfrm>
                <a:off x="1392238" y="2030413"/>
                <a:ext cx="547688" cy="279400"/>
              </a:xfrm>
              <a:custGeom>
                <a:avLst/>
                <a:gdLst>
                  <a:gd name="T0" fmla="*/ 80 w 340"/>
                  <a:gd name="T1" fmla="*/ 14 h 174"/>
                  <a:gd name="T2" fmla="*/ 69 w 340"/>
                  <a:gd name="T3" fmla="*/ 51 h 174"/>
                  <a:gd name="T4" fmla="*/ 21 w 340"/>
                  <a:gd name="T5" fmla="*/ 100 h 174"/>
                  <a:gd name="T6" fmla="*/ 72 w 340"/>
                  <a:gd name="T7" fmla="*/ 102 h 174"/>
                  <a:gd name="T8" fmla="*/ 169 w 340"/>
                  <a:gd name="T9" fmla="*/ 69 h 174"/>
                  <a:gd name="T10" fmla="*/ 255 w 340"/>
                  <a:gd name="T11" fmla="*/ 122 h 174"/>
                  <a:gd name="T12" fmla="*/ 269 w 340"/>
                  <a:gd name="T13" fmla="*/ 155 h 174"/>
                  <a:gd name="T14" fmla="*/ 286 w 340"/>
                  <a:gd name="T15" fmla="*/ 114 h 174"/>
                  <a:gd name="T16" fmla="*/ 317 w 340"/>
                  <a:gd name="T17" fmla="*/ 88 h 174"/>
                  <a:gd name="T18" fmla="*/ 305 w 340"/>
                  <a:gd name="T19" fmla="*/ 42 h 174"/>
                  <a:gd name="T20" fmla="*/ 192 w 340"/>
                  <a:gd name="T21" fmla="*/ 0 h 174"/>
                  <a:gd name="T22" fmla="*/ 80 w 340"/>
                  <a:gd name="T23" fmla="*/ 1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0" h="174">
                    <a:moveTo>
                      <a:pt x="80" y="14"/>
                    </a:moveTo>
                    <a:cubicBezTo>
                      <a:pt x="80" y="14"/>
                      <a:pt x="61" y="25"/>
                      <a:pt x="69" y="51"/>
                    </a:cubicBezTo>
                    <a:cubicBezTo>
                      <a:pt x="76" y="77"/>
                      <a:pt x="42" y="90"/>
                      <a:pt x="21" y="100"/>
                    </a:cubicBezTo>
                    <a:cubicBezTo>
                      <a:pt x="0" y="109"/>
                      <a:pt x="24" y="120"/>
                      <a:pt x="72" y="102"/>
                    </a:cubicBezTo>
                    <a:cubicBezTo>
                      <a:pt x="121" y="85"/>
                      <a:pt x="127" y="66"/>
                      <a:pt x="169" y="69"/>
                    </a:cubicBezTo>
                    <a:cubicBezTo>
                      <a:pt x="211" y="73"/>
                      <a:pt x="252" y="90"/>
                      <a:pt x="255" y="122"/>
                    </a:cubicBezTo>
                    <a:cubicBezTo>
                      <a:pt x="258" y="155"/>
                      <a:pt x="263" y="174"/>
                      <a:pt x="269" y="155"/>
                    </a:cubicBezTo>
                    <a:cubicBezTo>
                      <a:pt x="276" y="136"/>
                      <a:pt x="288" y="134"/>
                      <a:pt x="286" y="114"/>
                    </a:cubicBezTo>
                    <a:cubicBezTo>
                      <a:pt x="284" y="93"/>
                      <a:pt x="295" y="87"/>
                      <a:pt x="317" y="88"/>
                    </a:cubicBezTo>
                    <a:cubicBezTo>
                      <a:pt x="340" y="90"/>
                      <a:pt x="327" y="67"/>
                      <a:pt x="305" y="42"/>
                    </a:cubicBezTo>
                    <a:cubicBezTo>
                      <a:pt x="283" y="17"/>
                      <a:pt x="277" y="0"/>
                      <a:pt x="192" y="0"/>
                    </a:cubicBezTo>
                    <a:cubicBezTo>
                      <a:pt x="106" y="0"/>
                      <a:pt x="90" y="3"/>
                      <a:pt x="8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12"/>
              <p:cNvSpPr>
                <a:spLocks/>
              </p:cNvSpPr>
              <p:nvPr/>
            </p:nvSpPr>
            <p:spPr bwMode="auto">
              <a:xfrm>
                <a:off x="1882775" y="2297113"/>
                <a:ext cx="180975" cy="127000"/>
              </a:xfrm>
              <a:custGeom>
                <a:avLst/>
                <a:gdLst>
                  <a:gd name="T0" fmla="*/ 110 w 113"/>
                  <a:gd name="T1" fmla="*/ 0 h 79"/>
                  <a:gd name="T2" fmla="*/ 113 w 113"/>
                  <a:gd name="T3" fmla="*/ 41 h 79"/>
                  <a:gd name="T4" fmla="*/ 0 w 113"/>
                  <a:gd name="T5" fmla="*/ 55 h 79"/>
                  <a:gd name="T6" fmla="*/ 110 w 113"/>
                  <a:gd name="T7" fmla="*/ 0 h 79"/>
                </a:gdLst>
                <a:ahLst/>
                <a:cxnLst>
                  <a:cxn ang="0">
                    <a:pos x="T0" y="T1"/>
                  </a:cxn>
                  <a:cxn ang="0">
                    <a:pos x="T2" y="T3"/>
                  </a:cxn>
                  <a:cxn ang="0">
                    <a:pos x="T4" y="T5"/>
                  </a:cxn>
                  <a:cxn ang="0">
                    <a:pos x="T6" y="T7"/>
                  </a:cxn>
                </a:cxnLst>
                <a:rect l="0" t="0" r="r" b="b"/>
                <a:pathLst>
                  <a:path w="113" h="79">
                    <a:moveTo>
                      <a:pt x="110" y="0"/>
                    </a:moveTo>
                    <a:cubicBezTo>
                      <a:pt x="113" y="41"/>
                      <a:pt x="113" y="41"/>
                      <a:pt x="113" y="41"/>
                    </a:cubicBezTo>
                    <a:cubicBezTo>
                      <a:pt x="113" y="41"/>
                      <a:pt x="81" y="77"/>
                      <a:pt x="0" y="55"/>
                    </a:cubicBezTo>
                    <a:cubicBezTo>
                      <a:pt x="0" y="55"/>
                      <a:pt x="113" y="79"/>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13"/>
              <p:cNvSpPr>
                <a:spLocks/>
              </p:cNvSpPr>
              <p:nvPr/>
            </p:nvSpPr>
            <p:spPr bwMode="auto">
              <a:xfrm>
                <a:off x="966788" y="1071563"/>
                <a:ext cx="30163" cy="150813"/>
              </a:xfrm>
              <a:custGeom>
                <a:avLst/>
                <a:gdLst>
                  <a:gd name="T0" fmla="*/ 16 w 19"/>
                  <a:gd name="T1" fmla="*/ 4 h 93"/>
                  <a:gd name="T2" fmla="*/ 12 w 19"/>
                  <a:gd name="T3" fmla="*/ 7 h 93"/>
                  <a:gd name="T4" fmla="*/ 17 w 19"/>
                  <a:gd name="T5" fmla="*/ 17 h 93"/>
                  <a:gd name="T6" fmla="*/ 14 w 19"/>
                  <a:gd name="T7" fmla="*/ 92 h 93"/>
                  <a:gd name="T8" fmla="*/ 11 w 19"/>
                  <a:gd name="T9" fmla="*/ 79 h 93"/>
                  <a:gd name="T10" fmla="*/ 10 w 19"/>
                  <a:gd name="T11" fmla="*/ 31 h 93"/>
                  <a:gd name="T12" fmla="*/ 1 w 19"/>
                  <a:gd name="T13" fmla="*/ 37 h 93"/>
                  <a:gd name="T14" fmla="*/ 16 w 19"/>
                  <a:gd name="T15" fmla="*/ 4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16" y="4"/>
                    </a:moveTo>
                    <a:cubicBezTo>
                      <a:pt x="16" y="4"/>
                      <a:pt x="12" y="3"/>
                      <a:pt x="12" y="7"/>
                    </a:cubicBezTo>
                    <a:cubicBezTo>
                      <a:pt x="12" y="11"/>
                      <a:pt x="17" y="11"/>
                      <a:pt x="17" y="17"/>
                    </a:cubicBezTo>
                    <a:cubicBezTo>
                      <a:pt x="17" y="23"/>
                      <a:pt x="19" y="92"/>
                      <a:pt x="14" y="92"/>
                    </a:cubicBezTo>
                    <a:cubicBezTo>
                      <a:pt x="9" y="92"/>
                      <a:pt x="10" y="93"/>
                      <a:pt x="11" y="79"/>
                    </a:cubicBezTo>
                    <a:cubicBezTo>
                      <a:pt x="13" y="65"/>
                      <a:pt x="12" y="41"/>
                      <a:pt x="10" y="31"/>
                    </a:cubicBezTo>
                    <a:cubicBezTo>
                      <a:pt x="8" y="21"/>
                      <a:pt x="2" y="55"/>
                      <a:pt x="1" y="37"/>
                    </a:cubicBezTo>
                    <a:cubicBezTo>
                      <a:pt x="0" y="18"/>
                      <a:pt x="2"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14"/>
              <p:cNvSpPr>
                <a:spLocks/>
              </p:cNvSpPr>
              <p:nvPr/>
            </p:nvSpPr>
            <p:spPr bwMode="auto">
              <a:xfrm>
                <a:off x="985838" y="1076325"/>
                <a:ext cx="211138" cy="33338"/>
              </a:xfrm>
              <a:custGeom>
                <a:avLst/>
                <a:gdLst>
                  <a:gd name="T0" fmla="*/ 0 w 131"/>
                  <a:gd name="T1" fmla="*/ 4 h 20"/>
                  <a:gd name="T2" fmla="*/ 15 w 131"/>
                  <a:gd name="T3" fmla="*/ 9 h 20"/>
                  <a:gd name="T4" fmla="*/ 116 w 131"/>
                  <a:gd name="T5" fmla="*/ 13 h 20"/>
                  <a:gd name="T6" fmla="*/ 128 w 131"/>
                  <a:gd name="T7" fmla="*/ 16 h 20"/>
                  <a:gd name="T8" fmla="*/ 131 w 131"/>
                  <a:gd name="T9" fmla="*/ 16 h 20"/>
                  <a:gd name="T10" fmla="*/ 125 w 131"/>
                  <a:gd name="T11" fmla="*/ 9 h 20"/>
                  <a:gd name="T12" fmla="*/ 0 w 131"/>
                  <a:gd name="T13" fmla="*/ 4 h 20"/>
                </a:gdLst>
                <a:ahLst/>
                <a:cxnLst>
                  <a:cxn ang="0">
                    <a:pos x="T0" y="T1"/>
                  </a:cxn>
                  <a:cxn ang="0">
                    <a:pos x="T2" y="T3"/>
                  </a:cxn>
                  <a:cxn ang="0">
                    <a:pos x="T4" y="T5"/>
                  </a:cxn>
                  <a:cxn ang="0">
                    <a:pos x="T6" y="T7"/>
                  </a:cxn>
                  <a:cxn ang="0">
                    <a:pos x="T8" y="T9"/>
                  </a:cxn>
                  <a:cxn ang="0">
                    <a:pos x="T10" y="T11"/>
                  </a:cxn>
                  <a:cxn ang="0">
                    <a:pos x="T12" y="T13"/>
                  </a:cxn>
                </a:cxnLst>
                <a:rect l="0" t="0" r="r" b="b"/>
                <a:pathLst>
                  <a:path w="131" h="20">
                    <a:moveTo>
                      <a:pt x="0" y="4"/>
                    </a:moveTo>
                    <a:cubicBezTo>
                      <a:pt x="0" y="8"/>
                      <a:pt x="1" y="10"/>
                      <a:pt x="15" y="9"/>
                    </a:cubicBezTo>
                    <a:cubicBezTo>
                      <a:pt x="29" y="9"/>
                      <a:pt x="110" y="13"/>
                      <a:pt x="116" y="13"/>
                    </a:cubicBezTo>
                    <a:cubicBezTo>
                      <a:pt x="121" y="13"/>
                      <a:pt x="126" y="13"/>
                      <a:pt x="128" y="16"/>
                    </a:cubicBezTo>
                    <a:cubicBezTo>
                      <a:pt x="131" y="19"/>
                      <a:pt x="131" y="20"/>
                      <a:pt x="131" y="16"/>
                    </a:cubicBezTo>
                    <a:cubicBezTo>
                      <a:pt x="130" y="12"/>
                      <a:pt x="130" y="9"/>
                      <a:pt x="125" y="9"/>
                    </a:cubicBezTo>
                    <a:cubicBezTo>
                      <a:pt x="120" y="8"/>
                      <a:pt x="0"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15"/>
              <p:cNvSpPr>
                <a:spLocks/>
              </p:cNvSpPr>
              <p:nvPr/>
            </p:nvSpPr>
            <p:spPr bwMode="auto">
              <a:xfrm>
                <a:off x="1187450" y="1081088"/>
                <a:ext cx="20638" cy="106363"/>
              </a:xfrm>
              <a:custGeom>
                <a:avLst/>
                <a:gdLst>
                  <a:gd name="T0" fmla="*/ 4 w 13"/>
                  <a:gd name="T1" fmla="*/ 1 h 66"/>
                  <a:gd name="T2" fmla="*/ 9 w 13"/>
                  <a:gd name="T3" fmla="*/ 11 h 66"/>
                  <a:gd name="T4" fmla="*/ 10 w 13"/>
                  <a:gd name="T5" fmla="*/ 66 h 66"/>
                  <a:gd name="T6" fmla="*/ 6 w 13"/>
                  <a:gd name="T7" fmla="*/ 15 h 66"/>
                  <a:gd name="T8" fmla="*/ 0 w 13"/>
                  <a:gd name="T9" fmla="*/ 6 h 66"/>
                  <a:gd name="T10" fmla="*/ 4 w 13"/>
                  <a:gd name="T11" fmla="*/ 1 h 66"/>
                </a:gdLst>
                <a:ahLst/>
                <a:cxnLst>
                  <a:cxn ang="0">
                    <a:pos x="T0" y="T1"/>
                  </a:cxn>
                  <a:cxn ang="0">
                    <a:pos x="T2" y="T3"/>
                  </a:cxn>
                  <a:cxn ang="0">
                    <a:pos x="T4" y="T5"/>
                  </a:cxn>
                  <a:cxn ang="0">
                    <a:pos x="T6" y="T7"/>
                  </a:cxn>
                  <a:cxn ang="0">
                    <a:pos x="T8" y="T9"/>
                  </a:cxn>
                  <a:cxn ang="0">
                    <a:pos x="T10" y="T11"/>
                  </a:cxn>
                </a:cxnLst>
                <a:rect l="0" t="0" r="r" b="b"/>
                <a:pathLst>
                  <a:path w="13" h="66">
                    <a:moveTo>
                      <a:pt x="4" y="1"/>
                    </a:moveTo>
                    <a:cubicBezTo>
                      <a:pt x="4" y="1"/>
                      <a:pt x="8" y="10"/>
                      <a:pt x="9" y="11"/>
                    </a:cubicBezTo>
                    <a:cubicBezTo>
                      <a:pt x="9" y="12"/>
                      <a:pt x="13" y="55"/>
                      <a:pt x="10" y="66"/>
                    </a:cubicBezTo>
                    <a:cubicBezTo>
                      <a:pt x="10" y="66"/>
                      <a:pt x="11" y="27"/>
                      <a:pt x="6" y="15"/>
                    </a:cubicBezTo>
                    <a:cubicBezTo>
                      <a:pt x="6" y="15"/>
                      <a:pt x="6" y="7"/>
                      <a:pt x="0" y="6"/>
                    </a:cubicBezTo>
                    <a:cubicBezTo>
                      <a:pt x="0" y="6"/>
                      <a:pt x="1"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16"/>
              <p:cNvSpPr>
                <a:spLocks/>
              </p:cNvSpPr>
              <p:nvPr/>
            </p:nvSpPr>
            <p:spPr bwMode="auto">
              <a:xfrm>
                <a:off x="1193800" y="1079500"/>
                <a:ext cx="33338" cy="31750"/>
              </a:xfrm>
              <a:custGeom>
                <a:avLst/>
                <a:gdLst>
                  <a:gd name="T0" fmla="*/ 0 w 20"/>
                  <a:gd name="T1" fmla="*/ 1 h 19"/>
                  <a:gd name="T2" fmla="*/ 2 w 20"/>
                  <a:gd name="T3" fmla="*/ 7 h 19"/>
                  <a:gd name="T4" fmla="*/ 15 w 20"/>
                  <a:gd name="T5" fmla="*/ 7 h 19"/>
                  <a:gd name="T6" fmla="*/ 18 w 20"/>
                  <a:gd name="T7" fmla="*/ 19 h 19"/>
                  <a:gd name="T8" fmla="*/ 14 w 20"/>
                  <a:gd name="T9" fmla="*/ 0 h 19"/>
                  <a:gd name="T10" fmla="*/ 0 w 20"/>
                  <a:gd name="T11" fmla="*/ 1 h 19"/>
                </a:gdLst>
                <a:ahLst/>
                <a:cxnLst>
                  <a:cxn ang="0">
                    <a:pos x="T0" y="T1"/>
                  </a:cxn>
                  <a:cxn ang="0">
                    <a:pos x="T2" y="T3"/>
                  </a:cxn>
                  <a:cxn ang="0">
                    <a:pos x="T4" y="T5"/>
                  </a:cxn>
                  <a:cxn ang="0">
                    <a:pos x="T6" y="T7"/>
                  </a:cxn>
                  <a:cxn ang="0">
                    <a:pos x="T8" y="T9"/>
                  </a:cxn>
                  <a:cxn ang="0">
                    <a:pos x="T10" y="T11"/>
                  </a:cxn>
                </a:cxnLst>
                <a:rect l="0" t="0" r="r" b="b"/>
                <a:pathLst>
                  <a:path w="20" h="19">
                    <a:moveTo>
                      <a:pt x="0" y="1"/>
                    </a:moveTo>
                    <a:cubicBezTo>
                      <a:pt x="0" y="1"/>
                      <a:pt x="1" y="5"/>
                      <a:pt x="2" y="7"/>
                    </a:cubicBezTo>
                    <a:cubicBezTo>
                      <a:pt x="4" y="9"/>
                      <a:pt x="13" y="2"/>
                      <a:pt x="15" y="7"/>
                    </a:cubicBezTo>
                    <a:cubicBezTo>
                      <a:pt x="16" y="12"/>
                      <a:pt x="18" y="9"/>
                      <a:pt x="18" y="19"/>
                    </a:cubicBezTo>
                    <a:cubicBezTo>
                      <a:pt x="18" y="19"/>
                      <a:pt x="20" y="4"/>
                      <a:pt x="14"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17"/>
              <p:cNvSpPr>
                <a:spLocks/>
              </p:cNvSpPr>
              <p:nvPr/>
            </p:nvSpPr>
            <p:spPr bwMode="auto">
              <a:xfrm>
                <a:off x="1216025" y="1047750"/>
                <a:ext cx="117475" cy="176213"/>
              </a:xfrm>
              <a:custGeom>
                <a:avLst/>
                <a:gdLst>
                  <a:gd name="T0" fmla="*/ 36 w 72"/>
                  <a:gd name="T1" fmla="*/ 0 h 109"/>
                  <a:gd name="T2" fmla="*/ 17 w 72"/>
                  <a:gd name="T3" fmla="*/ 11 h 109"/>
                  <a:gd name="T4" fmla="*/ 20 w 72"/>
                  <a:gd name="T5" fmla="*/ 18 h 109"/>
                  <a:gd name="T6" fmla="*/ 33 w 72"/>
                  <a:gd name="T7" fmla="*/ 22 h 109"/>
                  <a:gd name="T8" fmla="*/ 19 w 72"/>
                  <a:gd name="T9" fmla="*/ 65 h 109"/>
                  <a:gd name="T10" fmla="*/ 23 w 72"/>
                  <a:gd name="T11" fmla="*/ 95 h 109"/>
                  <a:gd name="T12" fmla="*/ 66 w 72"/>
                  <a:gd name="T13" fmla="*/ 99 h 109"/>
                  <a:gd name="T14" fmla="*/ 62 w 72"/>
                  <a:gd name="T15" fmla="*/ 104 h 109"/>
                  <a:gd name="T16" fmla="*/ 9 w 72"/>
                  <a:gd name="T17" fmla="*/ 100 h 109"/>
                  <a:gd name="T18" fmla="*/ 6 w 72"/>
                  <a:gd name="T19" fmla="*/ 59 h 109"/>
                  <a:gd name="T20" fmla="*/ 0 w 72"/>
                  <a:gd name="T21" fmla="*/ 20 h 109"/>
                  <a:gd name="T22" fmla="*/ 36 w 72"/>
                  <a:gd name="T2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09">
                    <a:moveTo>
                      <a:pt x="36" y="0"/>
                    </a:moveTo>
                    <a:cubicBezTo>
                      <a:pt x="36" y="0"/>
                      <a:pt x="22" y="4"/>
                      <a:pt x="17" y="11"/>
                    </a:cubicBezTo>
                    <a:cubicBezTo>
                      <a:pt x="12" y="18"/>
                      <a:pt x="11" y="21"/>
                      <a:pt x="20" y="18"/>
                    </a:cubicBezTo>
                    <a:cubicBezTo>
                      <a:pt x="30" y="15"/>
                      <a:pt x="39" y="10"/>
                      <a:pt x="33" y="22"/>
                    </a:cubicBezTo>
                    <a:cubicBezTo>
                      <a:pt x="26" y="35"/>
                      <a:pt x="12" y="47"/>
                      <a:pt x="19" y="65"/>
                    </a:cubicBezTo>
                    <a:cubicBezTo>
                      <a:pt x="25" y="82"/>
                      <a:pt x="6" y="88"/>
                      <a:pt x="23" y="95"/>
                    </a:cubicBezTo>
                    <a:cubicBezTo>
                      <a:pt x="39" y="102"/>
                      <a:pt x="66" y="99"/>
                      <a:pt x="66" y="99"/>
                    </a:cubicBezTo>
                    <a:cubicBezTo>
                      <a:pt x="66" y="99"/>
                      <a:pt x="72" y="104"/>
                      <a:pt x="62" y="104"/>
                    </a:cubicBezTo>
                    <a:cubicBezTo>
                      <a:pt x="53" y="104"/>
                      <a:pt x="14" y="109"/>
                      <a:pt x="9" y="100"/>
                    </a:cubicBezTo>
                    <a:cubicBezTo>
                      <a:pt x="4" y="92"/>
                      <a:pt x="7" y="77"/>
                      <a:pt x="6" y="59"/>
                    </a:cubicBezTo>
                    <a:cubicBezTo>
                      <a:pt x="5" y="40"/>
                      <a:pt x="6" y="25"/>
                      <a:pt x="0" y="20"/>
                    </a:cubicBezTo>
                    <a:cubicBezTo>
                      <a:pt x="0" y="20"/>
                      <a:pt x="8" y="1"/>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18"/>
              <p:cNvSpPr>
                <a:spLocks/>
              </p:cNvSpPr>
              <p:nvPr/>
            </p:nvSpPr>
            <p:spPr bwMode="auto">
              <a:xfrm>
                <a:off x="1223963" y="1212850"/>
                <a:ext cx="47625" cy="106363"/>
              </a:xfrm>
              <a:custGeom>
                <a:avLst/>
                <a:gdLst>
                  <a:gd name="T0" fmla="*/ 30 w 30"/>
                  <a:gd name="T1" fmla="*/ 5 h 66"/>
                  <a:gd name="T2" fmla="*/ 11 w 30"/>
                  <a:gd name="T3" fmla="*/ 9 h 66"/>
                  <a:gd name="T4" fmla="*/ 11 w 30"/>
                  <a:gd name="T5" fmla="*/ 25 h 66"/>
                  <a:gd name="T6" fmla="*/ 8 w 30"/>
                  <a:gd name="T7" fmla="*/ 6 h 66"/>
                  <a:gd name="T8" fmla="*/ 8 w 30"/>
                  <a:gd name="T9" fmla="*/ 0 h 66"/>
                  <a:gd name="T10" fmla="*/ 1 w 30"/>
                  <a:gd name="T11" fmla="*/ 1 h 66"/>
                  <a:gd name="T12" fmla="*/ 1 w 30"/>
                  <a:gd name="T13" fmla="*/ 31 h 66"/>
                  <a:gd name="T14" fmla="*/ 12 w 30"/>
                  <a:gd name="T15" fmla="*/ 53 h 66"/>
                  <a:gd name="T16" fmla="*/ 22 w 30"/>
                  <a:gd name="T17" fmla="*/ 32 h 66"/>
                  <a:gd name="T18" fmla="*/ 30 w 30"/>
                  <a:gd name="T19"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66">
                    <a:moveTo>
                      <a:pt x="30" y="5"/>
                    </a:moveTo>
                    <a:cubicBezTo>
                      <a:pt x="30" y="5"/>
                      <a:pt x="12" y="1"/>
                      <a:pt x="11" y="9"/>
                    </a:cubicBezTo>
                    <a:cubicBezTo>
                      <a:pt x="11" y="18"/>
                      <a:pt x="11" y="25"/>
                      <a:pt x="11" y="25"/>
                    </a:cubicBezTo>
                    <a:cubicBezTo>
                      <a:pt x="11" y="25"/>
                      <a:pt x="10" y="9"/>
                      <a:pt x="8" y="6"/>
                    </a:cubicBezTo>
                    <a:cubicBezTo>
                      <a:pt x="6" y="3"/>
                      <a:pt x="8" y="0"/>
                      <a:pt x="8" y="0"/>
                    </a:cubicBezTo>
                    <a:cubicBezTo>
                      <a:pt x="8" y="0"/>
                      <a:pt x="5" y="3"/>
                      <a:pt x="1" y="1"/>
                    </a:cubicBezTo>
                    <a:cubicBezTo>
                      <a:pt x="1" y="31"/>
                      <a:pt x="1" y="31"/>
                      <a:pt x="1" y="31"/>
                    </a:cubicBezTo>
                    <a:cubicBezTo>
                      <a:pt x="1" y="31"/>
                      <a:pt x="0" y="40"/>
                      <a:pt x="12" y="53"/>
                    </a:cubicBezTo>
                    <a:cubicBezTo>
                      <a:pt x="25" y="66"/>
                      <a:pt x="23" y="43"/>
                      <a:pt x="22" y="32"/>
                    </a:cubicBezTo>
                    <a:cubicBezTo>
                      <a:pt x="22" y="20"/>
                      <a:pt x="22" y="4"/>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19"/>
              <p:cNvSpPr>
                <a:spLocks/>
              </p:cNvSpPr>
              <p:nvPr/>
            </p:nvSpPr>
            <p:spPr bwMode="auto">
              <a:xfrm>
                <a:off x="1292225" y="1211263"/>
                <a:ext cx="58738" cy="93663"/>
              </a:xfrm>
              <a:custGeom>
                <a:avLst/>
                <a:gdLst>
                  <a:gd name="T0" fmla="*/ 10 w 36"/>
                  <a:gd name="T1" fmla="*/ 3 h 58"/>
                  <a:gd name="T2" fmla="*/ 32 w 36"/>
                  <a:gd name="T3" fmla="*/ 6 h 58"/>
                  <a:gd name="T4" fmla="*/ 27 w 36"/>
                  <a:gd name="T5" fmla="*/ 53 h 58"/>
                  <a:gd name="T6" fmla="*/ 18 w 36"/>
                  <a:gd name="T7" fmla="*/ 20 h 58"/>
                  <a:gd name="T8" fmla="*/ 10 w 36"/>
                  <a:gd name="T9" fmla="*/ 3 h 58"/>
                </a:gdLst>
                <a:ahLst/>
                <a:cxnLst>
                  <a:cxn ang="0">
                    <a:pos x="T0" y="T1"/>
                  </a:cxn>
                  <a:cxn ang="0">
                    <a:pos x="T2" y="T3"/>
                  </a:cxn>
                  <a:cxn ang="0">
                    <a:pos x="T4" y="T5"/>
                  </a:cxn>
                  <a:cxn ang="0">
                    <a:pos x="T6" y="T7"/>
                  </a:cxn>
                  <a:cxn ang="0">
                    <a:pos x="T8" y="T9"/>
                  </a:cxn>
                </a:cxnLst>
                <a:rect l="0" t="0" r="r" b="b"/>
                <a:pathLst>
                  <a:path w="36" h="58">
                    <a:moveTo>
                      <a:pt x="10" y="3"/>
                    </a:moveTo>
                    <a:cubicBezTo>
                      <a:pt x="10" y="3"/>
                      <a:pt x="31" y="0"/>
                      <a:pt x="32" y="6"/>
                    </a:cubicBezTo>
                    <a:cubicBezTo>
                      <a:pt x="33" y="11"/>
                      <a:pt x="36" y="47"/>
                      <a:pt x="27" y="53"/>
                    </a:cubicBezTo>
                    <a:cubicBezTo>
                      <a:pt x="18" y="58"/>
                      <a:pt x="23" y="34"/>
                      <a:pt x="18" y="20"/>
                    </a:cubicBezTo>
                    <a:cubicBezTo>
                      <a:pt x="13" y="5"/>
                      <a:pt x="0" y="7"/>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20"/>
              <p:cNvSpPr>
                <a:spLocks/>
              </p:cNvSpPr>
              <p:nvPr/>
            </p:nvSpPr>
            <p:spPr bwMode="auto">
              <a:xfrm>
                <a:off x="1211263" y="1287463"/>
                <a:ext cx="57150" cy="49213"/>
              </a:xfrm>
              <a:custGeom>
                <a:avLst/>
                <a:gdLst>
                  <a:gd name="T0" fmla="*/ 8 w 35"/>
                  <a:gd name="T1" fmla="*/ 0 h 30"/>
                  <a:gd name="T2" fmla="*/ 23 w 35"/>
                  <a:gd name="T3" fmla="*/ 15 h 30"/>
                  <a:gd name="T4" fmla="*/ 21 w 35"/>
                  <a:gd name="T5" fmla="*/ 27 h 30"/>
                  <a:gd name="T6" fmla="*/ 11 w 35"/>
                  <a:gd name="T7" fmla="*/ 28 h 30"/>
                  <a:gd name="T8" fmla="*/ 9 w 35"/>
                  <a:gd name="T9" fmla="*/ 24 h 30"/>
                  <a:gd name="T10" fmla="*/ 8 w 35"/>
                  <a:gd name="T11" fmla="*/ 0 h 30"/>
                </a:gdLst>
                <a:ahLst/>
                <a:cxnLst>
                  <a:cxn ang="0">
                    <a:pos x="T0" y="T1"/>
                  </a:cxn>
                  <a:cxn ang="0">
                    <a:pos x="T2" y="T3"/>
                  </a:cxn>
                  <a:cxn ang="0">
                    <a:pos x="T4" y="T5"/>
                  </a:cxn>
                  <a:cxn ang="0">
                    <a:pos x="T6" y="T7"/>
                  </a:cxn>
                  <a:cxn ang="0">
                    <a:pos x="T8" y="T9"/>
                  </a:cxn>
                  <a:cxn ang="0">
                    <a:pos x="T10" y="T11"/>
                  </a:cxn>
                </a:cxnLst>
                <a:rect l="0" t="0" r="r" b="b"/>
                <a:pathLst>
                  <a:path w="35" h="30">
                    <a:moveTo>
                      <a:pt x="8" y="0"/>
                    </a:moveTo>
                    <a:cubicBezTo>
                      <a:pt x="8" y="0"/>
                      <a:pt x="11" y="8"/>
                      <a:pt x="23" y="15"/>
                    </a:cubicBezTo>
                    <a:cubicBezTo>
                      <a:pt x="35" y="22"/>
                      <a:pt x="30" y="28"/>
                      <a:pt x="21" y="27"/>
                    </a:cubicBezTo>
                    <a:cubicBezTo>
                      <a:pt x="13" y="25"/>
                      <a:pt x="10" y="27"/>
                      <a:pt x="11" y="28"/>
                    </a:cubicBezTo>
                    <a:cubicBezTo>
                      <a:pt x="13" y="30"/>
                      <a:pt x="0" y="27"/>
                      <a:pt x="9" y="24"/>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121"/>
              <p:cNvSpPr>
                <a:spLocks/>
              </p:cNvSpPr>
              <p:nvPr/>
            </p:nvSpPr>
            <p:spPr bwMode="auto">
              <a:xfrm>
                <a:off x="1339850" y="1322388"/>
                <a:ext cx="23813" cy="15875"/>
              </a:xfrm>
              <a:custGeom>
                <a:avLst/>
                <a:gdLst>
                  <a:gd name="T0" fmla="*/ 6 w 15"/>
                  <a:gd name="T1" fmla="*/ 0 h 9"/>
                  <a:gd name="T2" fmla="*/ 0 w 15"/>
                  <a:gd name="T3" fmla="*/ 9 h 9"/>
                  <a:gd name="T4" fmla="*/ 6 w 15"/>
                  <a:gd name="T5" fmla="*/ 0 h 9"/>
                </a:gdLst>
                <a:ahLst/>
                <a:cxnLst>
                  <a:cxn ang="0">
                    <a:pos x="T0" y="T1"/>
                  </a:cxn>
                  <a:cxn ang="0">
                    <a:pos x="T2" y="T3"/>
                  </a:cxn>
                  <a:cxn ang="0">
                    <a:pos x="T4" y="T5"/>
                  </a:cxn>
                </a:cxnLst>
                <a:rect l="0" t="0" r="r" b="b"/>
                <a:pathLst>
                  <a:path w="15" h="9">
                    <a:moveTo>
                      <a:pt x="6" y="0"/>
                    </a:moveTo>
                    <a:cubicBezTo>
                      <a:pt x="6" y="0"/>
                      <a:pt x="9" y="7"/>
                      <a:pt x="0" y="9"/>
                    </a:cubicBezTo>
                    <a:cubicBezTo>
                      <a:pt x="0" y="9"/>
                      <a:pt x="15"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122"/>
              <p:cNvSpPr>
                <a:spLocks/>
              </p:cNvSpPr>
              <p:nvPr/>
            </p:nvSpPr>
            <p:spPr bwMode="auto">
              <a:xfrm>
                <a:off x="1193800" y="1374775"/>
                <a:ext cx="176213" cy="14288"/>
              </a:xfrm>
              <a:custGeom>
                <a:avLst/>
                <a:gdLst>
                  <a:gd name="T0" fmla="*/ 4 w 109"/>
                  <a:gd name="T1" fmla="*/ 0 h 9"/>
                  <a:gd name="T2" fmla="*/ 30 w 109"/>
                  <a:gd name="T3" fmla="*/ 4 h 9"/>
                  <a:gd name="T4" fmla="*/ 52 w 109"/>
                  <a:gd name="T5" fmla="*/ 7 h 9"/>
                  <a:gd name="T6" fmla="*/ 109 w 109"/>
                  <a:gd name="T7" fmla="*/ 0 h 9"/>
                  <a:gd name="T8" fmla="*/ 52 w 109"/>
                  <a:gd name="T9" fmla="*/ 9 h 9"/>
                  <a:gd name="T10" fmla="*/ 11 w 109"/>
                  <a:gd name="T11" fmla="*/ 4 h 9"/>
                  <a:gd name="T12" fmla="*/ 4 w 10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9" h="9">
                    <a:moveTo>
                      <a:pt x="4" y="0"/>
                    </a:moveTo>
                    <a:cubicBezTo>
                      <a:pt x="4" y="0"/>
                      <a:pt x="17" y="2"/>
                      <a:pt x="30" y="4"/>
                    </a:cubicBezTo>
                    <a:cubicBezTo>
                      <a:pt x="43" y="6"/>
                      <a:pt x="52" y="7"/>
                      <a:pt x="52" y="7"/>
                    </a:cubicBezTo>
                    <a:cubicBezTo>
                      <a:pt x="109" y="0"/>
                      <a:pt x="109" y="0"/>
                      <a:pt x="109" y="0"/>
                    </a:cubicBezTo>
                    <a:cubicBezTo>
                      <a:pt x="109" y="0"/>
                      <a:pt x="56" y="7"/>
                      <a:pt x="52" y="9"/>
                    </a:cubicBezTo>
                    <a:cubicBezTo>
                      <a:pt x="52" y="9"/>
                      <a:pt x="22" y="5"/>
                      <a:pt x="11" y="4"/>
                    </a:cubicBezTo>
                    <a:cubicBezTo>
                      <a:pt x="0" y="4"/>
                      <a:pt x="4"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123"/>
              <p:cNvSpPr>
                <a:spLocks/>
              </p:cNvSpPr>
              <p:nvPr/>
            </p:nvSpPr>
            <p:spPr bwMode="auto">
              <a:xfrm>
                <a:off x="1193800" y="1330325"/>
                <a:ext cx="190500" cy="28575"/>
              </a:xfrm>
              <a:custGeom>
                <a:avLst/>
                <a:gdLst>
                  <a:gd name="T0" fmla="*/ 0 w 118"/>
                  <a:gd name="T1" fmla="*/ 5 h 17"/>
                  <a:gd name="T2" fmla="*/ 19 w 118"/>
                  <a:gd name="T3" fmla="*/ 11 h 17"/>
                  <a:gd name="T4" fmla="*/ 47 w 118"/>
                  <a:gd name="T5" fmla="*/ 15 h 17"/>
                  <a:gd name="T6" fmla="*/ 52 w 118"/>
                  <a:gd name="T7" fmla="*/ 15 h 17"/>
                  <a:gd name="T8" fmla="*/ 83 w 118"/>
                  <a:gd name="T9" fmla="*/ 8 h 17"/>
                  <a:gd name="T10" fmla="*/ 114 w 118"/>
                  <a:gd name="T11" fmla="*/ 9 h 17"/>
                  <a:gd name="T12" fmla="*/ 118 w 118"/>
                  <a:gd name="T13" fmla="*/ 4 h 17"/>
                  <a:gd name="T14" fmla="*/ 108 w 118"/>
                  <a:gd name="T15" fmla="*/ 2 h 17"/>
                  <a:gd name="T16" fmla="*/ 85 w 118"/>
                  <a:gd name="T17" fmla="*/ 6 h 17"/>
                  <a:gd name="T18" fmla="*/ 74 w 118"/>
                  <a:gd name="T19" fmla="*/ 7 h 17"/>
                  <a:gd name="T20" fmla="*/ 58 w 118"/>
                  <a:gd name="T21" fmla="*/ 10 h 17"/>
                  <a:gd name="T22" fmla="*/ 24 w 118"/>
                  <a:gd name="T23" fmla="*/ 8 h 17"/>
                  <a:gd name="T24" fmla="*/ 0 w 118"/>
                  <a:gd name="T2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17">
                    <a:moveTo>
                      <a:pt x="0" y="5"/>
                    </a:moveTo>
                    <a:cubicBezTo>
                      <a:pt x="0" y="5"/>
                      <a:pt x="8" y="10"/>
                      <a:pt x="19" y="11"/>
                    </a:cubicBezTo>
                    <a:cubicBezTo>
                      <a:pt x="31" y="12"/>
                      <a:pt x="47" y="15"/>
                      <a:pt x="47" y="15"/>
                    </a:cubicBezTo>
                    <a:cubicBezTo>
                      <a:pt x="47" y="15"/>
                      <a:pt x="48" y="17"/>
                      <a:pt x="52" y="15"/>
                    </a:cubicBezTo>
                    <a:cubicBezTo>
                      <a:pt x="56" y="12"/>
                      <a:pt x="75" y="8"/>
                      <a:pt x="83" y="8"/>
                    </a:cubicBezTo>
                    <a:cubicBezTo>
                      <a:pt x="90" y="8"/>
                      <a:pt x="114" y="5"/>
                      <a:pt x="114" y="9"/>
                    </a:cubicBezTo>
                    <a:cubicBezTo>
                      <a:pt x="118" y="4"/>
                      <a:pt x="118" y="4"/>
                      <a:pt x="118" y="4"/>
                    </a:cubicBezTo>
                    <a:cubicBezTo>
                      <a:pt x="118" y="4"/>
                      <a:pt x="118" y="0"/>
                      <a:pt x="108" y="2"/>
                    </a:cubicBezTo>
                    <a:cubicBezTo>
                      <a:pt x="99" y="4"/>
                      <a:pt x="97" y="5"/>
                      <a:pt x="85" y="6"/>
                    </a:cubicBezTo>
                    <a:cubicBezTo>
                      <a:pt x="74" y="7"/>
                      <a:pt x="74" y="7"/>
                      <a:pt x="74" y="7"/>
                    </a:cubicBezTo>
                    <a:cubicBezTo>
                      <a:pt x="74" y="7"/>
                      <a:pt x="65" y="10"/>
                      <a:pt x="58" y="10"/>
                    </a:cubicBezTo>
                    <a:cubicBezTo>
                      <a:pt x="50" y="10"/>
                      <a:pt x="34" y="12"/>
                      <a:pt x="24" y="8"/>
                    </a:cubicBezTo>
                    <a:cubicBezTo>
                      <a:pt x="14" y="5"/>
                      <a:pt x="4"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24"/>
              <p:cNvSpPr>
                <a:spLocks/>
              </p:cNvSpPr>
              <p:nvPr/>
            </p:nvSpPr>
            <p:spPr bwMode="auto">
              <a:xfrm>
                <a:off x="1317625" y="1122363"/>
                <a:ext cx="52388" cy="90488"/>
              </a:xfrm>
              <a:custGeom>
                <a:avLst/>
                <a:gdLst>
                  <a:gd name="T0" fmla="*/ 12 w 32"/>
                  <a:gd name="T1" fmla="*/ 0 h 57"/>
                  <a:gd name="T2" fmla="*/ 25 w 32"/>
                  <a:gd name="T3" fmla="*/ 5 h 57"/>
                  <a:gd name="T4" fmla="*/ 28 w 32"/>
                  <a:gd name="T5" fmla="*/ 13 h 57"/>
                  <a:gd name="T6" fmla="*/ 8 w 32"/>
                  <a:gd name="T7" fmla="*/ 56 h 57"/>
                  <a:gd name="T8" fmla="*/ 7 w 32"/>
                  <a:gd name="T9" fmla="*/ 41 h 57"/>
                  <a:gd name="T10" fmla="*/ 19 w 32"/>
                  <a:gd name="T11" fmla="*/ 11 h 57"/>
                  <a:gd name="T12" fmla="*/ 12 w 32"/>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12" y="0"/>
                    </a:moveTo>
                    <a:cubicBezTo>
                      <a:pt x="12" y="0"/>
                      <a:pt x="23" y="6"/>
                      <a:pt x="25" y="5"/>
                    </a:cubicBezTo>
                    <a:cubicBezTo>
                      <a:pt x="27" y="3"/>
                      <a:pt x="28" y="6"/>
                      <a:pt x="28" y="13"/>
                    </a:cubicBezTo>
                    <a:cubicBezTo>
                      <a:pt x="27" y="19"/>
                      <a:pt x="32" y="57"/>
                      <a:pt x="8" y="56"/>
                    </a:cubicBezTo>
                    <a:cubicBezTo>
                      <a:pt x="8" y="56"/>
                      <a:pt x="0" y="54"/>
                      <a:pt x="7" y="41"/>
                    </a:cubicBezTo>
                    <a:cubicBezTo>
                      <a:pt x="15" y="27"/>
                      <a:pt x="24" y="22"/>
                      <a:pt x="19" y="11"/>
                    </a:cubicBezTo>
                    <a:cubicBezTo>
                      <a:pt x="15" y="0"/>
                      <a:pt x="10"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25"/>
              <p:cNvSpPr>
                <a:spLocks/>
              </p:cNvSpPr>
              <p:nvPr/>
            </p:nvSpPr>
            <p:spPr bwMode="auto">
              <a:xfrm>
                <a:off x="1273175" y="1042988"/>
                <a:ext cx="82550" cy="42863"/>
              </a:xfrm>
              <a:custGeom>
                <a:avLst/>
                <a:gdLst>
                  <a:gd name="T0" fmla="*/ 51 w 51"/>
                  <a:gd name="T1" fmla="*/ 27 h 27"/>
                  <a:gd name="T2" fmla="*/ 0 w 51"/>
                  <a:gd name="T3" fmla="*/ 3 h 27"/>
                  <a:gd name="T4" fmla="*/ 51 w 51"/>
                  <a:gd name="T5" fmla="*/ 27 h 27"/>
                </a:gdLst>
                <a:ahLst/>
                <a:cxnLst>
                  <a:cxn ang="0">
                    <a:pos x="T0" y="T1"/>
                  </a:cxn>
                  <a:cxn ang="0">
                    <a:pos x="T2" y="T3"/>
                  </a:cxn>
                  <a:cxn ang="0">
                    <a:pos x="T4" y="T5"/>
                  </a:cxn>
                </a:cxnLst>
                <a:rect l="0" t="0" r="r" b="b"/>
                <a:pathLst>
                  <a:path w="51" h="27">
                    <a:moveTo>
                      <a:pt x="51" y="27"/>
                    </a:moveTo>
                    <a:cubicBezTo>
                      <a:pt x="51" y="27"/>
                      <a:pt x="40" y="5"/>
                      <a:pt x="0" y="3"/>
                    </a:cubicBezTo>
                    <a:cubicBezTo>
                      <a:pt x="0" y="3"/>
                      <a:pt x="41" y="0"/>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26"/>
              <p:cNvSpPr>
                <a:spLocks/>
              </p:cNvSpPr>
              <p:nvPr/>
            </p:nvSpPr>
            <p:spPr bwMode="auto">
              <a:xfrm>
                <a:off x="1354138" y="1077913"/>
                <a:ext cx="28575" cy="55563"/>
              </a:xfrm>
              <a:custGeom>
                <a:avLst/>
                <a:gdLst>
                  <a:gd name="T0" fmla="*/ 16 w 18"/>
                  <a:gd name="T1" fmla="*/ 4 h 34"/>
                  <a:gd name="T2" fmla="*/ 18 w 18"/>
                  <a:gd name="T3" fmla="*/ 28 h 34"/>
                  <a:gd name="T4" fmla="*/ 9 w 18"/>
                  <a:gd name="T5" fmla="*/ 34 h 34"/>
                  <a:gd name="T6" fmla="*/ 3 w 18"/>
                  <a:gd name="T7" fmla="*/ 32 h 34"/>
                  <a:gd name="T8" fmla="*/ 5 w 18"/>
                  <a:gd name="T9" fmla="*/ 24 h 34"/>
                  <a:gd name="T10" fmla="*/ 5 w 18"/>
                  <a:gd name="T11" fmla="*/ 8 h 34"/>
                  <a:gd name="T12" fmla="*/ 16 w 18"/>
                  <a:gd name="T13" fmla="*/ 4 h 34"/>
                </a:gdLst>
                <a:ahLst/>
                <a:cxnLst>
                  <a:cxn ang="0">
                    <a:pos x="T0" y="T1"/>
                  </a:cxn>
                  <a:cxn ang="0">
                    <a:pos x="T2" y="T3"/>
                  </a:cxn>
                  <a:cxn ang="0">
                    <a:pos x="T4" y="T5"/>
                  </a:cxn>
                  <a:cxn ang="0">
                    <a:pos x="T6" y="T7"/>
                  </a:cxn>
                  <a:cxn ang="0">
                    <a:pos x="T8" y="T9"/>
                  </a:cxn>
                  <a:cxn ang="0">
                    <a:pos x="T10" y="T11"/>
                  </a:cxn>
                  <a:cxn ang="0">
                    <a:pos x="T12" y="T13"/>
                  </a:cxn>
                </a:cxnLst>
                <a:rect l="0" t="0" r="r" b="b"/>
                <a:pathLst>
                  <a:path w="18" h="34">
                    <a:moveTo>
                      <a:pt x="16" y="4"/>
                    </a:moveTo>
                    <a:cubicBezTo>
                      <a:pt x="18" y="28"/>
                      <a:pt x="18" y="28"/>
                      <a:pt x="18" y="28"/>
                    </a:cubicBezTo>
                    <a:cubicBezTo>
                      <a:pt x="18" y="28"/>
                      <a:pt x="10" y="14"/>
                      <a:pt x="9" y="34"/>
                    </a:cubicBezTo>
                    <a:cubicBezTo>
                      <a:pt x="9" y="34"/>
                      <a:pt x="6" y="31"/>
                      <a:pt x="3" y="32"/>
                    </a:cubicBezTo>
                    <a:cubicBezTo>
                      <a:pt x="0" y="33"/>
                      <a:pt x="5" y="31"/>
                      <a:pt x="5" y="24"/>
                    </a:cubicBezTo>
                    <a:cubicBezTo>
                      <a:pt x="5" y="16"/>
                      <a:pt x="6" y="14"/>
                      <a:pt x="5" y="8"/>
                    </a:cubicBezTo>
                    <a:cubicBezTo>
                      <a:pt x="4" y="2"/>
                      <a:pt x="8"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27"/>
              <p:cNvSpPr>
                <a:spLocks/>
              </p:cNvSpPr>
              <p:nvPr/>
            </p:nvSpPr>
            <p:spPr bwMode="auto">
              <a:xfrm>
                <a:off x="1377950" y="1054100"/>
                <a:ext cx="215900" cy="120650"/>
              </a:xfrm>
              <a:custGeom>
                <a:avLst/>
                <a:gdLst>
                  <a:gd name="T0" fmla="*/ 7 w 134"/>
                  <a:gd name="T1" fmla="*/ 25 h 75"/>
                  <a:gd name="T2" fmla="*/ 5 w 134"/>
                  <a:gd name="T3" fmla="*/ 75 h 75"/>
                  <a:gd name="T4" fmla="*/ 2 w 134"/>
                  <a:gd name="T5" fmla="*/ 21 h 75"/>
                  <a:gd name="T6" fmla="*/ 7 w 134"/>
                  <a:gd name="T7" fmla="*/ 19 h 75"/>
                  <a:gd name="T8" fmla="*/ 114 w 134"/>
                  <a:gd name="T9" fmla="*/ 3 h 75"/>
                  <a:gd name="T10" fmla="*/ 130 w 134"/>
                  <a:gd name="T11" fmla="*/ 8 h 75"/>
                  <a:gd name="T12" fmla="*/ 113 w 134"/>
                  <a:gd name="T13" fmla="*/ 7 h 75"/>
                  <a:gd name="T14" fmla="*/ 15 w 134"/>
                  <a:gd name="T15" fmla="*/ 21 h 75"/>
                  <a:gd name="T16" fmla="*/ 7 w 134"/>
                  <a:gd name="T17" fmla="*/ 2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75">
                    <a:moveTo>
                      <a:pt x="7" y="25"/>
                    </a:moveTo>
                    <a:cubicBezTo>
                      <a:pt x="7" y="25"/>
                      <a:pt x="11" y="60"/>
                      <a:pt x="5" y="75"/>
                    </a:cubicBezTo>
                    <a:cubicBezTo>
                      <a:pt x="5" y="75"/>
                      <a:pt x="8" y="48"/>
                      <a:pt x="2" y="21"/>
                    </a:cubicBezTo>
                    <a:cubicBezTo>
                      <a:pt x="2" y="21"/>
                      <a:pt x="0" y="20"/>
                      <a:pt x="7" y="19"/>
                    </a:cubicBezTo>
                    <a:cubicBezTo>
                      <a:pt x="14" y="18"/>
                      <a:pt x="114" y="3"/>
                      <a:pt x="114" y="3"/>
                    </a:cubicBezTo>
                    <a:cubicBezTo>
                      <a:pt x="114" y="3"/>
                      <a:pt x="126" y="0"/>
                      <a:pt x="130" y="8"/>
                    </a:cubicBezTo>
                    <a:cubicBezTo>
                      <a:pt x="134" y="15"/>
                      <a:pt x="126" y="5"/>
                      <a:pt x="113" y="7"/>
                    </a:cubicBezTo>
                    <a:cubicBezTo>
                      <a:pt x="100" y="8"/>
                      <a:pt x="15" y="21"/>
                      <a:pt x="15" y="21"/>
                    </a:cubicBezTo>
                    <a:cubicBezTo>
                      <a:pt x="15" y="21"/>
                      <a:pt x="7" y="22"/>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128"/>
              <p:cNvSpPr>
                <a:spLocks/>
              </p:cNvSpPr>
              <p:nvPr/>
            </p:nvSpPr>
            <p:spPr bwMode="auto">
              <a:xfrm>
                <a:off x="1393825" y="1095375"/>
                <a:ext cx="190500" cy="42863"/>
              </a:xfrm>
              <a:custGeom>
                <a:avLst/>
                <a:gdLst>
                  <a:gd name="T0" fmla="*/ 4 w 118"/>
                  <a:gd name="T1" fmla="*/ 10 h 26"/>
                  <a:gd name="T2" fmla="*/ 1 w 118"/>
                  <a:gd name="T3" fmla="*/ 15 h 26"/>
                  <a:gd name="T4" fmla="*/ 5 w 118"/>
                  <a:gd name="T5" fmla="*/ 26 h 26"/>
                  <a:gd name="T6" fmla="*/ 97 w 118"/>
                  <a:gd name="T7" fmla="*/ 22 h 26"/>
                  <a:gd name="T8" fmla="*/ 115 w 118"/>
                  <a:gd name="T9" fmla="*/ 15 h 26"/>
                  <a:gd name="T10" fmla="*/ 104 w 118"/>
                  <a:gd name="T11" fmla="*/ 0 h 26"/>
                  <a:gd name="T12" fmla="*/ 4 w 118"/>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118" h="26">
                    <a:moveTo>
                      <a:pt x="4" y="10"/>
                    </a:moveTo>
                    <a:cubicBezTo>
                      <a:pt x="4" y="10"/>
                      <a:pt x="1" y="8"/>
                      <a:pt x="1" y="15"/>
                    </a:cubicBezTo>
                    <a:cubicBezTo>
                      <a:pt x="0" y="22"/>
                      <a:pt x="0" y="26"/>
                      <a:pt x="5" y="26"/>
                    </a:cubicBezTo>
                    <a:cubicBezTo>
                      <a:pt x="11" y="26"/>
                      <a:pt x="86" y="22"/>
                      <a:pt x="97" y="22"/>
                    </a:cubicBezTo>
                    <a:cubicBezTo>
                      <a:pt x="107" y="22"/>
                      <a:pt x="115" y="22"/>
                      <a:pt x="115" y="15"/>
                    </a:cubicBezTo>
                    <a:cubicBezTo>
                      <a:pt x="115" y="7"/>
                      <a:pt x="118" y="0"/>
                      <a:pt x="104" y="0"/>
                    </a:cubicBezTo>
                    <a:cubicBezTo>
                      <a:pt x="90" y="1"/>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29"/>
              <p:cNvSpPr>
                <a:spLocks/>
              </p:cNvSpPr>
              <p:nvPr/>
            </p:nvSpPr>
            <p:spPr bwMode="auto">
              <a:xfrm>
                <a:off x="1384300" y="1135063"/>
                <a:ext cx="214313" cy="58738"/>
              </a:xfrm>
              <a:custGeom>
                <a:avLst/>
                <a:gdLst>
                  <a:gd name="T0" fmla="*/ 0 w 133"/>
                  <a:gd name="T1" fmla="*/ 30 h 37"/>
                  <a:gd name="T2" fmla="*/ 32 w 133"/>
                  <a:gd name="T3" fmla="*/ 14 h 37"/>
                  <a:gd name="T4" fmla="*/ 117 w 133"/>
                  <a:gd name="T5" fmla="*/ 10 h 37"/>
                  <a:gd name="T6" fmla="*/ 121 w 133"/>
                  <a:gd name="T7" fmla="*/ 35 h 37"/>
                  <a:gd name="T8" fmla="*/ 0 w 133"/>
                  <a:gd name="T9" fmla="*/ 30 h 37"/>
                </a:gdLst>
                <a:ahLst/>
                <a:cxnLst>
                  <a:cxn ang="0">
                    <a:pos x="T0" y="T1"/>
                  </a:cxn>
                  <a:cxn ang="0">
                    <a:pos x="T2" y="T3"/>
                  </a:cxn>
                  <a:cxn ang="0">
                    <a:pos x="T4" y="T5"/>
                  </a:cxn>
                  <a:cxn ang="0">
                    <a:pos x="T6" y="T7"/>
                  </a:cxn>
                  <a:cxn ang="0">
                    <a:pos x="T8" y="T9"/>
                  </a:cxn>
                </a:cxnLst>
                <a:rect l="0" t="0" r="r" b="b"/>
                <a:pathLst>
                  <a:path w="133" h="37">
                    <a:moveTo>
                      <a:pt x="0" y="30"/>
                    </a:moveTo>
                    <a:cubicBezTo>
                      <a:pt x="0" y="30"/>
                      <a:pt x="14" y="21"/>
                      <a:pt x="32" y="14"/>
                    </a:cubicBezTo>
                    <a:cubicBezTo>
                      <a:pt x="51" y="6"/>
                      <a:pt x="101" y="0"/>
                      <a:pt x="117" y="10"/>
                    </a:cubicBezTo>
                    <a:cubicBezTo>
                      <a:pt x="133" y="20"/>
                      <a:pt x="131" y="33"/>
                      <a:pt x="121" y="35"/>
                    </a:cubicBezTo>
                    <a:cubicBezTo>
                      <a:pt x="112" y="37"/>
                      <a:pt x="0" y="30"/>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30"/>
              <p:cNvSpPr>
                <a:spLocks/>
              </p:cNvSpPr>
              <p:nvPr/>
            </p:nvSpPr>
            <p:spPr bwMode="auto">
              <a:xfrm>
                <a:off x="1177925" y="1404938"/>
                <a:ext cx="185738" cy="34925"/>
              </a:xfrm>
              <a:custGeom>
                <a:avLst/>
                <a:gdLst>
                  <a:gd name="T0" fmla="*/ 11 w 115"/>
                  <a:gd name="T1" fmla="*/ 4 h 22"/>
                  <a:gd name="T2" fmla="*/ 115 w 115"/>
                  <a:gd name="T3" fmla="*/ 5 h 22"/>
                  <a:gd name="T4" fmla="*/ 15 w 115"/>
                  <a:gd name="T5" fmla="*/ 7 h 22"/>
                  <a:gd name="T6" fmla="*/ 35 w 115"/>
                  <a:gd name="T7" fmla="*/ 15 h 22"/>
                  <a:gd name="T8" fmla="*/ 5 w 115"/>
                  <a:gd name="T9" fmla="*/ 8 h 22"/>
                  <a:gd name="T10" fmla="*/ 11 w 115"/>
                  <a:gd name="T11" fmla="*/ 4 h 22"/>
                </a:gdLst>
                <a:ahLst/>
                <a:cxnLst>
                  <a:cxn ang="0">
                    <a:pos x="T0" y="T1"/>
                  </a:cxn>
                  <a:cxn ang="0">
                    <a:pos x="T2" y="T3"/>
                  </a:cxn>
                  <a:cxn ang="0">
                    <a:pos x="T4" y="T5"/>
                  </a:cxn>
                  <a:cxn ang="0">
                    <a:pos x="T6" y="T7"/>
                  </a:cxn>
                  <a:cxn ang="0">
                    <a:pos x="T8" y="T9"/>
                  </a:cxn>
                  <a:cxn ang="0">
                    <a:pos x="T10" y="T11"/>
                  </a:cxn>
                </a:cxnLst>
                <a:rect l="0" t="0" r="r" b="b"/>
                <a:pathLst>
                  <a:path w="115" h="22">
                    <a:moveTo>
                      <a:pt x="11" y="4"/>
                    </a:moveTo>
                    <a:cubicBezTo>
                      <a:pt x="11" y="4"/>
                      <a:pt x="41" y="20"/>
                      <a:pt x="115" y="5"/>
                    </a:cubicBezTo>
                    <a:cubicBezTo>
                      <a:pt x="115" y="5"/>
                      <a:pt x="62" y="22"/>
                      <a:pt x="15" y="7"/>
                    </a:cubicBezTo>
                    <a:cubicBezTo>
                      <a:pt x="15" y="7"/>
                      <a:pt x="11" y="13"/>
                      <a:pt x="35" y="15"/>
                    </a:cubicBezTo>
                    <a:cubicBezTo>
                      <a:pt x="35" y="15"/>
                      <a:pt x="9" y="16"/>
                      <a:pt x="5" y="8"/>
                    </a:cubicBezTo>
                    <a:cubicBezTo>
                      <a:pt x="0" y="0"/>
                      <a:pt x="11" y="2"/>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31"/>
              <p:cNvSpPr>
                <a:spLocks/>
              </p:cNvSpPr>
              <p:nvPr/>
            </p:nvSpPr>
            <p:spPr bwMode="auto">
              <a:xfrm>
                <a:off x="1358900" y="1403350"/>
                <a:ext cx="49213" cy="26988"/>
              </a:xfrm>
              <a:custGeom>
                <a:avLst/>
                <a:gdLst>
                  <a:gd name="T0" fmla="*/ 10 w 31"/>
                  <a:gd name="T1" fmla="*/ 0 h 17"/>
                  <a:gd name="T2" fmla="*/ 0 w 31"/>
                  <a:gd name="T3" fmla="*/ 17 h 17"/>
                  <a:gd name="T4" fmla="*/ 24 w 31"/>
                  <a:gd name="T5" fmla="*/ 7 h 17"/>
                  <a:gd name="T6" fmla="*/ 10 w 31"/>
                  <a:gd name="T7" fmla="*/ 0 h 17"/>
                </a:gdLst>
                <a:ahLst/>
                <a:cxnLst>
                  <a:cxn ang="0">
                    <a:pos x="T0" y="T1"/>
                  </a:cxn>
                  <a:cxn ang="0">
                    <a:pos x="T2" y="T3"/>
                  </a:cxn>
                  <a:cxn ang="0">
                    <a:pos x="T4" y="T5"/>
                  </a:cxn>
                  <a:cxn ang="0">
                    <a:pos x="T6" y="T7"/>
                  </a:cxn>
                </a:cxnLst>
                <a:rect l="0" t="0" r="r" b="b"/>
                <a:pathLst>
                  <a:path w="31" h="17">
                    <a:moveTo>
                      <a:pt x="10" y="0"/>
                    </a:moveTo>
                    <a:cubicBezTo>
                      <a:pt x="10" y="0"/>
                      <a:pt x="31" y="10"/>
                      <a:pt x="0" y="17"/>
                    </a:cubicBezTo>
                    <a:cubicBezTo>
                      <a:pt x="0" y="17"/>
                      <a:pt x="23" y="13"/>
                      <a:pt x="24" y="7"/>
                    </a:cubicBezTo>
                    <a:cubicBezTo>
                      <a:pt x="25" y="1"/>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32"/>
              <p:cNvSpPr>
                <a:spLocks/>
              </p:cNvSpPr>
              <p:nvPr/>
            </p:nvSpPr>
            <p:spPr bwMode="auto">
              <a:xfrm>
                <a:off x="1169988" y="1398588"/>
                <a:ext cx="38100" cy="31750"/>
              </a:xfrm>
              <a:custGeom>
                <a:avLst/>
                <a:gdLst>
                  <a:gd name="T0" fmla="*/ 4 w 24"/>
                  <a:gd name="T1" fmla="*/ 7 h 20"/>
                  <a:gd name="T2" fmla="*/ 24 w 24"/>
                  <a:gd name="T3" fmla="*/ 20 h 20"/>
                  <a:gd name="T4" fmla="*/ 9 w 24"/>
                  <a:gd name="T5" fmla="*/ 7 h 20"/>
                  <a:gd name="T6" fmla="*/ 20 w 24"/>
                  <a:gd name="T7" fmla="*/ 4 h 20"/>
                  <a:gd name="T8" fmla="*/ 20 w 24"/>
                  <a:gd name="T9" fmla="*/ 0 h 20"/>
                  <a:gd name="T10" fmla="*/ 4 w 24"/>
                  <a:gd name="T11" fmla="*/ 7 h 20"/>
                </a:gdLst>
                <a:ahLst/>
                <a:cxnLst>
                  <a:cxn ang="0">
                    <a:pos x="T0" y="T1"/>
                  </a:cxn>
                  <a:cxn ang="0">
                    <a:pos x="T2" y="T3"/>
                  </a:cxn>
                  <a:cxn ang="0">
                    <a:pos x="T4" y="T5"/>
                  </a:cxn>
                  <a:cxn ang="0">
                    <a:pos x="T6" y="T7"/>
                  </a:cxn>
                  <a:cxn ang="0">
                    <a:pos x="T8" y="T9"/>
                  </a:cxn>
                  <a:cxn ang="0">
                    <a:pos x="T10" y="T11"/>
                  </a:cxn>
                </a:cxnLst>
                <a:rect l="0" t="0" r="r" b="b"/>
                <a:pathLst>
                  <a:path w="24" h="20">
                    <a:moveTo>
                      <a:pt x="4" y="7"/>
                    </a:moveTo>
                    <a:cubicBezTo>
                      <a:pt x="4" y="7"/>
                      <a:pt x="0" y="17"/>
                      <a:pt x="24" y="20"/>
                    </a:cubicBezTo>
                    <a:cubicBezTo>
                      <a:pt x="24" y="20"/>
                      <a:pt x="8" y="17"/>
                      <a:pt x="9" y="7"/>
                    </a:cubicBezTo>
                    <a:cubicBezTo>
                      <a:pt x="9" y="7"/>
                      <a:pt x="16" y="3"/>
                      <a:pt x="20" y="4"/>
                    </a:cubicBezTo>
                    <a:cubicBezTo>
                      <a:pt x="20" y="0"/>
                      <a:pt x="20" y="0"/>
                      <a:pt x="20" y="0"/>
                    </a:cubicBezTo>
                    <a:cubicBezTo>
                      <a:pt x="20" y="0"/>
                      <a:pt x="12" y="1"/>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33"/>
              <p:cNvSpPr>
                <a:spLocks/>
              </p:cNvSpPr>
              <p:nvPr/>
            </p:nvSpPr>
            <p:spPr bwMode="auto">
              <a:xfrm>
                <a:off x="1171575" y="1417638"/>
                <a:ext cx="96838" cy="155575"/>
              </a:xfrm>
              <a:custGeom>
                <a:avLst/>
                <a:gdLst>
                  <a:gd name="T0" fmla="*/ 5 w 60"/>
                  <a:gd name="T1" fmla="*/ 3 h 96"/>
                  <a:gd name="T2" fmla="*/ 2 w 60"/>
                  <a:gd name="T3" fmla="*/ 3 h 96"/>
                  <a:gd name="T4" fmla="*/ 3 w 60"/>
                  <a:gd name="T5" fmla="*/ 35 h 96"/>
                  <a:gd name="T6" fmla="*/ 3 w 60"/>
                  <a:gd name="T7" fmla="*/ 85 h 96"/>
                  <a:gd name="T8" fmla="*/ 33 w 60"/>
                  <a:gd name="T9" fmla="*/ 89 h 96"/>
                  <a:gd name="T10" fmla="*/ 40 w 60"/>
                  <a:gd name="T11" fmla="*/ 63 h 96"/>
                  <a:gd name="T12" fmla="*/ 45 w 60"/>
                  <a:gd name="T13" fmla="*/ 43 h 96"/>
                  <a:gd name="T14" fmla="*/ 52 w 60"/>
                  <a:gd name="T15" fmla="*/ 23 h 96"/>
                  <a:gd name="T16" fmla="*/ 51 w 60"/>
                  <a:gd name="T17" fmla="*/ 15 h 96"/>
                  <a:gd name="T18" fmla="*/ 5 w 60"/>
                  <a:gd name="T19"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6">
                    <a:moveTo>
                      <a:pt x="5" y="3"/>
                    </a:moveTo>
                    <a:cubicBezTo>
                      <a:pt x="5" y="3"/>
                      <a:pt x="2" y="0"/>
                      <a:pt x="2" y="3"/>
                    </a:cubicBezTo>
                    <a:cubicBezTo>
                      <a:pt x="2" y="7"/>
                      <a:pt x="5" y="12"/>
                      <a:pt x="3" y="35"/>
                    </a:cubicBezTo>
                    <a:cubicBezTo>
                      <a:pt x="2" y="58"/>
                      <a:pt x="0" y="82"/>
                      <a:pt x="3" y="85"/>
                    </a:cubicBezTo>
                    <a:cubicBezTo>
                      <a:pt x="6" y="89"/>
                      <a:pt x="29" y="96"/>
                      <a:pt x="33" y="89"/>
                    </a:cubicBezTo>
                    <a:cubicBezTo>
                      <a:pt x="37" y="82"/>
                      <a:pt x="34" y="74"/>
                      <a:pt x="40" y="63"/>
                    </a:cubicBezTo>
                    <a:cubicBezTo>
                      <a:pt x="45" y="51"/>
                      <a:pt x="30" y="57"/>
                      <a:pt x="45" y="43"/>
                    </a:cubicBezTo>
                    <a:cubicBezTo>
                      <a:pt x="60" y="29"/>
                      <a:pt x="44" y="36"/>
                      <a:pt x="52" y="23"/>
                    </a:cubicBezTo>
                    <a:cubicBezTo>
                      <a:pt x="60" y="10"/>
                      <a:pt x="57" y="15"/>
                      <a:pt x="51" y="15"/>
                    </a:cubicBezTo>
                    <a:cubicBezTo>
                      <a:pt x="44" y="15"/>
                      <a:pt x="22" y="1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34"/>
              <p:cNvSpPr>
                <a:spLocks/>
              </p:cNvSpPr>
              <p:nvPr/>
            </p:nvSpPr>
            <p:spPr bwMode="auto">
              <a:xfrm>
                <a:off x="1301750" y="1420813"/>
                <a:ext cx="98425" cy="127000"/>
              </a:xfrm>
              <a:custGeom>
                <a:avLst/>
                <a:gdLst>
                  <a:gd name="T0" fmla="*/ 7 w 61"/>
                  <a:gd name="T1" fmla="*/ 13 h 79"/>
                  <a:gd name="T2" fmla="*/ 60 w 61"/>
                  <a:gd name="T3" fmla="*/ 0 h 79"/>
                  <a:gd name="T4" fmla="*/ 61 w 61"/>
                  <a:gd name="T5" fmla="*/ 78 h 79"/>
                  <a:gd name="T6" fmla="*/ 47 w 61"/>
                  <a:gd name="T7" fmla="*/ 61 h 79"/>
                  <a:gd name="T8" fmla="*/ 27 w 61"/>
                  <a:gd name="T9" fmla="*/ 31 h 79"/>
                  <a:gd name="T10" fmla="*/ 7 w 61"/>
                  <a:gd name="T11" fmla="*/ 13 h 79"/>
                </a:gdLst>
                <a:ahLst/>
                <a:cxnLst>
                  <a:cxn ang="0">
                    <a:pos x="T0" y="T1"/>
                  </a:cxn>
                  <a:cxn ang="0">
                    <a:pos x="T2" y="T3"/>
                  </a:cxn>
                  <a:cxn ang="0">
                    <a:pos x="T4" y="T5"/>
                  </a:cxn>
                  <a:cxn ang="0">
                    <a:pos x="T6" y="T7"/>
                  </a:cxn>
                  <a:cxn ang="0">
                    <a:pos x="T8" y="T9"/>
                  </a:cxn>
                  <a:cxn ang="0">
                    <a:pos x="T10" y="T11"/>
                  </a:cxn>
                </a:cxnLst>
                <a:rect l="0" t="0" r="r" b="b"/>
                <a:pathLst>
                  <a:path w="61" h="79">
                    <a:moveTo>
                      <a:pt x="7" y="13"/>
                    </a:moveTo>
                    <a:cubicBezTo>
                      <a:pt x="7" y="13"/>
                      <a:pt x="49" y="15"/>
                      <a:pt x="60" y="0"/>
                    </a:cubicBezTo>
                    <a:cubicBezTo>
                      <a:pt x="61" y="78"/>
                      <a:pt x="61" y="78"/>
                      <a:pt x="61" y="78"/>
                    </a:cubicBezTo>
                    <a:cubicBezTo>
                      <a:pt x="61" y="78"/>
                      <a:pt x="52" y="79"/>
                      <a:pt x="47" y="61"/>
                    </a:cubicBezTo>
                    <a:cubicBezTo>
                      <a:pt x="42" y="44"/>
                      <a:pt x="41" y="33"/>
                      <a:pt x="27" y="31"/>
                    </a:cubicBezTo>
                    <a:cubicBezTo>
                      <a:pt x="13" y="29"/>
                      <a:pt x="0" y="19"/>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35"/>
              <p:cNvSpPr>
                <a:spLocks/>
              </p:cNvSpPr>
              <p:nvPr/>
            </p:nvSpPr>
            <p:spPr bwMode="auto">
              <a:xfrm>
                <a:off x="1373188" y="1719263"/>
                <a:ext cx="133350" cy="374650"/>
              </a:xfrm>
              <a:custGeom>
                <a:avLst/>
                <a:gdLst>
                  <a:gd name="T0" fmla="*/ 69 w 83"/>
                  <a:gd name="T1" fmla="*/ 0 h 233"/>
                  <a:gd name="T2" fmla="*/ 42 w 83"/>
                  <a:gd name="T3" fmla="*/ 15 h 233"/>
                  <a:gd name="T4" fmla="*/ 12 w 83"/>
                  <a:gd name="T5" fmla="*/ 64 h 233"/>
                  <a:gd name="T6" fmla="*/ 38 w 83"/>
                  <a:gd name="T7" fmla="*/ 122 h 233"/>
                  <a:gd name="T8" fmla="*/ 34 w 83"/>
                  <a:gd name="T9" fmla="*/ 197 h 233"/>
                  <a:gd name="T10" fmla="*/ 81 w 83"/>
                  <a:gd name="T11" fmla="*/ 69 h 233"/>
                  <a:gd name="T12" fmla="*/ 69 w 83"/>
                  <a:gd name="T13" fmla="*/ 0 h 233"/>
                </a:gdLst>
                <a:ahLst/>
                <a:cxnLst>
                  <a:cxn ang="0">
                    <a:pos x="T0" y="T1"/>
                  </a:cxn>
                  <a:cxn ang="0">
                    <a:pos x="T2" y="T3"/>
                  </a:cxn>
                  <a:cxn ang="0">
                    <a:pos x="T4" y="T5"/>
                  </a:cxn>
                  <a:cxn ang="0">
                    <a:pos x="T6" y="T7"/>
                  </a:cxn>
                  <a:cxn ang="0">
                    <a:pos x="T8" y="T9"/>
                  </a:cxn>
                  <a:cxn ang="0">
                    <a:pos x="T10" y="T11"/>
                  </a:cxn>
                  <a:cxn ang="0">
                    <a:pos x="T12" y="T13"/>
                  </a:cxn>
                </a:cxnLst>
                <a:rect l="0" t="0" r="r" b="b"/>
                <a:pathLst>
                  <a:path w="83" h="233">
                    <a:moveTo>
                      <a:pt x="69" y="0"/>
                    </a:moveTo>
                    <a:cubicBezTo>
                      <a:pt x="69" y="0"/>
                      <a:pt x="70" y="11"/>
                      <a:pt x="42" y="15"/>
                    </a:cubicBezTo>
                    <a:cubicBezTo>
                      <a:pt x="13" y="19"/>
                      <a:pt x="11" y="36"/>
                      <a:pt x="12" y="64"/>
                    </a:cubicBezTo>
                    <a:cubicBezTo>
                      <a:pt x="14" y="93"/>
                      <a:pt x="43" y="88"/>
                      <a:pt x="38" y="122"/>
                    </a:cubicBezTo>
                    <a:cubicBezTo>
                      <a:pt x="33" y="157"/>
                      <a:pt x="0" y="160"/>
                      <a:pt x="34" y="197"/>
                    </a:cubicBezTo>
                    <a:cubicBezTo>
                      <a:pt x="68" y="233"/>
                      <a:pt x="78" y="69"/>
                      <a:pt x="81" y="69"/>
                    </a:cubicBezTo>
                    <a:cubicBezTo>
                      <a:pt x="83" y="69"/>
                      <a:pt x="75" y="83"/>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0" name="组合 169"/>
            <p:cNvGrpSpPr/>
            <p:nvPr/>
          </p:nvGrpSpPr>
          <p:grpSpPr>
            <a:xfrm>
              <a:off x="3738163" y="4485504"/>
              <a:ext cx="2370017" cy="858081"/>
              <a:chOff x="876871" y="4710606"/>
              <a:chExt cx="2370017" cy="858081"/>
            </a:xfrm>
          </p:grpSpPr>
          <p:sp>
            <p:nvSpPr>
              <p:cNvPr id="171" name="矩形 170"/>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72" name="矩形 171"/>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80" name="组合 179"/>
          <p:cNvGrpSpPr/>
          <p:nvPr/>
        </p:nvGrpSpPr>
        <p:grpSpPr>
          <a:xfrm>
            <a:off x="6224700" y="2695575"/>
            <a:ext cx="2370017" cy="2648010"/>
            <a:chOff x="6089461" y="2695575"/>
            <a:chExt cx="2370017" cy="2648010"/>
          </a:xfrm>
        </p:grpSpPr>
        <p:grpSp>
          <p:nvGrpSpPr>
            <p:cNvPr id="84" name="Group 143"/>
            <p:cNvGrpSpPr/>
            <p:nvPr/>
          </p:nvGrpSpPr>
          <p:grpSpPr>
            <a:xfrm>
              <a:off x="6591787" y="2695575"/>
              <a:ext cx="1368188" cy="1227138"/>
              <a:chOff x="523875" y="1042988"/>
              <a:chExt cx="1539875" cy="1381125"/>
            </a:xfrm>
            <a:solidFill>
              <a:schemeClr val="bg1">
                <a:alpha val="60000"/>
              </a:schemeClr>
            </a:solidFill>
          </p:grpSpPr>
          <p:sp>
            <p:nvSpPr>
              <p:cNvPr id="85" name="Freeform 148"/>
              <p:cNvSpPr>
                <a:spLocks/>
              </p:cNvSpPr>
              <p:nvPr/>
            </p:nvSpPr>
            <p:spPr bwMode="auto">
              <a:xfrm>
                <a:off x="523875" y="1046163"/>
                <a:ext cx="1539875" cy="1374775"/>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49"/>
              <p:cNvSpPr>
                <a:spLocks/>
              </p:cNvSpPr>
              <p:nvPr/>
            </p:nvSpPr>
            <p:spPr bwMode="auto">
              <a:xfrm>
                <a:off x="538163" y="1824038"/>
                <a:ext cx="42863" cy="98425"/>
              </a:xfrm>
              <a:custGeom>
                <a:avLst/>
                <a:gdLst>
                  <a:gd name="T0" fmla="*/ 4 w 27"/>
                  <a:gd name="T1" fmla="*/ 0 h 61"/>
                  <a:gd name="T2" fmla="*/ 19 w 27"/>
                  <a:gd name="T3" fmla="*/ 2 h 61"/>
                  <a:gd name="T4" fmla="*/ 27 w 27"/>
                  <a:gd name="T5" fmla="*/ 14 h 61"/>
                  <a:gd name="T6" fmla="*/ 27 w 27"/>
                  <a:gd name="T7" fmla="*/ 61 h 61"/>
                  <a:gd name="T8" fmla="*/ 13 w 27"/>
                  <a:gd name="T9" fmla="*/ 21 h 61"/>
                  <a:gd name="T10" fmla="*/ 4 w 27"/>
                  <a:gd name="T11" fmla="*/ 0 h 61"/>
                </a:gdLst>
                <a:ahLst/>
                <a:cxnLst>
                  <a:cxn ang="0">
                    <a:pos x="T0" y="T1"/>
                  </a:cxn>
                  <a:cxn ang="0">
                    <a:pos x="T2" y="T3"/>
                  </a:cxn>
                  <a:cxn ang="0">
                    <a:pos x="T4" y="T5"/>
                  </a:cxn>
                  <a:cxn ang="0">
                    <a:pos x="T6" y="T7"/>
                  </a:cxn>
                  <a:cxn ang="0">
                    <a:pos x="T8" y="T9"/>
                  </a:cxn>
                  <a:cxn ang="0">
                    <a:pos x="T10" y="T11"/>
                  </a:cxn>
                </a:cxnLst>
                <a:rect l="0" t="0" r="r" b="b"/>
                <a:pathLst>
                  <a:path w="27" h="61">
                    <a:moveTo>
                      <a:pt x="4" y="0"/>
                    </a:moveTo>
                    <a:cubicBezTo>
                      <a:pt x="19" y="2"/>
                      <a:pt x="19" y="2"/>
                      <a:pt x="19" y="2"/>
                    </a:cubicBezTo>
                    <a:cubicBezTo>
                      <a:pt x="19" y="2"/>
                      <a:pt x="27" y="3"/>
                      <a:pt x="27" y="14"/>
                    </a:cubicBezTo>
                    <a:cubicBezTo>
                      <a:pt x="26" y="25"/>
                      <a:pt x="27" y="61"/>
                      <a:pt x="27" y="61"/>
                    </a:cubicBezTo>
                    <a:cubicBezTo>
                      <a:pt x="27" y="61"/>
                      <a:pt x="26" y="27"/>
                      <a:pt x="13" y="21"/>
                    </a:cubicBezTo>
                    <a:cubicBezTo>
                      <a:pt x="0" y="15"/>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150"/>
              <p:cNvSpPr>
                <a:spLocks/>
              </p:cNvSpPr>
              <p:nvPr/>
            </p:nvSpPr>
            <p:spPr bwMode="auto">
              <a:xfrm>
                <a:off x="533400" y="1893888"/>
                <a:ext cx="52388" cy="173038"/>
              </a:xfrm>
              <a:custGeom>
                <a:avLst/>
                <a:gdLst>
                  <a:gd name="T0" fmla="*/ 28 w 32"/>
                  <a:gd name="T1" fmla="*/ 9 h 107"/>
                  <a:gd name="T2" fmla="*/ 25 w 32"/>
                  <a:gd name="T3" fmla="*/ 87 h 107"/>
                  <a:gd name="T4" fmla="*/ 1 w 32"/>
                  <a:gd name="T5" fmla="*/ 42 h 107"/>
                  <a:gd name="T6" fmla="*/ 28 w 32"/>
                  <a:gd name="T7" fmla="*/ 9 h 107"/>
                </a:gdLst>
                <a:ahLst/>
                <a:cxnLst>
                  <a:cxn ang="0">
                    <a:pos x="T0" y="T1"/>
                  </a:cxn>
                  <a:cxn ang="0">
                    <a:pos x="T2" y="T3"/>
                  </a:cxn>
                  <a:cxn ang="0">
                    <a:pos x="T4" y="T5"/>
                  </a:cxn>
                  <a:cxn ang="0">
                    <a:pos x="T6" y="T7"/>
                  </a:cxn>
                </a:cxnLst>
                <a:rect l="0" t="0" r="r" b="b"/>
                <a:pathLst>
                  <a:path w="32" h="107">
                    <a:moveTo>
                      <a:pt x="28" y="9"/>
                    </a:moveTo>
                    <a:cubicBezTo>
                      <a:pt x="28" y="9"/>
                      <a:pt x="32" y="66"/>
                      <a:pt x="25" y="87"/>
                    </a:cubicBezTo>
                    <a:cubicBezTo>
                      <a:pt x="18" y="107"/>
                      <a:pt x="0" y="84"/>
                      <a:pt x="1" y="42"/>
                    </a:cubicBezTo>
                    <a:cubicBezTo>
                      <a:pt x="1" y="0"/>
                      <a:pt x="27" y="27"/>
                      <a:pt x="2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51"/>
              <p:cNvSpPr>
                <a:spLocks/>
              </p:cNvSpPr>
              <p:nvPr/>
            </p:nvSpPr>
            <p:spPr bwMode="auto">
              <a:xfrm>
                <a:off x="598488" y="1876425"/>
                <a:ext cx="469900" cy="179388"/>
              </a:xfrm>
              <a:custGeom>
                <a:avLst/>
                <a:gdLst>
                  <a:gd name="T0" fmla="*/ 259 w 292"/>
                  <a:gd name="T1" fmla="*/ 0 h 111"/>
                  <a:gd name="T2" fmla="*/ 257 w 292"/>
                  <a:gd name="T3" fmla="*/ 0 h 111"/>
                  <a:gd name="T4" fmla="*/ 26 w 292"/>
                  <a:gd name="T5" fmla="*/ 3 h 111"/>
                  <a:gd name="T6" fmla="*/ 14 w 292"/>
                  <a:gd name="T7" fmla="*/ 1 h 111"/>
                  <a:gd name="T8" fmla="*/ 3 w 292"/>
                  <a:gd name="T9" fmla="*/ 6 h 111"/>
                  <a:gd name="T10" fmla="*/ 11 w 292"/>
                  <a:gd name="T11" fmla="*/ 111 h 111"/>
                  <a:gd name="T12" fmla="*/ 12 w 292"/>
                  <a:gd name="T13" fmla="*/ 111 h 111"/>
                  <a:gd name="T14" fmla="*/ 26 w 292"/>
                  <a:gd name="T15" fmla="*/ 97 h 111"/>
                  <a:gd name="T16" fmla="*/ 52 w 292"/>
                  <a:gd name="T17" fmla="*/ 84 h 111"/>
                  <a:gd name="T18" fmla="*/ 57 w 292"/>
                  <a:gd name="T19" fmla="*/ 85 h 111"/>
                  <a:gd name="T20" fmla="*/ 156 w 292"/>
                  <a:gd name="T21" fmla="*/ 93 h 111"/>
                  <a:gd name="T22" fmla="*/ 183 w 292"/>
                  <a:gd name="T23" fmla="*/ 92 h 111"/>
                  <a:gd name="T24" fmla="*/ 274 w 292"/>
                  <a:gd name="T25" fmla="*/ 74 h 111"/>
                  <a:gd name="T26" fmla="*/ 256 w 292"/>
                  <a:gd name="T27" fmla="*/ 41 h 111"/>
                  <a:gd name="T28" fmla="*/ 255 w 292"/>
                  <a:gd name="T29" fmla="*/ 41 h 111"/>
                  <a:gd name="T30" fmla="*/ 254 w 292"/>
                  <a:gd name="T31" fmla="*/ 41 h 111"/>
                  <a:gd name="T32" fmla="*/ 231 w 292"/>
                  <a:gd name="T33" fmla="*/ 38 h 111"/>
                  <a:gd name="T34" fmla="*/ 203 w 292"/>
                  <a:gd name="T35" fmla="*/ 35 h 111"/>
                  <a:gd name="T36" fmla="*/ 167 w 292"/>
                  <a:gd name="T37" fmla="*/ 39 h 111"/>
                  <a:gd name="T38" fmla="*/ 116 w 292"/>
                  <a:gd name="T39" fmla="*/ 44 h 111"/>
                  <a:gd name="T40" fmla="*/ 65 w 292"/>
                  <a:gd name="T41" fmla="*/ 40 h 111"/>
                  <a:gd name="T42" fmla="*/ 55 w 292"/>
                  <a:gd name="T43" fmla="*/ 24 h 111"/>
                  <a:gd name="T44" fmla="*/ 57 w 292"/>
                  <a:gd name="T45" fmla="*/ 24 h 111"/>
                  <a:gd name="T46" fmla="*/ 108 w 292"/>
                  <a:gd name="T47" fmla="*/ 30 h 111"/>
                  <a:gd name="T48" fmla="*/ 146 w 292"/>
                  <a:gd name="T49" fmla="*/ 27 h 111"/>
                  <a:gd name="T50" fmla="*/ 182 w 292"/>
                  <a:gd name="T51" fmla="*/ 24 h 111"/>
                  <a:gd name="T52" fmla="*/ 217 w 292"/>
                  <a:gd name="T53" fmla="*/ 26 h 111"/>
                  <a:gd name="T54" fmla="*/ 245 w 292"/>
                  <a:gd name="T55" fmla="*/ 27 h 111"/>
                  <a:gd name="T56" fmla="*/ 262 w 292"/>
                  <a:gd name="T57" fmla="*/ 25 h 111"/>
                  <a:gd name="T58" fmla="*/ 259 w 292"/>
                  <a:gd name="T5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2" h="111">
                    <a:moveTo>
                      <a:pt x="259" y="0"/>
                    </a:moveTo>
                    <a:cubicBezTo>
                      <a:pt x="258" y="0"/>
                      <a:pt x="257" y="0"/>
                      <a:pt x="257" y="0"/>
                    </a:cubicBezTo>
                    <a:cubicBezTo>
                      <a:pt x="220" y="1"/>
                      <a:pt x="26" y="3"/>
                      <a:pt x="26" y="3"/>
                    </a:cubicBezTo>
                    <a:cubicBezTo>
                      <a:pt x="26" y="3"/>
                      <a:pt x="20" y="1"/>
                      <a:pt x="14" y="1"/>
                    </a:cubicBezTo>
                    <a:cubicBezTo>
                      <a:pt x="9" y="1"/>
                      <a:pt x="4" y="2"/>
                      <a:pt x="3" y="6"/>
                    </a:cubicBezTo>
                    <a:cubicBezTo>
                      <a:pt x="1" y="14"/>
                      <a:pt x="0" y="110"/>
                      <a:pt x="11" y="111"/>
                    </a:cubicBezTo>
                    <a:cubicBezTo>
                      <a:pt x="11" y="111"/>
                      <a:pt x="11" y="111"/>
                      <a:pt x="12" y="111"/>
                    </a:cubicBezTo>
                    <a:cubicBezTo>
                      <a:pt x="17" y="111"/>
                      <a:pt x="20" y="104"/>
                      <a:pt x="26" y="97"/>
                    </a:cubicBezTo>
                    <a:cubicBezTo>
                      <a:pt x="31" y="91"/>
                      <a:pt x="39" y="84"/>
                      <a:pt x="52" y="84"/>
                    </a:cubicBezTo>
                    <a:cubicBezTo>
                      <a:pt x="53" y="84"/>
                      <a:pt x="55" y="84"/>
                      <a:pt x="57" y="85"/>
                    </a:cubicBezTo>
                    <a:cubicBezTo>
                      <a:pt x="81" y="87"/>
                      <a:pt x="118" y="93"/>
                      <a:pt x="156" y="93"/>
                    </a:cubicBezTo>
                    <a:cubicBezTo>
                      <a:pt x="165" y="93"/>
                      <a:pt x="174" y="92"/>
                      <a:pt x="183" y="92"/>
                    </a:cubicBezTo>
                    <a:cubicBezTo>
                      <a:pt x="230" y="88"/>
                      <a:pt x="271" y="92"/>
                      <a:pt x="274" y="74"/>
                    </a:cubicBezTo>
                    <a:cubicBezTo>
                      <a:pt x="277" y="56"/>
                      <a:pt x="278" y="41"/>
                      <a:pt x="256" y="41"/>
                    </a:cubicBezTo>
                    <a:cubicBezTo>
                      <a:pt x="256" y="41"/>
                      <a:pt x="255" y="41"/>
                      <a:pt x="255" y="41"/>
                    </a:cubicBezTo>
                    <a:cubicBezTo>
                      <a:pt x="255" y="41"/>
                      <a:pt x="254" y="41"/>
                      <a:pt x="254" y="41"/>
                    </a:cubicBezTo>
                    <a:cubicBezTo>
                      <a:pt x="246" y="41"/>
                      <a:pt x="239" y="39"/>
                      <a:pt x="231" y="38"/>
                    </a:cubicBezTo>
                    <a:cubicBezTo>
                      <a:pt x="223" y="37"/>
                      <a:pt x="214" y="35"/>
                      <a:pt x="203" y="35"/>
                    </a:cubicBezTo>
                    <a:cubicBezTo>
                      <a:pt x="193" y="35"/>
                      <a:pt x="181" y="36"/>
                      <a:pt x="167" y="39"/>
                    </a:cubicBezTo>
                    <a:cubicBezTo>
                      <a:pt x="148" y="43"/>
                      <a:pt x="131" y="44"/>
                      <a:pt x="116" y="44"/>
                    </a:cubicBezTo>
                    <a:cubicBezTo>
                      <a:pt x="94" y="44"/>
                      <a:pt x="77" y="41"/>
                      <a:pt x="65" y="40"/>
                    </a:cubicBezTo>
                    <a:cubicBezTo>
                      <a:pt x="45" y="37"/>
                      <a:pt x="43" y="24"/>
                      <a:pt x="55" y="24"/>
                    </a:cubicBezTo>
                    <a:cubicBezTo>
                      <a:pt x="56" y="24"/>
                      <a:pt x="56" y="24"/>
                      <a:pt x="57" y="24"/>
                    </a:cubicBezTo>
                    <a:cubicBezTo>
                      <a:pt x="67" y="25"/>
                      <a:pt x="83" y="30"/>
                      <a:pt x="108" y="30"/>
                    </a:cubicBezTo>
                    <a:cubicBezTo>
                      <a:pt x="119" y="30"/>
                      <a:pt x="131" y="29"/>
                      <a:pt x="146" y="27"/>
                    </a:cubicBezTo>
                    <a:cubicBezTo>
                      <a:pt x="158" y="25"/>
                      <a:pt x="170" y="24"/>
                      <a:pt x="182" y="24"/>
                    </a:cubicBezTo>
                    <a:cubicBezTo>
                      <a:pt x="194" y="24"/>
                      <a:pt x="206" y="25"/>
                      <a:pt x="217" y="26"/>
                    </a:cubicBezTo>
                    <a:cubicBezTo>
                      <a:pt x="228" y="26"/>
                      <a:pt x="238" y="27"/>
                      <a:pt x="245" y="27"/>
                    </a:cubicBezTo>
                    <a:cubicBezTo>
                      <a:pt x="252" y="27"/>
                      <a:pt x="258" y="27"/>
                      <a:pt x="262" y="25"/>
                    </a:cubicBezTo>
                    <a:cubicBezTo>
                      <a:pt x="277" y="18"/>
                      <a:pt x="292" y="0"/>
                      <a:pt x="2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52"/>
              <p:cNvSpPr>
                <a:spLocks/>
              </p:cNvSpPr>
              <p:nvPr/>
            </p:nvSpPr>
            <p:spPr bwMode="auto">
              <a:xfrm>
                <a:off x="1016000" y="1631950"/>
                <a:ext cx="220663" cy="312738"/>
              </a:xfrm>
              <a:custGeom>
                <a:avLst/>
                <a:gdLst>
                  <a:gd name="T0" fmla="*/ 12 w 137"/>
                  <a:gd name="T1" fmla="*/ 147 h 194"/>
                  <a:gd name="T2" fmla="*/ 26 w 137"/>
                  <a:gd name="T3" fmla="*/ 161 h 194"/>
                  <a:gd name="T4" fmla="*/ 0 w 137"/>
                  <a:gd name="T5" fmla="*/ 186 h 194"/>
                  <a:gd name="T6" fmla="*/ 36 w 137"/>
                  <a:gd name="T7" fmla="*/ 184 h 194"/>
                  <a:gd name="T8" fmla="*/ 81 w 137"/>
                  <a:gd name="T9" fmla="*/ 172 h 194"/>
                  <a:gd name="T10" fmla="*/ 125 w 137"/>
                  <a:gd name="T11" fmla="*/ 121 h 194"/>
                  <a:gd name="T12" fmla="*/ 84 w 137"/>
                  <a:gd name="T13" fmla="*/ 74 h 194"/>
                  <a:gd name="T14" fmla="*/ 61 w 137"/>
                  <a:gd name="T15" fmla="*/ 59 h 194"/>
                  <a:gd name="T16" fmla="*/ 50 w 137"/>
                  <a:gd name="T17" fmla="*/ 49 h 194"/>
                  <a:gd name="T18" fmla="*/ 123 w 137"/>
                  <a:gd name="T19" fmla="*/ 61 h 194"/>
                  <a:gd name="T20" fmla="*/ 95 w 137"/>
                  <a:gd name="T21" fmla="*/ 51 h 194"/>
                  <a:gd name="T22" fmla="*/ 114 w 137"/>
                  <a:gd name="T23" fmla="*/ 32 h 194"/>
                  <a:gd name="T24" fmla="*/ 112 w 137"/>
                  <a:gd name="T25" fmla="*/ 30 h 194"/>
                  <a:gd name="T26" fmla="*/ 30 w 137"/>
                  <a:gd name="T27" fmla="*/ 0 h 194"/>
                  <a:gd name="T28" fmla="*/ 30 w 137"/>
                  <a:gd name="T29" fmla="*/ 31 h 194"/>
                  <a:gd name="T30" fmla="*/ 40 w 137"/>
                  <a:gd name="T31" fmla="*/ 43 h 194"/>
                  <a:gd name="T32" fmla="*/ 41 w 137"/>
                  <a:gd name="T33" fmla="*/ 108 h 194"/>
                  <a:gd name="T34" fmla="*/ 12 w 137"/>
                  <a:gd name="T35" fmla="*/ 14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94">
                    <a:moveTo>
                      <a:pt x="12" y="147"/>
                    </a:moveTo>
                    <a:cubicBezTo>
                      <a:pt x="12" y="147"/>
                      <a:pt x="35" y="148"/>
                      <a:pt x="26" y="161"/>
                    </a:cubicBezTo>
                    <a:cubicBezTo>
                      <a:pt x="16" y="174"/>
                      <a:pt x="0" y="186"/>
                      <a:pt x="0" y="186"/>
                    </a:cubicBezTo>
                    <a:cubicBezTo>
                      <a:pt x="0" y="186"/>
                      <a:pt x="13" y="194"/>
                      <a:pt x="36" y="184"/>
                    </a:cubicBezTo>
                    <a:cubicBezTo>
                      <a:pt x="59" y="173"/>
                      <a:pt x="50" y="175"/>
                      <a:pt x="81" y="172"/>
                    </a:cubicBezTo>
                    <a:cubicBezTo>
                      <a:pt x="111" y="170"/>
                      <a:pt x="137" y="148"/>
                      <a:pt x="125" y="121"/>
                    </a:cubicBezTo>
                    <a:cubicBezTo>
                      <a:pt x="112" y="93"/>
                      <a:pt x="92" y="99"/>
                      <a:pt x="84" y="74"/>
                    </a:cubicBezTo>
                    <a:cubicBezTo>
                      <a:pt x="75" y="50"/>
                      <a:pt x="74" y="63"/>
                      <a:pt x="61" y="59"/>
                    </a:cubicBezTo>
                    <a:cubicBezTo>
                      <a:pt x="48" y="55"/>
                      <a:pt x="43" y="46"/>
                      <a:pt x="50" y="49"/>
                    </a:cubicBezTo>
                    <a:cubicBezTo>
                      <a:pt x="57" y="51"/>
                      <a:pt x="77" y="61"/>
                      <a:pt x="123" y="61"/>
                    </a:cubicBezTo>
                    <a:cubicBezTo>
                      <a:pt x="123" y="61"/>
                      <a:pt x="95" y="58"/>
                      <a:pt x="95" y="51"/>
                    </a:cubicBezTo>
                    <a:cubicBezTo>
                      <a:pt x="95" y="45"/>
                      <a:pt x="95" y="33"/>
                      <a:pt x="114" y="32"/>
                    </a:cubicBezTo>
                    <a:cubicBezTo>
                      <a:pt x="114" y="32"/>
                      <a:pt x="116" y="30"/>
                      <a:pt x="112" y="30"/>
                    </a:cubicBezTo>
                    <a:cubicBezTo>
                      <a:pt x="108" y="30"/>
                      <a:pt x="38" y="26"/>
                      <a:pt x="30" y="0"/>
                    </a:cubicBezTo>
                    <a:cubicBezTo>
                      <a:pt x="30" y="31"/>
                      <a:pt x="30" y="31"/>
                      <a:pt x="30" y="31"/>
                    </a:cubicBezTo>
                    <a:cubicBezTo>
                      <a:pt x="30" y="31"/>
                      <a:pt x="29" y="39"/>
                      <a:pt x="40" y="43"/>
                    </a:cubicBezTo>
                    <a:cubicBezTo>
                      <a:pt x="41" y="108"/>
                      <a:pt x="41" y="108"/>
                      <a:pt x="41" y="108"/>
                    </a:cubicBezTo>
                    <a:cubicBezTo>
                      <a:pt x="41" y="108"/>
                      <a:pt x="45" y="137"/>
                      <a:pt x="1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53"/>
              <p:cNvSpPr>
                <a:spLocks/>
              </p:cNvSpPr>
              <p:nvPr/>
            </p:nvSpPr>
            <p:spPr bwMode="auto">
              <a:xfrm>
                <a:off x="1057275" y="1550988"/>
                <a:ext cx="460375" cy="134938"/>
              </a:xfrm>
              <a:custGeom>
                <a:avLst/>
                <a:gdLst>
                  <a:gd name="T0" fmla="*/ 60 w 286"/>
                  <a:gd name="T1" fmla="*/ 26 h 83"/>
                  <a:gd name="T2" fmla="*/ 4 w 286"/>
                  <a:gd name="T3" fmla="*/ 50 h 83"/>
                  <a:gd name="T4" fmla="*/ 144 w 286"/>
                  <a:gd name="T5" fmla="*/ 82 h 83"/>
                  <a:gd name="T6" fmla="*/ 277 w 286"/>
                  <a:gd name="T7" fmla="*/ 45 h 83"/>
                  <a:gd name="T8" fmla="*/ 228 w 286"/>
                  <a:gd name="T9" fmla="*/ 25 h 83"/>
                  <a:gd name="T10" fmla="*/ 226 w 286"/>
                  <a:gd name="T11" fmla="*/ 11 h 83"/>
                  <a:gd name="T12" fmla="*/ 215 w 286"/>
                  <a:gd name="T13" fmla="*/ 0 h 83"/>
                  <a:gd name="T14" fmla="*/ 153 w 286"/>
                  <a:gd name="T15" fmla="*/ 16 h 83"/>
                  <a:gd name="T16" fmla="*/ 71 w 286"/>
                  <a:gd name="T17" fmla="*/ 2 h 83"/>
                  <a:gd name="T18" fmla="*/ 64 w 286"/>
                  <a:gd name="T19" fmla="*/ 6 h 83"/>
                  <a:gd name="T20" fmla="*/ 61 w 286"/>
                  <a:gd name="T21" fmla="*/ 10 h 83"/>
                  <a:gd name="T22" fmla="*/ 60 w 286"/>
                  <a:gd name="T2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83">
                    <a:moveTo>
                      <a:pt x="60" y="26"/>
                    </a:moveTo>
                    <a:cubicBezTo>
                      <a:pt x="60" y="26"/>
                      <a:pt x="7" y="32"/>
                      <a:pt x="4" y="50"/>
                    </a:cubicBezTo>
                    <a:cubicBezTo>
                      <a:pt x="4" y="50"/>
                      <a:pt x="0" y="83"/>
                      <a:pt x="144" y="82"/>
                    </a:cubicBezTo>
                    <a:cubicBezTo>
                      <a:pt x="276" y="82"/>
                      <a:pt x="286" y="56"/>
                      <a:pt x="277" y="45"/>
                    </a:cubicBezTo>
                    <a:cubicBezTo>
                      <a:pt x="277" y="45"/>
                      <a:pt x="264" y="26"/>
                      <a:pt x="228" y="25"/>
                    </a:cubicBezTo>
                    <a:cubicBezTo>
                      <a:pt x="226" y="11"/>
                      <a:pt x="226" y="11"/>
                      <a:pt x="226" y="11"/>
                    </a:cubicBezTo>
                    <a:cubicBezTo>
                      <a:pt x="215" y="0"/>
                      <a:pt x="215" y="0"/>
                      <a:pt x="215" y="0"/>
                    </a:cubicBezTo>
                    <a:cubicBezTo>
                      <a:pt x="215" y="0"/>
                      <a:pt x="206" y="15"/>
                      <a:pt x="153" y="16"/>
                    </a:cubicBezTo>
                    <a:cubicBezTo>
                      <a:pt x="101" y="16"/>
                      <a:pt x="71" y="2"/>
                      <a:pt x="71" y="2"/>
                    </a:cubicBezTo>
                    <a:cubicBezTo>
                      <a:pt x="64" y="6"/>
                      <a:pt x="64" y="6"/>
                      <a:pt x="64" y="6"/>
                    </a:cubicBezTo>
                    <a:cubicBezTo>
                      <a:pt x="61" y="10"/>
                      <a:pt x="61" y="10"/>
                      <a:pt x="61" y="10"/>
                    </a:cubicBezTo>
                    <a:lnTo>
                      <a:pt x="6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54"/>
              <p:cNvSpPr>
                <a:spLocks/>
              </p:cNvSpPr>
              <p:nvPr/>
            </p:nvSpPr>
            <p:spPr bwMode="auto">
              <a:xfrm>
                <a:off x="1150938" y="1593850"/>
                <a:ext cx="57150" cy="47625"/>
              </a:xfrm>
              <a:custGeom>
                <a:avLst/>
                <a:gdLst>
                  <a:gd name="T0" fmla="*/ 2 w 36"/>
                  <a:gd name="T1" fmla="*/ 0 h 30"/>
                  <a:gd name="T2" fmla="*/ 0 w 36"/>
                  <a:gd name="T3" fmla="*/ 30 h 30"/>
                  <a:gd name="T4" fmla="*/ 5 w 36"/>
                  <a:gd name="T5" fmla="*/ 14 h 30"/>
                  <a:gd name="T6" fmla="*/ 24 w 36"/>
                  <a:gd name="T7" fmla="*/ 20 h 30"/>
                  <a:gd name="T8" fmla="*/ 19 w 36"/>
                  <a:gd name="T9" fmla="*/ 13 h 30"/>
                  <a:gd name="T10" fmla="*/ 5 w 36"/>
                  <a:gd name="T11" fmla="*/ 10 h 30"/>
                  <a:gd name="T12" fmla="*/ 3 w 36"/>
                  <a:gd name="T13" fmla="*/ 5 h 30"/>
                  <a:gd name="T14" fmla="*/ 26 w 36"/>
                  <a:gd name="T15" fmla="*/ 11 h 30"/>
                  <a:gd name="T16" fmla="*/ 36 w 36"/>
                  <a:gd name="T17" fmla="*/ 7 h 30"/>
                  <a:gd name="T18" fmla="*/ 2 w 3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0">
                    <a:moveTo>
                      <a:pt x="2" y="0"/>
                    </a:moveTo>
                    <a:cubicBezTo>
                      <a:pt x="0" y="30"/>
                      <a:pt x="0" y="30"/>
                      <a:pt x="0" y="30"/>
                    </a:cubicBezTo>
                    <a:cubicBezTo>
                      <a:pt x="0" y="30"/>
                      <a:pt x="0" y="14"/>
                      <a:pt x="5" y="14"/>
                    </a:cubicBezTo>
                    <a:cubicBezTo>
                      <a:pt x="9" y="14"/>
                      <a:pt x="22" y="14"/>
                      <a:pt x="24" y="20"/>
                    </a:cubicBezTo>
                    <a:cubicBezTo>
                      <a:pt x="24" y="20"/>
                      <a:pt x="26" y="15"/>
                      <a:pt x="19" y="13"/>
                    </a:cubicBezTo>
                    <a:cubicBezTo>
                      <a:pt x="13" y="11"/>
                      <a:pt x="8" y="9"/>
                      <a:pt x="5" y="10"/>
                    </a:cubicBezTo>
                    <a:cubicBezTo>
                      <a:pt x="1" y="11"/>
                      <a:pt x="3" y="5"/>
                      <a:pt x="3" y="5"/>
                    </a:cubicBezTo>
                    <a:cubicBezTo>
                      <a:pt x="3" y="5"/>
                      <a:pt x="22" y="11"/>
                      <a:pt x="26" y="11"/>
                    </a:cubicBezTo>
                    <a:cubicBezTo>
                      <a:pt x="30" y="11"/>
                      <a:pt x="30" y="7"/>
                      <a:pt x="36" y="7"/>
                    </a:cubicBezTo>
                    <a:cubicBezTo>
                      <a:pt x="36" y="7"/>
                      <a:pt x="15" y="1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55"/>
              <p:cNvSpPr>
                <a:spLocks/>
              </p:cNvSpPr>
              <p:nvPr/>
            </p:nvSpPr>
            <p:spPr bwMode="auto">
              <a:xfrm>
                <a:off x="1190625" y="1603375"/>
                <a:ext cx="65088" cy="17463"/>
              </a:xfrm>
              <a:custGeom>
                <a:avLst/>
                <a:gdLst>
                  <a:gd name="T0" fmla="*/ 2 w 40"/>
                  <a:gd name="T1" fmla="*/ 11 h 11"/>
                  <a:gd name="T2" fmla="*/ 40 w 40"/>
                  <a:gd name="T3" fmla="*/ 0 h 11"/>
                  <a:gd name="T4" fmla="*/ 2 w 40"/>
                  <a:gd name="T5" fmla="*/ 11 h 11"/>
                </a:gdLst>
                <a:ahLst/>
                <a:cxnLst>
                  <a:cxn ang="0">
                    <a:pos x="T0" y="T1"/>
                  </a:cxn>
                  <a:cxn ang="0">
                    <a:pos x="T2" y="T3"/>
                  </a:cxn>
                  <a:cxn ang="0">
                    <a:pos x="T4" y="T5"/>
                  </a:cxn>
                </a:cxnLst>
                <a:rect l="0" t="0" r="r" b="b"/>
                <a:pathLst>
                  <a:path w="40" h="11">
                    <a:moveTo>
                      <a:pt x="2" y="11"/>
                    </a:moveTo>
                    <a:cubicBezTo>
                      <a:pt x="2" y="11"/>
                      <a:pt x="0" y="3"/>
                      <a:pt x="40" y="0"/>
                    </a:cubicBezTo>
                    <a:cubicBezTo>
                      <a:pt x="40" y="0"/>
                      <a:pt x="11" y="4"/>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56"/>
              <p:cNvSpPr>
                <a:spLocks/>
              </p:cNvSpPr>
              <p:nvPr/>
            </p:nvSpPr>
            <p:spPr bwMode="auto">
              <a:xfrm>
                <a:off x="1298575" y="1603375"/>
                <a:ext cx="112713" cy="42863"/>
              </a:xfrm>
              <a:custGeom>
                <a:avLst/>
                <a:gdLst>
                  <a:gd name="T0" fmla="*/ 15 w 70"/>
                  <a:gd name="T1" fmla="*/ 2 h 27"/>
                  <a:gd name="T2" fmla="*/ 35 w 70"/>
                  <a:gd name="T3" fmla="*/ 20 h 27"/>
                  <a:gd name="T4" fmla="*/ 46 w 70"/>
                  <a:gd name="T5" fmla="*/ 22 h 27"/>
                  <a:gd name="T6" fmla="*/ 60 w 70"/>
                  <a:gd name="T7" fmla="*/ 16 h 27"/>
                  <a:gd name="T8" fmla="*/ 70 w 70"/>
                  <a:gd name="T9" fmla="*/ 21 h 27"/>
                  <a:gd name="T10" fmla="*/ 70 w 70"/>
                  <a:gd name="T11" fmla="*/ 5 h 27"/>
                  <a:gd name="T12" fmla="*/ 58 w 70"/>
                  <a:gd name="T13" fmla="*/ 5 h 27"/>
                  <a:gd name="T14" fmla="*/ 41 w 70"/>
                  <a:gd name="T15" fmla="*/ 11 h 27"/>
                  <a:gd name="T16" fmla="*/ 15 w 70"/>
                  <a:gd name="T17" fmla="*/ 1 h 27"/>
                  <a:gd name="T18" fmla="*/ 15 w 70"/>
                  <a:gd name="T1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7">
                    <a:moveTo>
                      <a:pt x="15" y="2"/>
                    </a:moveTo>
                    <a:cubicBezTo>
                      <a:pt x="15" y="2"/>
                      <a:pt x="35" y="13"/>
                      <a:pt x="35" y="20"/>
                    </a:cubicBezTo>
                    <a:cubicBezTo>
                      <a:pt x="35" y="27"/>
                      <a:pt x="43" y="26"/>
                      <a:pt x="46" y="22"/>
                    </a:cubicBezTo>
                    <a:cubicBezTo>
                      <a:pt x="49" y="18"/>
                      <a:pt x="55" y="15"/>
                      <a:pt x="60" y="16"/>
                    </a:cubicBezTo>
                    <a:cubicBezTo>
                      <a:pt x="65" y="16"/>
                      <a:pt x="70" y="21"/>
                      <a:pt x="70" y="21"/>
                    </a:cubicBezTo>
                    <a:cubicBezTo>
                      <a:pt x="70" y="5"/>
                      <a:pt x="70" y="5"/>
                      <a:pt x="70" y="5"/>
                    </a:cubicBezTo>
                    <a:cubicBezTo>
                      <a:pt x="70" y="5"/>
                      <a:pt x="67" y="3"/>
                      <a:pt x="58" y="5"/>
                    </a:cubicBezTo>
                    <a:cubicBezTo>
                      <a:pt x="48" y="8"/>
                      <a:pt x="45" y="14"/>
                      <a:pt x="41" y="11"/>
                    </a:cubicBezTo>
                    <a:cubicBezTo>
                      <a:pt x="37" y="8"/>
                      <a:pt x="29" y="2"/>
                      <a:pt x="15" y="1"/>
                    </a:cubicBezTo>
                    <a:cubicBezTo>
                      <a:pt x="0" y="0"/>
                      <a:pt x="15" y="2"/>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57"/>
              <p:cNvSpPr>
                <a:spLocks/>
              </p:cNvSpPr>
              <p:nvPr/>
            </p:nvSpPr>
            <p:spPr bwMode="auto">
              <a:xfrm>
                <a:off x="1306513" y="1571625"/>
                <a:ext cx="115888" cy="38100"/>
              </a:xfrm>
              <a:custGeom>
                <a:avLst/>
                <a:gdLst>
                  <a:gd name="T0" fmla="*/ 0 w 72"/>
                  <a:gd name="T1" fmla="*/ 16 h 24"/>
                  <a:gd name="T2" fmla="*/ 32 w 72"/>
                  <a:gd name="T3" fmla="*/ 22 h 24"/>
                  <a:gd name="T4" fmla="*/ 50 w 72"/>
                  <a:gd name="T5" fmla="*/ 21 h 24"/>
                  <a:gd name="T6" fmla="*/ 65 w 72"/>
                  <a:gd name="T7" fmla="*/ 14 h 24"/>
                  <a:gd name="T8" fmla="*/ 52 w 72"/>
                  <a:gd name="T9" fmla="*/ 5 h 24"/>
                  <a:gd name="T10" fmla="*/ 0 w 72"/>
                  <a:gd name="T11" fmla="*/ 16 h 24"/>
                </a:gdLst>
                <a:ahLst/>
                <a:cxnLst>
                  <a:cxn ang="0">
                    <a:pos x="T0" y="T1"/>
                  </a:cxn>
                  <a:cxn ang="0">
                    <a:pos x="T2" y="T3"/>
                  </a:cxn>
                  <a:cxn ang="0">
                    <a:pos x="T4" y="T5"/>
                  </a:cxn>
                  <a:cxn ang="0">
                    <a:pos x="T6" y="T7"/>
                  </a:cxn>
                  <a:cxn ang="0">
                    <a:pos x="T8" y="T9"/>
                  </a:cxn>
                  <a:cxn ang="0">
                    <a:pos x="T10" y="T11"/>
                  </a:cxn>
                </a:cxnLst>
                <a:rect l="0" t="0" r="r" b="b"/>
                <a:pathLst>
                  <a:path w="72" h="24">
                    <a:moveTo>
                      <a:pt x="0" y="16"/>
                    </a:moveTo>
                    <a:cubicBezTo>
                      <a:pt x="0" y="16"/>
                      <a:pt x="25" y="20"/>
                      <a:pt x="32" y="22"/>
                    </a:cubicBezTo>
                    <a:cubicBezTo>
                      <a:pt x="39" y="24"/>
                      <a:pt x="41" y="23"/>
                      <a:pt x="50" y="21"/>
                    </a:cubicBezTo>
                    <a:cubicBezTo>
                      <a:pt x="59" y="18"/>
                      <a:pt x="64" y="18"/>
                      <a:pt x="65" y="14"/>
                    </a:cubicBezTo>
                    <a:cubicBezTo>
                      <a:pt x="67" y="9"/>
                      <a:pt x="72" y="0"/>
                      <a:pt x="52" y="5"/>
                    </a:cubicBezTo>
                    <a:cubicBezTo>
                      <a:pt x="31" y="10"/>
                      <a:pt x="16" y="1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58"/>
              <p:cNvSpPr>
                <a:spLocks/>
              </p:cNvSpPr>
              <p:nvPr/>
            </p:nvSpPr>
            <p:spPr bwMode="auto">
              <a:xfrm>
                <a:off x="1155700" y="1649413"/>
                <a:ext cx="279400" cy="46038"/>
              </a:xfrm>
              <a:custGeom>
                <a:avLst/>
                <a:gdLst>
                  <a:gd name="T0" fmla="*/ 0 w 173"/>
                  <a:gd name="T1" fmla="*/ 10 h 28"/>
                  <a:gd name="T2" fmla="*/ 158 w 173"/>
                  <a:gd name="T3" fmla="*/ 12 h 28"/>
                  <a:gd name="T4" fmla="*/ 173 w 173"/>
                  <a:gd name="T5" fmla="*/ 0 h 28"/>
                  <a:gd name="T6" fmla="*/ 83 w 173"/>
                  <a:gd name="T7" fmla="*/ 8 h 28"/>
                  <a:gd name="T8" fmla="*/ 0 w 173"/>
                  <a:gd name="T9" fmla="*/ 10 h 28"/>
                </a:gdLst>
                <a:ahLst/>
                <a:cxnLst>
                  <a:cxn ang="0">
                    <a:pos x="T0" y="T1"/>
                  </a:cxn>
                  <a:cxn ang="0">
                    <a:pos x="T2" y="T3"/>
                  </a:cxn>
                  <a:cxn ang="0">
                    <a:pos x="T4" y="T5"/>
                  </a:cxn>
                  <a:cxn ang="0">
                    <a:pos x="T6" y="T7"/>
                  </a:cxn>
                  <a:cxn ang="0">
                    <a:pos x="T8" y="T9"/>
                  </a:cxn>
                </a:cxnLst>
                <a:rect l="0" t="0" r="r" b="b"/>
                <a:pathLst>
                  <a:path w="173" h="28">
                    <a:moveTo>
                      <a:pt x="0" y="10"/>
                    </a:moveTo>
                    <a:cubicBezTo>
                      <a:pt x="0" y="10"/>
                      <a:pt x="72" y="28"/>
                      <a:pt x="158" y="12"/>
                    </a:cubicBezTo>
                    <a:cubicBezTo>
                      <a:pt x="158" y="12"/>
                      <a:pt x="154" y="6"/>
                      <a:pt x="173" y="0"/>
                    </a:cubicBezTo>
                    <a:cubicBezTo>
                      <a:pt x="173" y="0"/>
                      <a:pt x="146" y="9"/>
                      <a:pt x="83" y="8"/>
                    </a:cubicBezTo>
                    <a:cubicBezTo>
                      <a:pt x="21" y="8"/>
                      <a:pt x="64"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59"/>
              <p:cNvSpPr>
                <a:spLocks/>
              </p:cNvSpPr>
              <p:nvPr/>
            </p:nvSpPr>
            <p:spPr bwMode="auto">
              <a:xfrm>
                <a:off x="1295400" y="1633538"/>
                <a:ext cx="233363" cy="104775"/>
              </a:xfrm>
              <a:custGeom>
                <a:avLst/>
                <a:gdLst>
                  <a:gd name="T0" fmla="*/ 0 w 145"/>
                  <a:gd name="T1" fmla="*/ 62 h 65"/>
                  <a:gd name="T2" fmla="*/ 103 w 145"/>
                  <a:gd name="T3" fmla="*/ 49 h 65"/>
                  <a:gd name="T4" fmla="*/ 83 w 145"/>
                  <a:gd name="T5" fmla="*/ 48 h 65"/>
                  <a:gd name="T6" fmla="*/ 10 w 145"/>
                  <a:gd name="T7" fmla="*/ 39 h 65"/>
                  <a:gd name="T8" fmla="*/ 23 w 145"/>
                  <a:gd name="T9" fmla="*/ 31 h 65"/>
                  <a:gd name="T10" fmla="*/ 131 w 145"/>
                  <a:gd name="T11" fmla="*/ 0 h 65"/>
                  <a:gd name="T12" fmla="*/ 118 w 145"/>
                  <a:gd name="T13" fmla="*/ 45 h 65"/>
                  <a:gd name="T14" fmla="*/ 0 w 145"/>
                  <a:gd name="T15" fmla="*/ 6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65">
                    <a:moveTo>
                      <a:pt x="0" y="62"/>
                    </a:moveTo>
                    <a:cubicBezTo>
                      <a:pt x="0" y="62"/>
                      <a:pt x="65" y="61"/>
                      <a:pt x="103" y="49"/>
                    </a:cubicBezTo>
                    <a:cubicBezTo>
                      <a:pt x="103" y="49"/>
                      <a:pt x="123" y="47"/>
                      <a:pt x="83" y="48"/>
                    </a:cubicBezTo>
                    <a:cubicBezTo>
                      <a:pt x="43" y="48"/>
                      <a:pt x="11" y="55"/>
                      <a:pt x="10" y="39"/>
                    </a:cubicBezTo>
                    <a:cubicBezTo>
                      <a:pt x="10" y="39"/>
                      <a:pt x="6" y="31"/>
                      <a:pt x="23" y="31"/>
                    </a:cubicBezTo>
                    <a:cubicBezTo>
                      <a:pt x="40" y="31"/>
                      <a:pt x="129" y="29"/>
                      <a:pt x="131" y="0"/>
                    </a:cubicBezTo>
                    <a:cubicBezTo>
                      <a:pt x="131" y="0"/>
                      <a:pt x="145" y="35"/>
                      <a:pt x="118" y="45"/>
                    </a:cubicBezTo>
                    <a:cubicBezTo>
                      <a:pt x="118" y="45"/>
                      <a:pt x="76" y="65"/>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60"/>
              <p:cNvSpPr>
                <a:spLocks noEditPoints="1"/>
              </p:cNvSpPr>
              <p:nvPr/>
            </p:nvSpPr>
            <p:spPr bwMode="auto">
              <a:xfrm>
                <a:off x="1563688" y="1870075"/>
                <a:ext cx="382588" cy="114300"/>
              </a:xfrm>
              <a:custGeom>
                <a:avLst/>
                <a:gdLst>
                  <a:gd name="T0" fmla="*/ 163 w 238"/>
                  <a:gd name="T1" fmla="*/ 24 h 71"/>
                  <a:gd name="T2" fmla="*/ 238 w 238"/>
                  <a:gd name="T3" fmla="*/ 71 h 71"/>
                  <a:gd name="T4" fmla="*/ 238 w 238"/>
                  <a:gd name="T5" fmla="*/ 71 h 71"/>
                  <a:gd name="T6" fmla="*/ 238 w 238"/>
                  <a:gd name="T7" fmla="*/ 71 h 71"/>
                  <a:gd name="T8" fmla="*/ 163 w 238"/>
                  <a:gd name="T9" fmla="*/ 24 h 71"/>
                  <a:gd name="T10" fmla="*/ 80 w 238"/>
                  <a:gd name="T11" fmla="*/ 8 h 71"/>
                  <a:gd name="T12" fmla="*/ 91 w 238"/>
                  <a:gd name="T13" fmla="*/ 8 h 71"/>
                  <a:gd name="T14" fmla="*/ 109 w 238"/>
                  <a:gd name="T15" fmla="*/ 10 h 71"/>
                  <a:gd name="T16" fmla="*/ 80 w 238"/>
                  <a:gd name="T17" fmla="*/ 8 h 71"/>
                  <a:gd name="T18" fmla="*/ 0 w 238"/>
                  <a:gd name="T19" fmla="*/ 0 h 71"/>
                  <a:gd name="T20" fmla="*/ 10 w 238"/>
                  <a:gd name="T21" fmla="*/ 2 h 71"/>
                  <a:gd name="T22" fmla="*/ 0 w 238"/>
                  <a:gd name="T2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8" h="71">
                    <a:moveTo>
                      <a:pt x="163" y="24"/>
                    </a:moveTo>
                    <a:cubicBezTo>
                      <a:pt x="185" y="33"/>
                      <a:pt x="211" y="47"/>
                      <a:pt x="238" y="71"/>
                    </a:cubicBezTo>
                    <a:cubicBezTo>
                      <a:pt x="238" y="71"/>
                      <a:pt x="238" y="71"/>
                      <a:pt x="238" y="71"/>
                    </a:cubicBezTo>
                    <a:cubicBezTo>
                      <a:pt x="238" y="71"/>
                      <a:pt x="238" y="71"/>
                      <a:pt x="238" y="71"/>
                    </a:cubicBezTo>
                    <a:cubicBezTo>
                      <a:pt x="221" y="54"/>
                      <a:pt x="195" y="36"/>
                      <a:pt x="163" y="24"/>
                    </a:cubicBezTo>
                    <a:moveTo>
                      <a:pt x="80" y="8"/>
                    </a:moveTo>
                    <a:cubicBezTo>
                      <a:pt x="84" y="8"/>
                      <a:pt x="88" y="8"/>
                      <a:pt x="91" y="8"/>
                    </a:cubicBezTo>
                    <a:cubicBezTo>
                      <a:pt x="95" y="9"/>
                      <a:pt x="101" y="9"/>
                      <a:pt x="109" y="10"/>
                    </a:cubicBezTo>
                    <a:cubicBezTo>
                      <a:pt x="100" y="9"/>
                      <a:pt x="90" y="8"/>
                      <a:pt x="80" y="8"/>
                    </a:cubicBezTo>
                    <a:moveTo>
                      <a:pt x="0" y="0"/>
                    </a:moveTo>
                    <a:cubicBezTo>
                      <a:pt x="3" y="1"/>
                      <a:pt x="7" y="2"/>
                      <a:pt x="10" y="2"/>
                    </a:cubicBezTo>
                    <a:cubicBezTo>
                      <a:pt x="6" y="1"/>
                      <a:pt x="3"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61"/>
              <p:cNvSpPr>
                <a:spLocks/>
              </p:cNvSpPr>
              <p:nvPr/>
            </p:nvSpPr>
            <p:spPr bwMode="auto">
              <a:xfrm>
                <a:off x="1439863" y="1830388"/>
                <a:ext cx="592138" cy="336550"/>
              </a:xfrm>
              <a:custGeom>
                <a:avLst/>
                <a:gdLst>
                  <a:gd name="T0" fmla="*/ 36 w 368"/>
                  <a:gd name="T1" fmla="*/ 0 h 209"/>
                  <a:gd name="T2" fmla="*/ 25 w 368"/>
                  <a:gd name="T3" fmla="*/ 20 h 209"/>
                  <a:gd name="T4" fmla="*/ 16 w 368"/>
                  <a:gd name="T5" fmla="*/ 88 h 209"/>
                  <a:gd name="T6" fmla="*/ 41 w 368"/>
                  <a:gd name="T7" fmla="*/ 136 h 209"/>
                  <a:gd name="T8" fmla="*/ 53 w 368"/>
                  <a:gd name="T9" fmla="*/ 135 h 209"/>
                  <a:gd name="T10" fmla="*/ 157 w 368"/>
                  <a:gd name="T11" fmla="*/ 125 h 209"/>
                  <a:gd name="T12" fmla="*/ 262 w 368"/>
                  <a:gd name="T13" fmla="*/ 150 h 209"/>
                  <a:gd name="T14" fmla="*/ 327 w 368"/>
                  <a:gd name="T15" fmla="*/ 209 h 209"/>
                  <a:gd name="T16" fmla="*/ 330 w 368"/>
                  <a:gd name="T17" fmla="*/ 204 h 209"/>
                  <a:gd name="T18" fmla="*/ 311 w 368"/>
                  <a:gd name="T19" fmla="*/ 146 h 209"/>
                  <a:gd name="T20" fmla="*/ 314 w 368"/>
                  <a:gd name="T21" fmla="*/ 145 h 209"/>
                  <a:gd name="T22" fmla="*/ 363 w 368"/>
                  <a:gd name="T23" fmla="*/ 207 h 209"/>
                  <a:gd name="T24" fmla="*/ 364 w 368"/>
                  <a:gd name="T25" fmla="*/ 207 h 209"/>
                  <a:gd name="T26" fmla="*/ 361 w 368"/>
                  <a:gd name="T27" fmla="*/ 180 h 209"/>
                  <a:gd name="T28" fmla="*/ 352 w 368"/>
                  <a:gd name="T29" fmla="*/ 150 h 209"/>
                  <a:gd name="T30" fmla="*/ 315 w 368"/>
                  <a:gd name="T31" fmla="*/ 96 h 209"/>
                  <a:gd name="T32" fmla="*/ 315 w 368"/>
                  <a:gd name="T33" fmla="*/ 96 h 209"/>
                  <a:gd name="T34" fmla="*/ 240 w 368"/>
                  <a:gd name="T35" fmla="*/ 49 h 209"/>
                  <a:gd name="T36" fmla="*/ 186 w 368"/>
                  <a:gd name="T37" fmla="*/ 35 h 209"/>
                  <a:gd name="T38" fmla="*/ 168 w 368"/>
                  <a:gd name="T39" fmla="*/ 33 h 209"/>
                  <a:gd name="T40" fmla="*/ 157 w 368"/>
                  <a:gd name="T41" fmla="*/ 33 h 209"/>
                  <a:gd name="T42" fmla="*/ 150 w 368"/>
                  <a:gd name="T43" fmla="*/ 32 h 209"/>
                  <a:gd name="T44" fmla="*/ 87 w 368"/>
                  <a:gd name="T45" fmla="*/ 27 h 209"/>
                  <a:gd name="T46" fmla="*/ 77 w 368"/>
                  <a:gd name="T47" fmla="*/ 25 h 209"/>
                  <a:gd name="T48" fmla="*/ 40 w 368"/>
                  <a:gd name="T49" fmla="*/ 0 h 209"/>
                  <a:gd name="T50" fmla="*/ 36 w 368"/>
                  <a:gd name="T5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09">
                    <a:moveTo>
                      <a:pt x="36" y="0"/>
                    </a:moveTo>
                    <a:cubicBezTo>
                      <a:pt x="33" y="0"/>
                      <a:pt x="27" y="3"/>
                      <a:pt x="25" y="20"/>
                    </a:cubicBezTo>
                    <a:cubicBezTo>
                      <a:pt x="21" y="47"/>
                      <a:pt x="35" y="51"/>
                      <a:pt x="16" y="88"/>
                    </a:cubicBezTo>
                    <a:cubicBezTo>
                      <a:pt x="0" y="119"/>
                      <a:pt x="18" y="136"/>
                      <a:pt x="41" y="136"/>
                    </a:cubicBezTo>
                    <a:cubicBezTo>
                      <a:pt x="45" y="136"/>
                      <a:pt x="49" y="135"/>
                      <a:pt x="53" y="135"/>
                    </a:cubicBezTo>
                    <a:cubicBezTo>
                      <a:pt x="67" y="131"/>
                      <a:pt x="112" y="125"/>
                      <a:pt x="157" y="125"/>
                    </a:cubicBezTo>
                    <a:cubicBezTo>
                      <a:pt x="199" y="125"/>
                      <a:pt x="243" y="131"/>
                      <a:pt x="262" y="150"/>
                    </a:cubicBezTo>
                    <a:cubicBezTo>
                      <a:pt x="294" y="182"/>
                      <a:pt x="318" y="209"/>
                      <a:pt x="327" y="209"/>
                    </a:cubicBezTo>
                    <a:cubicBezTo>
                      <a:pt x="329" y="209"/>
                      <a:pt x="330" y="207"/>
                      <a:pt x="330" y="204"/>
                    </a:cubicBezTo>
                    <a:cubicBezTo>
                      <a:pt x="330" y="186"/>
                      <a:pt x="294" y="153"/>
                      <a:pt x="311" y="146"/>
                    </a:cubicBezTo>
                    <a:cubicBezTo>
                      <a:pt x="312" y="145"/>
                      <a:pt x="313" y="145"/>
                      <a:pt x="314" y="145"/>
                    </a:cubicBezTo>
                    <a:cubicBezTo>
                      <a:pt x="332" y="145"/>
                      <a:pt x="363" y="207"/>
                      <a:pt x="363" y="207"/>
                    </a:cubicBezTo>
                    <a:cubicBezTo>
                      <a:pt x="363" y="207"/>
                      <a:pt x="364" y="207"/>
                      <a:pt x="364" y="207"/>
                    </a:cubicBezTo>
                    <a:cubicBezTo>
                      <a:pt x="365" y="207"/>
                      <a:pt x="368" y="205"/>
                      <a:pt x="361" y="180"/>
                    </a:cubicBezTo>
                    <a:cubicBezTo>
                      <a:pt x="352" y="150"/>
                      <a:pt x="352" y="150"/>
                      <a:pt x="352" y="150"/>
                    </a:cubicBezTo>
                    <a:cubicBezTo>
                      <a:pt x="352" y="150"/>
                      <a:pt x="347" y="127"/>
                      <a:pt x="315" y="96"/>
                    </a:cubicBezTo>
                    <a:cubicBezTo>
                      <a:pt x="315" y="96"/>
                      <a:pt x="315" y="96"/>
                      <a:pt x="315" y="96"/>
                    </a:cubicBezTo>
                    <a:cubicBezTo>
                      <a:pt x="288" y="72"/>
                      <a:pt x="262" y="58"/>
                      <a:pt x="240" y="49"/>
                    </a:cubicBezTo>
                    <a:cubicBezTo>
                      <a:pt x="223" y="43"/>
                      <a:pt x="205" y="38"/>
                      <a:pt x="186" y="35"/>
                    </a:cubicBezTo>
                    <a:cubicBezTo>
                      <a:pt x="178" y="34"/>
                      <a:pt x="172" y="34"/>
                      <a:pt x="168" y="33"/>
                    </a:cubicBezTo>
                    <a:cubicBezTo>
                      <a:pt x="165" y="33"/>
                      <a:pt x="161" y="33"/>
                      <a:pt x="157" y="33"/>
                    </a:cubicBezTo>
                    <a:cubicBezTo>
                      <a:pt x="154" y="32"/>
                      <a:pt x="152" y="32"/>
                      <a:pt x="150" y="32"/>
                    </a:cubicBezTo>
                    <a:cubicBezTo>
                      <a:pt x="123" y="32"/>
                      <a:pt x="103" y="30"/>
                      <a:pt x="87" y="27"/>
                    </a:cubicBezTo>
                    <a:cubicBezTo>
                      <a:pt x="84" y="27"/>
                      <a:pt x="80" y="26"/>
                      <a:pt x="77" y="25"/>
                    </a:cubicBezTo>
                    <a:cubicBezTo>
                      <a:pt x="56" y="19"/>
                      <a:pt x="45" y="10"/>
                      <a:pt x="40" y="0"/>
                    </a:cubicBezTo>
                    <a:cubicBezTo>
                      <a:pt x="40" y="0"/>
                      <a:pt x="38" y="0"/>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62"/>
              <p:cNvSpPr>
                <a:spLocks/>
              </p:cNvSpPr>
              <p:nvPr/>
            </p:nvSpPr>
            <p:spPr bwMode="auto">
              <a:xfrm>
                <a:off x="635000" y="2006600"/>
                <a:ext cx="611188" cy="230188"/>
              </a:xfrm>
              <a:custGeom>
                <a:avLst/>
                <a:gdLst>
                  <a:gd name="T0" fmla="*/ 33 w 379"/>
                  <a:gd name="T1" fmla="*/ 12 h 142"/>
                  <a:gd name="T2" fmla="*/ 3 w 379"/>
                  <a:gd name="T3" fmla="*/ 44 h 142"/>
                  <a:gd name="T4" fmla="*/ 55 w 379"/>
                  <a:gd name="T5" fmla="*/ 100 h 142"/>
                  <a:gd name="T6" fmla="*/ 250 w 379"/>
                  <a:gd name="T7" fmla="*/ 96 h 142"/>
                  <a:gd name="T8" fmla="*/ 366 w 379"/>
                  <a:gd name="T9" fmla="*/ 128 h 142"/>
                  <a:gd name="T10" fmla="*/ 297 w 379"/>
                  <a:gd name="T11" fmla="*/ 52 h 142"/>
                  <a:gd name="T12" fmla="*/ 230 w 379"/>
                  <a:gd name="T13" fmla="*/ 11 h 142"/>
                  <a:gd name="T14" fmla="*/ 131 w 379"/>
                  <a:gd name="T15" fmla="*/ 23 h 142"/>
                  <a:gd name="T16" fmla="*/ 33 w 379"/>
                  <a:gd name="T17"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2">
                    <a:moveTo>
                      <a:pt x="33" y="12"/>
                    </a:moveTo>
                    <a:cubicBezTo>
                      <a:pt x="33" y="12"/>
                      <a:pt x="5" y="8"/>
                      <a:pt x="3" y="44"/>
                    </a:cubicBezTo>
                    <a:cubicBezTo>
                      <a:pt x="0" y="81"/>
                      <a:pt x="11" y="98"/>
                      <a:pt x="55" y="100"/>
                    </a:cubicBezTo>
                    <a:cubicBezTo>
                      <a:pt x="99" y="102"/>
                      <a:pt x="213" y="70"/>
                      <a:pt x="250" y="96"/>
                    </a:cubicBezTo>
                    <a:cubicBezTo>
                      <a:pt x="288" y="121"/>
                      <a:pt x="353" y="142"/>
                      <a:pt x="366" y="128"/>
                    </a:cubicBezTo>
                    <a:cubicBezTo>
                      <a:pt x="379" y="113"/>
                      <a:pt x="319" y="90"/>
                      <a:pt x="297" y="52"/>
                    </a:cubicBezTo>
                    <a:cubicBezTo>
                      <a:pt x="276" y="15"/>
                      <a:pt x="279" y="0"/>
                      <a:pt x="230" y="11"/>
                    </a:cubicBezTo>
                    <a:cubicBezTo>
                      <a:pt x="180" y="21"/>
                      <a:pt x="201" y="25"/>
                      <a:pt x="131" y="23"/>
                    </a:cubicBezTo>
                    <a:cubicBezTo>
                      <a:pt x="61" y="21"/>
                      <a:pt x="56" y="12"/>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63"/>
              <p:cNvSpPr>
                <a:spLocks/>
              </p:cNvSpPr>
              <p:nvPr/>
            </p:nvSpPr>
            <p:spPr bwMode="auto">
              <a:xfrm>
                <a:off x="1392238" y="2030413"/>
                <a:ext cx="547688" cy="279400"/>
              </a:xfrm>
              <a:custGeom>
                <a:avLst/>
                <a:gdLst>
                  <a:gd name="T0" fmla="*/ 80 w 340"/>
                  <a:gd name="T1" fmla="*/ 14 h 174"/>
                  <a:gd name="T2" fmla="*/ 69 w 340"/>
                  <a:gd name="T3" fmla="*/ 51 h 174"/>
                  <a:gd name="T4" fmla="*/ 21 w 340"/>
                  <a:gd name="T5" fmla="*/ 100 h 174"/>
                  <a:gd name="T6" fmla="*/ 72 w 340"/>
                  <a:gd name="T7" fmla="*/ 102 h 174"/>
                  <a:gd name="T8" fmla="*/ 169 w 340"/>
                  <a:gd name="T9" fmla="*/ 69 h 174"/>
                  <a:gd name="T10" fmla="*/ 255 w 340"/>
                  <a:gd name="T11" fmla="*/ 122 h 174"/>
                  <a:gd name="T12" fmla="*/ 269 w 340"/>
                  <a:gd name="T13" fmla="*/ 155 h 174"/>
                  <a:gd name="T14" fmla="*/ 286 w 340"/>
                  <a:gd name="T15" fmla="*/ 114 h 174"/>
                  <a:gd name="T16" fmla="*/ 317 w 340"/>
                  <a:gd name="T17" fmla="*/ 88 h 174"/>
                  <a:gd name="T18" fmla="*/ 305 w 340"/>
                  <a:gd name="T19" fmla="*/ 42 h 174"/>
                  <a:gd name="T20" fmla="*/ 192 w 340"/>
                  <a:gd name="T21" fmla="*/ 0 h 174"/>
                  <a:gd name="T22" fmla="*/ 80 w 340"/>
                  <a:gd name="T23" fmla="*/ 1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0" h="174">
                    <a:moveTo>
                      <a:pt x="80" y="14"/>
                    </a:moveTo>
                    <a:cubicBezTo>
                      <a:pt x="80" y="14"/>
                      <a:pt x="61" y="25"/>
                      <a:pt x="69" y="51"/>
                    </a:cubicBezTo>
                    <a:cubicBezTo>
                      <a:pt x="76" y="77"/>
                      <a:pt x="42" y="90"/>
                      <a:pt x="21" y="100"/>
                    </a:cubicBezTo>
                    <a:cubicBezTo>
                      <a:pt x="0" y="109"/>
                      <a:pt x="24" y="120"/>
                      <a:pt x="72" y="102"/>
                    </a:cubicBezTo>
                    <a:cubicBezTo>
                      <a:pt x="121" y="85"/>
                      <a:pt x="127" y="66"/>
                      <a:pt x="169" y="69"/>
                    </a:cubicBezTo>
                    <a:cubicBezTo>
                      <a:pt x="211" y="73"/>
                      <a:pt x="252" y="90"/>
                      <a:pt x="255" y="122"/>
                    </a:cubicBezTo>
                    <a:cubicBezTo>
                      <a:pt x="258" y="155"/>
                      <a:pt x="263" y="174"/>
                      <a:pt x="269" y="155"/>
                    </a:cubicBezTo>
                    <a:cubicBezTo>
                      <a:pt x="276" y="136"/>
                      <a:pt x="288" y="134"/>
                      <a:pt x="286" y="114"/>
                    </a:cubicBezTo>
                    <a:cubicBezTo>
                      <a:pt x="284" y="93"/>
                      <a:pt x="295" y="87"/>
                      <a:pt x="317" y="88"/>
                    </a:cubicBezTo>
                    <a:cubicBezTo>
                      <a:pt x="340" y="90"/>
                      <a:pt x="327" y="67"/>
                      <a:pt x="305" y="42"/>
                    </a:cubicBezTo>
                    <a:cubicBezTo>
                      <a:pt x="283" y="17"/>
                      <a:pt x="277" y="0"/>
                      <a:pt x="192" y="0"/>
                    </a:cubicBezTo>
                    <a:cubicBezTo>
                      <a:pt x="106" y="0"/>
                      <a:pt x="90" y="3"/>
                      <a:pt x="8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64"/>
              <p:cNvSpPr>
                <a:spLocks/>
              </p:cNvSpPr>
              <p:nvPr/>
            </p:nvSpPr>
            <p:spPr bwMode="auto">
              <a:xfrm>
                <a:off x="1882775" y="2297113"/>
                <a:ext cx="180975" cy="127000"/>
              </a:xfrm>
              <a:custGeom>
                <a:avLst/>
                <a:gdLst>
                  <a:gd name="T0" fmla="*/ 110 w 113"/>
                  <a:gd name="T1" fmla="*/ 0 h 79"/>
                  <a:gd name="T2" fmla="*/ 113 w 113"/>
                  <a:gd name="T3" fmla="*/ 41 h 79"/>
                  <a:gd name="T4" fmla="*/ 0 w 113"/>
                  <a:gd name="T5" fmla="*/ 55 h 79"/>
                  <a:gd name="T6" fmla="*/ 110 w 113"/>
                  <a:gd name="T7" fmla="*/ 0 h 79"/>
                </a:gdLst>
                <a:ahLst/>
                <a:cxnLst>
                  <a:cxn ang="0">
                    <a:pos x="T0" y="T1"/>
                  </a:cxn>
                  <a:cxn ang="0">
                    <a:pos x="T2" y="T3"/>
                  </a:cxn>
                  <a:cxn ang="0">
                    <a:pos x="T4" y="T5"/>
                  </a:cxn>
                  <a:cxn ang="0">
                    <a:pos x="T6" y="T7"/>
                  </a:cxn>
                </a:cxnLst>
                <a:rect l="0" t="0" r="r" b="b"/>
                <a:pathLst>
                  <a:path w="113" h="79">
                    <a:moveTo>
                      <a:pt x="110" y="0"/>
                    </a:moveTo>
                    <a:cubicBezTo>
                      <a:pt x="113" y="41"/>
                      <a:pt x="113" y="41"/>
                      <a:pt x="113" y="41"/>
                    </a:cubicBezTo>
                    <a:cubicBezTo>
                      <a:pt x="113" y="41"/>
                      <a:pt x="81" y="77"/>
                      <a:pt x="0" y="55"/>
                    </a:cubicBezTo>
                    <a:cubicBezTo>
                      <a:pt x="0" y="55"/>
                      <a:pt x="113" y="79"/>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65"/>
              <p:cNvSpPr>
                <a:spLocks/>
              </p:cNvSpPr>
              <p:nvPr/>
            </p:nvSpPr>
            <p:spPr bwMode="auto">
              <a:xfrm>
                <a:off x="966788" y="1071563"/>
                <a:ext cx="30163" cy="150813"/>
              </a:xfrm>
              <a:custGeom>
                <a:avLst/>
                <a:gdLst>
                  <a:gd name="T0" fmla="*/ 16 w 19"/>
                  <a:gd name="T1" fmla="*/ 4 h 93"/>
                  <a:gd name="T2" fmla="*/ 12 w 19"/>
                  <a:gd name="T3" fmla="*/ 7 h 93"/>
                  <a:gd name="T4" fmla="*/ 17 w 19"/>
                  <a:gd name="T5" fmla="*/ 17 h 93"/>
                  <a:gd name="T6" fmla="*/ 14 w 19"/>
                  <a:gd name="T7" fmla="*/ 92 h 93"/>
                  <a:gd name="T8" fmla="*/ 11 w 19"/>
                  <a:gd name="T9" fmla="*/ 79 h 93"/>
                  <a:gd name="T10" fmla="*/ 10 w 19"/>
                  <a:gd name="T11" fmla="*/ 31 h 93"/>
                  <a:gd name="T12" fmla="*/ 1 w 19"/>
                  <a:gd name="T13" fmla="*/ 37 h 93"/>
                  <a:gd name="T14" fmla="*/ 16 w 19"/>
                  <a:gd name="T15" fmla="*/ 4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16" y="4"/>
                    </a:moveTo>
                    <a:cubicBezTo>
                      <a:pt x="16" y="4"/>
                      <a:pt x="12" y="3"/>
                      <a:pt x="12" y="7"/>
                    </a:cubicBezTo>
                    <a:cubicBezTo>
                      <a:pt x="12" y="11"/>
                      <a:pt x="17" y="11"/>
                      <a:pt x="17" y="17"/>
                    </a:cubicBezTo>
                    <a:cubicBezTo>
                      <a:pt x="17" y="23"/>
                      <a:pt x="19" y="92"/>
                      <a:pt x="14" y="92"/>
                    </a:cubicBezTo>
                    <a:cubicBezTo>
                      <a:pt x="9" y="92"/>
                      <a:pt x="10" y="93"/>
                      <a:pt x="11" y="79"/>
                    </a:cubicBezTo>
                    <a:cubicBezTo>
                      <a:pt x="13" y="65"/>
                      <a:pt x="12" y="41"/>
                      <a:pt x="10" y="31"/>
                    </a:cubicBezTo>
                    <a:cubicBezTo>
                      <a:pt x="8" y="21"/>
                      <a:pt x="2" y="55"/>
                      <a:pt x="1" y="37"/>
                    </a:cubicBezTo>
                    <a:cubicBezTo>
                      <a:pt x="0" y="18"/>
                      <a:pt x="2"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66"/>
              <p:cNvSpPr>
                <a:spLocks/>
              </p:cNvSpPr>
              <p:nvPr/>
            </p:nvSpPr>
            <p:spPr bwMode="auto">
              <a:xfrm>
                <a:off x="985838" y="1076325"/>
                <a:ext cx="211138" cy="33338"/>
              </a:xfrm>
              <a:custGeom>
                <a:avLst/>
                <a:gdLst>
                  <a:gd name="T0" fmla="*/ 0 w 131"/>
                  <a:gd name="T1" fmla="*/ 4 h 20"/>
                  <a:gd name="T2" fmla="*/ 15 w 131"/>
                  <a:gd name="T3" fmla="*/ 9 h 20"/>
                  <a:gd name="T4" fmla="*/ 116 w 131"/>
                  <a:gd name="T5" fmla="*/ 13 h 20"/>
                  <a:gd name="T6" fmla="*/ 128 w 131"/>
                  <a:gd name="T7" fmla="*/ 16 h 20"/>
                  <a:gd name="T8" fmla="*/ 131 w 131"/>
                  <a:gd name="T9" fmla="*/ 16 h 20"/>
                  <a:gd name="T10" fmla="*/ 125 w 131"/>
                  <a:gd name="T11" fmla="*/ 9 h 20"/>
                  <a:gd name="T12" fmla="*/ 0 w 131"/>
                  <a:gd name="T13" fmla="*/ 4 h 20"/>
                </a:gdLst>
                <a:ahLst/>
                <a:cxnLst>
                  <a:cxn ang="0">
                    <a:pos x="T0" y="T1"/>
                  </a:cxn>
                  <a:cxn ang="0">
                    <a:pos x="T2" y="T3"/>
                  </a:cxn>
                  <a:cxn ang="0">
                    <a:pos x="T4" y="T5"/>
                  </a:cxn>
                  <a:cxn ang="0">
                    <a:pos x="T6" y="T7"/>
                  </a:cxn>
                  <a:cxn ang="0">
                    <a:pos x="T8" y="T9"/>
                  </a:cxn>
                  <a:cxn ang="0">
                    <a:pos x="T10" y="T11"/>
                  </a:cxn>
                  <a:cxn ang="0">
                    <a:pos x="T12" y="T13"/>
                  </a:cxn>
                </a:cxnLst>
                <a:rect l="0" t="0" r="r" b="b"/>
                <a:pathLst>
                  <a:path w="131" h="20">
                    <a:moveTo>
                      <a:pt x="0" y="4"/>
                    </a:moveTo>
                    <a:cubicBezTo>
                      <a:pt x="0" y="8"/>
                      <a:pt x="1" y="10"/>
                      <a:pt x="15" y="9"/>
                    </a:cubicBezTo>
                    <a:cubicBezTo>
                      <a:pt x="29" y="9"/>
                      <a:pt x="110" y="13"/>
                      <a:pt x="116" y="13"/>
                    </a:cubicBezTo>
                    <a:cubicBezTo>
                      <a:pt x="121" y="13"/>
                      <a:pt x="126" y="13"/>
                      <a:pt x="128" y="16"/>
                    </a:cubicBezTo>
                    <a:cubicBezTo>
                      <a:pt x="131" y="19"/>
                      <a:pt x="131" y="20"/>
                      <a:pt x="131" y="16"/>
                    </a:cubicBezTo>
                    <a:cubicBezTo>
                      <a:pt x="130" y="12"/>
                      <a:pt x="130" y="9"/>
                      <a:pt x="125" y="9"/>
                    </a:cubicBezTo>
                    <a:cubicBezTo>
                      <a:pt x="120" y="8"/>
                      <a:pt x="0"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67"/>
              <p:cNvSpPr>
                <a:spLocks/>
              </p:cNvSpPr>
              <p:nvPr/>
            </p:nvSpPr>
            <p:spPr bwMode="auto">
              <a:xfrm>
                <a:off x="1187450" y="1081088"/>
                <a:ext cx="20638" cy="106363"/>
              </a:xfrm>
              <a:custGeom>
                <a:avLst/>
                <a:gdLst>
                  <a:gd name="T0" fmla="*/ 4 w 13"/>
                  <a:gd name="T1" fmla="*/ 1 h 66"/>
                  <a:gd name="T2" fmla="*/ 9 w 13"/>
                  <a:gd name="T3" fmla="*/ 11 h 66"/>
                  <a:gd name="T4" fmla="*/ 10 w 13"/>
                  <a:gd name="T5" fmla="*/ 66 h 66"/>
                  <a:gd name="T6" fmla="*/ 6 w 13"/>
                  <a:gd name="T7" fmla="*/ 15 h 66"/>
                  <a:gd name="T8" fmla="*/ 0 w 13"/>
                  <a:gd name="T9" fmla="*/ 6 h 66"/>
                  <a:gd name="T10" fmla="*/ 4 w 13"/>
                  <a:gd name="T11" fmla="*/ 1 h 66"/>
                </a:gdLst>
                <a:ahLst/>
                <a:cxnLst>
                  <a:cxn ang="0">
                    <a:pos x="T0" y="T1"/>
                  </a:cxn>
                  <a:cxn ang="0">
                    <a:pos x="T2" y="T3"/>
                  </a:cxn>
                  <a:cxn ang="0">
                    <a:pos x="T4" y="T5"/>
                  </a:cxn>
                  <a:cxn ang="0">
                    <a:pos x="T6" y="T7"/>
                  </a:cxn>
                  <a:cxn ang="0">
                    <a:pos x="T8" y="T9"/>
                  </a:cxn>
                  <a:cxn ang="0">
                    <a:pos x="T10" y="T11"/>
                  </a:cxn>
                </a:cxnLst>
                <a:rect l="0" t="0" r="r" b="b"/>
                <a:pathLst>
                  <a:path w="13" h="66">
                    <a:moveTo>
                      <a:pt x="4" y="1"/>
                    </a:moveTo>
                    <a:cubicBezTo>
                      <a:pt x="4" y="1"/>
                      <a:pt x="8" y="10"/>
                      <a:pt x="9" y="11"/>
                    </a:cubicBezTo>
                    <a:cubicBezTo>
                      <a:pt x="9" y="12"/>
                      <a:pt x="13" y="55"/>
                      <a:pt x="10" y="66"/>
                    </a:cubicBezTo>
                    <a:cubicBezTo>
                      <a:pt x="10" y="66"/>
                      <a:pt x="11" y="27"/>
                      <a:pt x="6" y="15"/>
                    </a:cubicBezTo>
                    <a:cubicBezTo>
                      <a:pt x="6" y="15"/>
                      <a:pt x="6" y="7"/>
                      <a:pt x="0" y="6"/>
                    </a:cubicBezTo>
                    <a:cubicBezTo>
                      <a:pt x="0" y="6"/>
                      <a:pt x="1"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68"/>
              <p:cNvSpPr>
                <a:spLocks/>
              </p:cNvSpPr>
              <p:nvPr/>
            </p:nvSpPr>
            <p:spPr bwMode="auto">
              <a:xfrm>
                <a:off x="1193800" y="1079500"/>
                <a:ext cx="33338" cy="31750"/>
              </a:xfrm>
              <a:custGeom>
                <a:avLst/>
                <a:gdLst>
                  <a:gd name="T0" fmla="*/ 0 w 20"/>
                  <a:gd name="T1" fmla="*/ 1 h 19"/>
                  <a:gd name="T2" fmla="*/ 2 w 20"/>
                  <a:gd name="T3" fmla="*/ 7 h 19"/>
                  <a:gd name="T4" fmla="*/ 15 w 20"/>
                  <a:gd name="T5" fmla="*/ 7 h 19"/>
                  <a:gd name="T6" fmla="*/ 18 w 20"/>
                  <a:gd name="T7" fmla="*/ 19 h 19"/>
                  <a:gd name="T8" fmla="*/ 14 w 20"/>
                  <a:gd name="T9" fmla="*/ 0 h 19"/>
                  <a:gd name="T10" fmla="*/ 0 w 20"/>
                  <a:gd name="T11" fmla="*/ 1 h 19"/>
                </a:gdLst>
                <a:ahLst/>
                <a:cxnLst>
                  <a:cxn ang="0">
                    <a:pos x="T0" y="T1"/>
                  </a:cxn>
                  <a:cxn ang="0">
                    <a:pos x="T2" y="T3"/>
                  </a:cxn>
                  <a:cxn ang="0">
                    <a:pos x="T4" y="T5"/>
                  </a:cxn>
                  <a:cxn ang="0">
                    <a:pos x="T6" y="T7"/>
                  </a:cxn>
                  <a:cxn ang="0">
                    <a:pos x="T8" y="T9"/>
                  </a:cxn>
                  <a:cxn ang="0">
                    <a:pos x="T10" y="T11"/>
                  </a:cxn>
                </a:cxnLst>
                <a:rect l="0" t="0" r="r" b="b"/>
                <a:pathLst>
                  <a:path w="20" h="19">
                    <a:moveTo>
                      <a:pt x="0" y="1"/>
                    </a:moveTo>
                    <a:cubicBezTo>
                      <a:pt x="0" y="1"/>
                      <a:pt x="1" y="5"/>
                      <a:pt x="2" y="7"/>
                    </a:cubicBezTo>
                    <a:cubicBezTo>
                      <a:pt x="4" y="9"/>
                      <a:pt x="13" y="2"/>
                      <a:pt x="15" y="7"/>
                    </a:cubicBezTo>
                    <a:cubicBezTo>
                      <a:pt x="16" y="12"/>
                      <a:pt x="18" y="9"/>
                      <a:pt x="18" y="19"/>
                    </a:cubicBezTo>
                    <a:cubicBezTo>
                      <a:pt x="18" y="19"/>
                      <a:pt x="20" y="4"/>
                      <a:pt x="14"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69"/>
              <p:cNvSpPr>
                <a:spLocks/>
              </p:cNvSpPr>
              <p:nvPr/>
            </p:nvSpPr>
            <p:spPr bwMode="auto">
              <a:xfrm>
                <a:off x="1216025" y="1047750"/>
                <a:ext cx="117475" cy="176213"/>
              </a:xfrm>
              <a:custGeom>
                <a:avLst/>
                <a:gdLst>
                  <a:gd name="T0" fmla="*/ 36 w 72"/>
                  <a:gd name="T1" fmla="*/ 0 h 109"/>
                  <a:gd name="T2" fmla="*/ 17 w 72"/>
                  <a:gd name="T3" fmla="*/ 11 h 109"/>
                  <a:gd name="T4" fmla="*/ 20 w 72"/>
                  <a:gd name="T5" fmla="*/ 18 h 109"/>
                  <a:gd name="T6" fmla="*/ 33 w 72"/>
                  <a:gd name="T7" fmla="*/ 22 h 109"/>
                  <a:gd name="T8" fmla="*/ 19 w 72"/>
                  <a:gd name="T9" fmla="*/ 65 h 109"/>
                  <a:gd name="T10" fmla="*/ 23 w 72"/>
                  <a:gd name="T11" fmla="*/ 95 h 109"/>
                  <a:gd name="T12" fmla="*/ 66 w 72"/>
                  <a:gd name="T13" fmla="*/ 99 h 109"/>
                  <a:gd name="T14" fmla="*/ 62 w 72"/>
                  <a:gd name="T15" fmla="*/ 104 h 109"/>
                  <a:gd name="T16" fmla="*/ 9 w 72"/>
                  <a:gd name="T17" fmla="*/ 100 h 109"/>
                  <a:gd name="T18" fmla="*/ 6 w 72"/>
                  <a:gd name="T19" fmla="*/ 59 h 109"/>
                  <a:gd name="T20" fmla="*/ 0 w 72"/>
                  <a:gd name="T21" fmla="*/ 20 h 109"/>
                  <a:gd name="T22" fmla="*/ 36 w 72"/>
                  <a:gd name="T2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09">
                    <a:moveTo>
                      <a:pt x="36" y="0"/>
                    </a:moveTo>
                    <a:cubicBezTo>
                      <a:pt x="36" y="0"/>
                      <a:pt x="22" y="4"/>
                      <a:pt x="17" y="11"/>
                    </a:cubicBezTo>
                    <a:cubicBezTo>
                      <a:pt x="12" y="18"/>
                      <a:pt x="11" y="21"/>
                      <a:pt x="20" y="18"/>
                    </a:cubicBezTo>
                    <a:cubicBezTo>
                      <a:pt x="30" y="15"/>
                      <a:pt x="39" y="10"/>
                      <a:pt x="33" y="22"/>
                    </a:cubicBezTo>
                    <a:cubicBezTo>
                      <a:pt x="26" y="35"/>
                      <a:pt x="12" y="47"/>
                      <a:pt x="19" y="65"/>
                    </a:cubicBezTo>
                    <a:cubicBezTo>
                      <a:pt x="25" y="82"/>
                      <a:pt x="6" y="88"/>
                      <a:pt x="23" y="95"/>
                    </a:cubicBezTo>
                    <a:cubicBezTo>
                      <a:pt x="39" y="102"/>
                      <a:pt x="66" y="99"/>
                      <a:pt x="66" y="99"/>
                    </a:cubicBezTo>
                    <a:cubicBezTo>
                      <a:pt x="66" y="99"/>
                      <a:pt x="72" y="104"/>
                      <a:pt x="62" y="104"/>
                    </a:cubicBezTo>
                    <a:cubicBezTo>
                      <a:pt x="53" y="104"/>
                      <a:pt x="14" y="109"/>
                      <a:pt x="9" y="100"/>
                    </a:cubicBezTo>
                    <a:cubicBezTo>
                      <a:pt x="4" y="92"/>
                      <a:pt x="7" y="77"/>
                      <a:pt x="6" y="59"/>
                    </a:cubicBezTo>
                    <a:cubicBezTo>
                      <a:pt x="5" y="40"/>
                      <a:pt x="6" y="25"/>
                      <a:pt x="0" y="20"/>
                    </a:cubicBezTo>
                    <a:cubicBezTo>
                      <a:pt x="0" y="20"/>
                      <a:pt x="8" y="1"/>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70"/>
              <p:cNvSpPr>
                <a:spLocks/>
              </p:cNvSpPr>
              <p:nvPr/>
            </p:nvSpPr>
            <p:spPr bwMode="auto">
              <a:xfrm>
                <a:off x="1223963" y="1212850"/>
                <a:ext cx="47625" cy="106363"/>
              </a:xfrm>
              <a:custGeom>
                <a:avLst/>
                <a:gdLst>
                  <a:gd name="T0" fmla="*/ 30 w 30"/>
                  <a:gd name="T1" fmla="*/ 5 h 66"/>
                  <a:gd name="T2" fmla="*/ 11 w 30"/>
                  <a:gd name="T3" fmla="*/ 9 h 66"/>
                  <a:gd name="T4" fmla="*/ 11 w 30"/>
                  <a:gd name="T5" fmla="*/ 25 h 66"/>
                  <a:gd name="T6" fmla="*/ 8 w 30"/>
                  <a:gd name="T7" fmla="*/ 6 h 66"/>
                  <a:gd name="T8" fmla="*/ 8 w 30"/>
                  <a:gd name="T9" fmla="*/ 0 h 66"/>
                  <a:gd name="T10" fmla="*/ 1 w 30"/>
                  <a:gd name="T11" fmla="*/ 1 h 66"/>
                  <a:gd name="T12" fmla="*/ 1 w 30"/>
                  <a:gd name="T13" fmla="*/ 31 h 66"/>
                  <a:gd name="T14" fmla="*/ 12 w 30"/>
                  <a:gd name="T15" fmla="*/ 53 h 66"/>
                  <a:gd name="T16" fmla="*/ 22 w 30"/>
                  <a:gd name="T17" fmla="*/ 32 h 66"/>
                  <a:gd name="T18" fmla="*/ 30 w 30"/>
                  <a:gd name="T19"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66">
                    <a:moveTo>
                      <a:pt x="30" y="5"/>
                    </a:moveTo>
                    <a:cubicBezTo>
                      <a:pt x="30" y="5"/>
                      <a:pt x="12" y="1"/>
                      <a:pt x="11" y="9"/>
                    </a:cubicBezTo>
                    <a:cubicBezTo>
                      <a:pt x="11" y="18"/>
                      <a:pt x="11" y="25"/>
                      <a:pt x="11" y="25"/>
                    </a:cubicBezTo>
                    <a:cubicBezTo>
                      <a:pt x="11" y="25"/>
                      <a:pt x="10" y="9"/>
                      <a:pt x="8" y="6"/>
                    </a:cubicBezTo>
                    <a:cubicBezTo>
                      <a:pt x="6" y="3"/>
                      <a:pt x="8" y="0"/>
                      <a:pt x="8" y="0"/>
                    </a:cubicBezTo>
                    <a:cubicBezTo>
                      <a:pt x="8" y="0"/>
                      <a:pt x="5" y="3"/>
                      <a:pt x="1" y="1"/>
                    </a:cubicBezTo>
                    <a:cubicBezTo>
                      <a:pt x="1" y="31"/>
                      <a:pt x="1" y="31"/>
                      <a:pt x="1" y="31"/>
                    </a:cubicBezTo>
                    <a:cubicBezTo>
                      <a:pt x="1" y="31"/>
                      <a:pt x="0" y="40"/>
                      <a:pt x="12" y="53"/>
                    </a:cubicBezTo>
                    <a:cubicBezTo>
                      <a:pt x="25" y="66"/>
                      <a:pt x="23" y="43"/>
                      <a:pt x="22" y="32"/>
                    </a:cubicBezTo>
                    <a:cubicBezTo>
                      <a:pt x="22" y="20"/>
                      <a:pt x="22" y="4"/>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71"/>
              <p:cNvSpPr>
                <a:spLocks/>
              </p:cNvSpPr>
              <p:nvPr/>
            </p:nvSpPr>
            <p:spPr bwMode="auto">
              <a:xfrm>
                <a:off x="1292225" y="1211263"/>
                <a:ext cx="58738" cy="93663"/>
              </a:xfrm>
              <a:custGeom>
                <a:avLst/>
                <a:gdLst>
                  <a:gd name="T0" fmla="*/ 10 w 36"/>
                  <a:gd name="T1" fmla="*/ 3 h 58"/>
                  <a:gd name="T2" fmla="*/ 32 w 36"/>
                  <a:gd name="T3" fmla="*/ 6 h 58"/>
                  <a:gd name="T4" fmla="*/ 27 w 36"/>
                  <a:gd name="T5" fmla="*/ 53 h 58"/>
                  <a:gd name="T6" fmla="*/ 18 w 36"/>
                  <a:gd name="T7" fmla="*/ 20 h 58"/>
                  <a:gd name="T8" fmla="*/ 10 w 36"/>
                  <a:gd name="T9" fmla="*/ 3 h 58"/>
                </a:gdLst>
                <a:ahLst/>
                <a:cxnLst>
                  <a:cxn ang="0">
                    <a:pos x="T0" y="T1"/>
                  </a:cxn>
                  <a:cxn ang="0">
                    <a:pos x="T2" y="T3"/>
                  </a:cxn>
                  <a:cxn ang="0">
                    <a:pos x="T4" y="T5"/>
                  </a:cxn>
                  <a:cxn ang="0">
                    <a:pos x="T6" y="T7"/>
                  </a:cxn>
                  <a:cxn ang="0">
                    <a:pos x="T8" y="T9"/>
                  </a:cxn>
                </a:cxnLst>
                <a:rect l="0" t="0" r="r" b="b"/>
                <a:pathLst>
                  <a:path w="36" h="58">
                    <a:moveTo>
                      <a:pt x="10" y="3"/>
                    </a:moveTo>
                    <a:cubicBezTo>
                      <a:pt x="10" y="3"/>
                      <a:pt x="31" y="0"/>
                      <a:pt x="32" y="6"/>
                    </a:cubicBezTo>
                    <a:cubicBezTo>
                      <a:pt x="33" y="11"/>
                      <a:pt x="36" y="47"/>
                      <a:pt x="27" y="53"/>
                    </a:cubicBezTo>
                    <a:cubicBezTo>
                      <a:pt x="18" y="58"/>
                      <a:pt x="23" y="34"/>
                      <a:pt x="18" y="20"/>
                    </a:cubicBezTo>
                    <a:cubicBezTo>
                      <a:pt x="13" y="5"/>
                      <a:pt x="0" y="7"/>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72"/>
              <p:cNvSpPr>
                <a:spLocks/>
              </p:cNvSpPr>
              <p:nvPr/>
            </p:nvSpPr>
            <p:spPr bwMode="auto">
              <a:xfrm>
                <a:off x="1211263" y="1287463"/>
                <a:ext cx="57150" cy="49213"/>
              </a:xfrm>
              <a:custGeom>
                <a:avLst/>
                <a:gdLst>
                  <a:gd name="T0" fmla="*/ 8 w 35"/>
                  <a:gd name="T1" fmla="*/ 0 h 30"/>
                  <a:gd name="T2" fmla="*/ 23 w 35"/>
                  <a:gd name="T3" fmla="*/ 15 h 30"/>
                  <a:gd name="T4" fmla="*/ 21 w 35"/>
                  <a:gd name="T5" fmla="*/ 27 h 30"/>
                  <a:gd name="T6" fmla="*/ 11 w 35"/>
                  <a:gd name="T7" fmla="*/ 28 h 30"/>
                  <a:gd name="T8" fmla="*/ 9 w 35"/>
                  <a:gd name="T9" fmla="*/ 24 h 30"/>
                  <a:gd name="T10" fmla="*/ 8 w 35"/>
                  <a:gd name="T11" fmla="*/ 0 h 30"/>
                </a:gdLst>
                <a:ahLst/>
                <a:cxnLst>
                  <a:cxn ang="0">
                    <a:pos x="T0" y="T1"/>
                  </a:cxn>
                  <a:cxn ang="0">
                    <a:pos x="T2" y="T3"/>
                  </a:cxn>
                  <a:cxn ang="0">
                    <a:pos x="T4" y="T5"/>
                  </a:cxn>
                  <a:cxn ang="0">
                    <a:pos x="T6" y="T7"/>
                  </a:cxn>
                  <a:cxn ang="0">
                    <a:pos x="T8" y="T9"/>
                  </a:cxn>
                  <a:cxn ang="0">
                    <a:pos x="T10" y="T11"/>
                  </a:cxn>
                </a:cxnLst>
                <a:rect l="0" t="0" r="r" b="b"/>
                <a:pathLst>
                  <a:path w="35" h="30">
                    <a:moveTo>
                      <a:pt x="8" y="0"/>
                    </a:moveTo>
                    <a:cubicBezTo>
                      <a:pt x="8" y="0"/>
                      <a:pt x="11" y="8"/>
                      <a:pt x="23" y="15"/>
                    </a:cubicBezTo>
                    <a:cubicBezTo>
                      <a:pt x="35" y="22"/>
                      <a:pt x="30" y="28"/>
                      <a:pt x="21" y="27"/>
                    </a:cubicBezTo>
                    <a:cubicBezTo>
                      <a:pt x="13" y="25"/>
                      <a:pt x="10" y="27"/>
                      <a:pt x="11" y="28"/>
                    </a:cubicBezTo>
                    <a:cubicBezTo>
                      <a:pt x="13" y="30"/>
                      <a:pt x="0" y="27"/>
                      <a:pt x="9" y="24"/>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73"/>
              <p:cNvSpPr>
                <a:spLocks/>
              </p:cNvSpPr>
              <p:nvPr/>
            </p:nvSpPr>
            <p:spPr bwMode="auto">
              <a:xfrm>
                <a:off x="1339850" y="1322388"/>
                <a:ext cx="23813" cy="15875"/>
              </a:xfrm>
              <a:custGeom>
                <a:avLst/>
                <a:gdLst>
                  <a:gd name="T0" fmla="*/ 6 w 15"/>
                  <a:gd name="T1" fmla="*/ 0 h 9"/>
                  <a:gd name="T2" fmla="*/ 0 w 15"/>
                  <a:gd name="T3" fmla="*/ 9 h 9"/>
                  <a:gd name="T4" fmla="*/ 6 w 15"/>
                  <a:gd name="T5" fmla="*/ 0 h 9"/>
                </a:gdLst>
                <a:ahLst/>
                <a:cxnLst>
                  <a:cxn ang="0">
                    <a:pos x="T0" y="T1"/>
                  </a:cxn>
                  <a:cxn ang="0">
                    <a:pos x="T2" y="T3"/>
                  </a:cxn>
                  <a:cxn ang="0">
                    <a:pos x="T4" y="T5"/>
                  </a:cxn>
                </a:cxnLst>
                <a:rect l="0" t="0" r="r" b="b"/>
                <a:pathLst>
                  <a:path w="15" h="9">
                    <a:moveTo>
                      <a:pt x="6" y="0"/>
                    </a:moveTo>
                    <a:cubicBezTo>
                      <a:pt x="6" y="0"/>
                      <a:pt x="9" y="7"/>
                      <a:pt x="0" y="9"/>
                    </a:cubicBezTo>
                    <a:cubicBezTo>
                      <a:pt x="0" y="9"/>
                      <a:pt x="15"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74"/>
              <p:cNvSpPr>
                <a:spLocks/>
              </p:cNvSpPr>
              <p:nvPr/>
            </p:nvSpPr>
            <p:spPr bwMode="auto">
              <a:xfrm>
                <a:off x="1193800" y="1374775"/>
                <a:ext cx="176213" cy="14288"/>
              </a:xfrm>
              <a:custGeom>
                <a:avLst/>
                <a:gdLst>
                  <a:gd name="T0" fmla="*/ 4 w 109"/>
                  <a:gd name="T1" fmla="*/ 0 h 9"/>
                  <a:gd name="T2" fmla="*/ 30 w 109"/>
                  <a:gd name="T3" fmla="*/ 4 h 9"/>
                  <a:gd name="T4" fmla="*/ 52 w 109"/>
                  <a:gd name="T5" fmla="*/ 7 h 9"/>
                  <a:gd name="T6" fmla="*/ 109 w 109"/>
                  <a:gd name="T7" fmla="*/ 0 h 9"/>
                  <a:gd name="T8" fmla="*/ 52 w 109"/>
                  <a:gd name="T9" fmla="*/ 9 h 9"/>
                  <a:gd name="T10" fmla="*/ 11 w 109"/>
                  <a:gd name="T11" fmla="*/ 4 h 9"/>
                  <a:gd name="T12" fmla="*/ 4 w 10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9" h="9">
                    <a:moveTo>
                      <a:pt x="4" y="0"/>
                    </a:moveTo>
                    <a:cubicBezTo>
                      <a:pt x="4" y="0"/>
                      <a:pt x="17" y="2"/>
                      <a:pt x="30" y="4"/>
                    </a:cubicBezTo>
                    <a:cubicBezTo>
                      <a:pt x="43" y="6"/>
                      <a:pt x="52" y="7"/>
                      <a:pt x="52" y="7"/>
                    </a:cubicBezTo>
                    <a:cubicBezTo>
                      <a:pt x="109" y="0"/>
                      <a:pt x="109" y="0"/>
                      <a:pt x="109" y="0"/>
                    </a:cubicBezTo>
                    <a:cubicBezTo>
                      <a:pt x="109" y="0"/>
                      <a:pt x="56" y="7"/>
                      <a:pt x="52" y="9"/>
                    </a:cubicBezTo>
                    <a:cubicBezTo>
                      <a:pt x="52" y="9"/>
                      <a:pt x="22" y="5"/>
                      <a:pt x="11" y="4"/>
                    </a:cubicBezTo>
                    <a:cubicBezTo>
                      <a:pt x="0" y="4"/>
                      <a:pt x="4"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75"/>
              <p:cNvSpPr>
                <a:spLocks/>
              </p:cNvSpPr>
              <p:nvPr/>
            </p:nvSpPr>
            <p:spPr bwMode="auto">
              <a:xfrm>
                <a:off x="1193800" y="1330325"/>
                <a:ext cx="190500" cy="28575"/>
              </a:xfrm>
              <a:custGeom>
                <a:avLst/>
                <a:gdLst>
                  <a:gd name="T0" fmla="*/ 0 w 118"/>
                  <a:gd name="T1" fmla="*/ 5 h 17"/>
                  <a:gd name="T2" fmla="*/ 19 w 118"/>
                  <a:gd name="T3" fmla="*/ 11 h 17"/>
                  <a:gd name="T4" fmla="*/ 47 w 118"/>
                  <a:gd name="T5" fmla="*/ 15 h 17"/>
                  <a:gd name="T6" fmla="*/ 52 w 118"/>
                  <a:gd name="T7" fmla="*/ 15 h 17"/>
                  <a:gd name="T8" fmla="*/ 83 w 118"/>
                  <a:gd name="T9" fmla="*/ 8 h 17"/>
                  <a:gd name="T10" fmla="*/ 114 w 118"/>
                  <a:gd name="T11" fmla="*/ 9 h 17"/>
                  <a:gd name="T12" fmla="*/ 118 w 118"/>
                  <a:gd name="T13" fmla="*/ 4 h 17"/>
                  <a:gd name="T14" fmla="*/ 108 w 118"/>
                  <a:gd name="T15" fmla="*/ 2 h 17"/>
                  <a:gd name="T16" fmla="*/ 85 w 118"/>
                  <a:gd name="T17" fmla="*/ 6 h 17"/>
                  <a:gd name="T18" fmla="*/ 74 w 118"/>
                  <a:gd name="T19" fmla="*/ 7 h 17"/>
                  <a:gd name="T20" fmla="*/ 58 w 118"/>
                  <a:gd name="T21" fmla="*/ 10 h 17"/>
                  <a:gd name="T22" fmla="*/ 24 w 118"/>
                  <a:gd name="T23" fmla="*/ 8 h 17"/>
                  <a:gd name="T24" fmla="*/ 0 w 118"/>
                  <a:gd name="T2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17">
                    <a:moveTo>
                      <a:pt x="0" y="5"/>
                    </a:moveTo>
                    <a:cubicBezTo>
                      <a:pt x="0" y="5"/>
                      <a:pt x="8" y="10"/>
                      <a:pt x="19" y="11"/>
                    </a:cubicBezTo>
                    <a:cubicBezTo>
                      <a:pt x="31" y="12"/>
                      <a:pt x="47" y="15"/>
                      <a:pt x="47" y="15"/>
                    </a:cubicBezTo>
                    <a:cubicBezTo>
                      <a:pt x="47" y="15"/>
                      <a:pt x="48" y="17"/>
                      <a:pt x="52" y="15"/>
                    </a:cubicBezTo>
                    <a:cubicBezTo>
                      <a:pt x="56" y="12"/>
                      <a:pt x="75" y="8"/>
                      <a:pt x="83" y="8"/>
                    </a:cubicBezTo>
                    <a:cubicBezTo>
                      <a:pt x="90" y="8"/>
                      <a:pt x="114" y="5"/>
                      <a:pt x="114" y="9"/>
                    </a:cubicBezTo>
                    <a:cubicBezTo>
                      <a:pt x="118" y="4"/>
                      <a:pt x="118" y="4"/>
                      <a:pt x="118" y="4"/>
                    </a:cubicBezTo>
                    <a:cubicBezTo>
                      <a:pt x="118" y="4"/>
                      <a:pt x="118" y="0"/>
                      <a:pt x="108" y="2"/>
                    </a:cubicBezTo>
                    <a:cubicBezTo>
                      <a:pt x="99" y="4"/>
                      <a:pt x="97" y="5"/>
                      <a:pt x="85" y="6"/>
                    </a:cubicBezTo>
                    <a:cubicBezTo>
                      <a:pt x="74" y="7"/>
                      <a:pt x="74" y="7"/>
                      <a:pt x="74" y="7"/>
                    </a:cubicBezTo>
                    <a:cubicBezTo>
                      <a:pt x="74" y="7"/>
                      <a:pt x="65" y="10"/>
                      <a:pt x="58" y="10"/>
                    </a:cubicBezTo>
                    <a:cubicBezTo>
                      <a:pt x="50" y="10"/>
                      <a:pt x="34" y="12"/>
                      <a:pt x="24" y="8"/>
                    </a:cubicBezTo>
                    <a:cubicBezTo>
                      <a:pt x="14" y="5"/>
                      <a:pt x="4"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76"/>
              <p:cNvSpPr>
                <a:spLocks/>
              </p:cNvSpPr>
              <p:nvPr/>
            </p:nvSpPr>
            <p:spPr bwMode="auto">
              <a:xfrm>
                <a:off x="1317625" y="1122363"/>
                <a:ext cx="52388" cy="90488"/>
              </a:xfrm>
              <a:custGeom>
                <a:avLst/>
                <a:gdLst>
                  <a:gd name="T0" fmla="*/ 12 w 32"/>
                  <a:gd name="T1" fmla="*/ 0 h 57"/>
                  <a:gd name="T2" fmla="*/ 25 w 32"/>
                  <a:gd name="T3" fmla="*/ 5 h 57"/>
                  <a:gd name="T4" fmla="*/ 28 w 32"/>
                  <a:gd name="T5" fmla="*/ 13 h 57"/>
                  <a:gd name="T6" fmla="*/ 8 w 32"/>
                  <a:gd name="T7" fmla="*/ 56 h 57"/>
                  <a:gd name="T8" fmla="*/ 7 w 32"/>
                  <a:gd name="T9" fmla="*/ 41 h 57"/>
                  <a:gd name="T10" fmla="*/ 19 w 32"/>
                  <a:gd name="T11" fmla="*/ 11 h 57"/>
                  <a:gd name="T12" fmla="*/ 12 w 32"/>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12" y="0"/>
                    </a:moveTo>
                    <a:cubicBezTo>
                      <a:pt x="12" y="0"/>
                      <a:pt x="23" y="6"/>
                      <a:pt x="25" y="5"/>
                    </a:cubicBezTo>
                    <a:cubicBezTo>
                      <a:pt x="27" y="3"/>
                      <a:pt x="28" y="6"/>
                      <a:pt x="28" y="13"/>
                    </a:cubicBezTo>
                    <a:cubicBezTo>
                      <a:pt x="27" y="19"/>
                      <a:pt x="32" y="57"/>
                      <a:pt x="8" y="56"/>
                    </a:cubicBezTo>
                    <a:cubicBezTo>
                      <a:pt x="8" y="56"/>
                      <a:pt x="0" y="54"/>
                      <a:pt x="7" y="41"/>
                    </a:cubicBezTo>
                    <a:cubicBezTo>
                      <a:pt x="15" y="27"/>
                      <a:pt x="24" y="22"/>
                      <a:pt x="19" y="11"/>
                    </a:cubicBezTo>
                    <a:cubicBezTo>
                      <a:pt x="15" y="0"/>
                      <a:pt x="10"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77"/>
              <p:cNvSpPr>
                <a:spLocks/>
              </p:cNvSpPr>
              <p:nvPr/>
            </p:nvSpPr>
            <p:spPr bwMode="auto">
              <a:xfrm>
                <a:off x="1273175" y="1042988"/>
                <a:ext cx="82550" cy="42863"/>
              </a:xfrm>
              <a:custGeom>
                <a:avLst/>
                <a:gdLst>
                  <a:gd name="T0" fmla="*/ 51 w 51"/>
                  <a:gd name="T1" fmla="*/ 27 h 27"/>
                  <a:gd name="T2" fmla="*/ 0 w 51"/>
                  <a:gd name="T3" fmla="*/ 3 h 27"/>
                  <a:gd name="T4" fmla="*/ 51 w 51"/>
                  <a:gd name="T5" fmla="*/ 27 h 27"/>
                </a:gdLst>
                <a:ahLst/>
                <a:cxnLst>
                  <a:cxn ang="0">
                    <a:pos x="T0" y="T1"/>
                  </a:cxn>
                  <a:cxn ang="0">
                    <a:pos x="T2" y="T3"/>
                  </a:cxn>
                  <a:cxn ang="0">
                    <a:pos x="T4" y="T5"/>
                  </a:cxn>
                </a:cxnLst>
                <a:rect l="0" t="0" r="r" b="b"/>
                <a:pathLst>
                  <a:path w="51" h="27">
                    <a:moveTo>
                      <a:pt x="51" y="27"/>
                    </a:moveTo>
                    <a:cubicBezTo>
                      <a:pt x="51" y="27"/>
                      <a:pt x="40" y="5"/>
                      <a:pt x="0" y="3"/>
                    </a:cubicBezTo>
                    <a:cubicBezTo>
                      <a:pt x="0" y="3"/>
                      <a:pt x="41" y="0"/>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78"/>
              <p:cNvSpPr>
                <a:spLocks/>
              </p:cNvSpPr>
              <p:nvPr/>
            </p:nvSpPr>
            <p:spPr bwMode="auto">
              <a:xfrm>
                <a:off x="1354138" y="1077913"/>
                <a:ext cx="28575" cy="55563"/>
              </a:xfrm>
              <a:custGeom>
                <a:avLst/>
                <a:gdLst>
                  <a:gd name="T0" fmla="*/ 16 w 18"/>
                  <a:gd name="T1" fmla="*/ 4 h 34"/>
                  <a:gd name="T2" fmla="*/ 18 w 18"/>
                  <a:gd name="T3" fmla="*/ 28 h 34"/>
                  <a:gd name="T4" fmla="*/ 9 w 18"/>
                  <a:gd name="T5" fmla="*/ 34 h 34"/>
                  <a:gd name="T6" fmla="*/ 3 w 18"/>
                  <a:gd name="T7" fmla="*/ 32 h 34"/>
                  <a:gd name="T8" fmla="*/ 5 w 18"/>
                  <a:gd name="T9" fmla="*/ 24 h 34"/>
                  <a:gd name="T10" fmla="*/ 5 w 18"/>
                  <a:gd name="T11" fmla="*/ 8 h 34"/>
                  <a:gd name="T12" fmla="*/ 16 w 18"/>
                  <a:gd name="T13" fmla="*/ 4 h 34"/>
                </a:gdLst>
                <a:ahLst/>
                <a:cxnLst>
                  <a:cxn ang="0">
                    <a:pos x="T0" y="T1"/>
                  </a:cxn>
                  <a:cxn ang="0">
                    <a:pos x="T2" y="T3"/>
                  </a:cxn>
                  <a:cxn ang="0">
                    <a:pos x="T4" y="T5"/>
                  </a:cxn>
                  <a:cxn ang="0">
                    <a:pos x="T6" y="T7"/>
                  </a:cxn>
                  <a:cxn ang="0">
                    <a:pos x="T8" y="T9"/>
                  </a:cxn>
                  <a:cxn ang="0">
                    <a:pos x="T10" y="T11"/>
                  </a:cxn>
                  <a:cxn ang="0">
                    <a:pos x="T12" y="T13"/>
                  </a:cxn>
                </a:cxnLst>
                <a:rect l="0" t="0" r="r" b="b"/>
                <a:pathLst>
                  <a:path w="18" h="34">
                    <a:moveTo>
                      <a:pt x="16" y="4"/>
                    </a:moveTo>
                    <a:cubicBezTo>
                      <a:pt x="18" y="28"/>
                      <a:pt x="18" y="28"/>
                      <a:pt x="18" y="28"/>
                    </a:cubicBezTo>
                    <a:cubicBezTo>
                      <a:pt x="18" y="28"/>
                      <a:pt x="10" y="14"/>
                      <a:pt x="9" y="34"/>
                    </a:cubicBezTo>
                    <a:cubicBezTo>
                      <a:pt x="9" y="34"/>
                      <a:pt x="6" y="31"/>
                      <a:pt x="3" y="32"/>
                    </a:cubicBezTo>
                    <a:cubicBezTo>
                      <a:pt x="0" y="33"/>
                      <a:pt x="5" y="31"/>
                      <a:pt x="5" y="24"/>
                    </a:cubicBezTo>
                    <a:cubicBezTo>
                      <a:pt x="5" y="16"/>
                      <a:pt x="6" y="14"/>
                      <a:pt x="5" y="8"/>
                    </a:cubicBezTo>
                    <a:cubicBezTo>
                      <a:pt x="4" y="2"/>
                      <a:pt x="8"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179"/>
              <p:cNvSpPr>
                <a:spLocks/>
              </p:cNvSpPr>
              <p:nvPr/>
            </p:nvSpPr>
            <p:spPr bwMode="auto">
              <a:xfrm>
                <a:off x="1377950" y="1054100"/>
                <a:ext cx="215900" cy="120650"/>
              </a:xfrm>
              <a:custGeom>
                <a:avLst/>
                <a:gdLst>
                  <a:gd name="T0" fmla="*/ 7 w 134"/>
                  <a:gd name="T1" fmla="*/ 25 h 75"/>
                  <a:gd name="T2" fmla="*/ 5 w 134"/>
                  <a:gd name="T3" fmla="*/ 75 h 75"/>
                  <a:gd name="T4" fmla="*/ 2 w 134"/>
                  <a:gd name="T5" fmla="*/ 21 h 75"/>
                  <a:gd name="T6" fmla="*/ 7 w 134"/>
                  <a:gd name="T7" fmla="*/ 19 h 75"/>
                  <a:gd name="T8" fmla="*/ 114 w 134"/>
                  <a:gd name="T9" fmla="*/ 3 h 75"/>
                  <a:gd name="T10" fmla="*/ 130 w 134"/>
                  <a:gd name="T11" fmla="*/ 8 h 75"/>
                  <a:gd name="T12" fmla="*/ 113 w 134"/>
                  <a:gd name="T13" fmla="*/ 7 h 75"/>
                  <a:gd name="T14" fmla="*/ 15 w 134"/>
                  <a:gd name="T15" fmla="*/ 21 h 75"/>
                  <a:gd name="T16" fmla="*/ 7 w 134"/>
                  <a:gd name="T17" fmla="*/ 2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75">
                    <a:moveTo>
                      <a:pt x="7" y="25"/>
                    </a:moveTo>
                    <a:cubicBezTo>
                      <a:pt x="7" y="25"/>
                      <a:pt x="11" y="60"/>
                      <a:pt x="5" y="75"/>
                    </a:cubicBezTo>
                    <a:cubicBezTo>
                      <a:pt x="5" y="75"/>
                      <a:pt x="8" y="48"/>
                      <a:pt x="2" y="21"/>
                    </a:cubicBezTo>
                    <a:cubicBezTo>
                      <a:pt x="2" y="21"/>
                      <a:pt x="0" y="20"/>
                      <a:pt x="7" y="19"/>
                    </a:cubicBezTo>
                    <a:cubicBezTo>
                      <a:pt x="14" y="18"/>
                      <a:pt x="114" y="3"/>
                      <a:pt x="114" y="3"/>
                    </a:cubicBezTo>
                    <a:cubicBezTo>
                      <a:pt x="114" y="3"/>
                      <a:pt x="126" y="0"/>
                      <a:pt x="130" y="8"/>
                    </a:cubicBezTo>
                    <a:cubicBezTo>
                      <a:pt x="134" y="15"/>
                      <a:pt x="126" y="5"/>
                      <a:pt x="113" y="7"/>
                    </a:cubicBezTo>
                    <a:cubicBezTo>
                      <a:pt x="100" y="8"/>
                      <a:pt x="15" y="21"/>
                      <a:pt x="15" y="21"/>
                    </a:cubicBezTo>
                    <a:cubicBezTo>
                      <a:pt x="15" y="21"/>
                      <a:pt x="7" y="22"/>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180"/>
              <p:cNvSpPr>
                <a:spLocks/>
              </p:cNvSpPr>
              <p:nvPr/>
            </p:nvSpPr>
            <p:spPr bwMode="auto">
              <a:xfrm>
                <a:off x="1393825" y="1095375"/>
                <a:ext cx="190500" cy="42863"/>
              </a:xfrm>
              <a:custGeom>
                <a:avLst/>
                <a:gdLst>
                  <a:gd name="T0" fmla="*/ 4 w 118"/>
                  <a:gd name="T1" fmla="*/ 10 h 26"/>
                  <a:gd name="T2" fmla="*/ 1 w 118"/>
                  <a:gd name="T3" fmla="*/ 15 h 26"/>
                  <a:gd name="T4" fmla="*/ 5 w 118"/>
                  <a:gd name="T5" fmla="*/ 26 h 26"/>
                  <a:gd name="T6" fmla="*/ 97 w 118"/>
                  <a:gd name="T7" fmla="*/ 22 h 26"/>
                  <a:gd name="T8" fmla="*/ 115 w 118"/>
                  <a:gd name="T9" fmla="*/ 15 h 26"/>
                  <a:gd name="T10" fmla="*/ 104 w 118"/>
                  <a:gd name="T11" fmla="*/ 0 h 26"/>
                  <a:gd name="T12" fmla="*/ 4 w 118"/>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118" h="26">
                    <a:moveTo>
                      <a:pt x="4" y="10"/>
                    </a:moveTo>
                    <a:cubicBezTo>
                      <a:pt x="4" y="10"/>
                      <a:pt x="1" y="8"/>
                      <a:pt x="1" y="15"/>
                    </a:cubicBezTo>
                    <a:cubicBezTo>
                      <a:pt x="0" y="22"/>
                      <a:pt x="0" y="26"/>
                      <a:pt x="5" y="26"/>
                    </a:cubicBezTo>
                    <a:cubicBezTo>
                      <a:pt x="11" y="26"/>
                      <a:pt x="86" y="22"/>
                      <a:pt x="97" y="22"/>
                    </a:cubicBezTo>
                    <a:cubicBezTo>
                      <a:pt x="107" y="22"/>
                      <a:pt x="115" y="22"/>
                      <a:pt x="115" y="15"/>
                    </a:cubicBezTo>
                    <a:cubicBezTo>
                      <a:pt x="115" y="7"/>
                      <a:pt x="118" y="0"/>
                      <a:pt x="104" y="0"/>
                    </a:cubicBezTo>
                    <a:cubicBezTo>
                      <a:pt x="90" y="1"/>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81"/>
              <p:cNvSpPr>
                <a:spLocks/>
              </p:cNvSpPr>
              <p:nvPr/>
            </p:nvSpPr>
            <p:spPr bwMode="auto">
              <a:xfrm>
                <a:off x="1384300" y="1135063"/>
                <a:ext cx="214313" cy="58738"/>
              </a:xfrm>
              <a:custGeom>
                <a:avLst/>
                <a:gdLst>
                  <a:gd name="T0" fmla="*/ 0 w 133"/>
                  <a:gd name="T1" fmla="*/ 30 h 37"/>
                  <a:gd name="T2" fmla="*/ 32 w 133"/>
                  <a:gd name="T3" fmla="*/ 14 h 37"/>
                  <a:gd name="T4" fmla="*/ 117 w 133"/>
                  <a:gd name="T5" fmla="*/ 10 h 37"/>
                  <a:gd name="T6" fmla="*/ 121 w 133"/>
                  <a:gd name="T7" fmla="*/ 35 h 37"/>
                  <a:gd name="T8" fmla="*/ 0 w 133"/>
                  <a:gd name="T9" fmla="*/ 30 h 37"/>
                </a:gdLst>
                <a:ahLst/>
                <a:cxnLst>
                  <a:cxn ang="0">
                    <a:pos x="T0" y="T1"/>
                  </a:cxn>
                  <a:cxn ang="0">
                    <a:pos x="T2" y="T3"/>
                  </a:cxn>
                  <a:cxn ang="0">
                    <a:pos x="T4" y="T5"/>
                  </a:cxn>
                  <a:cxn ang="0">
                    <a:pos x="T6" y="T7"/>
                  </a:cxn>
                  <a:cxn ang="0">
                    <a:pos x="T8" y="T9"/>
                  </a:cxn>
                </a:cxnLst>
                <a:rect l="0" t="0" r="r" b="b"/>
                <a:pathLst>
                  <a:path w="133" h="37">
                    <a:moveTo>
                      <a:pt x="0" y="30"/>
                    </a:moveTo>
                    <a:cubicBezTo>
                      <a:pt x="0" y="30"/>
                      <a:pt x="14" y="21"/>
                      <a:pt x="32" y="14"/>
                    </a:cubicBezTo>
                    <a:cubicBezTo>
                      <a:pt x="51" y="6"/>
                      <a:pt x="101" y="0"/>
                      <a:pt x="117" y="10"/>
                    </a:cubicBezTo>
                    <a:cubicBezTo>
                      <a:pt x="133" y="20"/>
                      <a:pt x="131" y="33"/>
                      <a:pt x="121" y="35"/>
                    </a:cubicBezTo>
                    <a:cubicBezTo>
                      <a:pt x="112" y="37"/>
                      <a:pt x="0" y="30"/>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82"/>
              <p:cNvSpPr>
                <a:spLocks/>
              </p:cNvSpPr>
              <p:nvPr/>
            </p:nvSpPr>
            <p:spPr bwMode="auto">
              <a:xfrm>
                <a:off x="1177925" y="1404938"/>
                <a:ext cx="185738" cy="34925"/>
              </a:xfrm>
              <a:custGeom>
                <a:avLst/>
                <a:gdLst>
                  <a:gd name="T0" fmla="*/ 11 w 115"/>
                  <a:gd name="T1" fmla="*/ 4 h 22"/>
                  <a:gd name="T2" fmla="*/ 115 w 115"/>
                  <a:gd name="T3" fmla="*/ 5 h 22"/>
                  <a:gd name="T4" fmla="*/ 15 w 115"/>
                  <a:gd name="T5" fmla="*/ 7 h 22"/>
                  <a:gd name="T6" fmla="*/ 35 w 115"/>
                  <a:gd name="T7" fmla="*/ 15 h 22"/>
                  <a:gd name="T8" fmla="*/ 5 w 115"/>
                  <a:gd name="T9" fmla="*/ 8 h 22"/>
                  <a:gd name="T10" fmla="*/ 11 w 115"/>
                  <a:gd name="T11" fmla="*/ 4 h 22"/>
                </a:gdLst>
                <a:ahLst/>
                <a:cxnLst>
                  <a:cxn ang="0">
                    <a:pos x="T0" y="T1"/>
                  </a:cxn>
                  <a:cxn ang="0">
                    <a:pos x="T2" y="T3"/>
                  </a:cxn>
                  <a:cxn ang="0">
                    <a:pos x="T4" y="T5"/>
                  </a:cxn>
                  <a:cxn ang="0">
                    <a:pos x="T6" y="T7"/>
                  </a:cxn>
                  <a:cxn ang="0">
                    <a:pos x="T8" y="T9"/>
                  </a:cxn>
                  <a:cxn ang="0">
                    <a:pos x="T10" y="T11"/>
                  </a:cxn>
                </a:cxnLst>
                <a:rect l="0" t="0" r="r" b="b"/>
                <a:pathLst>
                  <a:path w="115" h="22">
                    <a:moveTo>
                      <a:pt x="11" y="4"/>
                    </a:moveTo>
                    <a:cubicBezTo>
                      <a:pt x="11" y="4"/>
                      <a:pt x="41" y="20"/>
                      <a:pt x="115" y="5"/>
                    </a:cubicBezTo>
                    <a:cubicBezTo>
                      <a:pt x="115" y="5"/>
                      <a:pt x="62" y="22"/>
                      <a:pt x="15" y="7"/>
                    </a:cubicBezTo>
                    <a:cubicBezTo>
                      <a:pt x="15" y="7"/>
                      <a:pt x="11" y="13"/>
                      <a:pt x="35" y="15"/>
                    </a:cubicBezTo>
                    <a:cubicBezTo>
                      <a:pt x="35" y="15"/>
                      <a:pt x="9" y="16"/>
                      <a:pt x="5" y="8"/>
                    </a:cubicBezTo>
                    <a:cubicBezTo>
                      <a:pt x="0" y="0"/>
                      <a:pt x="11" y="2"/>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83"/>
              <p:cNvSpPr>
                <a:spLocks/>
              </p:cNvSpPr>
              <p:nvPr/>
            </p:nvSpPr>
            <p:spPr bwMode="auto">
              <a:xfrm>
                <a:off x="1358900" y="1403350"/>
                <a:ext cx="49213" cy="26988"/>
              </a:xfrm>
              <a:custGeom>
                <a:avLst/>
                <a:gdLst>
                  <a:gd name="T0" fmla="*/ 10 w 31"/>
                  <a:gd name="T1" fmla="*/ 0 h 17"/>
                  <a:gd name="T2" fmla="*/ 0 w 31"/>
                  <a:gd name="T3" fmla="*/ 17 h 17"/>
                  <a:gd name="T4" fmla="*/ 24 w 31"/>
                  <a:gd name="T5" fmla="*/ 7 h 17"/>
                  <a:gd name="T6" fmla="*/ 10 w 31"/>
                  <a:gd name="T7" fmla="*/ 0 h 17"/>
                </a:gdLst>
                <a:ahLst/>
                <a:cxnLst>
                  <a:cxn ang="0">
                    <a:pos x="T0" y="T1"/>
                  </a:cxn>
                  <a:cxn ang="0">
                    <a:pos x="T2" y="T3"/>
                  </a:cxn>
                  <a:cxn ang="0">
                    <a:pos x="T4" y="T5"/>
                  </a:cxn>
                  <a:cxn ang="0">
                    <a:pos x="T6" y="T7"/>
                  </a:cxn>
                </a:cxnLst>
                <a:rect l="0" t="0" r="r" b="b"/>
                <a:pathLst>
                  <a:path w="31" h="17">
                    <a:moveTo>
                      <a:pt x="10" y="0"/>
                    </a:moveTo>
                    <a:cubicBezTo>
                      <a:pt x="10" y="0"/>
                      <a:pt x="31" y="10"/>
                      <a:pt x="0" y="17"/>
                    </a:cubicBezTo>
                    <a:cubicBezTo>
                      <a:pt x="0" y="17"/>
                      <a:pt x="23" y="13"/>
                      <a:pt x="24" y="7"/>
                    </a:cubicBezTo>
                    <a:cubicBezTo>
                      <a:pt x="25" y="1"/>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84"/>
              <p:cNvSpPr>
                <a:spLocks/>
              </p:cNvSpPr>
              <p:nvPr/>
            </p:nvSpPr>
            <p:spPr bwMode="auto">
              <a:xfrm>
                <a:off x="1169988" y="1398588"/>
                <a:ext cx="38100" cy="31750"/>
              </a:xfrm>
              <a:custGeom>
                <a:avLst/>
                <a:gdLst>
                  <a:gd name="T0" fmla="*/ 4 w 24"/>
                  <a:gd name="T1" fmla="*/ 7 h 20"/>
                  <a:gd name="T2" fmla="*/ 24 w 24"/>
                  <a:gd name="T3" fmla="*/ 20 h 20"/>
                  <a:gd name="T4" fmla="*/ 9 w 24"/>
                  <a:gd name="T5" fmla="*/ 7 h 20"/>
                  <a:gd name="T6" fmla="*/ 20 w 24"/>
                  <a:gd name="T7" fmla="*/ 4 h 20"/>
                  <a:gd name="T8" fmla="*/ 20 w 24"/>
                  <a:gd name="T9" fmla="*/ 0 h 20"/>
                  <a:gd name="T10" fmla="*/ 4 w 24"/>
                  <a:gd name="T11" fmla="*/ 7 h 20"/>
                </a:gdLst>
                <a:ahLst/>
                <a:cxnLst>
                  <a:cxn ang="0">
                    <a:pos x="T0" y="T1"/>
                  </a:cxn>
                  <a:cxn ang="0">
                    <a:pos x="T2" y="T3"/>
                  </a:cxn>
                  <a:cxn ang="0">
                    <a:pos x="T4" y="T5"/>
                  </a:cxn>
                  <a:cxn ang="0">
                    <a:pos x="T6" y="T7"/>
                  </a:cxn>
                  <a:cxn ang="0">
                    <a:pos x="T8" y="T9"/>
                  </a:cxn>
                  <a:cxn ang="0">
                    <a:pos x="T10" y="T11"/>
                  </a:cxn>
                </a:cxnLst>
                <a:rect l="0" t="0" r="r" b="b"/>
                <a:pathLst>
                  <a:path w="24" h="20">
                    <a:moveTo>
                      <a:pt x="4" y="7"/>
                    </a:moveTo>
                    <a:cubicBezTo>
                      <a:pt x="4" y="7"/>
                      <a:pt x="0" y="17"/>
                      <a:pt x="24" y="20"/>
                    </a:cubicBezTo>
                    <a:cubicBezTo>
                      <a:pt x="24" y="20"/>
                      <a:pt x="8" y="17"/>
                      <a:pt x="9" y="7"/>
                    </a:cubicBezTo>
                    <a:cubicBezTo>
                      <a:pt x="9" y="7"/>
                      <a:pt x="16" y="3"/>
                      <a:pt x="20" y="4"/>
                    </a:cubicBezTo>
                    <a:cubicBezTo>
                      <a:pt x="20" y="0"/>
                      <a:pt x="20" y="0"/>
                      <a:pt x="20" y="0"/>
                    </a:cubicBezTo>
                    <a:cubicBezTo>
                      <a:pt x="20" y="0"/>
                      <a:pt x="12" y="1"/>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85"/>
              <p:cNvSpPr>
                <a:spLocks/>
              </p:cNvSpPr>
              <p:nvPr/>
            </p:nvSpPr>
            <p:spPr bwMode="auto">
              <a:xfrm>
                <a:off x="1171575" y="1417638"/>
                <a:ext cx="96838" cy="155575"/>
              </a:xfrm>
              <a:custGeom>
                <a:avLst/>
                <a:gdLst>
                  <a:gd name="T0" fmla="*/ 5 w 60"/>
                  <a:gd name="T1" fmla="*/ 3 h 96"/>
                  <a:gd name="T2" fmla="*/ 2 w 60"/>
                  <a:gd name="T3" fmla="*/ 3 h 96"/>
                  <a:gd name="T4" fmla="*/ 3 w 60"/>
                  <a:gd name="T5" fmla="*/ 35 h 96"/>
                  <a:gd name="T6" fmla="*/ 3 w 60"/>
                  <a:gd name="T7" fmla="*/ 85 h 96"/>
                  <a:gd name="T8" fmla="*/ 33 w 60"/>
                  <a:gd name="T9" fmla="*/ 89 h 96"/>
                  <a:gd name="T10" fmla="*/ 40 w 60"/>
                  <a:gd name="T11" fmla="*/ 63 h 96"/>
                  <a:gd name="T12" fmla="*/ 45 w 60"/>
                  <a:gd name="T13" fmla="*/ 43 h 96"/>
                  <a:gd name="T14" fmla="*/ 52 w 60"/>
                  <a:gd name="T15" fmla="*/ 23 h 96"/>
                  <a:gd name="T16" fmla="*/ 51 w 60"/>
                  <a:gd name="T17" fmla="*/ 15 h 96"/>
                  <a:gd name="T18" fmla="*/ 5 w 60"/>
                  <a:gd name="T19"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6">
                    <a:moveTo>
                      <a:pt x="5" y="3"/>
                    </a:moveTo>
                    <a:cubicBezTo>
                      <a:pt x="5" y="3"/>
                      <a:pt x="2" y="0"/>
                      <a:pt x="2" y="3"/>
                    </a:cubicBezTo>
                    <a:cubicBezTo>
                      <a:pt x="2" y="7"/>
                      <a:pt x="5" y="12"/>
                      <a:pt x="3" y="35"/>
                    </a:cubicBezTo>
                    <a:cubicBezTo>
                      <a:pt x="2" y="58"/>
                      <a:pt x="0" y="82"/>
                      <a:pt x="3" y="85"/>
                    </a:cubicBezTo>
                    <a:cubicBezTo>
                      <a:pt x="6" y="89"/>
                      <a:pt x="29" y="96"/>
                      <a:pt x="33" y="89"/>
                    </a:cubicBezTo>
                    <a:cubicBezTo>
                      <a:pt x="37" y="82"/>
                      <a:pt x="34" y="74"/>
                      <a:pt x="40" y="63"/>
                    </a:cubicBezTo>
                    <a:cubicBezTo>
                      <a:pt x="45" y="51"/>
                      <a:pt x="30" y="57"/>
                      <a:pt x="45" y="43"/>
                    </a:cubicBezTo>
                    <a:cubicBezTo>
                      <a:pt x="60" y="29"/>
                      <a:pt x="44" y="36"/>
                      <a:pt x="52" y="23"/>
                    </a:cubicBezTo>
                    <a:cubicBezTo>
                      <a:pt x="60" y="10"/>
                      <a:pt x="57" y="15"/>
                      <a:pt x="51" y="15"/>
                    </a:cubicBezTo>
                    <a:cubicBezTo>
                      <a:pt x="44" y="15"/>
                      <a:pt x="22" y="1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86"/>
              <p:cNvSpPr>
                <a:spLocks/>
              </p:cNvSpPr>
              <p:nvPr/>
            </p:nvSpPr>
            <p:spPr bwMode="auto">
              <a:xfrm>
                <a:off x="1301750" y="1420813"/>
                <a:ext cx="98425" cy="127000"/>
              </a:xfrm>
              <a:custGeom>
                <a:avLst/>
                <a:gdLst>
                  <a:gd name="T0" fmla="*/ 7 w 61"/>
                  <a:gd name="T1" fmla="*/ 13 h 79"/>
                  <a:gd name="T2" fmla="*/ 60 w 61"/>
                  <a:gd name="T3" fmla="*/ 0 h 79"/>
                  <a:gd name="T4" fmla="*/ 61 w 61"/>
                  <a:gd name="T5" fmla="*/ 78 h 79"/>
                  <a:gd name="T6" fmla="*/ 47 w 61"/>
                  <a:gd name="T7" fmla="*/ 61 h 79"/>
                  <a:gd name="T8" fmla="*/ 27 w 61"/>
                  <a:gd name="T9" fmla="*/ 31 h 79"/>
                  <a:gd name="T10" fmla="*/ 7 w 61"/>
                  <a:gd name="T11" fmla="*/ 13 h 79"/>
                </a:gdLst>
                <a:ahLst/>
                <a:cxnLst>
                  <a:cxn ang="0">
                    <a:pos x="T0" y="T1"/>
                  </a:cxn>
                  <a:cxn ang="0">
                    <a:pos x="T2" y="T3"/>
                  </a:cxn>
                  <a:cxn ang="0">
                    <a:pos x="T4" y="T5"/>
                  </a:cxn>
                  <a:cxn ang="0">
                    <a:pos x="T6" y="T7"/>
                  </a:cxn>
                  <a:cxn ang="0">
                    <a:pos x="T8" y="T9"/>
                  </a:cxn>
                  <a:cxn ang="0">
                    <a:pos x="T10" y="T11"/>
                  </a:cxn>
                </a:cxnLst>
                <a:rect l="0" t="0" r="r" b="b"/>
                <a:pathLst>
                  <a:path w="61" h="79">
                    <a:moveTo>
                      <a:pt x="7" y="13"/>
                    </a:moveTo>
                    <a:cubicBezTo>
                      <a:pt x="7" y="13"/>
                      <a:pt x="49" y="15"/>
                      <a:pt x="60" y="0"/>
                    </a:cubicBezTo>
                    <a:cubicBezTo>
                      <a:pt x="61" y="78"/>
                      <a:pt x="61" y="78"/>
                      <a:pt x="61" y="78"/>
                    </a:cubicBezTo>
                    <a:cubicBezTo>
                      <a:pt x="61" y="78"/>
                      <a:pt x="52" y="79"/>
                      <a:pt x="47" y="61"/>
                    </a:cubicBezTo>
                    <a:cubicBezTo>
                      <a:pt x="42" y="44"/>
                      <a:pt x="41" y="33"/>
                      <a:pt x="27" y="31"/>
                    </a:cubicBezTo>
                    <a:cubicBezTo>
                      <a:pt x="13" y="29"/>
                      <a:pt x="0" y="19"/>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87"/>
              <p:cNvSpPr>
                <a:spLocks/>
              </p:cNvSpPr>
              <p:nvPr/>
            </p:nvSpPr>
            <p:spPr bwMode="auto">
              <a:xfrm>
                <a:off x="1373188" y="1719263"/>
                <a:ext cx="133350" cy="374650"/>
              </a:xfrm>
              <a:custGeom>
                <a:avLst/>
                <a:gdLst>
                  <a:gd name="T0" fmla="*/ 69 w 83"/>
                  <a:gd name="T1" fmla="*/ 0 h 233"/>
                  <a:gd name="T2" fmla="*/ 42 w 83"/>
                  <a:gd name="T3" fmla="*/ 15 h 233"/>
                  <a:gd name="T4" fmla="*/ 12 w 83"/>
                  <a:gd name="T5" fmla="*/ 64 h 233"/>
                  <a:gd name="T6" fmla="*/ 38 w 83"/>
                  <a:gd name="T7" fmla="*/ 122 h 233"/>
                  <a:gd name="T8" fmla="*/ 34 w 83"/>
                  <a:gd name="T9" fmla="*/ 197 h 233"/>
                  <a:gd name="T10" fmla="*/ 81 w 83"/>
                  <a:gd name="T11" fmla="*/ 69 h 233"/>
                  <a:gd name="T12" fmla="*/ 69 w 83"/>
                  <a:gd name="T13" fmla="*/ 0 h 233"/>
                </a:gdLst>
                <a:ahLst/>
                <a:cxnLst>
                  <a:cxn ang="0">
                    <a:pos x="T0" y="T1"/>
                  </a:cxn>
                  <a:cxn ang="0">
                    <a:pos x="T2" y="T3"/>
                  </a:cxn>
                  <a:cxn ang="0">
                    <a:pos x="T4" y="T5"/>
                  </a:cxn>
                  <a:cxn ang="0">
                    <a:pos x="T6" y="T7"/>
                  </a:cxn>
                  <a:cxn ang="0">
                    <a:pos x="T8" y="T9"/>
                  </a:cxn>
                  <a:cxn ang="0">
                    <a:pos x="T10" y="T11"/>
                  </a:cxn>
                  <a:cxn ang="0">
                    <a:pos x="T12" y="T13"/>
                  </a:cxn>
                </a:cxnLst>
                <a:rect l="0" t="0" r="r" b="b"/>
                <a:pathLst>
                  <a:path w="83" h="233">
                    <a:moveTo>
                      <a:pt x="69" y="0"/>
                    </a:moveTo>
                    <a:cubicBezTo>
                      <a:pt x="69" y="0"/>
                      <a:pt x="70" y="11"/>
                      <a:pt x="42" y="15"/>
                    </a:cubicBezTo>
                    <a:cubicBezTo>
                      <a:pt x="13" y="19"/>
                      <a:pt x="11" y="36"/>
                      <a:pt x="12" y="64"/>
                    </a:cubicBezTo>
                    <a:cubicBezTo>
                      <a:pt x="14" y="93"/>
                      <a:pt x="43" y="88"/>
                      <a:pt x="38" y="122"/>
                    </a:cubicBezTo>
                    <a:cubicBezTo>
                      <a:pt x="33" y="157"/>
                      <a:pt x="0" y="160"/>
                      <a:pt x="34" y="197"/>
                    </a:cubicBezTo>
                    <a:cubicBezTo>
                      <a:pt x="68" y="233"/>
                      <a:pt x="78" y="69"/>
                      <a:pt x="81" y="69"/>
                    </a:cubicBezTo>
                    <a:cubicBezTo>
                      <a:pt x="83" y="69"/>
                      <a:pt x="75" y="83"/>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3" name="组合 172"/>
            <p:cNvGrpSpPr/>
            <p:nvPr/>
          </p:nvGrpSpPr>
          <p:grpSpPr>
            <a:xfrm>
              <a:off x="6089461" y="4485504"/>
              <a:ext cx="2370017" cy="858081"/>
              <a:chOff x="876871" y="4710606"/>
              <a:chExt cx="2370017" cy="858081"/>
            </a:xfrm>
          </p:grpSpPr>
          <p:sp>
            <p:nvSpPr>
              <p:cNvPr id="174" name="矩形 173"/>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75" name="矩形 174"/>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179" name="组合 178"/>
          <p:cNvGrpSpPr/>
          <p:nvPr/>
        </p:nvGrpSpPr>
        <p:grpSpPr>
          <a:xfrm>
            <a:off x="8852114" y="2695575"/>
            <a:ext cx="2370017" cy="2648010"/>
            <a:chOff x="8440055" y="2695575"/>
            <a:chExt cx="2370017" cy="2648010"/>
          </a:xfrm>
        </p:grpSpPr>
        <p:grpSp>
          <p:nvGrpSpPr>
            <p:cNvPr id="125" name="Group 190"/>
            <p:cNvGrpSpPr/>
            <p:nvPr/>
          </p:nvGrpSpPr>
          <p:grpSpPr>
            <a:xfrm>
              <a:off x="8951549" y="2695575"/>
              <a:ext cx="1368188" cy="1227138"/>
              <a:chOff x="523875" y="1042988"/>
              <a:chExt cx="1539875" cy="1381125"/>
            </a:xfrm>
            <a:solidFill>
              <a:schemeClr val="bg1">
                <a:alpha val="40000"/>
              </a:schemeClr>
            </a:solidFill>
          </p:grpSpPr>
          <p:sp>
            <p:nvSpPr>
              <p:cNvPr id="126" name="Freeform 195"/>
              <p:cNvSpPr>
                <a:spLocks/>
              </p:cNvSpPr>
              <p:nvPr/>
            </p:nvSpPr>
            <p:spPr bwMode="auto">
              <a:xfrm>
                <a:off x="523875" y="1046163"/>
                <a:ext cx="1539875" cy="1374775"/>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96"/>
              <p:cNvSpPr>
                <a:spLocks/>
              </p:cNvSpPr>
              <p:nvPr/>
            </p:nvSpPr>
            <p:spPr bwMode="auto">
              <a:xfrm>
                <a:off x="538163" y="1824038"/>
                <a:ext cx="42863" cy="98425"/>
              </a:xfrm>
              <a:custGeom>
                <a:avLst/>
                <a:gdLst>
                  <a:gd name="T0" fmla="*/ 4 w 27"/>
                  <a:gd name="T1" fmla="*/ 0 h 61"/>
                  <a:gd name="T2" fmla="*/ 19 w 27"/>
                  <a:gd name="T3" fmla="*/ 2 h 61"/>
                  <a:gd name="T4" fmla="*/ 27 w 27"/>
                  <a:gd name="T5" fmla="*/ 14 h 61"/>
                  <a:gd name="T6" fmla="*/ 27 w 27"/>
                  <a:gd name="T7" fmla="*/ 61 h 61"/>
                  <a:gd name="T8" fmla="*/ 13 w 27"/>
                  <a:gd name="T9" fmla="*/ 21 h 61"/>
                  <a:gd name="T10" fmla="*/ 4 w 27"/>
                  <a:gd name="T11" fmla="*/ 0 h 61"/>
                </a:gdLst>
                <a:ahLst/>
                <a:cxnLst>
                  <a:cxn ang="0">
                    <a:pos x="T0" y="T1"/>
                  </a:cxn>
                  <a:cxn ang="0">
                    <a:pos x="T2" y="T3"/>
                  </a:cxn>
                  <a:cxn ang="0">
                    <a:pos x="T4" y="T5"/>
                  </a:cxn>
                  <a:cxn ang="0">
                    <a:pos x="T6" y="T7"/>
                  </a:cxn>
                  <a:cxn ang="0">
                    <a:pos x="T8" y="T9"/>
                  </a:cxn>
                  <a:cxn ang="0">
                    <a:pos x="T10" y="T11"/>
                  </a:cxn>
                </a:cxnLst>
                <a:rect l="0" t="0" r="r" b="b"/>
                <a:pathLst>
                  <a:path w="27" h="61">
                    <a:moveTo>
                      <a:pt x="4" y="0"/>
                    </a:moveTo>
                    <a:cubicBezTo>
                      <a:pt x="19" y="2"/>
                      <a:pt x="19" y="2"/>
                      <a:pt x="19" y="2"/>
                    </a:cubicBezTo>
                    <a:cubicBezTo>
                      <a:pt x="19" y="2"/>
                      <a:pt x="27" y="3"/>
                      <a:pt x="27" y="14"/>
                    </a:cubicBezTo>
                    <a:cubicBezTo>
                      <a:pt x="26" y="25"/>
                      <a:pt x="27" y="61"/>
                      <a:pt x="27" y="61"/>
                    </a:cubicBezTo>
                    <a:cubicBezTo>
                      <a:pt x="27" y="61"/>
                      <a:pt x="26" y="27"/>
                      <a:pt x="13" y="21"/>
                    </a:cubicBezTo>
                    <a:cubicBezTo>
                      <a:pt x="0" y="15"/>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97"/>
              <p:cNvSpPr>
                <a:spLocks/>
              </p:cNvSpPr>
              <p:nvPr/>
            </p:nvSpPr>
            <p:spPr bwMode="auto">
              <a:xfrm>
                <a:off x="533400" y="1893888"/>
                <a:ext cx="52388" cy="173038"/>
              </a:xfrm>
              <a:custGeom>
                <a:avLst/>
                <a:gdLst>
                  <a:gd name="T0" fmla="*/ 28 w 32"/>
                  <a:gd name="T1" fmla="*/ 9 h 107"/>
                  <a:gd name="T2" fmla="*/ 25 w 32"/>
                  <a:gd name="T3" fmla="*/ 87 h 107"/>
                  <a:gd name="T4" fmla="*/ 1 w 32"/>
                  <a:gd name="T5" fmla="*/ 42 h 107"/>
                  <a:gd name="T6" fmla="*/ 28 w 32"/>
                  <a:gd name="T7" fmla="*/ 9 h 107"/>
                </a:gdLst>
                <a:ahLst/>
                <a:cxnLst>
                  <a:cxn ang="0">
                    <a:pos x="T0" y="T1"/>
                  </a:cxn>
                  <a:cxn ang="0">
                    <a:pos x="T2" y="T3"/>
                  </a:cxn>
                  <a:cxn ang="0">
                    <a:pos x="T4" y="T5"/>
                  </a:cxn>
                  <a:cxn ang="0">
                    <a:pos x="T6" y="T7"/>
                  </a:cxn>
                </a:cxnLst>
                <a:rect l="0" t="0" r="r" b="b"/>
                <a:pathLst>
                  <a:path w="32" h="107">
                    <a:moveTo>
                      <a:pt x="28" y="9"/>
                    </a:moveTo>
                    <a:cubicBezTo>
                      <a:pt x="28" y="9"/>
                      <a:pt x="32" y="66"/>
                      <a:pt x="25" y="87"/>
                    </a:cubicBezTo>
                    <a:cubicBezTo>
                      <a:pt x="18" y="107"/>
                      <a:pt x="0" y="84"/>
                      <a:pt x="1" y="42"/>
                    </a:cubicBezTo>
                    <a:cubicBezTo>
                      <a:pt x="1" y="0"/>
                      <a:pt x="27" y="27"/>
                      <a:pt x="2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98"/>
              <p:cNvSpPr>
                <a:spLocks/>
              </p:cNvSpPr>
              <p:nvPr/>
            </p:nvSpPr>
            <p:spPr bwMode="auto">
              <a:xfrm>
                <a:off x="598488" y="1876425"/>
                <a:ext cx="469900" cy="179388"/>
              </a:xfrm>
              <a:custGeom>
                <a:avLst/>
                <a:gdLst>
                  <a:gd name="T0" fmla="*/ 259 w 292"/>
                  <a:gd name="T1" fmla="*/ 0 h 111"/>
                  <a:gd name="T2" fmla="*/ 257 w 292"/>
                  <a:gd name="T3" fmla="*/ 0 h 111"/>
                  <a:gd name="T4" fmla="*/ 26 w 292"/>
                  <a:gd name="T5" fmla="*/ 3 h 111"/>
                  <a:gd name="T6" fmla="*/ 14 w 292"/>
                  <a:gd name="T7" fmla="*/ 1 h 111"/>
                  <a:gd name="T8" fmla="*/ 3 w 292"/>
                  <a:gd name="T9" fmla="*/ 6 h 111"/>
                  <a:gd name="T10" fmla="*/ 11 w 292"/>
                  <a:gd name="T11" fmla="*/ 111 h 111"/>
                  <a:gd name="T12" fmla="*/ 12 w 292"/>
                  <a:gd name="T13" fmla="*/ 111 h 111"/>
                  <a:gd name="T14" fmla="*/ 26 w 292"/>
                  <a:gd name="T15" fmla="*/ 97 h 111"/>
                  <a:gd name="T16" fmla="*/ 52 w 292"/>
                  <a:gd name="T17" fmla="*/ 84 h 111"/>
                  <a:gd name="T18" fmla="*/ 57 w 292"/>
                  <a:gd name="T19" fmla="*/ 85 h 111"/>
                  <a:gd name="T20" fmla="*/ 156 w 292"/>
                  <a:gd name="T21" fmla="*/ 93 h 111"/>
                  <a:gd name="T22" fmla="*/ 183 w 292"/>
                  <a:gd name="T23" fmla="*/ 92 h 111"/>
                  <a:gd name="T24" fmla="*/ 274 w 292"/>
                  <a:gd name="T25" fmla="*/ 74 h 111"/>
                  <a:gd name="T26" fmla="*/ 256 w 292"/>
                  <a:gd name="T27" fmla="*/ 41 h 111"/>
                  <a:gd name="T28" fmla="*/ 255 w 292"/>
                  <a:gd name="T29" fmla="*/ 41 h 111"/>
                  <a:gd name="T30" fmla="*/ 254 w 292"/>
                  <a:gd name="T31" fmla="*/ 41 h 111"/>
                  <a:gd name="T32" fmla="*/ 231 w 292"/>
                  <a:gd name="T33" fmla="*/ 38 h 111"/>
                  <a:gd name="T34" fmla="*/ 203 w 292"/>
                  <a:gd name="T35" fmla="*/ 35 h 111"/>
                  <a:gd name="T36" fmla="*/ 167 w 292"/>
                  <a:gd name="T37" fmla="*/ 39 h 111"/>
                  <a:gd name="T38" fmla="*/ 116 w 292"/>
                  <a:gd name="T39" fmla="*/ 44 h 111"/>
                  <a:gd name="T40" fmla="*/ 65 w 292"/>
                  <a:gd name="T41" fmla="*/ 40 h 111"/>
                  <a:gd name="T42" fmla="*/ 55 w 292"/>
                  <a:gd name="T43" fmla="*/ 24 h 111"/>
                  <a:gd name="T44" fmla="*/ 57 w 292"/>
                  <a:gd name="T45" fmla="*/ 24 h 111"/>
                  <a:gd name="T46" fmla="*/ 108 w 292"/>
                  <a:gd name="T47" fmla="*/ 30 h 111"/>
                  <a:gd name="T48" fmla="*/ 146 w 292"/>
                  <a:gd name="T49" fmla="*/ 27 h 111"/>
                  <a:gd name="T50" fmla="*/ 182 w 292"/>
                  <a:gd name="T51" fmla="*/ 24 h 111"/>
                  <a:gd name="T52" fmla="*/ 217 w 292"/>
                  <a:gd name="T53" fmla="*/ 26 h 111"/>
                  <a:gd name="T54" fmla="*/ 245 w 292"/>
                  <a:gd name="T55" fmla="*/ 27 h 111"/>
                  <a:gd name="T56" fmla="*/ 262 w 292"/>
                  <a:gd name="T57" fmla="*/ 25 h 111"/>
                  <a:gd name="T58" fmla="*/ 259 w 292"/>
                  <a:gd name="T5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2" h="111">
                    <a:moveTo>
                      <a:pt x="259" y="0"/>
                    </a:moveTo>
                    <a:cubicBezTo>
                      <a:pt x="258" y="0"/>
                      <a:pt x="257" y="0"/>
                      <a:pt x="257" y="0"/>
                    </a:cubicBezTo>
                    <a:cubicBezTo>
                      <a:pt x="220" y="1"/>
                      <a:pt x="26" y="3"/>
                      <a:pt x="26" y="3"/>
                    </a:cubicBezTo>
                    <a:cubicBezTo>
                      <a:pt x="26" y="3"/>
                      <a:pt x="20" y="1"/>
                      <a:pt x="14" y="1"/>
                    </a:cubicBezTo>
                    <a:cubicBezTo>
                      <a:pt x="9" y="1"/>
                      <a:pt x="4" y="2"/>
                      <a:pt x="3" y="6"/>
                    </a:cubicBezTo>
                    <a:cubicBezTo>
                      <a:pt x="1" y="14"/>
                      <a:pt x="0" y="110"/>
                      <a:pt x="11" y="111"/>
                    </a:cubicBezTo>
                    <a:cubicBezTo>
                      <a:pt x="11" y="111"/>
                      <a:pt x="11" y="111"/>
                      <a:pt x="12" y="111"/>
                    </a:cubicBezTo>
                    <a:cubicBezTo>
                      <a:pt x="17" y="111"/>
                      <a:pt x="20" y="104"/>
                      <a:pt x="26" y="97"/>
                    </a:cubicBezTo>
                    <a:cubicBezTo>
                      <a:pt x="31" y="91"/>
                      <a:pt x="39" y="84"/>
                      <a:pt x="52" y="84"/>
                    </a:cubicBezTo>
                    <a:cubicBezTo>
                      <a:pt x="53" y="84"/>
                      <a:pt x="55" y="84"/>
                      <a:pt x="57" y="85"/>
                    </a:cubicBezTo>
                    <a:cubicBezTo>
                      <a:pt x="81" y="87"/>
                      <a:pt x="118" y="93"/>
                      <a:pt x="156" y="93"/>
                    </a:cubicBezTo>
                    <a:cubicBezTo>
                      <a:pt x="165" y="93"/>
                      <a:pt x="174" y="92"/>
                      <a:pt x="183" y="92"/>
                    </a:cubicBezTo>
                    <a:cubicBezTo>
                      <a:pt x="230" y="88"/>
                      <a:pt x="271" y="92"/>
                      <a:pt x="274" y="74"/>
                    </a:cubicBezTo>
                    <a:cubicBezTo>
                      <a:pt x="277" y="56"/>
                      <a:pt x="278" y="41"/>
                      <a:pt x="256" y="41"/>
                    </a:cubicBezTo>
                    <a:cubicBezTo>
                      <a:pt x="256" y="41"/>
                      <a:pt x="255" y="41"/>
                      <a:pt x="255" y="41"/>
                    </a:cubicBezTo>
                    <a:cubicBezTo>
                      <a:pt x="255" y="41"/>
                      <a:pt x="254" y="41"/>
                      <a:pt x="254" y="41"/>
                    </a:cubicBezTo>
                    <a:cubicBezTo>
                      <a:pt x="246" y="41"/>
                      <a:pt x="239" y="39"/>
                      <a:pt x="231" y="38"/>
                    </a:cubicBezTo>
                    <a:cubicBezTo>
                      <a:pt x="223" y="37"/>
                      <a:pt x="214" y="35"/>
                      <a:pt x="203" y="35"/>
                    </a:cubicBezTo>
                    <a:cubicBezTo>
                      <a:pt x="193" y="35"/>
                      <a:pt x="181" y="36"/>
                      <a:pt x="167" y="39"/>
                    </a:cubicBezTo>
                    <a:cubicBezTo>
                      <a:pt x="148" y="43"/>
                      <a:pt x="131" y="44"/>
                      <a:pt x="116" y="44"/>
                    </a:cubicBezTo>
                    <a:cubicBezTo>
                      <a:pt x="94" y="44"/>
                      <a:pt x="77" y="41"/>
                      <a:pt x="65" y="40"/>
                    </a:cubicBezTo>
                    <a:cubicBezTo>
                      <a:pt x="45" y="37"/>
                      <a:pt x="43" y="24"/>
                      <a:pt x="55" y="24"/>
                    </a:cubicBezTo>
                    <a:cubicBezTo>
                      <a:pt x="56" y="24"/>
                      <a:pt x="56" y="24"/>
                      <a:pt x="57" y="24"/>
                    </a:cubicBezTo>
                    <a:cubicBezTo>
                      <a:pt x="67" y="25"/>
                      <a:pt x="83" y="30"/>
                      <a:pt x="108" y="30"/>
                    </a:cubicBezTo>
                    <a:cubicBezTo>
                      <a:pt x="119" y="30"/>
                      <a:pt x="131" y="29"/>
                      <a:pt x="146" y="27"/>
                    </a:cubicBezTo>
                    <a:cubicBezTo>
                      <a:pt x="158" y="25"/>
                      <a:pt x="170" y="24"/>
                      <a:pt x="182" y="24"/>
                    </a:cubicBezTo>
                    <a:cubicBezTo>
                      <a:pt x="194" y="24"/>
                      <a:pt x="206" y="25"/>
                      <a:pt x="217" y="26"/>
                    </a:cubicBezTo>
                    <a:cubicBezTo>
                      <a:pt x="228" y="26"/>
                      <a:pt x="238" y="27"/>
                      <a:pt x="245" y="27"/>
                    </a:cubicBezTo>
                    <a:cubicBezTo>
                      <a:pt x="252" y="27"/>
                      <a:pt x="258" y="27"/>
                      <a:pt x="262" y="25"/>
                    </a:cubicBezTo>
                    <a:cubicBezTo>
                      <a:pt x="277" y="18"/>
                      <a:pt x="292" y="0"/>
                      <a:pt x="25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99"/>
              <p:cNvSpPr>
                <a:spLocks/>
              </p:cNvSpPr>
              <p:nvPr/>
            </p:nvSpPr>
            <p:spPr bwMode="auto">
              <a:xfrm>
                <a:off x="1016000" y="1631950"/>
                <a:ext cx="220663" cy="312738"/>
              </a:xfrm>
              <a:custGeom>
                <a:avLst/>
                <a:gdLst>
                  <a:gd name="T0" fmla="*/ 12 w 137"/>
                  <a:gd name="T1" fmla="*/ 147 h 194"/>
                  <a:gd name="T2" fmla="*/ 26 w 137"/>
                  <a:gd name="T3" fmla="*/ 161 h 194"/>
                  <a:gd name="T4" fmla="*/ 0 w 137"/>
                  <a:gd name="T5" fmla="*/ 186 h 194"/>
                  <a:gd name="T6" fmla="*/ 36 w 137"/>
                  <a:gd name="T7" fmla="*/ 184 h 194"/>
                  <a:gd name="T8" fmla="*/ 81 w 137"/>
                  <a:gd name="T9" fmla="*/ 172 h 194"/>
                  <a:gd name="T10" fmla="*/ 125 w 137"/>
                  <a:gd name="T11" fmla="*/ 121 h 194"/>
                  <a:gd name="T12" fmla="*/ 84 w 137"/>
                  <a:gd name="T13" fmla="*/ 74 h 194"/>
                  <a:gd name="T14" fmla="*/ 61 w 137"/>
                  <a:gd name="T15" fmla="*/ 59 h 194"/>
                  <a:gd name="T16" fmla="*/ 50 w 137"/>
                  <a:gd name="T17" fmla="*/ 49 h 194"/>
                  <a:gd name="T18" fmla="*/ 123 w 137"/>
                  <a:gd name="T19" fmla="*/ 61 h 194"/>
                  <a:gd name="T20" fmla="*/ 95 w 137"/>
                  <a:gd name="T21" fmla="*/ 51 h 194"/>
                  <a:gd name="T22" fmla="*/ 114 w 137"/>
                  <a:gd name="T23" fmla="*/ 32 h 194"/>
                  <a:gd name="T24" fmla="*/ 112 w 137"/>
                  <a:gd name="T25" fmla="*/ 30 h 194"/>
                  <a:gd name="T26" fmla="*/ 30 w 137"/>
                  <a:gd name="T27" fmla="*/ 0 h 194"/>
                  <a:gd name="T28" fmla="*/ 30 w 137"/>
                  <a:gd name="T29" fmla="*/ 31 h 194"/>
                  <a:gd name="T30" fmla="*/ 40 w 137"/>
                  <a:gd name="T31" fmla="*/ 43 h 194"/>
                  <a:gd name="T32" fmla="*/ 41 w 137"/>
                  <a:gd name="T33" fmla="*/ 108 h 194"/>
                  <a:gd name="T34" fmla="*/ 12 w 137"/>
                  <a:gd name="T35" fmla="*/ 14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94">
                    <a:moveTo>
                      <a:pt x="12" y="147"/>
                    </a:moveTo>
                    <a:cubicBezTo>
                      <a:pt x="12" y="147"/>
                      <a:pt x="35" y="148"/>
                      <a:pt x="26" y="161"/>
                    </a:cubicBezTo>
                    <a:cubicBezTo>
                      <a:pt x="16" y="174"/>
                      <a:pt x="0" y="186"/>
                      <a:pt x="0" y="186"/>
                    </a:cubicBezTo>
                    <a:cubicBezTo>
                      <a:pt x="0" y="186"/>
                      <a:pt x="13" y="194"/>
                      <a:pt x="36" y="184"/>
                    </a:cubicBezTo>
                    <a:cubicBezTo>
                      <a:pt x="59" y="173"/>
                      <a:pt x="50" y="175"/>
                      <a:pt x="81" y="172"/>
                    </a:cubicBezTo>
                    <a:cubicBezTo>
                      <a:pt x="111" y="170"/>
                      <a:pt x="137" y="148"/>
                      <a:pt x="125" y="121"/>
                    </a:cubicBezTo>
                    <a:cubicBezTo>
                      <a:pt x="112" y="93"/>
                      <a:pt x="92" y="99"/>
                      <a:pt x="84" y="74"/>
                    </a:cubicBezTo>
                    <a:cubicBezTo>
                      <a:pt x="75" y="50"/>
                      <a:pt x="74" y="63"/>
                      <a:pt x="61" y="59"/>
                    </a:cubicBezTo>
                    <a:cubicBezTo>
                      <a:pt x="48" y="55"/>
                      <a:pt x="43" y="46"/>
                      <a:pt x="50" y="49"/>
                    </a:cubicBezTo>
                    <a:cubicBezTo>
                      <a:pt x="57" y="51"/>
                      <a:pt x="77" y="61"/>
                      <a:pt x="123" y="61"/>
                    </a:cubicBezTo>
                    <a:cubicBezTo>
                      <a:pt x="123" y="61"/>
                      <a:pt x="95" y="58"/>
                      <a:pt x="95" y="51"/>
                    </a:cubicBezTo>
                    <a:cubicBezTo>
                      <a:pt x="95" y="45"/>
                      <a:pt x="95" y="33"/>
                      <a:pt x="114" y="32"/>
                    </a:cubicBezTo>
                    <a:cubicBezTo>
                      <a:pt x="114" y="32"/>
                      <a:pt x="116" y="30"/>
                      <a:pt x="112" y="30"/>
                    </a:cubicBezTo>
                    <a:cubicBezTo>
                      <a:pt x="108" y="30"/>
                      <a:pt x="38" y="26"/>
                      <a:pt x="30" y="0"/>
                    </a:cubicBezTo>
                    <a:cubicBezTo>
                      <a:pt x="30" y="31"/>
                      <a:pt x="30" y="31"/>
                      <a:pt x="30" y="31"/>
                    </a:cubicBezTo>
                    <a:cubicBezTo>
                      <a:pt x="30" y="31"/>
                      <a:pt x="29" y="39"/>
                      <a:pt x="40" y="43"/>
                    </a:cubicBezTo>
                    <a:cubicBezTo>
                      <a:pt x="41" y="108"/>
                      <a:pt x="41" y="108"/>
                      <a:pt x="41" y="108"/>
                    </a:cubicBezTo>
                    <a:cubicBezTo>
                      <a:pt x="41" y="108"/>
                      <a:pt x="45" y="137"/>
                      <a:pt x="1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200"/>
              <p:cNvSpPr>
                <a:spLocks/>
              </p:cNvSpPr>
              <p:nvPr/>
            </p:nvSpPr>
            <p:spPr bwMode="auto">
              <a:xfrm>
                <a:off x="1057275" y="1550988"/>
                <a:ext cx="460375" cy="134938"/>
              </a:xfrm>
              <a:custGeom>
                <a:avLst/>
                <a:gdLst>
                  <a:gd name="T0" fmla="*/ 60 w 286"/>
                  <a:gd name="T1" fmla="*/ 26 h 83"/>
                  <a:gd name="T2" fmla="*/ 4 w 286"/>
                  <a:gd name="T3" fmla="*/ 50 h 83"/>
                  <a:gd name="T4" fmla="*/ 144 w 286"/>
                  <a:gd name="T5" fmla="*/ 82 h 83"/>
                  <a:gd name="T6" fmla="*/ 277 w 286"/>
                  <a:gd name="T7" fmla="*/ 45 h 83"/>
                  <a:gd name="T8" fmla="*/ 228 w 286"/>
                  <a:gd name="T9" fmla="*/ 25 h 83"/>
                  <a:gd name="T10" fmla="*/ 226 w 286"/>
                  <a:gd name="T11" fmla="*/ 11 h 83"/>
                  <a:gd name="T12" fmla="*/ 215 w 286"/>
                  <a:gd name="T13" fmla="*/ 0 h 83"/>
                  <a:gd name="T14" fmla="*/ 153 w 286"/>
                  <a:gd name="T15" fmla="*/ 16 h 83"/>
                  <a:gd name="T16" fmla="*/ 71 w 286"/>
                  <a:gd name="T17" fmla="*/ 2 h 83"/>
                  <a:gd name="T18" fmla="*/ 64 w 286"/>
                  <a:gd name="T19" fmla="*/ 6 h 83"/>
                  <a:gd name="T20" fmla="*/ 61 w 286"/>
                  <a:gd name="T21" fmla="*/ 10 h 83"/>
                  <a:gd name="T22" fmla="*/ 60 w 286"/>
                  <a:gd name="T2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6" h="83">
                    <a:moveTo>
                      <a:pt x="60" y="26"/>
                    </a:moveTo>
                    <a:cubicBezTo>
                      <a:pt x="60" y="26"/>
                      <a:pt x="7" y="32"/>
                      <a:pt x="4" y="50"/>
                    </a:cubicBezTo>
                    <a:cubicBezTo>
                      <a:pt x="4" y="50"/>
                      <a:pt x="0" y="83"/>
                      <a:pt x="144" y="82"/>
                    </a:cubicBezTo>
                    <a:cubicBezTo>
                      <a:pt x="276" y="82"/>
                      <a:pt x="286" y="56"/>
                      <a:pt x="277" y="45"/>
                    </a:cubicBezTo>
                    <a:cubicBezTo>
                      <a:pt x="277" y="45"/>
                      <a:pt x="264" y="26"/>
                      <a:pt x="228" y="25"/>
                    </a:cubicBezTo>
                    <a:cubicBezTo>
                      <a:pt x="226" y="11"/>
                      <a:pt x="226" y="11"/>
                      <a:pt x="226" y="11"/>
                    </a:cubicBezTo>
                    <a:cubicBezTo>
                      <a:pt x="215" y="0"/>
                      <a:pt x="215" y="0"/>
                      <a:pt x="215" y="0"/>
                    </a:cubicBezTo>
                    <a:cubicBezTo>
                      <a:pt x="215" y="0"/>
                      <a:pt x="206" y="15"/>
                      <a:pt x="153" y="16"/>
                    </a:cubicBezTo>
                    <a:cubicBezTo>
                      <a:pt x="101" y="16"/>
                      <a:pt x="71" y="2"/>
                      <a:pt x="71" y="2"/>
                    </a:cubicBezTo>
                    <a:cubicBezTo>
                      <a:pt x="64" y="6"/>
                      <a:pt x="64" y="6"/>
                      <a:pt x="64" y="6"/>
                    </a:cubicBezTo>
                    <a:cubicBezTo>
                      <a:pt x="61" y="10"/>
                      <a:pt x="61" y="10"/>
                      <a:pt x="61" y="10"/>
                    </a:cubicBezTo>
                    <a:lnTo>
                      <a:pt x="6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201"/>
              <p:cNvSpPr>
                <a:spLocks/>
              </p:cNvSpPr>
              <p:nvPr/>
            </p:nvSpPr>
            <p:spPr bwMode="auto">
              <a:xfrm>
                <a:off x="1150938" y="1593850"/>
                <a:ext cx="57150" cy="47625"/>
              </a:xfrm>
              <a:custGeom>
                <a:avLst/>
                <a:gdLst>
                  <a:gd name="T0" fmla="*/ 2 w 36"/>
                  <a:gd name="T1" fmla="*/ 0 h 30"/>
                  <a:gd name="T2" fmla="*/ 0 w 36"/>
                  <a:gd name="T3" fmla="*/ 30 h 30"/>
                  <a:gd name="T4" fmla="*/ 5 w 36"/>
                  <a:gd name="T5" fmla="*/ 14 h 30"/>
                  <a:gd name="T6" fmla="*/ 24 w 36"/>
                  <a:gd name="T7" fmla="*/ 20 h 30"/>
                  <a:gd name="T8" fmla="*/ 19 w 36"/>
                  <a:gd name="T9" fmla="*/ 13 h 30"/>
                  <a:gd name="T10" fmla="*/ 5 w 36"/>
                  <a:gd name="T11" fmla="*/ 10 h 30"/>
                  <a:gd name="T12" fmla="*/ 3 w 36"/>
                  <a:gd name="T13" fmla="*/ 5 h 30"/>
                  <a:gd name="T14" fmla="*/ 26 w 36"/>
                  <a:gd name="T15" fmla="*/ 11 h 30"/>
                  <a:gd name="T16" fmla="*/ 36 w 36"/>
                  <a:gd name="T17" fmla="*/ 7 h 30"/>
                  <a:gd name="T18" fmla="*/ 2 w 3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0">
                    <a:moveTo>
                      <a:pt x="2" y="0"/>
                    </a:moveTo>
                    <a:cubicBezTo>
                      <a:pt x="0" y="30"/>
                      <a:pt x="0" y="30"/>
                      <a:pt x="0" y="30"/>
                    </a:cubicBezTo>
                    <a:cubicBezTo>
                      <a:pt x="0" y="30"/>
                      <a:pt x="0" y="14"/>
                      <a:pt x="5" y="14"/>
                    </a:cubicBezTo>
                    <a:cubicBezTo>
                      <a:pt x="9" y="14"/>
                      <a:pt x="22" y="14"/>
                      <a:pt x="24" y="20"/>
                    </a:cubicBezTo>
                    <a:cubicBezTo>
                      <a:pt x="24" y="20"/>
                      <a:pt x="26" y="15"/>
                      <a:pt x="19" y="13"/>
                    </a:cubicBezTo>
                    <a:cubicBezTo>
                      <a:pt x="13" y="11"/>
                      <a:pt x="8" y="9"/>
                      <a:pt x="5" y="10"/>
                    </a:cubicBezTo>
                    <a:cubicBezTo>
                      <a:pt x="1" y="11"/>
                      <a:pt x="3" y="5"/>
                      <a:pt x="3" y="5"/>
                    </a:cubicBezTo>
                    <a:cubicBezTo>
                      <a:pt x="3" y="5"/>
                      <a:pt x="22" y="11"/>
                      <a:pt x="26" y="11"/>
                    </a:cubicBezTo>
                    <a:cubicBezTo>
                      <a:pt x="30" y="11"/>
                      <a:pt x="30" y="7"/>
                      <a:pt x="36" y="7"/>
                    </a:cubicBezTo>
                    <a:cubicBezTo>
                      <a:pt x="36" y="7"/>
                      <a:pt x="15" y="1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202"/>
              <p:cNvSpPr>
                <a:spLocks/>
              </p:cNvSpPr>
              <p:nvPr/>
            </p:nvSpPr>
            <p:spPr bwMode="auto">
              <a:xfrm>
                <a:off x="1190625" y="1603375"/>
                <a:ext cx="65088" cy="17463"/>
              </a:xfrm>
              <a:custGeom>
                <a:avLst/>
                <a:gdLst>
                  <a:gd name="T0" fmla="*/ 2 w 40"/>
                  <a:gd name="T1" fmla="*/ 11 h 11"/>
                  <a:gd name="T2" fmla="*/ 40 w 40"/>
                  <a:gd name="T3" fmla="*/ 0 h 11"/>
                  <a:gd name="T4" fmla="*/ 2 w 40"/>
                  <a:gd name="T5" fmla="*/ 11 h 11"/>
                </a:gdLst>
                <a:ahLst/>
                <a:cxnLst>
                  <a:cxn ang="0">
                    <a:pos x="T0" y="T1"/>
                  </a:cxn>
                  <a:cxn ang="0">
                    <a:pos x="T2" y="T3"/>
                  </a:cxn>
                  <a:cxn ang="0">
                    <a:pos x="T4" y="T5"/>
                  </a:cxn>
                </a:cxnLst>
                <a:rect l="0" t="0" r="r" b="b"/>
                <a:pathLst>
                  <a:path w="40" h="11">
                    <a:moveTo>
                      <a:pt x="2" y="11"/>
                    </a:moveTo>
                    <a:cubicBezTo>
                      <a:pt x="2" y="11"/>
                      <a:pt x="0" y="3"/>
                      <a:pt x="40" y="0"/>
                    </a:cubicBezTo>
                    <a:cubicBezTo>
                      <a:pt x="40" y="0"/>
                      <a:pt x="11" y="4"/>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203"/>
              <p:cNvSpPr>
                <a:spLocks/>
              </p:cNvSpPr>
              <p:nvPr/>
            </p:nvSpPr>
            <p:spPr bwMode="auto">
              <a:xfrm>
                <a:off x="1298575" y="1603375"/>
                <a:ext cx="112713" cy="42863"/>
              </a:xfrm>
              <a:custGeom>
                <a:avLst/>
                <a:gdLst>
                  <a:gd name="T0" fmla="*/ 15 w 70"/>
                  <a:gd name="T1" fmla="*/ 2 h 27"/>
                  <a:gd name="T2" fmla="*/ 35 w 70"/>
                  <a:gd name="T3" fmla="*/ 20 h 27"/>
                  <a:gd name="T4" fmla="*/ 46 w 70"/>
                  <a:gd name="T5" fmla="*/ 22 h 27"/>
                  <a:gd name="T6" fmla="*/ 60 w 70"/>
                  <a:gd name="T7" fmla="*/ 16 h 27"/>
                  <a:gd name="T8" fmla="*/ 70 w 70"/>
                  <a:gd name="T9" fmla="*/ 21 h 27"/>
                  <a:gd name="T10" fmla="*/ 70 w 70"/>
                  <a:gd name="T11" fmla="*/ 5 h 27"/>
                  <a:gd name="T12" fmla="*/ 58 w 70"/>
                  <a:gd name="T13" fmla="*/ 5 h 27"/>
                  <a:gd name="T14" fmla="*/ 41 w 70"/>
                  <a:gd name="T15" fmla="*/ 11 h 27"/>
                  <a:gd name="T16" fmla="*/ 15 w 70"/>
                  <a:gd name="T17" fmla="*/ 1 h 27"/>
                  <a:gd name="T18" fmla="*/ 15 w 70"/>
                  <a:gd name="T1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7">
                    <a:moveTo>
                      <a:pt x="15" y="2"/>
                    </a:moveTo>
                    <a:cubicBezTo>
                      <a:pt x="15" y="2"/>
                      <a:pt x="35" y="13"/>
                      <a:pt x="35" y="20"/>
                    </a:cubicBezTo>
                    <a:cubicBezTo>
                      <a:pt x="35" y="27"/>
                      <a:pt x="43" y="26"/>
                      <a:pt x="46" y="22"/>
                    </a:cubicBezTo>
                    <a:cubicBezTo>
                      <a:pt x="49" y="18"/>
                      <a:pt x="55" y="15"/>
                      <a:pt x="60" y="16"/>
                    </a:cubicBezTo>
                    <a:cubicBezTo>
                      <a:pt x="65" y="16"/>
                      <a:pt x="70" y="21"/>
                      <a:pt x="70" y="21"/>
                    </a:cubicBezTo>
                    <a:cubicBezTo>
                      <a:pt x="70" y="5"/>
                      <a:pt x="70" y="5"/>
                      <a:pt x="70" y="5"/>
                    </a:cubicBezTo>
                    <a:cubicBezTo>
                      <a:pt x="70" y="5"/>
                      <a:pt x="67" y="3"/>
                      <a:pt x="58" y="5"/>
                    </a:cubicBezTo>
                    <a:cubicBezTo>
                      <a:pt x="48" y="8"/>
                      <a:pt x="45" y="14"/>
                      <a:pt x="41" y="11"/>
                    </a:cubicBezTo>
                    <a:cubicBezTo>
                      <a:pt x="37" y="8"/>
                      <a:pt x="29" y="2"/>
                      <a:pt x="15" y="1"/>
                    </a:cubicBezTo>
                    <a:cubicBezTo>
                      <a:pt x="0" y="0"/>
                      <a:pt x="15" y="2"/>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204"/>
              <p:cNvSpPr>
                <a:spLocks/>
              </p:cNvSpPr>
              <p:nvPr/>
            </p:nvSpPr>
            <p:spPr bwMode="auto">
              <a:xfrm>
                <a:off x="1306513" y="1571625"/>
                <a:ext cx="115888" cy="38100"/>
              </a:xfrm>
              <a:custGeom>
                <a:avLst/>
                <a:gdLst>
                  <a:gd name="T0" fmla="*/ 0 w 72"/>
                  <a:gd name="T1" fmla="*/ 16 h 24"/>
                  <a:gd name="T2" fmla="*/ 32 w 72"/>
                  <a:gd name="T3" fmla="*/ 22 h 24"/>
                  <a:gd name="T4" fmla="*/ 50 w 72"/>
                  <a:gd name="T5" fmla="*/ 21 h 24"/>
                  <a:gd name="T6" fmla="*/ 65 w 72"/>
                  <a:gd name="T7" fmla="*/ 14 h 24"/>
                  <a:gd name="T8" fmla="*/ 52 w 72"/>
                  <a:gd name="T9" fmla="*/ 5 h 24"/>
                  <a:gd name="T10" fmla="*/ 0 w 72"/>
                  <a:gd name="T11" fmla="*/ 16 h 24"/>
                </a:gdLst>
                <a:ahLst/>
                <a:cxnLst>
                  <a:cxn ang="0">
                    <a:pos x="T0" y="T1"/>
                  </a:cxn>
                  <a:cxn ang="0">
                    <a:pos x="T2" y="T3"/>
                  </a:cxn>
                  <a:cxn ang="0">
                    <a:pos x="T4" y="T5"/>
                  </a:cxn>
                  <a:cxn ang="0">
                    <a:pos x="T6" y="T7"/>
                  </a:cxn>
                  <a:cxn ang="0">
                    <a:pos x="T8" y="T9"/>
                  </a:cxn>
                  <a:cxn ang="0">
                    <a:pos x="T10" y="T11"/>
                  </a:cxn>
                </a:cxnLst>
                <a:rect l="0" t="0" r="r" b="b"/>
                <a:pathLst>
                  <a:path w="72" h="24">
                    <a:moveTo>
                      <a:pt x="0" y="16"/>
                    </a:moveTo>
                    <a:cubicBezTo>
                      <a:pt x="0" y="16"/>
                      <a:pt x="25" y="20"/>
                      <a:pt x="32" y="22"/>
                    </a:cubicBezTo>
                    <a:cubicBezTo>
                      <a:pt x="39" y="24"/>
                      <a:pt x="41" y="23"/>
                      <a:pt x="50" y="21"/>
                    </a:cubicBezTo>
                    <a:cubicBezTo>
                      <a:pt x="59" y="18"/>
                      <a:pt x="64" y="18"/>
                      <a:pt x="65" y="14"/>
                    </a:cubicBezTo>
                    <a:cubicBezTo>
                      <a:pt x="67" y="9"/>
                      <a:pt x="72" y="0"/>
                      <a:pt x="52" y="5"/>
                    </a:cubicBezTo>
                    <a:cubicBezTo>
                      <a:pt x="31" y="10"/>
                      <a:pt x="16" y="1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205"/>
              <p:cNvSpPr>
                <a:spLocks/>
              </p:cNvSpPr>
              <p:nvPr/>
            </p:nvSpPr>
            <p:spPr bwMode="auto">
              <a:xfrm>
                <a:off x="1155700" y="1649413"/>
                <a:ext cx="279400" cy="46038"/>
              </a:xfrm>
              <a:custGeom>
                <a:avLst/>
                <a:gdLst>
                  <a:gd name="T0" fmla="*/ 0 w 173"/>
                  <a:gd name="T1" fmla="*/ 10 h 28"/>
                  <a:gd name="T2" fmla="*/ 158 w 173"/>
                  <a:gd name="T3" fmla="*/ 12 h 28"/>
                  <a:gd name="T4" fmla="*/ 173 w 173"/>
                  <a:gd name="T5" fmla="*/ 0 h 28"/>
                  <a:gd name="T6" fmla="*/ 83 w 173"/>
                  <a:gd name="T7" fmla="*/ 8 h 28"/>
                  <a:gd name="T8" fmla="*/ 0 w 173"/>
                  <a:gd name="T9" fmla="*/ 10 h 28"/>
                </a:gdLst>
                <a:ahLst/>
                <a:cxnLst>
                  <a:cxn ang="0">
                    <a:pos x="T0" y="T1"/>
                  </a:cxn>
                  <a:cxn ang="0">
                    <a:pos x="T2" y="T3"/>
                  </a:cxn>
                  <a:cxn ang="0">
                    <a:pos x="T4" y="T5"/>
                  </a:cxn>
                  <a:cxn ang="0">
                    <a:pos x="T6" y="T7"/>
                  </a:cxn>
                  <a:cxn ang="0">
                    <a:pos x="T8" y="T9"/>
                  </a:cxn>
                </a:cxnLst>
                <a:rect l="0" t="0" r="r" b="b"/>
                <a:pathLst>
                  <a:path w="173" h="28">
                    <a:moveTo>
                      <a:pt x="0" y="10"/>
                    </a:moveTo>
                    <a:cubicBezTo>
                      <a:pt x="0" y="10"/>
                      <a:pt x="72" y="28"/>
                      <a:pt x="158" y="12"/>
                    </a:cubicBezTo>
                    <a:cubicBezTo>
                      <a:pt x="158" y="12"/>
                      <a:pt x="154" y="6"/>
                      <a:pt x="173" y="0"/>
                    </a:cubicBezTo>
                    <a:cubicBezTo>
                      <a:pt x="173" y="0"/>
                      <a:pt x="146" y="9"/>
                      <a:pt x="83" y="8"/>
                    </a:cubicBezTo>
                    <a:cubicBezTo>
                      <a:pt x="21" y="8"/>
                      <a:pt x="64"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206"/>
              <p:cNvSpPr>
                <a:spLocks/>
              </p:cNvSpPr>
              <p:nvPr/>
            </p:nvSpPr>
            <p:spPr bwMode="auto">
              <a:xfrm>
                <a:off x="1295400" y="1633538"/>
                <a:ext cx="233363" cy="104775"/>
              </a:xfrm>
              <a:custGeom>
                <a:avLst/>
                <a:gdLst>
                  <a:gd name="T0" fmla="*/ 0 w 145"/>
                  <a:gd name="T1" fmla="*/ 62 h 65"/>
                  <a:gd name="T2" fmla="*/ 103 w 145"/>
                  <a:gd name="T3" fmla="*/ 49 h 65"/>
                  <a:gd name="T4" fmla="*/ 83 w 145"/>
                  <a:gd name="T5" fmla="*/ 48 h 65"/>
                  <a:gd name="T6" fmla="*/ 10 w 145"/>
                  <a:gd name="T7" fmla="*/ 39 h 65"/>
                  <a:gd name="T8" fmla="*/ 23 w 145"/>
                  <a:gd name="T9" fmla="*/ 31 h 65"/>
                  <a:gd name="T10" fmla="*/ 131 w 145"/>
                  <a:gd name="T11" fmla="*/ 0 h 65"/>
                  <a:gd name="T12" fmla="*/ 118 w 145"/>
                  <a:gd name="T13" fmla="*/ 45 h 65"/>
                  <a:gd name="T14" fmla="*/ 0 w 145"/>
                  <a:gd name="T15" fmla="*/ 6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65">
                    <a:moveTo>
                      <a:pt x="0" y="62"/>
                    </a:moveTo>
                    <a:cubicBezTo>
                      <a:pt x="0" y="62"/>
                      <a:pt x="65" y="61"/>
                      <a:pt x="103" y="49"/>
                    </a:cubicBezTo>
                    <a:cubicBezTo>
                      <a:pt x="103" y="49"/>
                      <a:pt x="123" y="47"/>
                      <a:pt x="83" y="48"/>
                    </a:cubicBezTo>
                    <a:cubicBezTo>
                      <a:pt x="43" y="48"/>
                      <a:pt x="11" y="55"/>
                      <a:pt x="10" y="39"/>
                    </a:cubicBezTo>
                    <a:cubicBezTo>
                      <a:pt x="10" y="39"/>
                      <a:pt x="6" y="31"/>
                      <a:pt x="23" y="31"/>
                    </a:cubicBezTo>
                    <a:cubicBezTo>
                      <a:pt x="40" y="31"/>
                      <a:pt x="129" y="29"/>
                      <a:pt x="131" y="0"/>
                    </a:cubicBezTo>
                    <a:cubicBezTo>
                      <a:pt x="131" y="0"/>
                      <a:pt x="145" y="35"/>
                      <a:pt x="118" y="45"/>
                    </a:cubicBezTo>
                    <a:cubicBezTo>
                      <a:pt x="118" y="45"/>
                      <a:pt x="76" y="65"/>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207"/>
              <p:cNvSpPr>
                <a:spLocks noEditPoints="1"/>
              </p:cNvSpPr>
              <p:nvPr/>
            </p:nvSpPr>
            <p:spPr bwMode="auto">
              <a:xfrm>
                <a:off x="1563688" y="1870075"/>
                <a:ext cx="382588" cy="114300"/>
              </a:xfrm>
              <a:custGeom>
                <a:avLst/>
                <a:gdLst>
                  <a:gd name="T0" fmla="*/ 163 w 238"/>
                  <a:gd name="T1" fmla="*/ 24 h 71"/>
                  <a:gd name="T2" fmla="*/ 238 w 238"/>
                  <a:gd name="T3" fmla="*/ 71 h 71"/>
                  <a:gd name="T4" fmla="*/ 238 w 238"/>
                  <a:gd name="T5" fmla="*/ 71 h 71"/>
                  <a:gd name="T6" fmla="*/ 238 w 238"/>
                  <a:gd name="T7" fmla="*/ 71 h 71"/>
                  <a:gd name="T8" fmla="*/ 163 w 238"/>
                  <a:gd name="T9" fmla="*/ 24 h 71"/>
                  <a:gd name="T10" fmla="*/ 80 w 238"/>
                  <a:gd name="T11" fmla="*/ 8 h 71"/>
                  <a:gd name="T12" fmla="*/ 91 w 238"/>
                  <a:gd name="T13" fmla="*/ 8 h 71"/>
                  <a:gd name="T14" fmla="*/ 109 w 238"/>
                  <a:gd name="T15" fmla="*/ 10 h 71"/>
                  <a:gd name="T16" fmla="*/ 80 w 238"/>
                  <a:gd name="T17" fmla="*/ 8 h 71"/>
                  <a:gd name="T18" fmla="*/ 0 w 238"/>
                  <a:gd name="T19" fmla="*/ 0 h 71"/>
                  <a:gd name="T20" fmla="*/ 10 w 238"/>
                  <a:gd name="T21" fmla="*/ 2 h 71"/>
                  <a:gd name="T22" fmla="*/ 0 w 238"/>
                  <a:gd name="T2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8" h="71">
                    <a:moveTo>
                      <a:pt x="163" y="24"/>
                    </a:moveTo>
                    <a:cubicBezTo>
                      <a:pt x="185" y="33"/>
                      <a:pt x="211" y="47"/>
                      <a:pt x="238" y="71"/>
                    </a:cubicBezTo>
                    <a:cubicBezTo>
                      <a:pt x="238" y="71"/>
                      <a:pt x="238" y="71"/>
                      <a:pt x="238" y="71"/>
                    </a:cubicBezTo>
                    <a:cubicBezTo>
                      <a:pt x="238" y="71"/>
                      <a:pt x="238" y="71"/>
                      <a:pt x="238" y="71"/>
                    </a:cubicBezTo>
                    <a:cubicBezTo>
                      <a:pt x="221" y="54"/>
                      <a:pt x="195" y="36"/>
                      <a:pt x="163" y="24"/>
                    </a:cubicBezTo>
                    <a:moveTo>
                      <a:pt x="80" y="8"/>
                    </a:moveTo>
                    <a:cubicBezTo>
                      <a:pt x="84" y="8"/>
                      <a:pt x="88" y="8"/>
                      <a:pt x="91" y="8"/>
                    </a:cubicBezTo>
                    <a:cubicBezTo>
                      <a:pt x="95" y="9"/>
                      <a:pt x="101" y="9"/>
                      <a:pt x="109" y="10"/>
                    </a:cubicBezTo>
                    <a:cubicBezTo>
                      <a:pt x="100" y="9"/>
                      <a:pt x="90" y="8"/>
                      <a:pt x="80" y="8"/>
                    </a:cubicBezTo>
                    <a:moveTo>
                      <a:pt x="0" y="0"/>
                    </a:moveTo>
                    <a:cubicBezTo>
                      <a:pt x="3" y="1"/>
                      <a:pt x="7" y="2"/>
                      <a:pt x="10" y="2"/>
                    </a:cubicBezTo>
                    <a:cubicBezTo>
                      <a:pt x="6" y="1"/>
                      <a:pt x="3"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208"/>
              <p:cNvSpPr>
                <a:spLocks/>
              </p:cNvSpPr>
              <p:nvPr/>
            </p:nvSpPr>
            <p:spPr bwMode="auto">
              <a:xfrm>
                <a:off x="1439863" y="1830388"/>
                <a:ext cx="592138" cy="336550"/>
              </a:xfrm>
              <a:custGeom>
                <a:avLst/>
                <a:gdLst>
                  <a:gd name="T0" fmla="*/ 36 w 368"/>
                  <a:gd name="T1" fmla="*/ 0 h 209"/>
                  <a:gd name="T2" fmla="*/ 25 w 368"/>
                  <a:gd name="T3" fmla="*/ 20 h 209"/>
                  <a:gd name="T4" fmla="*/ 16 w 368"/>
                  <a:gd name="T5" fmla="*/ 88 h 209"/>
                  <a:gd name="T6" fmla="*/ 41 w 368"/>
                  <a:gd name="T7" fmla="*/ 136 h 209"/>
                  <a:gd name="T8" fmla="*/ 53 w 368"/>
                  <a:gd name="T9" fmla="*/ 135 h 209"/>
                  <a:gd name="T10" fmla="*/ 157 w 368"/>
                  <a:gd name="T11" fmla="*/ 125 h 209"/>
                  <a:gd name="T12" fmla="*/ 262 w 368"/>
                  <a:gd name="T13" fmla="*/ 150 h 209"/>
                  <a:gd name="T14" fmla="*/ 327 w 368"/>
                  <a:gd name="T15" fmla="*/ 209 h 209"/>
                  <a:gd name="T16" fmla="*/ 330 w 368"/>
                  <a:gd name="T17" fmla="*/ 204 h 209"/>
                  <a:gd name="T18" fmla="*/ 311 w 368"/>
                  <a:gd name="T19" fmla="*/ 146 h 209"/>
                  <a:gd name="T20" fmla="*/ 314 w 368"/>
                  <a:gd name="T21" fmla="*/ 145 h 209"/>
                  <a:gd name="T22" fmla="*/ 363 w 368"/>
                  <a:gd name="T23" fmla="*/ 207 h 209"/>
                  <a:gd name="T24" fmla="*/ 364 w 368"/>
                  <a:gd name="T25" fmla="*/ 207 h 209"/>
                  <a:gd name="T26" fmla="*/ 361 w 368"/>
                  <a:gd name="T27" fmla="*/ 180 h 209"/>
                  <a:gd name="T28" fmla="*/ 352 w 368"/>
                  <a:gd name="T29" fmla="*/ 150 h 209"/>
                  <a:gd name="T30" fmla="*/ 315 w 368"/>
                  <a:gd name="T31" fmla="*/ 96 h 209"/>
                  <a:gd name="T32" fmla="*/ 315 w 368"/>
                  <a:gd name="T33" fmla="*/ 96 h 209"/>
                  <a:gd name="T34" fmla="*/ 240 w 368"/>
                  <a:gd name="T35" fmla="*/ 49 h 209"/>
                  <a:gd name="T36" fmla="*/ 186 w 368"/>
                  <a:gd name="T37" fmla="*/ 35 h 209"/>
                  <a:gd name="T38" fmla="*/ 168 w 368"/>
                  <a:gd name="T39" fmla="*/ 33 h 209"/>
                  <a:gd name="T40" fmla="*/ 157 w 368"/>
                  <a:gd name="T41" fmla="*/ 33 h 209"/>
                  <a:gd name="T42" fmla="*/ 150 w 368"/>
                  <a:gd name="T43" fmla="*/ 32 h 209"/>
                  <a:gd name="T44" fmla="*/ 87 w 368"/>
                  <a:gd name="T45" fmla="*/ 27 h 209"/>
                  <a:gd name="T46" fmla="*/ 77 w 368"/>
                  <a:gd name="T47" fmla="*/ 25 h 209"/>
                  <a:gd name="T48" fmla="*/ 40 w 368"/>
                  <a:gd name="T49" fmla="*/ 0 h 209"/>
                  <a:gd name="T50" fmla="*/ 36 w 368"/>
                  <a:gd name="T5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09">
                    <a:moveTo>
                      <a:pt x="36" y="0"/>
                    </a:moveTo>
                    <a:cubicBezTo>
                      <a:pt x="33" y="0"/>
                      <a:pt x="27" y="3"/>
                      <a:pt x="25" y="20"/>
                    </a:cubicBezTo>
                    <a:cubicBezTo>
                      <a:pt x="21" y="47"/>
                      <a:pt x="35" y="51"/>
                      <a:pt x="16" y="88"/>
                    </a:cubicBezTo>
                    <a:cubicBezTo>
                      <a:pt x="0" y="119"/>
                      <a:pt x="18" y="136"/>
                      <a:pt x="41" y="136"/>
                    </a:cubicBezTo>
                    <a:cubicBezTo>
                      <a:pt x="45" y="136"/>
                      <a:pt x="49" y="135"/>
                      <a:pt x="53" y="135"/>
                    </a:cubicBezTo>
                    <a:cubicBezTo>
                      <a:pt x="67" y="131"/>
                      <a:pt x="112" y="125"/>
                      <a:pt x="157" y="125"/>
                    </a:cubicBezTo>
                    <a:cubicBezTo>
                      <a:pt x="199" y="125"/>
                      <a:pt x="243" y="131"/>
                      <a:pt x="262" y="150"/>
                    </a:cubicBezTo>
                    <a:cubicBezTo>
                      <a:pt x="294" y="182"/>
                      <a:pt x="318" y="209"/>
                      <a:pt x="327" y="209"/>
                    </a:cubicBezTo>
                    <a:cubicBezTo>
                      <a:pt x="329" y="209"/>
                      <a:pt x="330" y="207"/>
                      <a:pt x="330" y="204"/>
                    </a:cubicBezTo>
                    <a:cubicBezTo>
                      <a:pt x="330" y="186"/>
                      <a:pt x="294" y="153"/>
                      <a:pt x="311" y="146"/>
                    </a:cubicBezTo>
                    <a:cubicBezTo>
                      <a:pt x="312" y="145"/>
                      <a:pt x="313" y="145"/>
                      <a:pt x="314" y="145"/>
                    </a:cubicBezTo>
                    <a:cubicBezTo>
                      <a:pt x="332" y="145"/>
                      <a:pt x="363" y="207"/>
                      <a:pt x="363" y="207"/>
                    </a:cubicBezTo>
                    <a:cubicBezTo>
                      <a:pt x="363" y="207"/>
                      <a:pt x="364" y="207"/>
                      <a:pt x="364" y="207"/>
                    </a:cubicBezTo>
                    <a:cubicBezTo>
                      <a:pt x="365" y="207"/>
                      <a:pt x="368" y="205"/>
                      <a:pt x="361" y="180"/>
                    </a:cubicBezTo>
                    <a:cubicBezTo>
                      <a:pt x="352" y="150"/>
                      <a:pt x="352" y="150"/>
                      <a:pt x="352" y="150"/>
                    </a:cubicBezTo>
                    <a:cubicBezTo>
                      <a:pt x="352" y="150"/>
                      <a:pt x="347" y="127"/>
                      <a:pt x="315" y="96"/>
                    </a:cubicBezTo>
                    <a:cubicBezTo>
                      <a:pt x="315" y="96"/>
                      <a:pt x="315" y="96"/>
                      <a:pt x="315" y="96"/>
                    </a:cubicBezTo>
                    <a:cubicBezTo>
                      <a:pt x="288" y="72"/>
                      <a:pt x="262" y="58"/>
                      <a:pt x="240" y="49"/>
                    </a:cubicBezTo>
                    <a:cubicBezTo>
                      <a:pt x="223" y="43"/>
                      <a:pt x="205" y="38"/>
                      <a:pt x="186" y="35"/>
                    </a:cubicBezTo>
                    <a:cubicBezTo>
                      <a:pt x="178" y="34"/>
                      <a:pt x="172" y="34"/>
                      <a:pt x="168" y="33"/>
                    </a:cubicBezTo>
                    <a:cubicBezTo>
                      <a:pt x="165" y="33"/>
                      <a:pt x="161" y="33"/>
                      <a:pt x="157" y="33"/>
                    </a:cubicBezTo>
                    <a:cubicBezTo>
                      <a:pt x="154" y="32"/>
                      <a:pt x="152" y="32"/>
                      <a:pt x="150" y="32"/>
                    </a:cubicBezTo>
                    <a:cubicBezTo>
                      <a:pt x="123" y="32"/>
                      <a:pt x="103" y="30"/>
                      <a:pt x="87" y="27"/>
                    </a:cubicBezTo>
                    <a:cubicBezTo>
                      <a:pt x="84" y="27"/>
                      <a:pt x="80" y="26"/>
                      <a:pt x="77" y="25"/>
                    </a:cubicBezTo>
                    <a:cubicBezTo>
                      <a:pt x="56" y="19"/>
                      <a:pt x="45" y="10"/>
                      <a:pt x="40" y="0"/>
                    </a:cubicBezTo>
                    <a:cubicBezTo>
                      <a:pt x="40" y="0"/>
                      <a:pt x="38" y="0"/>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209"/>
              <p:cNvSpPr>
                <a:spLocks/>
              </p:cNvSpPr>
              <p:nvPr/>
            </p:nvSpPr>
            <p:spPr bwMode="auto">
              <a:xfrm>
                <a:off x="635000" y="2006600"/>
                <a:ext cx="611188" cy="230188"/>
              </a:xfrm>
              <a:custGeom>
                <a:avLst/>
                <a:gdLst>
                  <a:gd name="T0" fmla="*/ 33 w 379"/>
                  <a:gd name="T1" fmla="*/ 12 h 142"/>
                  <a:gd name="T2" fmla="*/ 3 w 379"/>
                  <a:gd name="T3" fmla="*/ 44 h 142"/>
                  <a:gd name="T4" fmla="*/ 55 w 379"/>
                  <a:gd name="T5" fmla="*/ 100 h 142"/>
                  <a:gd name="T6" fmla="*/ 250 w 379"/>
                  <a:gd name="T7" fmla="*/ 96 h 142"/>
                  <a:gd name="T8" fmla="*/ 366 w 379"/>
                  <a:gd name="T9" fmla="*/ 128 h 142"/>
                  <a:gd name="T10" fmla="*/ 297 w 379"/>
                  <a:gd name="T11" fmla="*/ 52 h 142"/>
                  <a:gd name="T12" fmla="*/ 230 w 379"/>
                  <a:gd name="T13" fmla="*/ 11 h 142"/>
                  <a:gd name="T14" fmla="*/ 131 w 379"/>
                  <a:gd name="T15" fmla="*/ 23 h 142"/>
                  <a:gd name="T16" fmla="*/ 33 w 379"/>
                  <a:gd name="T17"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2">
                    <a:moveTo>
                      <a:pt x="33" y="12"/>
                    </a:moveTo>
                    <a:cubicBezTo>
                      <a:pt x="33" y="12"/>
                      <a:pt x="5" y="8"/>
                      <a:pt x="3" y="44"/>
                    </a:cubicBezTo>
                    <a:cubicBezTo>
                      <a:pt x="0" y="81"/>
                      <a:pt x="11" y="98"/>
                      <a:pt x="55" y="100"/>
                    </a:cubicBezTo>
                    <a:cubicBezTo>
                      <a:pt x="99" y="102"/>
                      <a:pt x="213" y="70"/>
                      <a:pt x="250" y="96"/>
                    </a:cubicBezTo>
                    <a:cubicBezTo>
                      <a:pt x="288" y="121"/>
                      <a:pt x="353" y="142"/>
                      <a:pt x="366" y="128"/>
                    </a:cubicBezTo>
                    <a:cubicBezTo>
                      <a:pt x="379" y="113"/>
                      <a:pt x="319" y="90"/>
                      <a:pt x="297" y="52"/>
                    </a:cubicBezTo>
                    <a:cubicBezTo>
                      <a:pt x="276" y="15"/>
                      <a:pt x="279" y="0"/>
                      <a:pt x="230" y="11"/>
                    </a:cubicBezTo>
                    <a:cubicBezTo>
                      <a:pt x="180" y="21"/>
                      <a:pt x="201" y="25"/>
                      <a:pt x="131" y="23"/>
                    </a:cubicBezTo>
                    <a:cubicBezTo>
                      <a:pt x="61" y="21"/>
                      <a:pt x="56" y="12"/>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210"/>
              <p:cNvSpPr>
                <a:spLocks/>
              </p:cNvSpPr>
              <p:nvPr/>
            </p:nvSpPr>
            <p:spPr bwMode="auto">
              <a:xfrm>
                <a:off x="1392238" y="2030413"/>
                <a:ext cx="547688" cy="279400"/>
              </a:xfrm>
              <a:custGeom>
                <a:avLst/>
                <a:gdLst>
                  <a:gd name="T0" fmla="*/ 80 w 340"/>
                  <a:gd name="T1" fmla="*/ 14 h 174"/>
                  <a:gd name="T2" fmla="*/ 69 w 340"/>
                  <a:gd name="T3" fmla="*/ 51 h 174"/>
                  <a:gd name="T4" fmla="*/ 21 w 340"/>
                  <a:gd name="T5" fmla="*/ 100 h 174"/>
                  <a:gd name="T6" fmla="*/ 72 w 340"/>
                  <a:gd name="T7" fmla="*/ 102 h 174"/>
                  <a:gd name="T8" fmla="*/ 169 w 340"/>
                  <a:gd name="T9" fmla="*/ 69 h 174"/>
                  <a:gd name="T10" fmla="*/ 255 w 340"/>
                  <a:gd name="T11" fmla="*/ 122 h 174"/>
                  <a:gd name="T12" fmla="*/ 269 w 340"/>
                  <a:gd name="T13" fmla="*/ 155 h 174"/>
                  <a:gd name="T14" fmla="*/ 286 w 340"/>
                  <a:gd name="T15" fmla="*/ 114 h 174"/>
                  <a:gd name="T16" fmla="*/ 317 w 340"/>
                  <a:gd name="T17" fmla="*/ 88 h 174"/>
                  <a:gd name="T18" fmla="*/ 305 w 340"/>
                  <a:gd name="T19" fmla="*/ 42 h 174"/>
                  <a:gd name="T20" fmla="*/ 192 w 340"/>
                  <a:gd name="T21" fmla="*/ 0 h 174"/>
                  <a:gd name="T22" fmla="*/ 80 w 340"/>
                  <a:gd name="T23" fmla="*/ 1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0" h="174">
                    <a:moveTo>
                      <a:pt x="80" y="14"/>
                    </a:moveTo>
                    <a:cubicBezTo>
                      <a:pt x="80" y="14"/>
                      <a:pt x="61" y="25"/>
                      <a:pt x="69" y="51"/>
                    </a:cubicBezTo>
                    <a:cubicBezTo>
                      <a:pt x="76" y="77"/>
                      <a:pt x="42" y="90"/>
                      <a:pt x="21" y="100"/>
                    </a:cubicBezTo>
                    <a:cubicBezTo>
                      <a:pt x="0" y="109"/>
                      <a:pt x="24" y="120"/>
                      <a:pt x="72" y="102"/>
                    </a:cubicBezTo>
                    <a:cubicBezTo>
                      <a:pt x="121" y="85"/>
                      <a:pt x="127" y="66"/>
                      <a:pt x="169" y="69"/>
                    </a:cubicBezTo>
                    <a:cubicBezTo>
                      <a:pt x="211" y="73"/>
                      <a:pt x="252" y="90"/>
                      <a:pt x="255" y="122"/>
                    </a:cubicBezTo>
                    <a:cubicBezTo>
                      <a:pt x="258" y="155"/>
                      <a:pt x="263" y="174"/>
                      <a:pt x="269" y="155"/>
                    </a:cubicBezTo>
                    <a:cubicBezTo>
                      <a:pt x="276" y="136"/>
                      <a:pt x="288" y="134"/>
                      <a:pt x="286" y="114"/>
                    </a:cubicBezTo>
                    <a:cubicBezTo>
                      <a:pt x="284" y="93"/>
                      <a:pt x="295" y="87"/>
                      <a:pt x="317" y="88"/>
                    </a:cubicBezTo>
                    <a:cubicBezTo>
                      <a:pt x="340" y="90"/>
                      <a:pt x="327" y="67"/>
                      <a:pt x="305" y="42"/>
                    </a:cubicBezTo>
                    <a:cubicBezTo>
                      <a:pt x="283" y="17"/>
                      <a:pt x="277" y="0"/>
                      <a:pt x="192" y="0"/>
                    </a:cubicBezTo>
                    <a:cubicBezTo>
                      <a:pt x="106" y="0"/>
                      <a:pt x="90" y="3"/>
                      <a:pt x="8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211"/>
              <p:cNvSpPr>
                <a:spLocks/>
              </p:cNvSpPr>
              <p:nvPr/>
            </p:nvSpPr>
            <p:spPr bwMode="auto">
              <a:xfrm>
                <a:off x="1882775" y="2297113"/>
                <a:ext cx="180975" cy="127000"/>
              </a:xfrm>
              <a:custGeom>
                <a:avLst/>
                <a:gdLst>
                  <a:gd name="T0" fmla="*/ 110 w 113"/>
                  <a:gd name="T1" fmla="*/ 0 h 79"/>
                  <a:gd name="T2" fmla="*/ 113 w 113"/>
                  <a:gd name="T3" fmla="*/ 41 h 79"/>
                  <a:gd name="T4" fmla="*/ 0 w 113"/>
                  <a:gd name="T5" fmla="*/ 55 h 79"/>
                  <a:gd name="T6" fmla="*/ 110 w 113"/>
                  <a:gd name="T7" fmla="*/ 0 h 79"/>
                </a:gdLst>
                <a:ahLst/>
                <a:cxnLst>
                  <a:cxn ang="0">
                    <a:pos x="T0" y="T1"/>
                  </a:cxn>
                  <a:cxn ang="0">
                    <a:pos x="T2" y="T3"/>
                  </a:cxn>
                  <a:cxn ang="0">
                    <a:pos x="T4" y="T5"/>
                  </a:cxn>
                  <a:cxn ang="0">
                    <a:pos x="T6" y="T7"/>
                  </a:cxn>
                </a:cxnLst>
                <a:rect l="0" t="0" r="r" b="b"/>
                <a:pathLst>
                  <a:path w="113" h="79">
                    <a:moveTo>
                      <a:pt x="110" y="0"/>
                    </a:moveTo>
                    <a:cubicBezTo>
                      <a:pt x="113" y="41"/>
                      <a:pt x="113" y="41"/>
                      <a:pt x="113" y="41"/>
                    </a:cubicBezTo>
                    <a:cubicBezTo>
                      <a:pt x="113" y="41"/>
                      <a:pt x="81" y="77"/>
                      <a:pt x="0" y="55"/>
                    </a:cubicBezTo>
                    <a:cubicBezTo>
                      <a:pt x="0" y="55"/>
                      <a:pt x="113" y="79"/>
                      <a:pt x="1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212"/>
              <p:cNvSpPr>
                <a:spLocks/>
              </p:cNvSpPr>
              <p:nvPr/>
            </p:nvSpPr>
            <p:spPr bwMode="auto">
              <a:xfrm>
                <a:off x="966788" y="1071563"/>
                <a:ext cx="30163" cy="150813"/>
              </a:xfrm>
              <a:custGeom>
                <a:avLst/>
                <a:gdLst>
                  <a:gd name="T0" fmla="*/ 16 w 19"/>
                  <a:gd name="T1" fmla="*/ 4 h 93"/>
                  <a:gd name="T2" fmla="*/ 12 w 19"/>
                  <a:gd name="T3" fmla="*/ 7 h 93"/>
                  <a:gd name="T4" fmla="*/ 17 w 19"/>
                  <a:gd name="T5" fmla="*/ 17 h 93"/>
                  <a:gd name="T6" fmla="*/ 14 w 19"/>
                  <a:gd name="T7" fmla="*/ 92 h 93"/>
                  <a:gd name="T8" fmla="*/ 11 w 19"/>
                  <a:gd name="T9" fmla="*/ 79 h 93"/>
                  <a:gd name="T10" fmla="*/ 10 w 19"/>
                  <a:gd name="T11" fmla="*/ 31 h 93"/>
                  <a:gd name="T12" fmla="*/ 1 w 19"/>
                  <a:gd name="T13" fmla="*/ 37 h 93"/>
                  <a:gd name="T14" fmla="*/ 16 w 19"/>
                  <a:gd name="T15" fmla="*/ 4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16" y="4"/>
                    </a:moveTo>
                    <a:cubicBezTo>
                      <a:pt x="16" y="4"/>
                      <a:pt x="12" y="3"/>
                      <a:pt x="12" y="7"/>
                    </a:cubicBezTo>
                    <a:cubicBezTo>
                      <a:pt x="12" y="11"/>
                      <a:pt x="17" y="11"/>
                      <a:pt x="17" y="17"/>
                    </a:cubicBezTo>
                    <a:cubicBezTo>
                      <a:pt x="17" y="23"/>
                      <a:pt x="19" y="92"/>
                      <a:pt x="14" y="92"/>
                    </a:cubicBezTo>
                    <a:cubicBezTo>
                      <a:pt x="9" y="92"/>
                      <a:pt x="10" y="93"/>
                      <a:pt x="11" y="79"/>
                    </a:cubicBezTo>
                    <a:cubicBezTo>
                      <a:pt x="13" y="65"/>
                      <a:pt x="12" y="41"/>
                      <a:pt x="10" y="31"/>
                    </a:cubicBezTo>
                    <a:cubicBezTo>
                      <a:pt x="8" y="21"/>
                      <a:pt x="2" y="55"/>
                      <a:pt x="1" y="37"/>
                    </a:cubicBezTo>
                    <a:cubicBezTo>
                      <a:pt x="0" y="18"/>
                      <a:pt x="2"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213"/>
              <p:cNvSpPr>
                <a:spLocks/>
              </p:cNvSpPr>
              <p:nvPr/>
            </p:nvSpPr>
            <p:spPr bwMode="auto">
              <a:xfrm>
                <a:off x="985838" y="1076325"/>
                <a:ext cx="211138" cy="33338"/>
              </a:xfrm>
              <a:custGeom>
                <a:avLst/>
                <a:gdLst>
                  <a:gd name="T0" fmla="*/ 0 w 131"/>
                  <a:gd name="T1" fmla="*/ 4 h 20"/>
                  <a:gd name="T2" fmla="*/ 15 w 131"/>
                  <a:gd name="T3" fmla="*/ 9 h 20"/>
                  <a:gd name="T4" fmla="*/ 116 w 131"/>
                  <a:gd name="T5" fmla="*/ 13 h 20"/>
                  <a:gd name="T6" fmla="*/ 128 w 131"/>
                  <a:gd name="T7" fmla="*/ 16 h 20"/>
                  <a:gd name="T8" fmla="*/ 131 w 131"/>
                  <a:gd name="T9" fmla="*/ 16 h 20"/>
                  <a:gd name="T10" fmla="*/ 125 w 131"/>
                  <a:gd name="T11" fmla="*/ 9 h 20"/>
                  <a:gd name="T12" fmla="*/ 0 w 131"/>
                  <a:gd name="T13" fmla="*/ 4 h 20"/>
                </a:gdLst>
                <a:ahLst/>
                <a:cxnLst>
                  <a:cxn ang="0">
                    <a:pos x="T0" y="T1"/>
                  </a:cxn>
                  <a:cxn ang="0">
                    <a:pos x="T2" y="T3"/>
                  </a:cxn>
                  <a:cxn ang="0">
                    <a:pos x="T4" y="T5"/>
                  </a:cxn>
                  <a:cxn ang="0">
                    <a:pos x="T6" y="T7"/>
                  </a:cxn>
                  <a:cxn ang="0">
                    <a:pos x="T8" y="T9"/>
                  </a:cxn>
                  <a:cxn ang="0">
                    <a:pos x="T10" y="T11"/>
                  </a:cxn>
                  <a:cxn ang="0">
                    <a:pos x="T12" y="T13"/>
                  </a:cxn>
                </a:cxnLst>
                <a:rect l="0" t="0" r="r" b="b"/>
                <a:pathLst>
                  <a:path w="131" h="20">
                    <a:moveTo>
                      <a:pt x="0" y="4"/>
                    </a:moveTo>
                    <a:cubicBezTo>
                      <a:pt x="0" y="8"/>
                      <a:pt x="1" y="10"/>
                      <a:pt x="15" y="9"/>
                    </a:cubicBezTo>
                    <a:cubicBezTo>
                      <a:pt x="29" y="9"/>
                      <a:pt x="110" y="13"/>
                      <a:pt x="116" y="13"/>
                    </a:cubicBezTo>
                    <a:cubicBezTo>
                      <a:pt x="121" y="13"/>
                      <a:pt x="126" y="13"/>
                      <a:pt x="128" y="16"/>
                    </a:cubicBezTo>
                    <a:cubicBezTo>
                      <a:pt x="131" y="19"/>
                      <a:pt x="131" y="20"/>
                      <a:pt x="131" y="16"/>
                    </a:cubicBezTo>
                    <a:cubicBezTo>
                      <a:pt x="130" y="12"/>
                      <a:pt x="130" y="9"/>
                      <a:pt x="125" y="9"/>
                    </a:cubicBezTo>
                    <a:cubicBezTo>
                      <a:pt x="120" y="8"/>
                      <a:pt x="0"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214"/>
              <p:cNvSpPr>
                <a:spLocks/>
              </p:cNvSpPr>
              <p:nvPr/>
            </p:nvSpPr>
            <p:spPr bwMode="auto">
              <a:xfrm>
                <a:off x="1187450" y="1081088"/>
                <a:ext cx="20638" cy="106363"/>
              </a:xfrm>
              <a:custGeom>
                <a:avLst/>
                <a:gdLst>
                  <a:gd name="T0" fmla="*/ 4 w 13"/>
                  <a:gd name="T1" fmla="*/ 1 h 66"/>
                  <a:gd name="T2" fmla="*/ 9 w 13"/>
                  <a:gd name="T3" fmla="*/ 11 h 66"/>
                  <a:gd name="T4" fmla="*/ 10 w 13"/>
                  <a:gd name="T5" fmla="*/ 66 h 66"/>
                  <a:gd name="T6" fmla="*/ 6 w 13"/>
                  <a:gd name="T7" fmla="*/ 15 h 66"/>
                  <a:gd name="T8" fmla="*/ 0 w 13"/>
                  <a:gd name="T9" fmla="*/ 6 h 66"/>
                  <a:gd name="T10" fmla="*/ 4 w 13"/>
                  <a:gd name="T11" fmla="*/ 1 h 66"/>
                </a:gdLst>
                <a:ahLst/>
                <a:cxnLst>
                  <a:cxn ang="0">
                    <a:pos x="T0" y="T1"/>
                  </a:cxn>
                  <a:cxn ang="0">
                    <a:pos x="T2" y="T3"/>
                  </a:cxn>
                  <a:cxn ang="0">
                    <a:pos x="T4" y="T5"/>
                  </a:cxn>
                  <a:cxn ang="0">
                    <a:pos x="T6" y="T7"/>
                  </a:cxn>
                  <a:cxn ang="0">
                    <a:pos x="T8" y="T9"/>
                  </a:cxn>
                  <a:cxn ang="0">
                    <a:pos x="T10" y="T11"/>
                  </a:cxn>
                </a:cxnLst>
                <a:rect l="0" t="0" r="r" b="b"/>
                <a:pathLst>
                  <a:path w="13" h="66">
                    <a:moveTo>
                      <a:pt x="4" y="1"/>
                    </a:moveTo>
                    <a:cubicBezTo>
                      <a:pt x="4" y="1"/>
                      <a:pt x="8" y="10"/>
                      <a:pt x="9" y="11"/>
                    </a:cubicBezTo>
                    <a:cubicBezTo>
                      <a:pt x="9" y="12"/>
                      <a:pt x="13" y="55"/>
                      <a:pt x="10" y="66"/>
                    </a:cubicBezTo>
                    <a:cubicBezTo>
                      <a:pt x="10" y="66"/>
                      <a:pt x="11" y="27"/>
                      <a:pt x="6" y="15"/>
                    </a:cubicBezTo>
                    <a:cubicBezTo>
                      <a:pt x="6" y="15"/>
                      <a:pt x="6" y="7"/>
                      <a:pt x="0" y="6"/>
                    </a:cubicBezTo>
                    <a:cubicBezTo>
                      <a:pt x="0" y="6"/>
                      <a:pt x="1"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215"/>
              <p:cNvSpPr>
                <a:spLocks/>
              </p:cNvSpPr>
              <p:nvPr/>
            </p:nvSpPr>
            <p:spPr bwMode="auto">
              <a:xfrm>
                <a:off x="1193800" y="1079500"/>
                <a:ext cx="33338" cy="31750"/>
              </a:xfrm>
              <a:custGeom>
                <a:avLst/>
                <a:gdLst>
                  <a:gd name="T0" fmla="*/ 0 w 20"/>
                  <a:gd name="T1" fmla="*/ 1 h 19"/>
                  <a:gd name="T2" fmla="*/ 2 w 20"/>
                  <a:gd name="T3" fmla="*/ 7 h 19"/>
                  <a:gd name="T4" fmla="*/ 15 w 20"/>
                  <a:gd name="T5" fmla="*/ 7 h 19"/>
                  <a:gd name="T6" fmla="*/ 18 w 20"/>
                  <a:gd name="T7" fmla="*/ 19 h 19"/>
                  <a:gd name="T8" fmla="*/ 14 w 20"/>
                  <a:gd name="T9" fmla="*/ 0 h 19"/>
                  <a:gd name="T10" fmla="*/ 0 w 20"/>
                  <a:gd name="T11" fmla="*/ 1 h 19"/>
                </a:gdLst>
                <a:ahLst/>
                <a:cxnLst>
                  <a:cxn ang="0">
                    <a:pos x="T0" y="T1"/>
                  </a:cxn>
                  <a:cxn ang="0">
                    <a:pos x="T2" y="T3"/>
                  </a:cxn>
                  <a:cxn ang="0">
                    <a:pos x="T4" y="T5"/>
                  </a:cxn>
                  <a:cxn ang="0">
                    <a:pos x="T6" y="T7"/>
                  </a:cxn>
                  <a:cxn ang="0">
                    <a:pos x="T8" y="T9"/>
                  </a:cxn>
                  <a:cxn ang="0">
                    <a:pos x="T10" y="T11"/>
                  </a:cxn>
                </a:cxnLst>
                <a:rect l="0" t="0" r="r" b="b"/>
                <a:pathLst>
                  <a:path w="20" h="19">
                    <a:moveTo>
                      <a:pt x="0" y="1"/>
                    </a:moveTo>
                    <a:cubicBezTo>
                      <a:pt x="0" y="1"/>
                      <a:pt x="1" y="5"/>
                      <a:pt x="2" y="7"/>
                    </a:cubicBezTo>
                    <a:cubicBezTo>
                      <a:pt x="4" y="9"/>
                      <a:pt x="13" y="2"/>
                      <a:pt x="15" y="7"/>
                    </a:cubicBezTo>
                    <a:cubicBezTo>
                      <a:pt x="16" y="12"/>
                      <a:pt x="18" y="9"/>
                      <a:pt x="18" y="19"/>
                    </a:cubicBezTo>
                    <a:cubicBezTo>
                      <a:pt x="18" y="19"/>
                      <a:pt x="20" y="4"/>
                      <a:pt x="14"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216"/>
              <p:cNvSpPr>
                <a:spLocks/>
              </p:cNvSpPr>
              <p:nvPr/>
            </p:nvSpPr>
            <p:spPr bwMode="auto">
              <a:xfrm>
                <a:off x="1216025" y="1047750"/>
                <a:ext cx="117475" cy="176213"/>
              </a:xfrm>
              <a:custGeom>
                <a:avLst/>
                <a:gdLst>
                  <a:gd name="T0" fmla="*/ 36 w 72"/>
                  <a:gd name="T1" fmla="*/ 0 h 109"/>
                  <a:gd name="T2" fmla="*/ 17 w 72"/>
                  <a:gd name="T3" fmla="*/ 11 h 109"/>
                  <a:gd name="T4" fmla="*/ 20 w 72"/>
                  <a:gd name="T5" fmla="*/ 18 h 109"/>
                  <a:gd name="T6" fmla="*/ 33 w 72"/>
                  <a:gd name="T7" fmla="*/ 22 h 109"/>
                  <a:gd name="T8" fmla="*/ 19 w 72"/>
                  <a:gd name="T9" fmla="*/ 65 h 109"/>
                  <a:gd name="T10" fmla="*/ 23 w 72"/>
                  <a:gd name="T11" fmla="*/ 95 h 109"/>
                  <a:gd name="T12" fmla="*/ 66 w 72"/>
                  <a:gd name="T13" fmla="*/ 99 h 109"/>
                  <a:gd name="T14" fmla="*/ 62 w 72"/>
                  <a:gd name="T15" fmla="*/ 104 h 109"/>
                  <a:gd name="T16" fmla="*/ 9 w 72"/>
                  <a:gd name="T17" fmla="*/ 100 h 109"/>
                  <a:gd name="T18" fmla="*/ 6 w 72"/>
                  <a:gd name="T19" fmla="*/ 59 h 109"/>
                  <a:gd name="T20" fmla="*/ 0 w 72"/>
                  <a:gd name="T21" fmla="*/ 20 h 109"/>
                  <a:gd name="T22" fmla="*/ 36 w 72"/>
                  <a:gd name="T23"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109">
                    <a:moveTo>
                      <a:pt x="36" y="0"/>
                    </a:moveTo>
                    <a:cubicBezTo>
                      <a:pt x="36" y="0"/>
                      <a:pt x="22" y="4"/>
                      <a:pt x="17" y="11"/>
                    </a:cubicBezTo>
                    <a:cubicBezTo>
                      <a:pt x="12" y="18"/>
                      <a:pt x="11" y="21"/>
                      <a:pt x="20" y="18"/>
                    </a:cubicBezTo>
                    <a:cubicBezTo>
                      <a:pt x="30" y="15"/>
                      <a:pt x="39" y="10"/>
                      <a:pt x="33" y="22"/>
                    </a:cubicBezTo>
                    <a:cubicBezTo>
                      <a:pt x="26" y="35"/>
                      <a:pt x="12" y="47"/>
                      <a:pt x="19" y="65"/>
                    </a:cubicBezTo>
                    <a:cubicBezTo>
                      <a:pt x="25" y="82"/>
                      <a:pt x="6" y="88"/>
                      <a:pt x="23" y="95"/>
                    </a:cubicBezTo>
                    <a:cubicBezTo>
                      <a:pt x="39" y="102"/>
                      <a:pt x="66" y="99"/>
                      <a:pt x="66" y="99"/>
                    </a:cubicBezTo>
                    <a:cubicBezTo>
                      <a:pt x="66" y="99"/>
                      <a:pt x="72" y="104"/>
                      <a:pt x="62" y="104"/>
                    </a:cubicBezTo>
                    <a:cubicBezTo>
                      <a:pt x="53" y="104"/>
                      <a:pt x="14" y="109"/>
                      <a:pt x="9" y="100"/>
                    </a:cubicBezTo>
                    <a:cubicBezTo>
                      <a:pt x="4" y="92"/>
                      <a:pt x="7" y="77"/>
                      <a:pt x="6" y="59"/>
                    </a:cubicBezTo>
                    <a:cubicBezTo>
                      <a:pt x="5" y="40"/>
                      <a:pt x="6" y="25"/>
                      <a:pt x="0" y="20"/>
                    </a:cubicBezTo>
                    <a:cubicBezTo>
                      <a:pt x="0" y="20"/>
                      <a:pt x="8" y="1"/>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217"/>
              <p:cNvSpPr>
                <a:spLocks/>
              </p:cNvSpPr>
              <p:nvPr/>
            </p:nvSpPr>
            <p:spPr bwMode="auto">
              <a:xfrm>
                <a:off x="1223963" y="1212850"/>
                <a:ext cx="47625" cy="106363"/>
              </a:xfrm>
              <a:custGeom>
                <a:avLst/>
                <a:gdLst>
                  <a:gd name="T0" fmla="*/ 30 w 30"/>
                  <a:gd name="T1" fmla="*/ 5 h 66"/>
                  <a:gd name="T2" fmla="*/ 11 w 30"/>
                  <a:gd name="T3" fmla="*/ 9 h 66"/>
                  <a:gd name="T4" fmla="*/ 11 w 30"/>
                  <a:gd name="T5" fmla="*/ 25 h 66"/>
                  <a:gd name="T6" fmla="*/ 8 w 30"/>
                  <a:gd name="T7" fmla="*/ 6 h 66"/>
                  <a:gd name="T8" fmla="*/ 8 w 30"/>
                  <a:gd name="T9" fmla="*/ 0 h 66"/>
                  <a:gd name="T10" fmla="*/ 1 w 30"/>
                  <a:gd name="T11" fmla="*/ 1 h 66"/>
                  <a:gd name="T12" fmla="*/ 1 w 30"/>
                  <a:gd name="T13" fmla="*/ 31 h 66"/>
                  <a:gd name="T14" fmla="*/ 12 w 30"/>
                  <a:gd name="T15" fmla="*/ 53 h 66"/>
                  <a:gd name="T16" fmla="*/ 22 w 30"/>
                  <a:gd name="T17" fmla="*/ 32 h 66"/>
                  <a:gd name="T18" fmla="*/ 30 w 30"/>
                  <a:gd name="T19"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66">
                    <a:moveTo>
                      <a:pt x="30" y="5"/>
                    </a:moveTo>
                    <a:cubicBezTo>
                      <a:pt x="30" y="5"/>
                      <a:pt x="12" y="1"/>
                      <a:pt x="11" y="9"/>
                    </a:cubicBezTo>
                    <a:cubicBezTo>
                      <a:pt x="11" y="18"/>
                      <a:pt x="11" y="25"/>
                      <a:pt x="11" y="25"/>
                    </a:cubicBezTo>
                    <a:cubicBezTo>
                      <a:pt x="11" y="25"/>
                      <a:pt x="10" y="9"/>
                      <a:pt x="8" y="6"/>
                    </a:cubicBezTo>
                    <a:cubicBezTo>
                      <a:pt x="6" y="3"/>
                      <a:pt x="8" y="0"/>
                      <a:pt x="8" y="0"/>
                    </a:cubicBezTo>
                    <a:cubicBezTo>
                      <a:pt x="8" y="0"/>
                      <a:pt x="5" y="3"/>
                      <a:pt x="1" y="1"/>
                    </a:cubicBezTo>
                    <a:cubicBezTo>
                      <a:pt x="1" y="31"/>
                      <a:pt x="1" y="31"/>
                      <a:pt x="1" y="31"/>
                    </a:cubicBezTo>
                    <a:cubicBezTo>
                      <a:pt x="1" y="31"/>
                      <a:pt x="0" y="40"/>
                      <a:pt x="12" y="53"/>
                    </a:cubicBezTo>
                    <a:cubicBezTo>
                      <a:pt x="25" y="66"/>
                      <a:pt x="23" y="43"/>
                      <a:pt x="22" y="32"/>
                    </a:cubicBezTo>
                    <a:cubicBezTo>
                      <a:pt x="22" y="20"/>
                      <a:pt x="22" y="4"/>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218"/>
              <p:cNvSpPr>
                <a:spLocks/>
              </p:cNvSpPr>
              <p:nvPr/>
            </p:nvSpPr>
            <p:spPr bwMode="auto">
              <a:xfrm>
                <a:off x="1292225" y="1211263"/>
                <a:ext cx="58738" cy="93663"/>
              </a:xfrm>
              <a:custGeom>
                <a:avLst/>
                <a:gdLst>
                  <a:gd name="T0" fmla="*/ 10 w 36"/>
                  <a:gd name="T1" fmla="*/ 3 h 58"/>
                  <a:gd name="T2" fmla="*/ 32 w 36"/>
                  <a:gd name="T3" fmla="*/ 6 h 58"/>
                  <a:gd name="T4" fmla="*/ 27 w 36"/>
                  <a:gd name="T5" fmla="*/ 53 h 58"/>
                  <a:gd name="T6" fmla="*/ 18 w 36"/>
                  <a:gd name="T7" fmla="*/ 20 h 58"/>
                  <a:gd name="T8" fmla="*/ 10 w 36"/>
                  <a:gd name="T9" fmla="*/ 3 h 58"/>
                </a:gdLst>
                <a:ahLst/>
                <a:cxnLst>
                  <a:cxn ang="0">
                    <a:pos x="T0" y="T1"/>
                  </a:cxn>
                  <a:cxn ang="0">
                    <a:pos x="T2" y="T3"/>
                  </a:cxn>
                  <a:cxn ang="0">
                    <a:pos x="T4" y="T5"/>
                  </a:cxn>
                  <a:cxn ang="0">
                    <a:pos x="T6" y="T7"/>
                  </a:cxn>
                  <a:cxn ang="0">
                    <a:pos x="T8" y="T9"/>
                  </a:cxn>
                </a:cxnLst>
                <a:rect l="0" t="0" r="r" b="b"/>
                <a:pathLst>
                  <a:path w="36" h="58">
                    <a:moveTo>
                      <a:pt x="10" y="3"/>
                    </a:moveTo>
                    <a:cubicBezTo>
                      <a:pt x="10" y="3"/>
                      <a:pt x="31" y="0"/>
                      <a:pt x="32" y="6"/>
                    </a:cubicBezTo>
                    <a:cubicBezTo>
                      <a:pt x="33" y="11"/>
                      <a:pt x="36" y="47"/>
                      <a:pt x="27" y="53"/>
                    </a:cubicBezTo>
                    <a:cubicBezTo>
                      <a:pt x="18" y="58"/>
                      <a:pt x="23" y="34"/>
                      <a:pt x="18" y="20"/>
                    </a:cubicBezTo>
                    <a:cubicBezTo>
                      <a:pt x="13" y="5"/>
                      <a:pt x="0" y="7"/>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219"/>
              <p:cNvSpPr>
                <a:spLocks/>
              </p:cNvSpPr>
              <p:nvPr/>
            </p:nvSpPr>
            <p:spPr bwMode="auto">
              <a:xfrm>
                <a:off x="1211263" y="1287463"/>
                <a:ext cx="57150" cy="49213"/>
              </a:xfrm>
              <a:custGeom>
                <a:avLst/>
                <a:gdLst>
                  <a:gd name="T0" fmla="*/ 8 w 35"/>
                  <a:gd name="T1" fmla="*/ 0 h 30"/>
                  <a:gd name="T2" fmla="*/ 23 w 35"/>
                  <a:gd name="T3" fmla="*/ 15 h 30"/>
                  <a:gd name="T4" fmla="*/ 21 w 35"/>
                  <a:gd name="T5" fmla="*/ 27 h 30"/>
                  <a:gd name="T6" fmla="*/ 11 w 35"/>
                  <a:gd name="T7" fmla="*/ 28 h 30"/>
                  <a:gd name="T8" fmla="*/ 9 w 35"/>
                  <a:gd name="T9" fmla="*/ 24 h 30"/>
                  <a:gd name="T10" fmla="*/ 8 w 35"/>
                  <a:gd name="T11" fmla="*/ 0 h 30"/>
                </a:gdLst>
                <a:ahLst/>
                <a:cxnLst>
                  <a:cxn ang="0">
                    <a:pos x="T0" y="T1"/>
                  </a:cxn>
                  <a:cxn ang="0">
                    <a:pos x="T2" y="T3"/>
                  </a:cxn>
                  <a:cxn ang="0">
                    <a:pos x="T4" y="T5"/>
                  </a:cxn>
                  <a:cxn ang="0">
                    <a:pos x="T6" y="T7"/>
                  </a:cxn>
                  <a:cxn ang="0">
                    <a:pos x="T8" y="T9"/>
                  </a:cxn>
                  <a:cxn ang="0">
                    <a:pos x="T10" y="T11"/>
                  </a:cxn>
                </a:cxnLst>
                <a:rect l="0" t="0" r="r" b="b"/>
                <a:pathLst>
                  <a:path w="35" h="30">
                    <a:moveTo>
                      <a:pt x="8" y="0"/>
                    </a:moveTo>
                    <a:cubicBezTo>
                      <a:pt x="8" y="0"/>
                      <a:pt x="11" y="8"/>
                      <a:pt x="23" y="15"/>
                    </a:cubicBezTo>
                    <a:cubicBezTo>
                      <a:pt x="35" y="22"/>
                      <a:pt x="30" y="28"/>
                      <a:pt x="21" y="27"/>
                    </a:cubicBezTo>
                    <a:cubicBezTo>
                      <a:pt x="13" y="25"/>
                      <a:pt x="10" y="27"/>
                      <a:pt x="11" y="28"/>
                    </a:cubicBezTo>
                    <a:cubicBezTo>
                      <a:pt x="13" y="30"/>
                      <a:pt x="0" y="27"/>
                      <a:pt x="9" y="24"/>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220"/>
              <p:cNvSpPr>
                <a:spLocks/>
              </p:cNvSpPr>
              <p:nvPr/>
            </p:nvSpPr>
            <p:spPr bwMode="auto">
              <a:xfrm>
                <a:off x="1339850" y="1322388"/>
                <a:ext cx="23813" cy="15875"/>
              </a:xfrm>
              <a:custGeom>
                <a:avLst/>
                <a:gdLst>
                  <a:gd name="T0" fmla="*/ 6 w 15"/>
                  <a:gd name="T1" fmla="*/ 0 h 9"/>
                  <a:gd name="T2" fmla="*/ 0 w 15"/>
                  <a:gd name="T3" fmla="*/ 9 h 9"/>
                  <a:gd name="T4" fmla="*/ 6 w 15"/>
                  <a:gd name="T5" fmla="*/ 0 h 9"/>
                </a:gdLst>
                <a:ahLst/>
                <a:cxnLst>
                  <a:cxn ang="0">
                    <a:pos x="T0" y="T1"/>
                  </a:cxn>
                  <a:cxn ang="0">
                    <a:pos x="T2" y="T3"/>
                  </a:cxn>
                  <a:cxn ang="0">
                    <a:pos x="T4" y="T5"/>
                  </a:cxn>
                </a:cxnLst>
                <a:rect l="0" t="0" r="r" b="b"/>
                <a:pathLst>
                  <a:path w="15" h="9">
                    <a:moveTo>
                      <a:pt x="6" y="0"/>
                    </a:moveTo>
                    <a:cubicBezTo>
                      <a:pt x="6" y="0"/>
                      <a:pt x="9" y="7"/>
                      <a:pt x="0" y="9"/>
                    </a:cubicBezTo>
                    <a:cubicBezTo>
                      <a:pt x="0" y="9"/>
                      <a:pt x="15"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221"/>
              <p:cNvSpPr>
                <a:spLocks/>
              </p:cNvSpPr>
              <p:nvPr/>
            </p:nvSpPr>
            <p:spPr bwMode="auto">
              <a:xfrm>
                <a:off x="1193800" y="1374775"/>
                <a:ext cx="176213" cy="14288"/>
              </a:xfrm>
              <a:custGeom>
                <a:avLst/>
                <a:gdLst>
                  <a:gd name="T0" fmla="*/ 4 w 109"/>
                  <a:gd name="T1" fmla="*/ 0 h 9"/>
                  <a:gd name="T2" fmla="*/ 30 w 109"/>
                  <a:gd name="T3" fmla="*/ 4 h 9"/>
                  <a:gd name="T4" fmla="*/ 52 w 109"/>
                  <a:gd name="T5" fmla="*/ 7 h 9"/>
                  <a:gd name="T6" fmla="*/ 109 w 109"/>
                  <a:gd name="T7" fmla="*/ 0 h 9"/>
                  <a:gd name="T8" fmla="*/ 52 w 109"/>
                  <a:gd name="T9" fmla="*/ 9 h 9"/>
                  <a:gd name="T10" fmla="*/ 11 w 109"/>
                  <a:gd name="T11" fmla="*/ 4 h 9"/>
                  <a:gd name="T12" fmla="*/ 4 w 10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9" h="9">
                    <a:moveTo>
                      <a:pt x="4" y="0"/>
                    </a:moveTo>
                    <a:cubicBezTo>
                      <a:pt x="4" y="0"/>
                      <a:pt x="17" y="2"/>
                      <a:pt x="30" y="4"/>
                    </a:cubicBezTo>
                    <a:cubicBezTo>
                      <a:pt x="43" y="6"/>
                      <a:pt x="52" y="7"/>
                      <a:pt x="52" y="7"/>
                    </a:cubicBezTo>
                    <a:cubicBezTo>
                      <a:pt x="109" y="0"/>
                      <a:pt x="109" y="0"/>
                      <a:pt x="109" y="0"/>
                    </a:cubicBezTo>
                    <a:cubicBezTo>
                      <a:pt x="109" y="0"/>
                      <a:pt x="56" y="7"/>
                      <a:pt x="52" y="9"/>
                    </a:cubicBezTo>
                    <a:cubicBezTo>
                      <a:pt x="52" y="9"/>
                      <a:pt x="22" y="5"/>
                      <a:pt x="11" y="4"/>
                    </a:cubicBezTo>
                    <a:cubicBezTo>
                      <a:pt x="0" y="4"/>
                      <a:pt x="4"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222"/>
              <p:cNvSpPr>
                <a:spLocks/>
              </p:cNvSpPr>
              <p:nvPr/>
            </p:nvSpPr>
            <p:spPr bwMode="auto">
              <a:xfrm>
                <a:off x="1193800" y="1330325"/>
                <a:ext cx="190500" cy="28575"/>
              </a:xfrm>
              <a:custGeom>
                <a:avLst/>
                <a:gdLst>
                  <a:gd name="T0" fmla="*/ 0 w 118"/>
                  <a:gd name="T1" fmla="*/ 5 h 17"/>
                  <a:gd name="T2" fmla="*/ 19 w 118"/>
                  <a:gd name="T3" fmla="*/ 11 h 17"/>
                  <a:gd name="T4" fmla="*/ 47 w 118"/>
                  <a:gd name="T5" fmla="*/ 15 h 17"/>
                  <a:gd name="T6" fmla="*/ 52 w 118"/>
                  <a:gd name="T7" fmla="*/ 15 h 17"/>
                  <a:gd name="T8" fmla="*/ 83 w 118"/>
                  <a:gd name="T9" fmla="*/ 8 h 17"/>
                  <a:gd name="T10" fmla="*/ 114 w 118"/>
                  <a:gd name="T11" fmla="*/ 9 h 17"/>
                  <a:gd name="T12" fmla="*/ 118 w 118"/>
                  <a:gd name="T13" fmla="*/ 4 h 17"/>
                  <a:gd name="T14" fmla="*/ 108 w 118"/>
                  <a:gd name="T15" fmla="*/ 2 h 17"/>
                  <a:gd name="T16" fmla="*/ 85 w 118"/>
                  <a:gd name="T17" fmla="*/ 6 h 17"/>
                  <a:gd name="T18" fmla="*/ 74 w 118"/>
                  <a:gd name="T19" fmla="*/ 7 h 17"/>
                  <a:gd name="T20" fmla="*/ 58 w 118"/>
                  <a:gd name="T21" fmla="*/ 10 h 17"/>
                  <a:gd name="T22" fmla="*/ 24 w 118"/>
                  <a:gd name="T23" fmla="*/ 8 h 17"/>
                  <a:gd name="T24" fmla="*/ 0 w 118"/>
                  <a:gd name="T25"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17">
                    <a:moveTo>
                      <a:pt x="0" y="5"/>
                    </a:moveTo>
                    <a:cubicBezTo>
                      <a:pt x="0" y="5"/>
                      <a:pt x="8" y="10"/>
                      <a:pt x="19" y="11"/>
                    </a:cubicBezTo>
                    <a:cubicBezTo>
                      <a:pt x="31" y="12"/>
                      <a:pt x="47" y="15"/>
                      <a:pt x="47" y="15"/>
                    </a:cubicBezTo>
                    <a:cubicBezTo>
                      <a:pt x="47" y="15"/>
                      <a:pt x="48" y="17"/>
                      <a:pt x="52" y="15"/>
                    </a:cubicBezTo>
                    <a:cubicBezTo>
                      <a:pt x="56" y="12"/>
                      <a:pt x="75" y="8"/>
                      <a:pt x="83" y="8"/>
                    </a:cubicBezTo>
                    <a:cubicBezTo>
                      <a:pt x="90" y="8"/>
                      <a:pt x="114" y="5"/>
                      <a:pt x="114" y="9"/>
                    </a:cubicBezTo>
                    <a:cubicBezTo>
                      <a:pt x="118" y="4"/>
                      <a:pt x="118" y="4"/>
                      <a:pt x="118" y="4"/>
                    </a:cubicBezTo>
                    <a:cubicBezTo>
                      <a:pt x="118" y="4"/>
                      <a:pt x="118" y="0"/>
                      <a:pt x="108" y="2"/>
                    </a:cubicBezTo>
                    <a:cubicBezTo>
                      <a:pt x="99" y="4"/>
                      <a:pt x="97" y="5"/>
                      <a:pt x="85" y="6"/>
                    </a:cubicBezTo>
                    <a:cubicBezTo>
                      <a:pt x="74" y="7"/>
                      <a:pt x="74" y="7"/>
                      <a:pt x="74" y="7"/>
                    </a:cubicBezTo>
                    <a:cubicBezTo>
                      <a:pt x="74" y="7"/>
                      <a:pt x="65" y="10"/>
                      <a:pt x="58" y="10"/>
                    </a:cubicBezTo>
                    <a:cubicBezTo>
                      <a:pt x="50" y="10"/>
                      <a:pt x="34" y="12"/>
                      <a:pt x="24" y="8"/>
                    </a:cubicBezTo>
                    <a:cubicBezTo>
                      <a:pt x="14" y="5"/>
                      <a:pt x="4"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223"/>
              <p:cNvSpPr>
                <a:spLocks/>
              </p:cNvSpPr>
              <p:nvPr/>
            </p:nvSpPr>
            <p:spPr bwMode="auto">
              <a:xfrm>
                <a:off x="1317625" y="1122363"/>
                <a:ext cx="52388" cy="90488"/>
              </a:xfrm>
              <a:custGeom>
                <a:avLst/>
                <a:gdLst>
                  <a:gd name="T0" fmla="*/ 12 w 32"/>
                  <a:gd name="T1" fmla="*/ 0 h 57"/>
                  <a:gd name="T2" fmla="*/ 25 w 32"/>
                  <a:gd name="T3" fmla="*/ 5 h 57"/>
                  <a:gd name="T4" fmla="*/ 28 w 32"/>
                  <a:gd name="T5" fmla="*/ 13 h 57"/>
                  <a:gd name="T6" fmla="*/ 8 w 32"/>
                  <a:gd name="T7" fmla="*/ 56 h 57"/>
                  <a:gd name="T8" fmla="*/ 7 w 32"/>
                  <a:gd name="T9" fmla="*/ 41 h 57"/>
                  <a:gd name="T10" fmla="*/ 19 w 32"/>
                  <a:gd name="T11" fmla="*/ 11 h 57"/>
                  <a:gd name="T12" fmla="*/ 12 w 32"/>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12" y="0"/>
                    </a:moveTo>
                    <a:cubicBezTo>
                      <a:pt x="12" y="0"/>
                      <a:pt x="23" y="6"/>
                      <a:pt x="25" y="5"/>
                    </a:cubicBezTo>
                    <a:cubicBezTo>
                      <a:pt x="27" y="3"/>
                      <a:pt x="28" y="6"/>
                      <a:pt x="28" y="13"/>
                    </a:cubicBezTo>
                    <a:cubicBezTo>
                      <a:pt x="27" y="19"/>
                      <a:pt x="32" y="57"/>
                      <a:pt x="8" y="56"/>
                    </a:cubicBezTo>
                    <a:cubicBezTo>
                      <a:pt x="8" y="56"/>
                      <a:pt x="0" y="54"/>
                      <a:pt x="7" y="41"/>
                    </a:cubicBezTo>
                    <a:cubicBezTo>
                      <a:pt x="15" y="27"/>
                      <a:pt x="24" y="22"/>
                      <a:pt x="19" y="11"/>
                    </a:cubicBezTo>
                    <a:cubicBezTo>
                      <a:pt x="15" y="0"/>
                      <a:pt x="10"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224"/>
              <p:cNvSpPr>
                <a:spLocks/>
              </p:cNvSpPr>
              <p:nvPr/>
            </p:nvSpPr>
            <p:spPr bwMode="auto">
              <a:xfrm>
                <a:off x="1273175" y="1042988"/>
                <a:ext cx="82550" cy="42863"/>
              </a:xfrm>
              <a:custGeom>
                <a:avLst/>
                <a:gdLst>
                  <a:gd name="T0" fmla="*/ 51 w 51"/>
                  <a:gd name="T1" fmla="*/ 27 h 27"/>
                  <a:gd name="T2" fmla="*/ 0 w 51"/>
                  <a:gd name="T3" fmla="*/ 3 h 27"/>
                  <a:gd name="T4" fmla="*/ 51 w 51"/>
                  <a:gd name="T5" fmla="*/ 27 h 27"/>
                </a:gdLst>
                <a:ahLst/>
                <a:cxnLst>
                  <a:cxn ang="0">
                    <a:pos x="T0" y="T1"/>
                  </a:cxn>
                  <a:cxn ang="0">
                    <a:pos x="T2" y="T3"/>
                  </a:cxn>
                  <a:cxn ang="0">
                    <a:pos x="T4" y="T5"/>
                  </a:cxn>
                </a:cxnLst>
                <a:rect l="0" t="0" r="r" b="b"/>
                <a:pathLst>
                  <a:path w="51" h="27">
                    <a:moveTo>
                      <a:pt x="51" y="27"/>
                    </a:moveTo>
                    <a:cubicBezTo>
                      <a:pt x="51" y="27"/>
                      <a:pt x="40" y="5"/>
                      <a:pt x="0" y="3"/>
                    </a:cubicBezTo>
                    <a:cubicBezTo>
                      <a:pt x="0" y="3"/>
                      <a:pt x="41" y="0"/>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225"/>
              <p:cNvSpPr>
                <a:spLocks/>
              </p:cNvSpPr>
              <p:nvPr/>
            </p:nvSpPr>
            <p:spPr bwMode="auto">
              <a:xfrm>
                <a:off x="1354138" y="1077913"/>
                <a:ext cx="28575" cy="55563"/>
              </a:xfrm>
              <a:custGeom>
                <a:avLst/>
                <a:gdLst>
                  <a:gd name="T0" fmla="*/ 16 w 18"/>
                  <a:gd name="T1" fmla="*/ 4 h 34"/>
                  <a:gd name="T2" fmla="*/ 18 w 18"/>
                  <a:gd name="T3" fmla="*/ 28 h 34"/>
                  <a:gd name="T4" fmla="*/ 9 w 18"/>
                  <a:gd name="T5" fmla="*/ 34 h 34"/>
                  <a:gd name="T6" fmla="*/ 3 w 18"/>
                  <a:gd name="T7" fmla="*/ 32 h 34"/>
                  <a:gd name="T8" fmla="*/ 5 w 18"/>
                  <a:gd name="T9" fmla="*/ 24 h 34"/>
                  <a:gd name="T10" fmla="*/ 5 w 18"/>
                  <a:gd name="T11" fmla="*/ 8 h 34"/>
                  <a:gd name="T12" fmla="*/ 16 w 18"/>
                  <a:gd name="T13" fmla="*/ 4 h 34"/>
                </a:gdLst>
                <a:ahLst/>
                <a:cxnLst>
                  <a:cxn ang="0">
                    <a:pos x="T0" y="T1"/>
                  </a:cxn>
                  <a:cxn ang="0">
                    <a:pos x="T2" y="T3"/>
                  </a:cxn>
                  <a:cxn ang="0">
                    <a:pos x="T4" y="T5"/>
                  </a:cxn>
                  <a:cxn ang="0">
                    <a:pos x="T6" y="T7"/>
                  </a:cxn>
                  <a:cxn ang="0">
                    <a:pos x="T8" y="T9"/>
                  </a:cxn>
                  <a:cxn ang="0">
                    <a:pos x="T10" y="T11"/>
                  </a:cxn>
                  <a:cxn ang="0">
                    <a:pos x="T12" y="T13"/>
                  </a:cxn>
                </a:cxnLst>
                <a:rect l="0" t="0" r="r" b="b"/>
                <a:pathLst>
                  <a:path w="18" h="34">
                    <a:moveTo>
                      <a:pt x="16" y="4"/>
                    </a:moveTo>
                    <a:cubicBezTo>
                      <a:pt x="18" y="28"/>
                      <a:pt x="18" y="28"/>
                      <a:pt x="18" y="28"/>
                    </a:cubicBezTo>
                    <a:cubicBezTo>
                      <a:pt x="18" y="28"/>
                      <a:pt x="10" y="14"/>
                      <a:pt x="9" y="34"/>
                    </a:cubicBezTo>
                    <a:cubicBezTo>
                      <a:pt x="9" y="34"/>
                      <a:pt x="6" y="31"/>
                      <a:pt x="3" y="32"/>
                    </a:cubicBezTo>
                    <a:cubicBezTo>
                      <a:pt x="0" y="33"/>
                      <a:pt x="5" y="31"/>
                      <a:pt x="5" y="24"/>
                    </a:cubicBezTo>
                    <a:cubicBezTo>
                      <a:pt x="5" y="16"/>
                      <a:pt x="6" y="14"/>
                      <a:pt x="5" y="8"/>
                    </a:cubicBezTo>
                    <a:cubicBezTo>
                      <a:pt x="4" y="2"/>
                      <a:pt x="8"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226"/>
              <p:cNvSpPr>
                <a:spLocks/>
              </p:cNvSpPr>
              <p:nvPr/>
            </p:nvSpPr>
            <p:spPr bwMode="auto">
              <a:xfrm>
                <a:off x="1377950" y="1054100"/>
                <a:ext cx="215900" cy="120650"/>
              </a:xfrm>
              <a:custGeom>
                <a:avLst/>
                <a:gdLst>
                  <a:gd name="T0" fmla="*/ 7 w 134"/>
                  <a:gd name="T1" fmla="*/ 25 h 75"/>
                  <a:gd name="T2" fmla="*/ 5 w 134"/>
                  <a:gd name="T3" fmla="*/ 75 h 75"/>
                  <a:gd name="T4" fmla="*/ 2 w 134"/>
                  <a:gd name="T5" fmla="*/ 21 h 75"/>
                  <a:gd name="T6" fmla="*/ 7 w 134"/>
                  <a:gd name="T7" fmla="*/ 19 h 75"/>
                  <a:gd name="T8" fmla="*/ 114 w 134"/>
                  <a:gd name="T9" fmla="*/ 3 h 75"/>
                  <a:gd name="T10" fmla="*/ 130 w 134"/>
                  <a:gd name="T11" fmla="*/ 8 h 75"/>
                  <a:gd name="T12" fmla="*/ 113 w 134"/>
                  <a:gd name="T13" fmla="*/ 7 h 75"/>
                  <a:gd name="T14" fmla="*/ 15 w 134"/>
                  <a:gd name="T15" fmla="*/ 21 h 75"/>
                  <a:gd name="T16" fmla="*/ 7 w 134"/>
                  <a:gd name="T17" fmla="*/ 2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75">
                    <a:moveTo>
                      <a:pt x="7" y="25"/>
                    </a:moveTo>
                    <a:cubicBezTo>
                      <a:pt x="7" y="25"/>
                      <a:pt x="11" y="60"/>
                      <a:pt x="5" y="75"/>
                    </a:cubicBezTo>
                    <a:cubicBezTo>
                      <a:pt x="5" y="75"/>
                      <a:pt x="8" y="48"/>
                      <a:pt x="2" y="21"/>
                    </a:cubicBezTo>
                    <a:cubicBezTo>
                      <a:pt x="2" y="21"/>
                      <a:pt x="0" y="20"/>
                      <a:pt x="7" y="19"/>
                    </a:cubicBezTo>
                    <a:cubicBezTo>
                      <a:pt x="14" y="18"/>
                      <a:pt x="114" y="3"/>
                      <a:pt x="114" y="3"/>
                    </a:cubicBezTo>
                    <a:cubicBezTo>
                      <a:pt x="114" y="3"/>
                      <a:pt x="126" y="0"/>
                      <a:pt x="130" y="8"/>
                    </a:cubicBezTo>
                    <a:cubicBezTo>
                      <a:pt x="134" y="15"/>
                      <a:pt x="126" y="5"/>
                      <a:pt x="113" y="7"/>
                    </a:cubicBezTo>
                    <a:cubicBezTo>
                      <a:pt x="100" y="8"/>
                      <a:pt x="15" y="21"/>
                      <a:pt x="15" y="21"/>
                    </a:cubicBezTo>
                    <a:cubicBezTo>
                      <a:pt x="15" y="21"/>
                      <a:pt x="7" y="22"/>
                      <a:pt x="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227"/>
              <p:cNvSpPr>
                <a:spLocks/>
              </p:cNvSpPr>
              <p:nvPr/>
            </p:nvSpPr>
            <p:spPr bwMode="auto">
              <a:xfrm>
                <a:off x="1393825" y="1095375"/>
                <a:ext cx="190500" cy="42863"/>
              </a:xfrm>
              <a:custGeom>
                <a:avLst/>
                <a:gdLst>
                  <a:gd name="T0" fmla="*/ 4 w 118"/>
                  <a:gd name="T1" fmla="*/ 10 h 26"/>
                  <a:gd name="T2" fmla="*/ 1 w 118"/>
                  <a:gd name="T3" fmla="*/ 15 h 26"/>
                  <a:gd name="T4" fmla="*/ 5 w 118"/>
                  <a:gd name="T5" fmla="*/ 26 h 26"/>
                  <a:gd name="T6" fmla="*/ 97 w 118"/>
                  <a:gd name="T7" fmla="*/ 22 h 26"/>
                  <a:gd name="T8" fmla="*/ 115 w 118"/>
                  <a:gd name="T9" fmla="*/ 15 h 26"/>
                  <a:gd name="T10" fmla="*/ 104 w 118"/>
                  <a:gd name="T11" fmla="*/ 0 h 26"/>
                  <a:gd name="T12" fmla="*/ 4 w 118"/>
                  <a:gd name="T13" fmla="*/ 10 h 26"/>
                </a:gdLst>
                <a:ahLst/>
                <a:cxnLst>
                  <a:cxn ang="0">
                    <a:pos x="T0" y="T1"/>
                  </a:cxn>
                  <a:cxn ang="0">
                    <a:pos x="T2" y="T3"/>
                  </a:cxn>
                  <a:cxn ang="0">
                    <a:pos x="T4" y="T5"/>
                  </a:cxn>
                  <a:cxn ang="0">
                    <a:pos x="T6" y="T7"/>
                  </a:cxn>
                  <a:cxn ang="0">
                    <a:pos x="T8" y="T9"/>
                  </a:cxn>
                  <a:cxn ang="0">
                    <a:pos x="T10" y="T11"/>
                  </a:cxn>
                  <a:cxn ang="0">
                    <a:pos x="T12" y="T13"/>
                  </a:cxn>
                </a:cxnLst>
                <a:rect l="0" t="0" r="r" b="b"/>
                <a:pathLst>
                  <a:path w="118" h="26">
                    <a:moveTo>
                      <a:pt x="4" y="10"/>
                    </a:moveTo>
                    <a:cubicBezTo>
                      <a:pt x="4" y="10"/>
                      <a:pt x="1" y="8"/>
                      <a:pt x="1" y="15"/>
                    </a:cubicBezTo>
                    <a:cubicBezTo>
                      <a:pt x="0" y="22"/>
                      <a:pt x="0" y="26"/>
                      <a:pt x="5" y="26"/>
                    </a:cubicBezTo>
                    <a:cubicBezTo>
                      <a:pt x="11" y="26"/>
                      <a:pt x="86" y="22"/>
                      <a:pt x="97" y="22"/>
                    </a:cubicBezTo>
                    <a:cubicBezTo>
                      <a:pt x="107" y="22"/>
                      <a:pt x="115" y="22"/>
                      <a:pt x="115" y="15"/>
                    </a:cubicBezTo>
                    <a:cubicBezTo>
                      <a:pt x="115" y="7"/>
                      <a:pt x="118" y="0"/>
                      <a:pt x="104" y="0"/>
                    </a:cubicBezTo>
                    <a:cubicBezTo>
                      <a:pt x="90" y="1"/>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228"/>
              <p:cNvSpPr>
                <a:spLocks/>
              </p:cNvSpPr>
              <p:nvPr/>
            </p:nvSpPr>
            <p:spPr bwMode="auto">
              <a:xfrm>
                <a:off x="1384300" y="1135063"/>
                <a:ext cx="214313" cy="58738"/>
              </a:xfrm>
              <a:custGeom>
                <a:avLst/>
                <a:gdLst>
                  <a:gd name="T0" fmla="*/ 0 w 133"/>
                  <a:gd name="T1" fmla="*/ 30 h 37"/>
                  <a:gd name="T2" fmla="*/ 32 w 133"/>
                  <a:gd name="T3" fmla="*/ 14 h 37"/>
                  <a:gd name="T4" fmla="*/ 117 w 133"/>
                  <a:gd name="T5" fmla="*/ 10 h 37"/>
                  <a:gd name="T6" fmla="*/ 121 w 133"/>
                  <a:gd name="T7" fmla="*/ 35 h 37"/>
                  <a:gd name="T8" fmla="*/ 0 w 133"/>
                  <a:gd name="T9" fmla="*/ 30 h 37"/>
                </a:gdLst>
                <a:ahLst/>
                <a:cxnLst>
                  <a:cxn ang="0">
                    <a:pos x="T0" y="T1"/>
                  </a:cxn>
                  <a:cxn ang="0">
                    <a:pos x="T2" y="T3"/>
                  </a:cxn>
                  <a:cxn ang="0">
                    <a:pos x="T4" y="T5"/>
                  </a:cxn>
                  <a:cxn ang="0">
                    <a:pos x="T6" y="T7"/>
                  </a:cxn>
                  <a:cxn ang="0">
                    <a:pos x="T8" y="T9"/>
                  </a:cxn>
                </a:cxnLst>
                <a:rect l="0" t="0" r="r" b="b"/>
                <a:pathLst>
                  <a:path w="133" h="37">
                    <a:moveTo>
                      <a:pt x="0" y="30"/>
                    </a:moveTo>
                    <a:cubicBezTo>
                      <a:pt x="0" y="30"/>
                      <a:pt x="14" y="21"/>
                      <a:pt x="32" y="14"/>
                    </a:cubicBezTo>
                    <a:cubicBezTo>
                      <a:pt x="51" y="6"/>
                      <a:pt x="101" y="0"/>
                      <a:pt x="117" y="10"/>
                    </a:cubicBezTo>
                    <a:cubicBezTo>
                      <a:pt x="133" y="20"/>
                      <a:pt x="131" y="33"/>
                      <a:pt x="121" y="35"/>
                    </a:cubicBezTo>
                    <a:cubicBezTo>
                      <a:pt x="112" y="37"/>
                      <a:pt x="0" y="30"/>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229"/>
              <p:cNvSpPr>
                <a:spLocks/>
              </p:cNvSpPr>
              <p:nvPr/>
            </p:nvSpPr>
            <p:spPr bwMode="auto">
              <a:xfrm>
                <a:off x="1177925" y="1404938"/>
                <a:ext cx="185738" cy="34925"/>
              </a:xfrm>
              <a:custGeom>
                <a:avLst/>
                <a:gdLst>
                  <a:gd name="T0" fmla="*/ 11 w 115"/>
                  <a:gd name="T1" fmla="*/ 4 h 22"/>
                  <a:gd name="T2" fmla="*/ 115 w 115"/>
                  <a:gd name="T3" fmla="*/ 5 h 22"/>
                  <a:gd name="T4" fmla="*/ 15 w 115"/>
                  <a:gd name="T5" fmla="*/ 7 h 22"/>
                  <a:gd name="T6" fmla="*/ 35 w 115"/>
                  <a:gd name="T7" fmla="*/ 15 h 22"/>
                  <a:gd name="T8" fmla="*/ 5 w 115"/>
                  <a:gd name="T9" fmla="*/ 8 h 22"/>
                  <a:gd name="T10" fmla="*/ 11 w 115"/>
                  <a:gd name="T11" fmla="*/ 4 h 22"/>
                </a:gdLst>
                <a:ahLst/>
                <a:cxnLst>
                  <a:cxn ang="0">
                    <a:pos x="T0" y="T1"/>
                  </a:cxn>
                  <a:cxn ang="0">
                    <a:pos x="T2" y="T3"/>
                  </a:cxn>
                  <a:cxn ang="0">
                    <a:pos x="T4" y="T5"/>
                  </a:cxn>
                  <a:cxn ang="0">
                    <a:pos x="T6" y="T7"/>
                  </a:cxn>
                  <a:cxn ang="0">
                    <a:pos x="T8" y="T9"/>
                  </a:cxn>
                  <a:cxn ang="0">
                    <a:pos x="T10" y="T11"/>
                  </a:cxn>
                </a:cxnLst>
                <a:rect l="0" t="0" r="r" b="b"/>
                <a:pathLst>
                  <a:path w="115" h="22">
                    <a:moveTo>
                      <a:pt x="11" y="4"/>
                    </a:moveTo>
                    <a:cubicBezTo>
                      <a:pt x="11" y="4"/>
                      <a:pt x="41" y="20"/>
                      <a:pt x="115" y="5"/>
                    </a:cubicBezTo>
                    <a:cubicBezTo>
                      <a:pt x="115" y="5"/>
                      <a:pt x="62" y="22"/>
                      <a:pt x="15" y="7"/>
                    </a:cubicBezTo>
                    <a:cubicBezTo>
                      <a:pt x="15" y="7"/>
                      <a:pt x="11" y="13"/>
                      <a:pt x="35" y="15"/>
                    </a:cubicBezTo>
                    <a:cubicBezTo>
                      <a:pt x="35" y="15"/>
                      <a:pt x="9" y="16"/>
                      <a:pt x="5" y="8"/>
                    </a:cubicBezTo>
                    <a:cubicBezTo>
                      <a:pt x="0" y="0"/>
                      <a:pt x="11" y="2"/>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230"/>
              <p:cNvSpPr>
                <a:spLocks/>
              </p:cNvSpPr>
              <p:nvPr/>
            </p:nvSpPr>
            <p:spPr bwMode="auto">
              <a:xfrm>
                <a:off x="1358900" y="1403350"/>
                <a:ext cx="49213" cy="26988"/>
              </a:xfrm>
              <a:custGeom>
                <a:avLst/>
                <a:gdLst>
                  <a:gd name="T0" fmla="*/ 10 w 31"/>
                  <a:gd name="T1" fmla="*/ 0 h 17"/>
                  <a:gd name="T2" fmla="*/ 0 w 31"/>
                  <a:gd name="T3" fmla="*/ 17 h 17"/>
                  <a:gd name="T4" fmla="*/ 24 w 31"/>
                  <a:gd name="T5" fmla="*/ 7 h 17"/>
                  <a:gd name="T6" fmla="*/ 10 w 31"/>
                  <a:gd name="T7" fmla="*/ 0 h 17"/>
                </a:gdLst>
                <a:ahLst/>
                <a:cxnLst>
                  <a:cxn ang="0">
                    <a:pos x="T0" y="T1"/>
                  </a:cxn>
                  <a:cxn ang="0">
                    <a:pos x="T2" y="T3"/>
                  </a:cxn>
                  <a:cxn ang="0">
                    <a:pos x="T4" y="T5"/>
                  </a:cxn>
                  <a:cxn ang="0">
                    <a:pos x="T6" y="T7"/>
                  </a:cxn>
                </a:cxnLst>
                <a:rect l="0" t="0" r="r" b="b"/>
                <a:pathLst>
                  <a:path w="31" h="17">
                    <a:moveTo>
                      <a:pt x="10" y="0"/>
                    </a:moveTo>
                    <a:cubicBezTo>
                      <a:pt x="10" y="0"/>
                      <a:pt x="31" y="10"/>
                      <a:pt x="0" y="17"/>
                    </a:cubicBezTo>
                    <a:cubicBezTo>
                      <a:pt x="0" y="17"/>
                      <a:pt x="23" y="13"/>
                      <a:pt x="24" y="7"/>
                    </a:cubicBezTo>
                    <a:cubicBezTo>
                      <a:pt x="25" y="1"/>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231"/>
              <p:cNvSpPr>
                <a:spLocks/>
              </p:cNvSpPr>
              <p:nvPr/>
            </p:nvSpPr>
            <p:spPr bwMode="auto">
              <a:xfrm>
                <a:off x="1169988" y="1398588"/>
                <a:ext cx="38100" cy="31750"/>
              </a:xfrm>
              <a:custGeom>
                <a:avLst/>
                <a:gdLst>
                  <a:gd name="T0" fmla="*/ 4 w 24"/>
                  <a:gd name="T1" fmla="*/ 7 h 20"/>
                  <a:gd name="T2" fmla="*/ 24 w 24"/>
                  <a:gd name="T3" fmla="*/ 20 h 20"/>
                  <a:gd name="T4" fmla="*/ 9 w 24"/>
                  <a:gd name="T5" fmla="*/ 7 h 20"/>
                  <a:gd name="T6" fmla="*/ 20 w 24"/>
                  <a:gd name="T7" fmla="*/ 4 h 20"/>
                  <a:gd name="T8" fmla="*/ 20 w 24"/>
                  <a:gd name="T9" fmla="*/ 0 h 20"/>
                  <a:gd name="T10" fmla="*/ 4 w 24"/>
                  <a:gd name="T11" fmla="*/ 7 h 20"/>
                </a:gdLst>
                <a:ahLst/>
                <a:cxnLst>
                  <a:cxn ang="0">
                    <a:pos x="T0" y="T1"/>
                  </a:cxn>
                  <a:cxn ang="0">
                    <a:pos x="T2" y="T3"/>
                  </a:cxn>
                  <a:cxn ang="0">
                    <a:pos x="T4" y="T5"/>
                  </a:cxn>
                  <a:cxn ang="0">
                    <a:pos x="T6" y="T7"/>
                  </a:cxn>
                  <a:cxn ang="0">
                    <a:pos x="T8" y="T9"/>
                  </a:cxn>
                  <a:cxn ang="0">
                    <a:pos x="T10" y="T11"/>
                  </a:cxn>
                </a:cxnLst>
                <a:rect l="0" t="0" r="r" b="b"/>
                <a:pathLst>
                  <a:path w="24" h="20">
                    <a:moveTo>
                      <a:pt x="4" y="7"/>
                    </a:moveTo>
                    <a:cubicBezTo>
                      <a:pt x="4" y="7"/>
                      <a:pt x="0" y="17"/>
                      <a:pt x="24" y="20"/>
                    </a:cubicBezTo>
                    <a:cubicBezTo>
                      <a:pt x="24" y="20"/>
                      <a:pt x="8" y="17"/>
                      <a:pt x="9" y="7"/>
                    </a:cubicBezTo>
                    <a:cubicBezTo>
                      <a:pt x="9" y="7"/>
                      <a:pt x="16" y="3"/>
                      <a:pt x="20" y="4"/>
                    </a:cubicBezTo>
                    <a:cubicBezTo>
                      <a:pt x="20" y="0"/>
                      <a:pt x="20" y="0"/>
                      <a:pt x="20" y="0"/>
                    </a:cubicBezTo>
                    <a:cubicBezTo>
                      <a:pt x="20" y="0"/>
                      <a:pt x="12" y="1"/>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232"/>
              <p:cNvSpPr>
                <a:spLocks/>
              </p:cNvSpPr>
              <p:nvPr/>
            </p:nvSpPr>
            <p:spPr bwMode="auto">
              <a:xfrm>
                <a:off x="1171575" y="1417638"/>
                <a:ext cx="96838" cy="155575"/>
              </a:xfrm>
              <a:custGeom>
                <a:avLst/>
                <a:gdLst>
                  <a:gd name="T0" fmla="*/ 5 w 60"/>
                  <a:gd name="T1" fmla="*/ 3 h 96"/>
                  <a:gd name="T2" fmla="*/ 2 w 60"/>
                  <a:gd name="T3" fmla="*/ 3 h 96"/>
                  <a:gd name="T4" fmla="*/ 3 w 60"/>
                  <a:gd name="T5" fmla="*/ 35 h 96"/>
                  <a:gd name="T6" fmla="*/ 3 w 60"/>
                  <a:gd name="T7" fmla="*/ 85 h 96"/>
                  <a:gd name="T8" fmla="*/ 33 w 60"/>
                  <a:gd name="T9" fmla="*/ 89 h 96"/>
                  <a:gd name="T10" fmla="*/ 40 w 60"/>
                  <a:gd name="T11" fmla="*/ 63 h 96"/>
                  <a:gd name="T12" fmla="*/ 45 w 60"/>
                  <a:gd name="T13" fmla="*/ 43 h 96"/>
                  <a:gd name="T14" fmla="*/ 52 w 60"/>
                  <a:gd name="T15" fmla="*/ 23 h 96"/>
                  <a:gd name="T16" fmla="*/ 51 w 60"/>
                  <a:gd name="T17" fmla="*/ 15 h 96"/>
                  <a:gd name="T18" fmla="*/ 5 w 60"/>
                  <a:gd name="T19"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96">
                    <a:moveTo>
                      <a:pt x="5" y="3"/>
                    </a:moveTo>
                    <a:cubicBezTo>
                      <a:pt x="5" y="3"/>
                      <a:pt x="2" y="0"/>
                      <a:pt x="2" y="3"/>
                    </a:cubicBezTo>
                    <a:cubicBezTo>
                      <a:pt x="2" y="7"/>
                      <a:pt x="5" y="12"/>
                      <a:pt x="3" y="35"/>
                    </a:cubicBezTo>
                    <a:cubicBezTo>
                      <a:pt x="2" y="58"/>
                      <a:pt x="0" y="82"/>
                      <a:pt x="3" y="85"/>
                    </a:cubicBezTo>
                    <a:cubicBezTo>
                      <a:pt x="6" y="89"/>
                      <a:pt x="29" y="96"/>
                      <a:pt x="33" y="89"/>
                    </a:cubicBezTo>
                    <a:cubicBezTo>
                      <a:pt x="37" y="82"/>
                      <a:pt x="34" y="74"/>
                      <a:pt x="40" y="63"/>
                    </a:cubicBezTo>
                    <a:cubicBezTo>
                      <a:pt x="45" y="51"/>
                      <a:pt x="30" y="57"/>
                      <a:pt x="45" y="43"/>
                    </a:cubicBezTo>
                    <a:cubicBezTo>
                      <a:pt x="60" y="29"/>
                      <a:pt x="44" y="36"/>
                      <a:pt x="52" y="23"/>
                    </a:cubicBezTo>
                    <a:cubicBezTo>
                      <a:pt x="60" y="10"/>
                      <a:pt x="57" y="15"/>
                      <a:pt x="51" y="15"/>
                    </a:cubicBezTo>
                    <a:cubicBezTo>
                      <a:pt x="44" y="15"/>
                      <a:pt x="22" y="1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233"/>
              <p:cNvSpPr>
                <a:spLocks/>
              </p:cNvSpPr>
              <p:nvPr/>
            </p:nvSpPr>
            <p:spPr bwMode="auto">
              <a:xfrm>
                <a:off x="1301750" y="1420813"/>
                <a:ext cx="98425" cy="127000"/>
              </a:xfrm>
              <a:custGeom>
                <a:avLst/>
                <a:gdLst>
                  <a:gd name="T0" fmla="*/ 7 w 61"/>
                  <a:gd name="T1" fmla="*/ 13 h 79"/>
                  <a:gd name="T2" fmla="*/ 60 w 61"/>
                  <a:gd name="T3" fmla="*/ 0 h 79"/>
                  <a:gd name="T4" fmla="*/ 61 w 61"/>
                  <a:gd name="T5" fmla="*/ 78 h 79"/>
                  <a:gd name="T6" fmla="*/ 47 w 61"/>
                  <a:gd name="T7" fmla="*/ 61 h 79"/>
                  <a:gd name="T8" fmla="*/ 27 w 61"/>
                  <a:gd name="T9" fmla="*/ 31 h 79"/>
                  <a:gd name="T10" fmla="*/ 7 w 61"/>
                  <a:gd name="T11" fmla="*/ 13 h 79"/>
                </a:gdLst>
                <a:ahLst/>
                <a:cxnLst>
                  <a:cxn ang="0">
                    <a:pos x="T0" y="T1"/>
                  </a:cxn>
                  <a:cxn ang="0">
                    <a:pos x="T2" y="T3"/>
                  </a:cxn>
                  <a:cxn ang="0">
                    <a:pos x="T4" y="T5"/>
                  </a:cxn>
                  <a:cxn ang="0">
                    <a:pos x="T6" y="T7"/>
                  </a:cxn>
                  <a:cxn ang="0">
                    <a:pos x="T8" y="T9"/>
                  </a:cxn>
                  <a:cxn ang="0">
                    <a:pos x="T10" y="T11"/>
                  </a:cxn>
                </a:cxnLst>
                <a:rect l="0" t="0" r="r" b="b"/>
                <a:pathLst>
                  <a:path w="61" h="79">
                    <a:moveTo>
                      <a:pt x="7" y="13"/>
                    </a:moveTo>
                    <a:cubicBezTo>
                      <a:pt x="7" y="13"/>
                      <a:pt x="49" y="15"/>
                      <a:pt x="60" y="0"/>
                    </a:cubicBezTo>
                    <a:cubicBezTo>
                      <a:pt x="61" y="78"/>
                      <a:pt x="61" y="78"/>
                      <a:pt x="61" y="78"/>
                    </a:cubicBezTo>
                    <a:cubicBezTo>
                      <a:pt x="61" y="78"/>
                      <a:pt x="52" y="79"/>
                      <a:pt x="47" y="61"/>
                    </a:cubicBezTo>
                    <a:cubicBezTo>
                      <a:pt x="42" y="44"/>
                      <a:pt x="41" y="33"/>
                      <a:pt x="27" y="31"/>
                    </a:cubicBezTo>
                    <a:cubicBezTo>
                      <a:pt x="13" y="29"/>
                      <a:pt x="0" y="19"/>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234"/>
              <p:cNvSpPr>
                <a:spLocks/>
              </p:cNvSpPr>
              <p:nvPr/>
            </p:nvSpPr>
            <p:spPr bwMode="auto">
              <a:xfrm>
                <a:off x="1373188" y="1719263"/>
                <a:ext cx="133350" cy="374650"/>
              </a:xfrm>
              <a:custGeom>
                <a:avLst/>
                <a:gdLst>
                  <a:gd name="T0" fmla="*/ 69 w 83"/>
                  <a:gd name="T1" fmla="*/ 0 h 233"/>
                  <a:gd name="T2" fmla="*/ 42 w 83"/>
                  <a:gd name="T3" fmla="*/ 15 h 233"/>
                  <a:gd name="T4" fmla="*/ 12 w 83"/>
                  <a:gd name="T5" fmla="*/ 64 h 233"/>
                  <a:gd name="T6" fmla="*/ 38 w 83"/>
                  <a:gd name="T7" fmla="*/ 122 h 233"/>
                  <a:gd name="T8" fmla="*/ 34 w 83"/>
                  <a:gd name="T9" fmla="*/ 197 h 233"/>
                  <a:gd name="T10" fmla="*/ 81 w 83"/>
                  <a:gd name="T11" fmla="*/ 69 h 233"/>
                  <a:gd name="T12" fmla="*/ 69 w 83"/>
                  <a:gd name="T13" fmla="*/ 0 h 233"/>
                </a:gdLst>
                <a:ahLst/>
                <a:cxnLst>
                  <a:cxn ang="0">
                    <a:pos x="T0" y="T1"/>
                  </a:cxn>
                  <a:cxn ang="0">
                    <a:pos x="T2" y="T3"/>
                  </a:cxn>
                  <a:cxn ang="0">
                    <a:pos x="T4" y="T5"/>
                  </a:cxn>
                  <a:cxn ang="0">
                    <a:pos x="T6" y="T7"/>
                  </a:cxn>
                  <a:cxn ang="0">
                    <a:pos x="T8" y="T9"/>
                  </a:cxn>
                  <a:cxn ang="0">
                    <a:pos x="T10" y="T11"/>
                  </a:cxn>
                  <a:cxn ang="0">
                    <a:pos x="T12" y="T13"/>
                  </a:cxn>
                </a:cxnLst>
                <a:rect l="0" t="0" r="r" b="b"/>
                <a:pathLst>
                  <a:path w="83" h="233">
                    <a:moveTo>
                      <a:pt x="69" y="0"/>
                    </a:moveTo>
                    <a:cubicBezTo>
                      <a:pt x="69" y="0"/>
                      <a:pt x="70" y="11"/>
                      <a:pt x="42" y="15"/>
                    </a:cubicBezTo>
                    <a:cubicBezTo>
                      <a:pt x="13" y="19"/>
                      <a:pt x="11" y="36"/>
                      <a:pt x="12" y="64"/>
                    </a:cubicBezTo>
                    <a:cubicBezTo>
                      <a:pt x="14" y="93"/>
                      <a:pt x="43" y="88"/>
                      <a:pt x="38" y="122"/>
                    </a:cubicBezTo>
                    <a:cubicBezTo>
                      <a:pt x="33" y="157"/>
                      <a:pt x="0" y="160"/>
                      <a:pt x="34" y="197"/>
                    </a:cubicBezTo>
                    <a:cubicBezTo>
                      <a:pt x="68" y="233"/>
                      <a:pt x="78" y="69"/>
                      <a:pt x="81" y="69"/>
                    </a:cubicBezTo>
                    <a:cubicBezTo>
                      <a:pt x="83" y="69"/>
                      <a:pt x="75" y="83"/>
                      <a:pt x="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6" name="组合 175"/>
            <p:cNvGrpSpPr/>
            <p:nvPr/>
          </p:nvGrpSpPr>
          <p:grpSpPr>
            <a:xfrm>
              <a:off x="8440055" y="4485504"/>
              <a:ext cx="2370017" cy="858081"/>
              <a:chOff x="876871" y="4710606"/>
              <a:chExt cx="2370017" cy="858081"/>
            </a:xfrm>
          </p:grpSpPr>
          <p:sp>
            <p:nvSpPr>
              <p:cNvPr id="177" name="矩形 176"/>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78" name="矩形 177"/>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spTree>
    <p:extLst>
      <p:ext uri="{BB962C8B-B14F-4D97-AF65-F5344CB8AC3E}">
        <p14:creationId xmlns:p14="http://schemas.microsoft.com/office/powerpoint/2010/main" val="1675828764"/>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fade">
                                      <p:cBhvr>
                                        <p:cTn id="7" dur="500"/>
                                        <p:tgtEl>
                                          <p:spTgt spid="18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1"/>
                                        </p:tgtEl>
                                        <p:attrNameLst>
                                          <p:attrName>style.visibility</p:attrName>
                                        </p:attrNameLst>
                                      </p:cBhvr>
                                      <p:to>
                                        <p:strVal val="visible"/>
                                      </p:to>
                                    </p:set>
                                    <p:animEffect transition="in" filter="fade">
                                      <p:cBhvr>
                                        <p:cTn id="11" dur="500"/>
                                        <p:tgtEl>
                                          <p:spTgt spid="18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0"/>
                                        </p:tgtEl>
                                        <p:attrNameLst>
                                          <p:attrName>style.visibility</p:attrName>
                                        </p:attrNameLst>
                                      </p:cBhvr>
                                      <p:to>
                                        <p:strVal val="visible"/>
                                      </p:to>
                                    </p:set>
                                    <p:animEffect transition="in" filter="fade">
                                      <p:cBhvr>
                                        <p:cTn id="15" dur="500"/>
                                        <p:tgtEl>
                                          <p:spTgt spid="18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9"/>
                                        </p:tgtEl>
                                        <p:attrNameLst>
                                          <p:attrName>style.visibility</p:attrName>
                                        </p:attrNameLst>
                                      </p:cBhvr>
                                      <p:to>
                                        <p:strVal val="visible"/>
                                      </p:to>
                                    </p:set>
                                    <p:animEffect transition="in" filter="fade">
                                      <p:cBhvr>
                                        <p:cTn id="19"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4718342" y="3264436"/>
            <a:ext cx="791600" cy="1603800"/>
          </a:xfrm>
          <a:custGeom>
            <a:avLst/>
            <a:gdLst>
              <a:gd name="T0" fmla="*/ 27 w 114"/>
              <a:gd name="T1" fmla="*/ 96 h 231"/>
              <a:gd name="T2" fmla="*/ 0 w 114"/>
              <a:gd name="T3" fmla="*/ 117 h 231"/>
              <a:gd name="T4" fmla="*/ 27 w 114"/>
              <a:gd name="T5" fmla="*/ 137 h 231"/>
              <a:gd name="T6" fmla="*/ 70 w 114"/>
              <a:gd name="T7" fmla="*/ 231 h 231"/>
              <a:gd name="T8" fmla="*/ 111 w 114"/>
              <a:gd name="T9" fmla="*/ 190 h 231"/>
              <a:gd name="T10" fmla="*/ 84 w 114"/>
              <a:gd name="T11" fmla="*/ 117 h 231"/>
              <a:gd name="T12" fmla="*/ 114 w 114"/>
              <a:gd name="T13" fmla="*/ 41 h 231"/>
              <a:gd name="T14" fmla="*/ 73 w 114"/>
              <a:gd name="T15" fmla="*/ 0 h 231"/>
              <a:gd name="T16" fmla="*/ 27 w 114"/>
              <a:gd name="T17" fmla="*/ 9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31">
                <a:moveTo>
                  <a:pt x="27" y="96"/>
                </a:moveTo>
                <a:cubicBezTo>
                  <a:pt x="0" y="117"/>
                  <a:pt x="0" y="117"/>
                  <a:pt x="0" y="117"/>
                </a:cubicBezTo>
                <a:cubicBezTo>
                  <a:pt x="27" y="137"/>
                  <a:pt x="27" y="137"/>
                  <a:pt x="27" y="137"/>
                </a:cubicBezTo>
                <a:cubicBezTo>
                  <a:pt x="32" y="173"/>
                  <a:pt x="47" y="205"/>
                  <a:pt x="70" y="231"/>
                </a:cubicBezTo>
                <a:cubicBezTo>
                  <a:pt x="111" y="190"/>
                  <a:pt x="111" y="190"/>
                  <a:pt x="111" y="190"/>
                </a:cubicBezTo>
                <a:cubicBezTo>
                  <a:pt x="94" y="170"/>
                  <a:pt x="84" y="145"/>
                  <a:pt x="84" y="117"/>
                </a:cubicBezTo>
                <a:cubicBezTo>
                  <a:pt x="84" y="87"/>
                  <a:pt x="95" y="61"/>
                  <a:pt x="114" y="41"/>
                </a:cubicBezTo>
                <a:cubicBezTo>
                  <a:pt x="73" y="0"/>
                  <a:pt x="73" y="0"/>
                  <a:pt x="73" y="0"/>
                </a:cubicBezTo>
                <a:cubicBezTo>
                  <a:pt x="48" y="25"/>
                  <a:pt x="32" y="59"/>
                  <a:pt x="27" y="9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7"/>
          <p:cNvSpPr>
            <a:spLocks/>
          </p:cNvSpPr>
          <p:nvPr/>
        </p:nvSpPr>
        <p:spPr bwMode="auto">
          <a:xfrm>
            <a:off x="5245095" y="4626928"/>
            <a:ext cx="1653827" cy="791600"/>
          </a:xfrm>
          <a:custGeom>
            <a:avLst/>
            <a:gdLst>
              <a:gd name="T0" fmla="*/ 41 w 238"/>
              <a:gd name="T1" fmla="*/ 0 h 114"/>
              <a:gd name="T2" fmla="*/ 0 w 238"/>
              <a:gd name="T3" fmla="*/ 41 h 114"/>
              <a:gd name="T4" fmla="*/ 102 w 238"/>
              <a:gd name="T5" fmla="*/ 91 h 114"/>
              <a:gd name="T6" fmla="*/ 119 w 238"/>
              <a:gd name="T7" fmla="*/ 114 h 114"/>
              <a:gd name="T8" fmla="*/ 136 w 238"/>
              <a:gd name="T9" fmla="*/ 91 h 114"/>
              <a:gd name="T10" fmla="*/ 238 w 238"/>
              <a:gd name="T11" fmla="*/ 45 h 114"/>
              <a:gd name="T12" fmla="*/ 197 w 238"/>
              <a:gd name="T13" fmla="*/ 4 h 114"/>
              <a:gd name="T14" fmla="*/ 121 w 238"/>
              <a:gd name="T15" fmla="*/ 34 h 114"/>
              <a:gd name="T16" fmla="*/ 41 w 238"/>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14">
                <a:moveTo>
                  <a:pt x="41" y="0"/>
                </a:moveTo>
                <a:cubicBezTo>
                  <a:pt x="0" y="41"/>
                  <a:pt x="0" y="41"/>
                  <a:pt x="0" y="41"/>
                </a:cubicBezTo>
                <a:cubicBezTo>
                  <a:pt x="26" y="68"/>
                  <a:pt x="62" y="86"/>
                  <a:pt x="102" y="91"/>
                </a:cubicBezTo>
                <a:cubicBezTo>
                  <a:pt x="119" y="114"/>
                  <a:pt x="119" y="114"/>
                  <a:pt x="119" y="114"/>
                </a:cubicBezTo>
                <a:cubicBezTo>
                  <a:pt x="136" y="91"/>
                  <a:pt x="136" y="91"/>
                  <a:pt x="136" y="91"/>
                </a:cubicBezTo>
                <a:cubicBezTo>
                  <a:pt x="176" y="88"/>
                  <a:pt x="211" y="71"/>
                  <a:pt x="238" y="45"/>
                </a:cubicBezTo>
                <a:cubicBezTo>
                  <a:pt x="197" y="4"/>
                  <a:pt x="197" y="4"/>
                  <a:pt x="197" y="4"/>
                </a:cubicBezTo>
                <a:cubicBezTo>
                  <a:pt x="177" y="23"/>
                  <a:pt x="151" y="34"/>
                  <a:pt x="121" y="34"/>
                </a:cubicBezTo>
                <a:cubicBezTo>
                  <a:pt x="90" y="34"/>
                  <a:pt x="61" y="21"/>
                  <a:pt x="41" y="0"/>
                </a:cubicBezTo>
                <a:close/>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8"/>
          <p:cNvSpPr>
            <a:spLocks/>
          </p:cNvSpPr>
          <p:nvPr/>
        </p:nvSpPr>
        <p:spPr bwMode="auto">
          <a:xfrm>
            <a:off x="5268637" y="2708255"/>
            <a:ext cx="1609686" cy="791600"/>
          </a:xfrm>
          <a:custGeom>
            <a:avLst/>
            <a:gdLst>
              <a:gd name="T0" fmla="*/ 116 w 232"/>
              <a:gd name="T1" fmla="*/ 0 h 114"/>
              <a:gd name="T2" fmla="*/ 95 w 232"/>
              <a:gd name="T3" fmla="*/ 27 h 114"/>
              <a:gd name="T4" fmla="*/ 0 w 232"/>
              <a:gd name="T5" fmla="*/ 73 h 114"/>
              <a:gd name="T6" fmla="*/ 41 w 232"/>
              <a:gd name="T7" fmla="*/ 114 h 114"/>
              <a:gd name="T8" fmla="*/ 118 w 232"/>
              <a:gd name="T9" fmla="*/ 84 h 114"/>
              <a:gd name="T10" fmla="*/ 191 w 232"/>
              <a:gd name="T11" fmla="*/ 110 h 114"/>
              <a:gd name="T12" fmla="*/ 232 w 232"/>
              <a:gd name="T13" fmla="*/ 69 h 114"/>
              <a:gd name="T14" fmla="*/ 136 w 232"/>
              <a:gd name="T15" fmla="*/ 27 h 114"/>
              <a:gd name="T16" fmla="*/ 116 w 232"/>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14">
                <a:moveTo>
                  <a:pt x="116" y="0"/>
                </a:moveTo>
                <a:cubicBezTo>
                  <a:pt x="95" y="27"/>
                  <a:pt x="95" y="27"/>
                  <a:pt x="95" y="27"/>
                </a:cubicBezTo>
                <a:cubicBezTo>
                  <a:pt x="59" y="32"/>
                  <a:pt x="25" y="49"/>
                  <a:pt x="0" y="73"/>
                </a:cubicBezTo>
                <a:cubicBezTo>
                  <a:pt x="41" y="114"/>
                  <a:pt x="41" y="114"/>
                  <a:pt x="41" y="114"/>
                </a:cubicBezTo>
                <a:cubicBezTo>
                  <a:pt x="61" y="95"/>
                  <a:pt x="88" y="84"/>
                  <a:pt x="118" y="84"/>
                </a:cubicBezTo>
                <a:cubicBezTo>
                  <a:pt x="146" y="84"/>
                  <a:pt x="171" y="94"/>
                  <a:pt x="191" y="110"/>
                </a:cubicBezTo>
                <a:cubicBezTo>
                  <a:pt x="232" y="69"/>
                  <a:pt x="232" y="69"/>
                  <a:pt x="232" y="69"/>
                </a:cubicBezTo>
                <a:cubicBezTo>
                  <a:pt x="206" y="46"/>
                  <a:pt x="173" y="30"/>
                  <a:pt x="136" y="27"/>
                </a:cubicBezTo>
                <a:lnTo>
                  <a:pt x="116" y="0"/>
                </a:lnTo>
                <a:close/>
              </a:path>
            </a:pathLst>
          </a:custGeom>
          <a:solidFill>
            <a:schemeClr val="bg1">
              <a:alpha val="8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9"/>
          <p:cNvSpPr>
            <a:spLocks/>
          </p:cNvSpPr>
          <p:nvPr/>
        </p:nvSpPr>
        <p:spPr bwMode="auto">
          <a:xfrm>
            <a:off x="6642901" y="3229123"/>
            <a:ext cx="791600" cy="1668541"/>
          </a:xfrm>
          <a:custGeom>
            <a:avLst/>
            <a:gdLst>
              <a:gd name="T0" fmla="*/ 91 w 114"/>
              <a:gd name="T1" fmla="*/ 104 h 240"/>
              <a:gd name="T2" fmla="*/ 41 w 114"/>
              <a:gd name="T3" fmla="*/ 0 h 240"/>
              <a:gd name="T4" fmla="*/ 0 w 114"/>
              <a:gd name="T5" fmla="*/ 41 h 240"/>
              <a:gd name="T6" fmla="*/ 33 w 114"/>
              <a:gd name="T7" fmla="*/ 122 h 240"/>
              <a:gd name="T8" fmla="*/ 3 w 114"/>
              <a:gd name="T9" fmla="*/ 199 h 240"/>
              <a:gd name="T10" fmla="*/ 44 w 114"/>
              <a:gd name="T11" fmla="*/ 240 h 240"/>
              <a:gd name="T12" fmla="*/ 90 w 114"/>
              <a:gd name="T13" fmla="*/ 139 h 240"/>
              <a:gd name="T14" fmla="*/ 114 w 114"/>
              <a:gd name="T15" fmla="*/ 122 h 240"/>
              <a:gd name="T16" fmla="*/ 91 w 114"/>
              <a:gd name="T17" fmla="*/ 10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40">
                <a:moveTo>
                  <a:pt x="91" y="104"/>
                </a:moveTo>
                <a:cubicBezTo>
                  <a:pt x="86" y="64"/>
                  <a:pt x="68" y="27"/>
                  <a:pt x="41" y="0"/>
                </a:cubicBezTo>
                <a:cubicBezTo>
                  <a:pt x="0" y="41"/>
                  <a:pt x="0" y="41"/>
                  <a:pt x="0" y="41"/>
                </a:cubicBezTo>
                <a:cubicBezTo>
                  <a:pt x="20" y="62"/>
                  <a:pt x="33" y="90"/>
                  <a:pt x="33" y="122"/>
                </a:cubicBezTo>
                <a:cubicBezTo>
                  <a:pt x="33" y="152"/>
                  <a:pt x="22" y="179"/>
                  <a:pt x="3" y="199"/>
                </a:cubicBezTo>
                <a:cubicBezTo>
                  <a:pt x="44" y="240"/>
                  <a:pt x="44" y="240"/>
                  <a:pt x="44" y="240"/>
                </a:cubicBezTo>
                <a:cubicBezTo>
                  <a:pt x="69" y="213"/>
                  <a:pt x="87" y="178"/>
                  <a:pt x="90" y="139"/>
                </a:cubicBezTo>
                <a:cubicBezTo>
                  <a:pt x="114" y="122"/>
                  <a:pt x="114" y="122"/>
                  <a:pt x="114" y="122"/>
                </a:cubicBezTo>
                <a:lnTo>
                  <a:pt x="91" y="104"/>
                </a:lnTo>
                <a:close/>
              </a:path>
            </a:pathLst>
          </a:custGeom>
          <a:solidFill>
            <a:schemeClr val="bg1">
              <a:alpha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 name="组合 5"/>
          <p:cNvGrpSpPr/>
          <p:nvPr/>
        </p:nvGrpSpPr>
        <p:grpSpPr>
          <a:xfrm>
            <a:off x="5722534" y="3757087"/>
            <a:ext cx="678595" cy="612608"/>
            <a:chOff x="3546346" y="2339026"/>
            <a:chExt cx="903209" cy="815382"/>
          </a:xfrm>
          <a:solidFill>
            <a:schemeClr val="bg1"/>
          </a:solidFill>
        </p:grpSpPr>
        <p:pic>
          <p:nvPicPr>
            <p:cNvPr id="7" name="Picture 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599" y="3101278"/>
              <a:ext cx="899956" cy="53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8"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5" name="组合 14"/>
          <p:cNvGrpSpPr/>
          <p:nvPr/>
        </p:nvGrpSpPr>
        <p:grpSpPr>
          <a:xfrm>
            <a:off x="7794861" y="3647595"/>
            <a:ext cx="2370017" cy="858081"/>
            <a:chOff x="7871783" y="3339079"/>
            <a:chExt cx="2370017" cy="858081"/>
          </a:xfrm>
        </p:grpSpPr>
        <p:sp>
          <p:nvSpPr>
            <p:cNvPr id="16" name="矩形 15"/>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7" name="矩形 16"/>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8" name="组合 17"/>
          <p:cNvGrpSpPr/>
          <p:nvPr/>
        </p:nvGrpSpPr>
        <p:grpSpPr>
          <a:xfrm>
            <a:off x="2035944" y="3647595"/>
            <a:ext cx="2370017" cy="858081"/>
            <a:chOff x="2483793" y="4917978"/>
            <a:chExt cx="2370017" cy="858081"/>
          </a:xfrm>
        </p:grpSpPr>
        <p:sp>
          <p:nvSpPr>
            <p:cNvPr id="19" name="矩形 18"/>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0" name="矩形 19"/>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1" name="组合 20"/>
          <p:cNvGrpSpPr/>
          <p:nvPr/>
        </p:nvGrpSpPr>
        <p:grpSpPr>
          <a:xfrm>
            <a:off x="4886999" y="5595696"/>
            <a:ext cx="2370017" cy="858081"/>
            <a:chOff x="-391249" y="892303"/>
            <a:chExt cx="2370017" cy="858081"/>
          </a:xfrm>
        </p:grpSpPr>
        <p:sp>
          <p:nvSpPr>
            <p:cNvPr id="22" name="矩形 21"/>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3" name="矩形 22"/>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4" name="组合 23"/>
          <p:cNvGrpSpPr/>
          <p:nvPr/>
        </p:nvGrpSpPr>
        <p:grpSpPr>
          <a:xfrm>
            <a:off x="4886999" y="1721054"/>
            <a:ext cx="2370017" cy="858081"/>
            <a:chOff x="-391249" y="892303"/>
            <a:chExt cx="2370017" cy="858081"/>
          </a:xfrm>
        </p:grpSpPr>
        <p:sp>
          <p:nvSpPr>
            <p:cNvPr id="25" name="矩形 24"/>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6" name="矩形 25"/>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770114699"/>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60262" y="953793"/>
            <a:ext cx="5671476" cy="409682"/>
            <a:chOff x="3260262" y="1087143"/>
            <a:chExt cx="5671476" cy="409682"/>
          </a:xfrm>
        </p:grpSpPr>
        <p:sp>
          <p:nvSpPr>
            <p:cNvPr id="14" name="任意多边形 13"/>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3552825" y="3373673"/>
            <a:ext cx="5086350" cy="1888890"/>
            <a:chOff x="3552825" y="3373673"/>
            <a:chExt cx="5086350" cy="1888890"/>
          </a:xfrm>
        </p:grpSpPr>
        <p:grpSp>
          <p:nvGrpSpPr>
            <p:cNvPr id="40" name="组合 39"/>
            <p:cNvGrpSpPr/>
            <p:nvPr/>
          </p:nvGrpSpPr>
          <p:grpSpPr>
            <a:xfrm>
              <a:off x="3552825" y="3373673"/>
              <a:ext cx="5086350" cy="1888890"/>
              <a:chOff x="3552825" y="3373673"/>
              <a:chExt cx="5086350" cy="1888890"/>
            </a:xfrm>
          </p:grpSpPr>
          <p:sp>
            <p:nvSpPr>
              <p:cNvPr id="39" name="任意多边形 38"/>
              <p:cNvSpPr/>
              <p:nvPr/>
            </p:nvSpPr>
            <p:spPr>
              <a:xfrm>
                <a:off x="3562349" y="3376613"/>
                <a:ext cx="5067300" cy="1876425"/>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 name="组合 2"/>
              <p:cNvGrpSpPr/>
              <p:nvPr/>
            </p:nvGrpSpPr>
            <p:grpSpPr>
              <a:xfrm>
                <a:off x="4329216" y="3905250"/>
                <a:ext cx="3533567" cy="819150"/>
                <a:chOff x="2113645" y="2580574"/>
                <a:chExt cx="3533567" cy="819150"/>
              </a:xfrm>
            </p:grpSpPr>
            <p:sp>
              <p:nvSpPr>
                <p:cNvPr id="4" name="矩形 3"/>
                <p:cNvSpPr/>
                <p:nvPr/>
              </p:nvSpPr>
              <p:spPr>
                <a:xfrm>
                  <a:off x="2623413" y="2721293"/>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5" name="组合 4"/>
                <p:cNvGrpSpPr/>
                <p:nvPr/>
              </p:nvGrpSpPr>
              <p:grpSpPr>
                <a:xfrm>
                  <a:off x="2113645" y="2580574"/>
                  <a:ext cx="3364135" cy="819150"/>
                  <a:chOff x="4489409" y="2139320"/>
                  <a:chExt cx="3364135" cy="819150"/>
                </a:xfrm>
              </p:grpSpPr>
              <p:cxnSp>
                <p:nvCxnSpPr>
                  <p:cNvPr id="9" name="直接连接符 8"/>
                  <p:cNvCxnSpPr/>
                  <p:nvPr/>
                </p:nvCxnSpPr>
                <p:spPr>
                  <a:xfrm>
                    <a:off x="4489409" y="213932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89409" y="295847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2189259" y="2773269"/>
                  <a:ext cx="421704" cy="421704"/>
                </a:xfrm>
                <a:prstGeom prst="ellipse">
                  <a:avLst/>
                </a:prstGeom>
                <a:solidFill>
                  <a:srgbClr val="D801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5" name="任意多边形 34"/>
              <p:cNvSpPr/>
              <p:nvPr/>
            </p:nvSpPr>
            <p:spPr>
              <a:xfrm>
                <a:off x="3552825" y="3373673"/>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35"/>
              <p:cNvSpPr/>
              <p:nvPr/>
            </p:nvSpPr>
            <p:spPr>
              <a:xfrm rot="10800000">
                <a:off x="8294961" y="4921486"/>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 name="文本框 29"/>
            <p:cNvSpPr txBox="1"/>
            <p:nvPr/>
          </p:nvSpPr>
          <p:spPr>
            <a:xfrm>
              <a:off x="4513399" y="4227862"/>
              <a:ext cx="211932" cy="173926"/>
            </a:xfrm>
            <a:custGeom>
              <a:avLst/>
              <a:gdLst/>
              <a:ahLst/>
              <a:cxnLst/>
              <a:rect l="l" t="t" r="r" b="b"/>
              <a:pathLst>
                <a:path w="228637" h="187635">
                  <a:moveTo>
                    <a:pt x="170706" y="44649"/>
                  </a:moveTo>
                  <a:lnTo>
                    <a:pt x="150781" y="121556"/>
                  </a:lnTo>
                  <a:lnTo>
                    <a:pt x="170706" y="121556"/>
                  </a:lnTo>
                  <a:close/>
                  <a:moveTo>
                    <a:pt x="53355" y="27794"/>
                  </a:moveTo>
                  <a:cubicBezTo>
                    <a:pt x="50006" y="27794"/>
                    <a:pt x="47792" y="29078"/>
                    <a:pt x="46713" y="31645"/>
                  </a:cubicBezTo>
                  <a:cubicBezTo>
                    <a:pt x="45634" y="34212"/>
                    <a:pt x="45095" y="40147"/>
                    <a:pt x="45095" y="49448"/>
                  </a:cubicBezTo>
                  <a:lnTo>
                    <a:pt x="45095" y="137629"/>
                  </a:lnTo>
                  <a:cubicBezTo>
                    <a:pt x="45095" y="148122"/>
                    <a:pt x="45597" y="154447"/>
                    <a:pt x="46602" y="156605"/>
                  </a:cubicBezTo>
                  <a:cubicBezTo>
                    <a:pt x="47606" y="158763"/>
                    <a:pt x="49783" y="159842"/>
                    <a:pt x="53132" y="159842"/>
                  </a:cubicBezTo>
                  <a:cubicBezTo>
                    <a:pt x="56480" y="159842"/>
                    <a:pt x="58675" y="158577"/>
                    <a:pt x="59717" y="156047"/>
                  </a:cubicBezTo>
                  <a:cubicBezTo>
                    <a:pt x="60759" y="153517"/>
                    <a:pt x="61280" y="147824"/>
                    <a:pt x="61280" y="138969"/>
                  </a:cubicBezTo>
                  <a:lnTo>
                    <a:pt x="61280" y="49448"/>
                  </a:lnTo>
                  <a:cubicBezTo>
                    <a:pt x="61280" y="39849"/>
                    <a:pt x="60815" y="33840"/>
                    <a:pt x="59885" y="31422"/>
                  </a:cubicBezTo>
                  <a:cubicBezTo>
                    <a:pt x="58955" y="29003"/>
                    <a:pt x="56778" y="27794"/>
                    <a:pt x="53355" y="27794"/>
                  </a:cubicBezTo>
                  <a:close/>
                  <a:moveTo>
                    <a:pt x="156083" y="3461"/>
                  </a:moveTo>
                  <a:lnTo>
                    <a:pt x="215801" y="3461"/>
                  </a:lnTo>
                  <a:lnTo>
                    <a:pt x="215801" y="121556"/>
                  </a:lnTo>
                  <a:lnTo>
                    <a:pt x="228637" y="121556"/>
                  </a:lnTo>
                  <a:lnTo>
                    <a:pt x="228637" y="152363"/>
                  </a:lnTo>
                  <a:lnTo>
                    <a:pt x="215801" y="152363"/>
                  </a:lnTo>
                  <a:lnTo>
                    <a:pt x="215801" y="184175"/>
                  </a:lnTo>
                  <a:lnTo>
                    <a:pt x="170706" y="184175"/>
                  </a:lnTo>
                  <a:lnTo>
                    <a:pt x="170706" y="152363"/>
                  </a:lnTo>
                  <a:lnTo>
                    <a:pt x="117128" y="152363"/>
                  </a:lnTo>
                  <a:lnTo>
                    <a:pt x="117128" y="121556"/>
                  </a:ln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7"/>
                    <a:pt x="105631" y="148568"/>
                    <a:pt x="104142" y="154819"/>
                  </a:cubicBezTo>
                  <a:cubicBezTo>
                    <a:pt x="102654" y="161070"/>
                    <a:pt x="99566" y="166911"/>
                    <a:pt x="94878" y="172343"/>
                  </a:cubicBezTo>
                  <a:cubicBezTo>
                    <a:pt x="90190" y="177776"/>
                    <a:pt x="84534" y="181682"/>
                    <a:pt x="77911" y="184064"/>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8"/>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58842887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14:presetBounceEnd="46000">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14:bounceEnd="46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406920" y="2853491"/>
            <a:ext cx="1311043" cy="1311043"/>
            <a:chOff x="2851045" y="3244016"/>
            <a:chExt cx="1311043" cy="1311043"/>
          </a:xfrm>
        </p:grpSpPr>
        <p:sp>
          <p:nvSpPr>
            <p:cNvPr id="2" name="椭圆 1"/>
            <p:cNvSpPr/>
            <p:nvPr/>
          </p:nvSpPr>
          <p:spPr>
            <a:xfrm>
              <a:off x="2900912" y="3282592"/>
              <a:ext cx="1243533" cy="1243532"/>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nvGrpSpPr>
            <p:cNvPr id="14" name="组合 13"/>
            <p:cNvGrpSpPr/>
            <p:nvPr/>
          </p:nvGrpSpPr>
          <p:grpSpPr>
            <a:xfrm>
              <a:off x="2851045" y="3244016"/>
              <a:ext cx="1311043" cy="1311043"/>
              <a:chOff x="2851045" y="3244016"/>
              <a:chExt cx="1311043" cy="1311043"/>
            </a:xfrm>
          </p:grpSpPr>
          <p:sp>
            <p:nvSpPr>
              <p:cNvPr id="3" name="TextBox 338"/>
              <p:cNvSpPr txBox="1">
                <a:spLocks noChangeArrowheads="1"/>
              </p:cNvSpPr>
              <p:nvPr/>
            </p:nvSpPr>
            <p:spPr bwMode="auto">
              <a:xfrm>
                <a:off x="2871834" y="3720245"/>
                <a:ext cx="12814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82%</a:t>
                </a:r>
              </a:p>
            </p:txBody>
          </p:sp>
          <p:sp>
            <p:nvSpPr>
              <p:cNvPr id="4" name="空心弧 3"/>
              <p:cNvSpPr/>
              <p:nvPr/>
            </p:nvSpPr>
            <p:spPr>
              <a:xfrm rot="19800000">
                <a:off x="2851045" y="3244016"/>
                <a:ext cx="1311043" cy="1311043"/>
              </a:xfrm>
              <a:prstGeom prst="blockArc">
                <a:avLst>
                  <a:gd name="adj1" fmla="val 18153874"/>
                  <a:gd name="adj2" fmla="val 14191435"/>
                  <a:gd name="adj3" fmla="val 5402"/>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5" name="组合 14"/>
          <p:cNvGrpSpPr/>
          <p:nvPr/>
        </p:nvGrpSpPr>
        <p:grpSpPr>
          <a:xfrm>
            <a:off x="4007897" y="2827271"/>
            <a:ext cx="1311043" cy="1311043"/>
            <a:chOff x="4773559" y="3217796"/>
            <a:chExt cx="1311043" cy="1311043"/>
          </a:xfrm>
        </p:grpSpPr>
        <p:sp>
          <p:nvSpPr>
            <p:cNvPr id="5" name="TextBox 340"/>
            <p:cNvSpPr txBox="1">
              <a:spLocks noChangeArrowheads="1"/>
            </p:cNvSpPr>
            <p:nvPr/>
          </p:nvSpPr>
          <p:spPr bwMode="auto">
            <a:xfrm>
              <a:off x="4953322" y="3720245"/>
              <a:ext cx="9629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43%</a:t>
              </a:r>
            </a:p>
          </p:txBody>
        </p:sp>
        <p:sp>
          <p:nvSpPr>
            <p:cNvPr id="6" name="椭圆 5"/>
            <p:cNvSpPr/>
            <p:nvPr/>
          </p:nvSpPr>
          <p:spPr>
            <a:xfrm>
              <a:off x="4817950" y="3244016"/>
              <a:ext cx="1243533" cy="1243532"/>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7" name="空心弧 6"/>
            <p:cNvSpPr/>
            <p:nvPr/>
          </p:nvSpPr>
          <p:spPr>
            <a:xfrm rot="19800000">
              <a:off x="4773559" y="3217796"/>
              <a:ext cx="1311043" cy="1311043"/>
            </a:xfrm>
            <a:prstGeom prst="blockArc">
              <a:avLst>
                <a:gd name="adj1" fmla="val 18153874"/>
                <a:gd name="adj2" fmla="val 6208019"/>
                <a:gd name="adj3" fmla="val 547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6" name="组合 15"/>
          <p:cNvGrpSpPr/>
          <p:nvPr/>
        </p:nvGrpSpPr>
        <p:grpSpPr>
          <a:xfrm>
            <a:off x="6838303" y="2852536"/>
            <a:ext cx="1311043" cy="1311043"/>
            <a:chOff x="6595547" y="3243061"/>
            <a:chExt cx="1311043" cy="1311043"/>
          </a:xfrm>
        </p:grpSpPr>
        <p:sp>
          <p:nvSpPr>
            <p:cNvPr id="8" name="椭圆 7"/>
            <p:cNvSpPr/>
            <p:nvPr/>
          </p:nvSpPr>
          <p:spPr>
            <a:xfrm>
              <a:off x="6684296" y="3279411"/>
              <a:ext cx="1184838" cy="1184838"/>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9" name="TextBox 341"/>
            <p:cNvSpPr txBox="1">
              <a:spLocks noChangeArrowheads="1"/>
            </p:cNvSpPr>
            <p:nvPr/>
          </p:nvSpPr>
          <p:spPr bwMode="auto">
            <a:xfrm>
              <a:off x="6769823" y="3720245"/>
              <a:ext cx="9624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25%</a:t>
              </a:r>
            </a:p>
          </p:txBody>
        </p:sp>
        <p:sp>
          <p:nvSpPr>
            <p:cNvPr id="10" name="空心弧 9"/>
            <p:cNvSpPr/>
            <p:nvPr/>
          </p:nvSpPr>
          <p:spPr>
            <a:xfrm rot="19800000">
              <a:off x="6595547" y="3243061"/>
              <a:ext cx="1311043" cy="1311043"/>
            </a:xfrm>
            <a:prstGeom prst="blockArc">
              <a:avLst>
                <a:gd name="adj1" fmla="val 18153874"/>
                <a:gd name="adj2" fmla="val 2391340"/>
                <a:gd name="adj3" fmla="val 5676"/>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7" name="组合 16"/>
          <p:cNvGrpSpPr/>
          <p:nvPr/>
        </p:nvGrpSpPr>
        <p:grpSpPr>
          <a:xfrm>
            <a:off x="9507783" y="2857298"/>
            <a:ext cx="1311043" cy="1311043"/>
            <a:chOff x="8405629" y="3247823"/>
            <a:chExt cx="1311043" cy="1311043"/>
          </a:xfrm>
        </p:grpSpPr>
        <p:sp>
          <p:nvSpPr>
            <p:cNvPr id="11" name="椭圆 10"/>
            <p:cNvSpPr/>
            <p:nvPr/>
          </p:nvSpPr>
          <p:spPr>
            <a:xfrm>
              <a:off x="8494943" y="3286116"/>
              <a:ext cx="1184840" cy="1184838"/>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12" name="TextBox 342"/>
            <p:cNvSpPr txBox="1">
              <a:spLocks noChangeArrowheads="1"/>
            </p:cNvSpPr>
            <p:nvPr/>
          </p:nvSpPr>
          <p:spPr bwMode="auto">
            <a:xfrm>
              <a:off x="8620089" y="3720245"/>
              <a:ext cx="9631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10%</a:t>
              </a:r>
            </a:p>
          </p:txBody>
        </p:sp>
        <p:sp>
          <p:nvSpPr>
            <p:cNvPr id="13" name="空心弧 12"/>
            <p:cNvSpPr/>
            <p:nvPr/>
          </p:nvSpPr>
          <p:spPr>
            <a:xfrm rot="19800000">
              <a:off x="8405629" y="3247823"/>
              <a:ext cx="1311043" cy="1311043"/>
            </a:xfrm>
            <a:prstGeom prst="blockArc">
              <a:avLst>
                <a:gd name="adj1" fmla="val 18153874"/>
                <a:gd name="adj2" fmla="val 21071673"/>
                <a:gd name="adj3" fmla="val 536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21" name="组合 20"/>
          <p:cNvGrpSpPr/>
          <p:nvPr/>
        </p:nvGrpSpPr>
        <p:grpSpPr>
          <a:xfrm>
            <a:off x="877432" y="4573252"/>
            <a:ext cx="2370017" cy="858081"/>
            <a:chOff x="-391249" y="892303"/>
            <a:chExt cx="2370017" cy="858081"/>
          </a:xfrm>
        </p:grpSpPr>
        <p:sp>
          <p:nvSpPr>
            <p:cNvPr id="22" name="矩形 21"/>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3" name="矩形 22"/>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4" name="组合 23"/>
          <p:cNvGrpSpPr/>
          <p:nvPr/>
        </p:nvGrpSpPr>
        <p:grpSpPr>
          <a:xfrm>
            <a:off x="3489045" y="4573252"/>
            <a:ext cx="2370017" cy="858081"/>
            <a:chOff x="-391249" y="892303"/>
            <a:chExt cx="2370017" cy="858081"/>
          </a:xfrm>
        </p:grpSpPr>
        <p:sp>
          <p:nvSpPr>
            <p:cNvPr id="25" name="矩形 24"/>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6" name="矩形 25"/>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7" name="组合 26"/>
          <p:cNvGrpSpPr/>
          <p:nvPr/>
        </p:nvGrpSpPr>
        <p:grpSpPr>
          <a:xfrm>
            <a:off x="6308815" y="4573252"/>
            <a:ext cx="2370017" cy="858081"/>
            <a:chOff x="-391249" y="892303"/>
            <a:chExt cx="2370017" cy="858081"/>
          </a:xfrm>
        </p:grpSpPr>
        <p:sp>
          <p:nvSpPr>
            <p:cNvPr id="28" name="矩形 27"/>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9" name="矩形 28"/>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0" name="组合 29"/>
          <p:cNvGrpSpPr/>
          <p:nvPr/>
        </p:nvGrpSpPr>
        <p:grpSpPr>
          <a:xfrm>
            <a:off x="8978295" y="4573252"/>
            <a:ext cx="2370017" cy="858081"/>
            <a:chOff x="-391249" y="892303"/>
            <a:chExt cx="2370017" cy="858081"/>
          </a:xfrm>
        </p:grpSpPr>
        <p:sp>
          <p:nvSpPr>
            <p:cNvPr id="31" name="矩形 30"/>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3522662338"/>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6000" fill="hold" nodeType="withEffect" p14:presetBounceEnd="48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48000">
                                          <p:cBhvr additive="base">
                                            <p:cTn id="7"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accel="26000" fill="hold" nodeType="withEffect" p14:presetBounceEnd="48000">
                                      <p:stCondLst>
                                        <p:cond delay="200"/>
                                      </p:stCondLst>
                                      <p:childTnLst>
                                        <p:set>
                                          <p:cBhvr>
                                            <p:cTn id="10" dur="1" fill="hold">
                                              <p:stCondLst>
                                                <p:cond delay="0"/>
                                              </p:stCondLst>
                                            </p:cTn>
                                            <p:tgtEl>
                                              <p:spTgt spid="15"/>
                                            </p:tgtEl>
                                            <p:attrNameLst>
                                              <p:attrName>style.visibility</p:attrName>
                                            </p:attrNameLst>
                                          </p:cBhvr>
                                          <p:to>
                                            <p:strVal val="visible"/>
                                          </p:to>
                                        </p:set>
                                        <p:anim calcmode="lin" valueType="num" p14:bounceEnd="48000">
                                          <p:cBhvr additive="base">
                                            <p:cTn id="11" dur="500" fill="hold"/>
                                            <p:tgtEl>
                                              <p:spTgt spid="15"/>
                                            </p:tgtEl>
                                            <p:attrNameLst>
                                              <p:attrName>ppt_x</p:attrName>
                                            </p:attrNameLst>
                                          </p:cBhvr>
                                          <p:tavLst>
                                            <p:tav tm="0">
                                              <p:val>
                                                <p:strVal val="#ppt_x"/>
                                              </p:val>
                                            </p:tav>
                                            <p:tav tm="100000">
                                              <p:val>
                                                <p:strVal val="#ppt_x"/>
                                              </p:val>
                                            </p:tav>
                                          </p:tavLst>
                                        </p:anim>
                                        <p:anim calcmode="lin" valueType="num" p14:bounceEnd="48000">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accel="26000" fill="hold" nodeType="withEffect" p14:presetBounceEnd="48000">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14:bounceEnd="48000">
                                          <p:cBhvr additive="base">
                                            <p:cTn id="15"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accel="26000" fill="hold" nodeType="withEffect" p14:presetBounceEnd="48000">
                                      <p:stCondLst>
                                        <p:cond delay="800"/>
                                      </p:stCondLst>
                                      <p:childTnLst>
                                        <p:set>
                                          <p:cBhvr>
                                            <p:cTn id="18" dur="1" fill="hold">
                                              <p:stCondLst>
                                                <p:cond delay="0"/>
                                              </p:stCondLst>
                                            </p:cTn>
                                            <p:tgtEl>
                                              <p:spTgt spid="17"/>
                                            </p:tgtEl>
                                            <p:attrNameLst>
                                              <p:attrName>style.visibility</p:attrName>
                                            </p:attrNameLst>
                                          </p:cBhvr>
                                          <p:to>
                                            <p:strVal val="visible"/>
                                          </p:to>
                                        </p:set>
                                        <p:anim calcmode="lin" valueType="num" p14:bounceEnd="48000">
                                          <p:cBhvr additive="base">
                                            <p:cTn id="19"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1300"/>
                                </p:stCondLst>
                                <p:childTnLst>
                                  <p:par>
                                    <p:cTn id="22" presetID="10"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0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280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6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accel="26000" fill="hold" nodeType="withEffect">
                                      <p:stCondLst>
                                        <p:cond delay="2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accel="26000"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accel="26000" fill="hold" nodeType="withEffect">
                                      <p:stCondLst>
                                        <p:cond delay="8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1300"/>
                                </p:stCondLst>
                                <p:childTnLst>
                                  <p:par>
                                    <p:cTn id="22" presetID="10"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1800"/>
                                </p:stCondLst>
                                <p:childTnLst>
                                  <p:par>
                                    <p:cTn id="26" presetID="10"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0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280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2641151" y="3714281"/>
            <a:ext cx="1109428" cy="410140"/>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925502" y="3811102"/>
            <a:ext cx="1006804" cy="428265"/>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7118934" y="3948663"/>
            <a:ext cx="1131003" cy="371652"/>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305066" y="4088834"/>
            <a:ext cx="615942" cy="399179"/>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8282650" y="3198910"/>
            <a:ext cx="1072223" cy="1072223"/>
            <a:chOff x="8282650" y="3198910"/>
            <a:chExt cx="1072223" cy="1072223"/>
          </a:xfrm>
        </p:grpSpPr>
        <p:sp>
          <p:nvSpPr>
            <p:cNvPr id="6" name="椭圆 5"/>
            <p:cNvSpPr/>
            <p:nvPr/>
          </p:nvSpPr>
          <p:spPr>
            <a:xfrm>
              <a:off x="8282650" y="3198910"/>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Freeform 837"/>
            <p:cNvSpPr>
              <a:spLocks noEditPoints="1"/>
            </p:cNvSpPr>
            <p:nvPr/>
          </p:nvSpPr>
          <p:spPr bwMode="auto">
            <a:xfrm>
              <a:off x="8525698" y="3443035"/>
              <a:ext cx="586127" cy="583973"/>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134 w 168"/>
                <a:gd name="T11" fmla="*/ 134 h 168"/>
                <a:gd name="T12" fmla="*/ 122 w 168"/>
                <a:gd name="T13" fmla="*/ 144 h 168"/>
                <a:gd name="T14" fmla="*/ 85 w 168"/>
                <a:gd name="T15" fmla="*/ 85 h 168"/>
                <a:gd name="T16" fmla="*/ 48 w 168"/>
                <a:gd name="T17" fmla="*/ 145 h 168"/>
                <a:gd name="T18" fmla="*/ 34 w 168"/>
                <a:gd name="T19" fmla="*/ 134 h 168"/>
                <a:gd name="T20" fmla="*/ 13 w 168"/>
                <a:gd name="T21" fmla="*/ 85 h 168"/>
                <a:gd name="T22" fmla="*/ 85 w 168"/>
                <a:gd name="T23" fmla="*/ 85 h 168"/>
                <a:gd name="T24" fmla="*/ 51 w 168"/>
                <a:gd name="T25" fmla="*/ 22 h 168"/>
                <a:gd name="T26" fmla="*/ 84 w 168"/>
                <a:gd name="T27" fmla="*/ 13 h 168"/>
                <a:gd name="T28" fmla="*/ 119 w 168"/>
                <a:gd name="T29" fmla="*/ 23 h 168"/>
                <a:gd name="T30" fmla="*/ 85 w 168"/>
                <a:gd name="T31" fmla="*/ 85 h 168"/>
                <a:gd name="T32" fmla="*/ 155 w 168"/>
                <a:gd name="T33" fmla="*/ 85 h 168"/>
                <a:gd name="T34" fmla="*/ 134 w 168"/>
                <a:gd name="T35" fmla="*/ 13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8" h="168">
                  <a:moveTo>
                    <a:pt x="84" y="0"/>
                  </a:moveTo>
                  <a:cubicBezTo>
                    <a:pt x="38" y="0"/>
                    <a:pt x="0" y="38"/>
                    <a:pt x="0" y="84"/>
                  </a:cubicBezTo>
                  <a:cubicBezTo>
                    <a:pt x="0" y="130"/>
                    <a:pt x="38" y="168"/>
                    <a:pt x="84" y="168"/>
                  </a:cubicBezTo>
                  <a:cubicBezTo>
                    <a:pt x="130" y="168"/>
                    <a:pt x="168" y="130"/>
                    <a:pt x="168" y="84"/>
                  </a:cubicBezTo>
                  <a:cubicBezTo>
                    <a:pt x="168" y="38"/>
                    <a:pt x="130" y="0"/>
                    <a:pt x="84" y="0"/>
                  </a:cubicBezTo>
                  <a:close/>
                  <a:moveTo>
                    <a:pt x="134" y="134"/>
                  </a:moveTo>
                  <a:cubicBezTo>
                    <a:pt x="130" y="138"/>
                    <a:pt x="126" y="141"/>
                    <a:pt x="122" y="144"/>
                  </a:cubicBezTo>
                  <a:cubicBezTo>
                    <a:pt x="85" y="85"/>
                    <a:pt x="85" y="85"/>
                    <a:pt x="85" y="85"/>
                  </a:cubicBezTo>
                  <a:cubicBezTo>
                    <a:pt x="48" y="145"/>
                    <a:pt x="48" y="145"/>
                    <a:pt x="48" y="145"/>
                  </a:cubicBezTo>
                  <a:cubicBezTo>
                    <a:pt x="43" y="142"/>
                    <a:pt x="38" y="138"/>
                    <a:pt x="34" y="134"/>
                  </a:cubicBezTo>
                  <a:cubicBezTo>
                    <a:pt x="21" y="121"/>
                    <a:pt x="14" y="104"/>
                    <a:pt x="13" y="85"/>
                  </a:cubicBezTo>
                  <a:cubicBezTo>
                    <a:pt x="85" y="85"/>
                    <a:pt x="85" y="85"/>
                    <a:pt x="85" y="85"/>
                  </a:cubicBezTo>
                  <a:cubicBezTo>
                    <a:pt x="51" y="22"/>
                    <a:pt x="51" y="22"/>
                    <a:pt x="51" y="22"/>
                  </a:cubicBezTo>
                  <a:cubicBezTo>
                    <a:pt x="61" y="16"/>
                    <a:pt x="72" y="13"/>
                    <a:pt x="84" y="13"/>
                  </a:cubicBezTo>
                  <a:cubicBezTo>
                    <a:pt x="97" y="13"/>
                    <a:pt x="109" y="17"/>
                    <a:pt x="119" y="23"/>
                  </a:cubicBezTo>
                  <a:cubicBezTo>
                    <a:pt x="85" y="85"/>
                    <a:pt x="85" y="85"/>
                    <a:pt x="85" y="85"/>
                  </a:cubicBezTo>
                  <a:cubicBezTo>
                    <a:pt x="155" y="85"/>
                    <a:pt x="155" y="85"/>
                    <a:pt x="155" y="85"/>
                  </a:cubicBezTo>
                  <a:cubicBezTo>
                    <a:pt x="154" y="104"/>
                    <a:pt x="147" y="121"/>
                    <a:pt x="134" y="134"/>
                  </a:cubicBezTo>
                  <a:close/>
                </a:path>
              </a:pathLst>
            </a:custGeom>
            <a:solidFill>
              <a:srgbClr val="D8016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6007368" y="3873360"/>
            <a:ext cx="1072223" cy="1072223"/>
            <a:chOff x="6007368" y="3873360"/>
            <a:chExt cx="1072223" cy="1072223"/>
          </a:xfrm>
        </p:grpSpPr>
        <p:sp>
          <p:nvSpPr>
            <p:cNvPr id="8" name="椭圆 7"/>
            <p:cNvSpPr/>
            <p:nvPr/>
          </p:nvSpPr>
          <p:spPr>
            <a:xfrm>
              <a:off x="6007368" y="3873360"/>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9" name="组合 8"/>
            <p:cNvGrpSpPr/>
            <p:nvPr/>
          </p:nvGrpSpPr>
          <p:grpSpPr>
            <a:xfrm>
              <a:off x="6240719" y="4106711"/>
              <a:ext cx="605521" cy="605521"/>
              <a:chOff x="6678274" y="5785090"/>
              <a:chExt cx="446088" cy="446088"/>
            </a:xfrm>
            <a:solidFill>
              <a:srgbClr val="D80168"/>
            </a:solidFill>
          </p:grpSpPr>
          <p:sp>
            <p:nvSpPr>
              <p:cNvPr id="10" name="Freeform 859"/>
              <p:cNvSpPr>
                <a:spLocks/>
              </p:cNvSpPr>
              <p:nvPr/>
            </p:nvSpPr>
            <p:spPr bwMode="auto">
              <a:xfrm>
                <a:off x="6678274" y="5785090"/>
                <a:ext cx="392113" cy="392113"/>
              </a:xfrm>
              <a:custGeom>
                <a:avLst/>
                <a:gdLst>
                  <a:gd name="T0" fmla="*/ 153 w 153"/>
                  <a:gd name="T1" fmla="*/ 76 h 153"/>
                  <a:gd name="T2" fmla="*/ 77 w 153"/>
                  <a:gd name="T3" fmla="*/ 0 h 153"/>
                  <a:gd name="T4" fmla="*/ 0 w 153"/>
                  <a:gd name="T5" fmla="*/ 76 h 153"/>
                  <a:gd name="T6" fmla="*/ 77 w 153"/>
                  <a:gd name="T7" fmla="*/ 153 h 153"/>
                  <a:gd name="T8" fmla="*/ 77 w 153"/>
                  <a:gd name="T9" fmla="*/ 76 h 153"/>
                  <a:gd name="T10" fmla="*/ 153 w 153"/>
                  <a:gd name="T11" fmla="*/ 76 h 153"/>
                </a:gdLst>
                <a:ahLst/>
                <a:cxnLst>
                  <a:cxn ang="0">
                    <a:pos x="T0" y="T1"/>
                  </a:cxn>
                  <a:cxn ang="0">
                    <a:pos x="T2" y="T3"/>
                  </a:cxn>
                  <a:cxn ang="0">
                    <a:pos x="T4" y="T5"/>
                  </a:cxn>
                  <a:cxn ang="0">
                    <a:pos x="T6" y="T7"/>
                  </a:cxn>
                  <a:cxn ang="0">
                    <a:pos x="T8" y="T9"/>
                  </a:cxn>
                  <a:cxn ang="0">
                    <a:pos x="T10" y="T11"/>
                  </a:cxn>
                </a:cxnLst>
                <a:rect l="0" t="0" r="r" b="b"/>
                <a:pathLst>
                  <a:path w="153" h="153">
                    <a:moveTo>
                      <a:pt x="153" y="76"/>
                    </a:moveTo>
                    <a:cubicBezTo>
                      <a:pt x="153" y="34"/>
                      <a:pt x="119" y="0"/>
                      <a:pt x="77" y="0"/>
                    </a:cubicBezTo>
                    <a:cubicBezTo>
                      <a:pt x="34" y="0"/>
                      <a:pt x="0" y="34"/>
                      <a:pt x="0" y="76"/>
                    </a:cubicBezTo>
                    <a:cubicBezTo>
                      <a:pt x="0" y="119"/>
                      <a:pt x="34" y="153"/>
                      <a:pt x="77" y="153"/>
                    </a:cubicBezTo>
                    <a:cubicBezTo>
                      <a:pt x="77" y="76"/>
                      <a:pt x="77" y="76"/>
                      <a:pt x="77" y="76"/>
                    </a:cubicBezTo>
                    <a:lnTo>
                      <a:pt x="153"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60"/>
              <p:cNvSpPr>
                <a:spLocks/>
              </p:cNvSpPr>
              <p:nvPr/>
            </p:nvSpPr>
            <p:spPr bwMode="auto">
              <a:xfrm>
                <a:off x="6925924" y="6035915"/>
                <a:ext cx="198438" cy="195263"/>
              </a:xfrm>
              <a:custGeom>
                <a:avLst/>
                <a:gdLst>
                  <a:gd name="T0" fmla="*/ 77 w 77"/>
                  <a:gd name="T1" fmla="*/ 0 h 76"/>
                  <a:gd name="T2" fmla="*/ 0 w 77"/>
                  <a:gd name="T3" fmla="*/ 76 h 76"/>
                  <a:gd name="T4" fmla="*/ 0 w 77"/>
                  <a:gd name="T5" fmla="*/ 0 h 76"/>
                  <a:gd name="T6" fmla="*/ 77 w 77"/>
                  <a:gd name="T7" fmla="*/ 0 h 76"/>
                </a:gdLst>
                <a:ahLst/>
                <a:cxnLst>
                  <a:cxn ang="0">
                    <a:pos x="T0" y="T1"/>
                  </a:cxn>
                  <a:cxn ang="0">
                    <a:pos x="T2" y="T3"/>
                  </a:cxn>
                  <a:cxn ang="0">
                    <a:pos x="T4" y="T5"/>
                  </a:cxn>
                  <a:cxn ang="0">
                    <a:pos x="T6" y="T7"/>
                  </a:cxn>
                </a:cxnLst>
                <a:rect l="0" t="0" r="r" b="b"/>
                <a:pathLst>
                  <a:path w="77" h="76">
                    <a:moveTo>
                      <a:pt x="77" y="0"/>
                    </a:moveTo>
                    <a:cubicBezTo>
                      <a:pt x="77" y="42"/>
                      <a:pt x="43" y="76"/>
                      <a:pt x="0" y="76"/>
                    </a:cubicBezTo>
                    <a:cubicBezTo>
                      <a:pt x="0" y="0"/>
                      <a:pt x="0" y="0"/>
                      <a:pt x="0" y="0"/>
                    </a:cubicBez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2" name="组合 41"/>
          <p:cNvGrpSpPr/>
          <p:nvPr/>
        </p:nvGrpSpPr>
        <p:grpSpPr>
          <a:xfrm>
            <a:off x="9890009" y="4292367"/>
            <a:ext cx="1072223" cy="1072223"/>
            <a:chOff x="9890009" y="4292367"/>
            <a:chExt cx="1072223" cy="1072223"/>
          </a:xfrm>
        </p:grpSpPr>
        <p:sp>
          <p:nvSpPr>
            <p:cNvPr id="12" name="椭圆 11"/>
            <p:cNvSpPr/>
            <p:nvPr/>
          </p:nvSpPr>
          <p:spPr>
            <a:xfrm>
              <a:off x="9890009" y="4292367"/>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组合 12"/>
            <p:cNvGrpSpPr/>
            <p:nvPr/>
          </p:nvGrpSpPr>
          <p:grpSpPr>
            <a:xfrm>
              <a:off x="10140599" y="4525718"/>
              <a:ext cx="571043" cy="605521"/>
              <a:chOff x="7408524" y="5785090"/>
              <a:chExt cx="420688" cy="446088"/>
            </a:xfrm>
            <a:solidFill>
              <a:srgbClr val="D80168"/>
            </a:solidFill>
          </p:grpSpPr>
          <p:sp>
            <p:nvSpPr>
              <p:cNvPr id="14" name="Freeform 861"/>
              <p:cNvSpPr>
                <a:spLocks noEditPoints="1"/>
              </p:cNvSpPr>
              <p:nvPr/>
            </p:nvSpPr>
            <p:spPr bwMode="auto">
              <a:xfrm>
                <a:off x="7408524" y="5785090"/>
                <a:ext cx="420688" cy="396875"/>
              </a:xfrm>
              <a:custGeom>
                <a:avLst/>
                <a:gdLst>
                  <a:gd name="T0" fmla="*/ 82 w 164"/>
                  <a:gd name="T1" fmla="*/ 40 h 155"/>
                  <a:gd name="T2" fmla="*/ 124 w 164"/>
                  <a:gd name="T3" fmla="*/ 82 h 155"/>
                  <a:gd name="T4" fmla="*/ 113 w 164"/>
                  <a:gd name="T5" fmla="*/ 116 h 155"/>
                  <a:gd name="T6" fmla="*/ 135 w 164"/>
                  <a:gd name="T7" fmla="*/ 82 h 155"/>
                  <a:gd name="T8" fmla="*/ 82 w 164"/>
                  <a:gd name="T9" fmla="*/ 29 h 155"/>
                  <a:gd name="T10" fmla="*/ 82 w 164"/>
                  <a:gd name="T11" fmla="*/ 29 h 155"/>
                  <a:gd name="T12" fmla="*/ 29 w 164"/>
                  <a:gd name="T13" fmla="*/ 82 h 155"/>
                  <a:gd name="T14" fmla="*/ 52 w 164"/>
                  <a:gd name="T15" fmla="*/ 116 h 155"/>
                  <a:gd name="T16" fmla="*/ 40 w 164"/>
                  <a:gd name="T17" fmla="*/ 82 h 155"/>
                  <a:gd name="T18" fmla="*/ 82 w 164"/>
                  <a:gd name="T19" fmla="*/ 40 h 155"/>
                  <a:gd name="T20" fmla="*/ 82 w 164"/>
                  <a:gd name="T21" fmla="*/ 0 h 155"/>
                  <a:gd name="T22" fmla="*/ 0 w 164"/>
                  <a:gd name="T23" fmla="*/ 82 h 155"/>
                  <a:gd name="T24" fmla="*/ 8 w 164"/>
                  <a:gd name="T25" fmla="*/ 116 h 155"/>
                  <a:gd name="T26" fmla="*/ 57 w 164"/>
                  <a:gd name="T27" fmla="*/ 155 h 155"/>
                  <a:gd name="T28" fmla="*/ 55 w 164"/>
                  <a:gd name="T29" fmla="*/ 152 h 155"/>
                  <a:gd name="T30" fmla="*/ 18 w 164"/>
                  <a:gd name="T31" fmla="*/ 112 h 155"/>
                  <a:gd name="T32" fmla="*/ 11 w 164"/>
                  <a:gd name="T33" fmla="*/ 82 h 155"/>
                  <a:gd name="T34" fmla="*/ 82 w 164"/>
                  <a:gd name="T35" fmla="*/ 11 h 155"/>
                  <a:gd name="T36" fmla="*/ 153 w 164"/>
                  <a:gd name="T37" fmla="*/ 82 h 155"/>
                  <a:gd name="T38" fmla="*/ 110 w 164"/>
                  <a:gd name="T39" fmla="*/ 152 h 155"/>
                  <a:gd name="T40" fmla="*/ 109 w 164"/>
                  <a:gd name="T41" fmla="*/ 155 h 155"/>
                  <a:gd name="T42" fmla="*/ 164 w 164"/>
                  <a:gd name="T43" fmla="*/ 82 h 155"/>
                  <a:gd name="T44" fmla="*/ 82 w 164"/>
                  <a:gd name="T4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55">
                    <a:moveTo>
                      <a:pt x="82" y="40"/>
                    </a:moveTo>
                    <a:cubicBezTo>
                      <a:pt x="105" y="40"/>
                      <a:pt x="124" y="59"/>
                      <a:pt x="124" y="82"/>
                    </a:cubicBezTo>
                    <a:cubicBezTo>
                      <a:pt x="124" y="95"/>
                      <a:pt x="119" y="106"/>
                      <a:pt x="113" y="116"/>
                    </a:cubicBezTo>
                    <a:cubicBezTo>
                      <a:pt x="123" y="111"/>
                      <a:pt x="135" y="100"/>
                      <a:pt x="135" y="82"/>
                    </a:cubicBezTo>
                    <a:cubicBezTo>
                      <a:pt x="135" y="53"/>
                      <a:pt x="112" y="29"/>
                      <a:pt x="82" y="29"/>
                    </a:cubicBezTo>
                    <a:cubicBezTo>
                      <a:pt x="82" y="29"/>
                      <a:pt x="82" y="29"/>
                      <a:pt x="82" y="29"/>
                    </a:cubicBezTo>
                    <a:cubicBezTo>
                      <a:pt x="53" y="29"/>
                      <a:pt x="29" y="53"/>
                      <a:pt x="29" y="82"/>
                    </a:cubicBezTo>
                    <a:cubicBezTo>
                      <a:pt x="29" y="100"/>
                      <a:pt x="41" y="111"/>
                      <a:pt x="52" y="116"/>
                    </a:cubicBezTo>
                    <a:cubicBezTo>
                      <a:pt x="45" y="106"/>
                      <a:pt x="40" y="95"/>
                      <a:pt x="40" y="82"/>
                    </a:cubicBezTo>
                    <a:cubicBezTo>
                      <a:pt x="40" y="59"/>
                      <a:pt x="59" y="40"/>
                      <a:pt x="82" y="40"/>
                    </a:cubicBezTo>
                    <a:close/>
                    <a:moveTo>
                      <a:pt x="82" y="0"/>
                    </a:moveTo>
                    <a:cubicBezTo>
                      <a:pt x="37" y="0"/>
                      <a:pt x="0" y="37"/>
                      <a:pt x="0" y="82"/>
                    </a:cubicBezTo>
                    <a:cubicBezTo>
                      <a:pt x="0" y="94"/>
                      <a:pt x="3" y="106"/>
                      <a:pt x="8" y="116"/>
                    </a:cubicBezTo>
                    <a:cubicBezTo>
                      <a:pt x="17" y="137"/>
                      <a:pt x="35" y="150"/>
                      <a:pt x="57" y="155"/>
                    </a:cubicBezTo>
                    <a:cubicBezTo>
                      <a:pt x="55" y="152"/>
                      <a:pt x="55" y="152"/>
                      <a:pt x="55" y="152"/>
                    </a:cubicBezTo>
                    <a:cubicBezTo>
                      <a:pt x="39" y="144"/>
                      <a:pt x="25" y="128"/>
                      <a:pt x="18" y="112"/>
                    </a:cubicBezTo>
                    <a:cubicBezTo>
                      <a:pt x="14" y="103"/>
                      <a:pt x="11" y="93"/>
                      <a:pt x="11" y="82"/>
                    </a:cubicBezTo>
                    <a:cubicBezTo>
                      <a:pt x="11" y="43"/>
                      <a:pt x="43" y="12"/>
                      <a:pt x="82" y="11"/>
                    </a:cubicBezTo>
                    <a:cubicBezTo>
                      <a:pt x="121" y="12"/>
                      <a:pt x="153" y="43"/>
                      <a:pt x="153" y="82"/>
                    </a:cubicBezTo>
                    <a:cubicBezTo>
                      <a:pt x="153" y="111"/>
                      <a:pt x="135" y="140"/>
                      <a:pt x="110" y="152"/>
                    </a:cubicBezTo>
                    <a:cubicBezTo>
                      <a:pt x="109" y="155"/>
                      <a:pt x="109" y="155"/>
                      <a:pt x="109" y="155"/>
                    </a:cubicBezTo>
                    <a:cubicBezTo>
                      <a:pt x="141" y="146"/>
                      <a:pt x="164" y="118"/>
                      <a:pt x="164" y="82"/>
                    </a:cubicBezTo>
                    <a:cubicBezTo>
                      <a:pt x="164" y="37"/>
                      <a:pt x="127" y="0"/>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862"/>
              <p:cNvSpPr>
                <a:spLocks/>
              </p:cNvSpPr>
              <p:nvPr/>
            </p:nvSpPr>
            <p:spPr bwMode="auto">
              <a:xfrm>
                <a:off x="7551399" y="6029565"/>
                <a:ext cx="133350" cy="201613"/>
              </a:xfrm>
              <a:custGeom>
                <a:avLst/>
                <a:gdLst>
                  <a:gd name="T0" fmla="*/ 50 w 52"/>
                  <a:gd name="T1" fmla="*/ 12 h 79"/>
                  <a:gd name="T2" fmla="*/ 36 w 52"/>
                  <a:gd name="T3" fmla="*/ 77 h 79"/>
                  <a:gd name="T4" fmla="*/ 26 w 52"/>
                  <a:gd name="T5" fmla="*/ 79 h 79"/>
                  <a:gd name="T6" fmla="*/ 16 w 52"/>
                  <a:gd name="T7" fmla="*/ 77 h 79"/>
                  <a:gd name="T8" fmla="*/ 2 w 52"/>
                  <a:gd name="T9" fmla="*/ 12 h 79"/>
                  <a:gd name="T10" fmla="*/ 26 w 52"/>
                  <a:gd name="T11" fmla="*/ 0 h 79"/>
                  <a:gd name="T12" fmla="*/ 50 w 52"/>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52" h="79">
                    <a:moveTo>
                      <a:pt x="50" y="12"/>
                    </a:moveTo>
                    <a:cubicBezTo>
                      <a:pt x="52" y="41"/>
                      <a:pt x="36" y="77"/>
                      <a:pt x="36" y="77"/>
                    </a:cubicBezTo>
                    <a:cubicBezTo>
                      <a:pt x="36" y="77"/>
                      <a:pt x="32" y="79"/>
                      <a:pt x="26" y="79"/>
                    </a:cubicBezTo>
                    <a:cubicBezTo>
                      <a:pt x="20" y="79"/>
                      <a:pt x="16" y="77"/>
                      <a:pt x="16" y="77"/>
                    </a:cubicBezTo>
                    <a:cubicBezTo>
                      <a:pt x="16" y="77"/>
                      <a:pt x="0" y="41"/>
                      <a:pt x="2" y="12"/>
                    </a:cubicBezTo>
                    <a:cubicBezTo>
                      <a:pt x="2" y="12"/>
                      <a:pt x="6" y="0"/>
                      <a:pt x="26" y="0"/>
                    </a:cubicBezTo>
                    <a:cubicBezTo>
                      <a:pt x="46" y="0"/>
                      <a:pt x="50" y="12"/>
                      <a:pt x="5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863"/>
              <p:cNvSpPr>
                <a:spLocks noChangeArrowheads="1"/>
              </p:cNvSpPr>
              <p:nvPr/>
            </p:nvSpPr>
            <p:spPr bwMode="auto">
              <a:xfrm>
                <a:off x="7572036" y="5921615"/>
                <a:ext cx="92075"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8" name="组合 37"/>
          <p:cNvGrpSpPr/>
          <p:nvPr/>
        </p:nvGrpSpPr>
        <p:grpSpPr>
          <a:xfrm>
            <a:off x="1535648" y="3805325"/>
            <a:ext cx="1072223" cy="1072223"/>
            <a:chOff x="1535648" y="3805325"/>
            <a:chExt cx="1072223" cy="1072223"/>
          </a:xfrm>
        </p:grpSpPr>
        <p:sp>
          <p:nvSpPr>
            <p:cNvPr id="17" name="椭圆 16"/>
            <p:cNvSpPr/>
            <p:nvPr/>
          </p:nvSpPr>
          <p:spPr>
            <a:xfrm>
              <a:off x="1535648" y="3805325"/>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 name="组合 17"/>
            <p:cNvGrpSpPr/>
            <p:nvPr/>
          </p:nvGrpSpPr>
          <p:grpSpPr>
            <a:xfrm>
              <a:off x="1837955" y="4000965"/>
              <a:ext cx="467609" cy="680942"/>
              <a:chOff x="8205449" y="7725015"/>
              <a:chExt cx="344488" cy="501651"/>
            </a:xfrm>
            <a:solidFill>
              <a:srgbClr val="D80168"/>
            </a:solidFill>
          </p:grpSpPr>
          <p:sp>
            <p:nvSpPr>
              <p:cNvPr id="19" name="Freeform 919"/>
              <p:cNvSpPr>
                <a:spLocks/>
              </p:cNvSpPr>
              <p:nvPr/>
            </p:nvSpPr>
            <p:spPr bwMode="auto">
              <a:xfrm>
                <a:off x="8251486" y="7725015"/>
                <a:ext cx="149225" cy="146050"/>
              </a:xfrm>
              <a:custGeom>
                <a:avLst/>
                <a:gdLst>
                  <a:gd name="T0" fmla="*/ 50 w 58"/>
                  <a:gd name="T1" fmla="*/ 8 h 57"/>
                  <a:gd name="T2" fmla="*/ 29 w 58"/>
                  <a:gd name="T3" fmla="*/ 0 h 57"/>
                  <a:gd name="T4" fmla="*/ 9 w 58"/>
                  <a:gd name="T5" fmla="*/ 8 h 57"/>
                  <a:gd name="T6" fmla="*/ 0 w 58"/>
                  <a:gd name="T7" fmla="*/ 29 h 57"/>
                  <a:gd name="T8" fmla="*/ 9 w 58"/>
                  <a:gd name="T9" fmla="*/ 49 h 57"/>
                  <a:gd name="T10" fmla="*/ 24 w 58"/>
                  <a:gd name="T11" fmla="*/ 57 h 57"/>
                  <a:gd name="T12" fmla="*/ 23 w 58"/>
                  <a:gd name="T13" fmla="*/ 50 h 57"/>
                  <a:gd name="T14" fmla="*/ 13 w 58"/>
                  <a:gd name="T15" fmla="*/ 44 h 57"/>
                  <a:gd name="T16" fmla="*/ 7 w 58"/>
                  <a:gd name="T17" fmla="*/ 29 h 57"/>
                  <a:gd name="T18" fmla="*/ 13 w 58"/>
                  <a:gd name="T19" fmla="*/ 13 h 57"/>
                  <a:gd name="T20" fmla="*/ 13 w 58"/>
                  <a:gd name="T21" fmla="*/ 13 h 57"/>
                  <a:gd name="T22" fmla="*/ 29 w 58"/>
                  <a:gd name="T23" fmla="*/ 6 h 57"/>
                  <a:gd name="T24" fmla="*/ 45 w 58"/>
                  <a:gd name="T25" fmla="*/ 13 h 57"/>
                  <a:gd name="T26" fmla="*/ 51 w 58"/>
                  <a:gd name="T27" fmla="*/ 29 h 57"/>
                  <a:gd name="T28" fmla="*/ 45 w 58"/>
                  <a:gd name="T29" fmla="*/ 44 h 57"/>
                  <a:gd name="T30" fmla="*/ 47 w 58"/>
                  <a:gd name="T31" fmla="*/ 51 h 57"/>
                  <a:gd name="T32" fmla="*/ 50 w 58"/>
                  <a:gd name="T33" fmla="*/ 49 h 57"/>
                  <a:gd name="T34" fmla="*/ 50 w 58"/>
                  <a:gd name="T35" fmla="*/ 49 h 57"/>
                  <a:gd name="T36" fmla="*/ 58 w 58"/>
                  <a:gd name="T37" fmla="*/ 29 h 57"/>
                  <a:gd name="T38" fmla="*/ 50 w 58"/>
                  <a:gd name="T39"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57">
                    <a:moveTo>
                      <a:pt x="50" y="8"/>
                    </a:moveTo>
                    <a:cubicBezTo>
                      <a:pt x="44" y="2"/>
                      <a:pt x="37" y="0"/>
                      <a:pt x="29" y="0"/>
                    </a:cubicBezTo>
                    <a:cubicBezTo>
                      <a:pt x="21" y="0"/>
                      <a:pt x="14" y="2"/>
                      <a:pt x="9" y="8"/>
                    </a:cubicBezTo>
                    <a:cubicBezTo>
                      <a:pt x="3" y="14"/>
                      <a:pt x="0" y="21"/>
                      <a:pt x="0" y="29"/>
                    </a:cubicBezTo>
                    <a:cubicBezTo>
                      <a:pt x="0" y="37"/>
                      <a:pt x="3" y="43"/>
                      <a:pt x="9" y="49"/>
                    </a:cubicBezTo>
                    <a:cubicBezTo>
                      <a:pt x="13" y="53"/>
                      <a:pt x="18" y="56"/>
                      <a:pt x="24" y="57"/>
                    </a:cubicBezTo>
                    <a:cubicBezTo>
                      <a:pt x="24" y="55"/>
                      <a:pt x="23" y="52"/>
                      <a:pt x="23" y="50"/>
                    </a:cubicBezTo>
                    <a:cubicBezTo>
                      <a:pt x="19" y="49"/>
                      <a:pt x="16" y="47"/>
                      <a:pt x="13" y="44"/>
                    </a:cubicBezTo>
                    <a:cubicBezTo>
                      <a:pt x="9" y="40"/>
                      <a:pt x="7" y="35"/>
                      <a:pt x="7" y="29"/>
                    </a:cubicBezTo>
                    <a:cubicBezTo>
                      <a:pt x="7" y="22"/>
                      <a:pt x="9" y="17"/>
                      <a:pt x="13" y="13"/>
                    </a:cubicBezTo>
                    <a:cubicBezTo>
                      <a:pt x="13" y="13"/>
                      <a:pt x="13" y="13"/>
                      <a:pt x="13" y="13"/>
                    </a:cubicBezTo>
                    <a:cubicBezTo>
                      <a:pt x="18" y="8"/>
                      <a:pt x="23" y="6"/>
                      <a:pt x="29" y="6"/>
                    </a:cubicBezTo>
                    <a:cubicBezTo>
                      <a:pt x="35" y="6"/>
                      <a:pt x="40" y="8"/>
                      <a:pt x="45" y="13"/>
                    </a:cubicBezTo>
                    <a:cubicBezTo>
                      <a:pt x="49" y="17"/>
                      <a:pt x="51" y="22"/>
                      <a:pt x="51" y="29"/>
                    </a:cubicBezTo>
                    <a:cubicBezTo>
                      <a:pt x="51" y="35"/>
                      <a:pt x="49" y="40"/>
                      <a:pt x="45" y="44"/>
                    </a:cubicBezTo>
                    <a:cubicBezTo>
                      <a:pt x="46" y="47"/>
                      <a:pt x="46" y="49"/>
                      <a:pt x="47" y="51"/>
                    </a:cubicBezTo>
                    <a:cubicBezTo>
                      <a:pt x="48" y="51"/>
                      <a:pt x="49" y="50"/>
                      <a:pt x="50" y="49"/>
                    </a:cubicBezTo>
                    <a:cubicBezTo>
                      <a:pt x="50" y="49"/>
                      <a:pt x="50" y="49"/>
                      <a:pt x="50" y="49"/>
                    </a:cubicBezTo>
                    <a:cubicBezTo>
                      <a:pt x="55" y="43"/>
                      <a:pt x="58" y="37"/>
                      <a:pt x="58" y="29"/>
                    </a:cubicBezTo>
                    <a:cubicBezTo>
                      <a:pt x="58" y="21"/>
                      <a:pt x="55" y="14"/>
                      <a:pt x="5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920"/>
              <p:cNvSpPr>
                <a:spLocks/>
              </p:cNvSpPr>
              <p:nvPr/>
            </p:nvSpPr>
            <p:spPr bwMode="auto">
              <a:xfrm>
                <a:off x="8205449" y="7755178"/>
                <a:ext cx="344488" cy="471488"/>
              </a:xfrm>
              <a:custGeom>
                <a:avLst/>
                <a:gdLst>
                  <a:gd name="T0" fmla="*/ 96 w 134"/>
                  <a:gd name="T1" fmla="*/ 75 h 184"/>
                  <a:gd name="T2" fmla="*/ 96 w 134"/>
                  <a:gd name="T3" fmla="*/ 74 h 184"/>
                  <a:gd name="T4" fmla="*/ 92 w 134"/>
                  <a:gd name="T5" fmla="*/ 74 h 184"/>
                  <a:gd name="T6" fmla="*/ 89 w 134"/>
                  <a:gd name="T7" fmla="*/ 69 h 184"/>
                  <a:gd name="T8" fmla="*/ 87 w 134"/>
                  <a:gd name="T9" fmla="*/ 67 h 184"/>
                  <a:gd name="T10" fmla="*/ 73 w 134"/>
                  <a:gd name="T11" fmla="*/ 62 h 184"/>
                  <a:gd name="T12" fmla="*/ 69 w 134"/>
                  <a:gd name="T13" fmla="*/ 63 h 184"/>
                  <a:gd name="T14" fmla="*/ 68 w 134"/>
                  <a:gd name="T15" fmla="*/ 63 h 184"/>
                  <a:gd name="T16" fmla="*/ 68 w 134"/>
                  <a:gd name="T17" fmla="*/ 63 h 184"/>
                  <a:gd name="T18" fmla="*/ 54 w 134"/>
                  <a:gd name="T19" fmla="*/ 7 h 184"/>
                  <a:gd name="T20" fmla="*/ 44 w 134"/>
                  <a:gd name="T21" fmla="*/ 1 h 184"/>
                  <a:gd name="T22" fmla="*/ 38 w 134"/>
                  <a:gd name="T23" fmla="*/ 10 h 184"/>
                  <a:gd name="T24" fmla="*/ 53 w 134"/>
                  <a:gd name="T25" fmla="*/ 88 h 184"/>
                  <a:gd name="T26" fmla="*/ 53 w 134"/>
                  <a:gd name="T27" fmla="*/ 90 h 184"/>
                  <a:gd name="T28" fmla="*/ 49 w 134"/>
                  <a:gd name="T29" fmla="*/ 100 h 184"/>
                  <a:gd name="T30" fmla="*/ 47 w 134"/>
                  <a:gd name="T31" fmla="*/ 101 h 184"/>
                  <a:gd name="T32" fmla="*/ 35 w 134"/>
                  <a:gd name="T33" fmla="*/ 98 h 184"/>
                  <a:gd name="T34" fmla="*/ 25 w 134"/>
                  <a:gd name="T35" fmla="*/ 83 h 184"/>
                  <a:gd name="T36" fmla="*/ 19 w 134"/>
                  <a:gd name="T37" fmla="*/ 75 h 184"/>
                  <a:gd name="T38" fmla="*/ 3 w 134"/>
                  <a:gd name="T39" fmla="*/ 72 h 184"/>
                  <a:gd name="T40" fmla="*/ 1 w 134"/>
                  <a:gd name="T41" fmla="*/ 79 h 184"/>
                  <a:gd name="T42" fmla="*/ 7 w 134"/>
                  <a:gd name="T43" fmla="*/ 87 h 184"/>
                  <a:gd name="T44" fmla="*/ 10 w 134"/>
                  <a:gd name="T45" fmla="*/ 95 h 184"/>
                  <a:gd name="T46" fmla="*/ 12 w 134"/>
                  <a:gd name="T47" fmla="*/ 102 h 184"/>
                  <a:gd name="T48" fmla="*/ 16 w 134"/>
                  <a:gd name="T49" fmla="*/ 108 h 184"/>
                  <a:gd name="T50" fmla="*/ 23 w 134"/>
                  <a:gd name="T51" fmla="*/ 120 h 184"/>
                  <a:gd name="T52" fmla="*/ 35 w 134"/>
                  <a:gd name="T53" fmla="*/ 141 h 184"/>
                  <a:gd name="T54" fmla="*/ 56 w 134"/>
                  <a:gd name="T55" fmla="*/ 161 h 184"/>
                  <a:gd name="T56" fmla="*/ 64 w 134"/>
                  <a:gd name="T57" fmla="*/ 168 h 184"/>
                  <a:gd name="T58" fmla="*/ 67 w 134"/>
                  <a:gd name="T59" fmla="*/ 184 h 184"/>
                  <a:gd name="T60" fmla="*/ 131 w 134"/>
                  <a:gd name="T61" fmla="*/ 173 h 184"/>
                  <a:gd name="T62" fmla="*/ 128 w 134"/>
                  <a:gd name="T63" fmla="*/ 160 h 184"/>
                  <a:gd name="T64" fmla="*/ 128 w 134"/>
                  <a:gd name="T65" fmla="*/ 159 h 184"/>
                  <a:gd name="T66" fmla="*/ 131 w 134"/>
                  <a:gd name="T67" fmla="*/ 149 h 184"/>
                  <a:gd name="T68" fmla="*/ 132 w 134"/>
                  <a:gd name="T69" fmla="*/ 140 h 184"/>
                  <a:gd name="T70" fmla="*/ 133 w 134"/>
                  <a:gd name="T71" fmla="*/ 118 h 184"/>
                  <a:gd name="T72" fmla="*/ 134 w 134"/>
                  <a:gd name="T73" fmla="*/ 114 h 184"/>
                  <a:gd name="T74" fmla="*/ 122 w 134"/>
                  <a:gd name="T75" fmla="*/ 97 h 184"/>
                  <a:gd name="T76" fmla="*/ 122 w 134"/>
                  <a:gd name="T77" fmla="*/ 97 h 184"/>
                  <a:gd name="T78" fmla="*/ 113 w 134"/>
                  <a:gd name="T79" fmla="*/ 83 h 184"/>
                  <a:gd name="T80" fmla="*/ 96 w 134"/>
                  <a:gd name="T81" fmla="*/ 7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84">
                    <a:moveTo>
                      <a:pt x="96" y="75"/>
                    </a:moveTo>
                    <a:cubicBezTo>
                      <a:pt x="96" y="74"/>
                      <a:pt x="96" y="74"/>
                      <a:pt x="96" y="74"/>
                    </a:cubicBezTo>
                    <a:cubicBezTo>
                      <a:pt x="92" y="74"/>
                      <a:pt x="92" y="74"/>
                      <a:pt x="92" y="74"/>
                    </a:cubicBezTo>
                    <a:cubicBezTo>
                      <a:pt x="89" y="69"/>
                      <a:pt x="89" y="69"/>
                      <a:pt x="89" y="69"/>
                    </a:cubicBezTo>
                    <a:cubicBezTo>
                      <a:pt x="88" y="69"/>
                      <a:pt x="88" y="68"/>
                      <a:pt x="87" y="67"/>
                    </a:cubicBezTo>
                    <a:cubicBezTo>
                      <a:pt x="83" y="64"/>
                      <a:pt x="78" y="62"/>
                      <a:pt x="73" y="62"/>
                    </a:cubicBezTo>
                    <a:cubicBezTo>
                      <a:pt x="69" y="63"/>
                      <a:pt x="69" y="63"/>
                      <a:pt x="69" y="63"/>
                    </a:cubicBezTo>
                    <a:cubicBezTo>
                      <a:pt x="68" y="63"/>
                      <a:pt x="68" y="63"/>
                      <a:pt x="68" y="63"/>
                    </a:cubicBezTo>
                    <a:cubicBezTo>
                      <a:pt x="68" y="63"/>
                      <a:pt x="68" y="63"/>
                      <a:pt x="68" y="63"/>
                    </a:cubicBezTo>
                    <a:cubicBezTo>
                      <a:pt x="54" y="7"/>
                      <a:pt x="54" y="7"/>
                      <a:pt x="54" y="7"/>
                    </a:cubicBezTo>
                    <a:cubicBezTo>
                      <a:pt x="52" y="0"/>
                      <a:pt x="48" y="0"/>
                      <a:pt x="44" y="1"/>
                    </a:cubicBezTo>
                    <a:cubicBezTo>
                      <a:pt x="44" y="1"/>
                      <a:pt x="37" y="2"/>
                      <a:pt x="38" y="10"/>
                    </a:cubicBezTo>
                    <a:cubicBezTo>
                      <a:pt x="53" y="88"/>
                      <a:pt x="53" y="88"/>
                      <a:pt x="53" y="88"/>
                    </a:cubicBezTo>
                    <a:cubicBezTo>
                      <a:pt x="53" y="88"/>
                      <a:pt x="53" y="89"/>
                      <a:pt x="53" y="90"/>
                    </a:cubicBezTo>
                    <a:cubicBezTo>
                      <a:pt x="53" y="94"/>
                      <a:pt x="52" y="97"/>
                      <a:pt x="49" y="100"/>
                    </a:cubicBezTo>
                    <a:cubicBezTo>
                      <a:pt x="49" y="100"/>
                      <a:pt x="48" y="101"/>
                      <a:pt x="47" y="101"/>
                    </a:cubicBezTo>
                    <a:cubicBezTo>
                      <a:pt x="42" y="102"/>
                      <a:pt x="39" y="101"/>
                      <a:pt x="35" y="98"/>
                    </a:cubicBezTo>
                    <a:cubicBezTo>
                      <a:pt x="31" y="95"/>
                      <a:pt x="28" y="88"/>
                      <a:pt x="25" y="83"/>
                    </a:cubicBezTo>
                    <a:cubicBezTo>
                      <a:pt x="23" y="81"/>
                      <a:pt x="21" y="78"/>
                      <a:pt x="19" y="75"/>
                    </a:cubicBezTo>
                    <a:cubicBezTo>
                      <a:pt x="16" y="71"/>
                      <a:pt x="7" y="68"/>
                      <a:pt x="3" y="72"/>
                    </a:cubicBezTo>
                    <a:cubicBezTo>
                      <a:pt x="1" y="73"/>
                      <a:pt x="0" y="77"/>
                      <a:pt x="1" y="79"/>
                    </a:cubicBezTo>
                    <a:cubicBezTo>
                      <a:pt x="3" y="81"/>
                      <a:pt x="6" y="84"/>
                      <a:pt x="7" y="87"/>
                    </a:cubicBezTo>
                    <a:cubicBezTo>
                      <a:pt x="8" y="89"/>
                      <a:pt x="9" y="92"/>
                      <a:pt x="10" y="95"/>
                    </a:cubicBezTo>
                    <a:cubicBezTo>
                      <a:pt x="11" y="97"/>
                      <a:pt x="11" y="101"/>
                      <a:pt x="12" y="102"/>
                    </a:cubicBezTo>
                    <a:cubicBezTo>
                      <a:pt x="14" y="103"/>
                      <a:pt x="15" y="106"/>
                      <a:pt x="16" y="108"/>
                    </a:cubicBezTo>
                    <a:cubicBezTo>
                      <a:pt x="18" y="111"/>
                      <a:pt x="21" y="116"/>
                      <a:pt x="23" y="120"/>
                    </a:cubicBezTo>
                    <a:cubicBezTo>
                      <a:pt x="27" y="126"/>
                      <a:pt x="29" y="135"/>
                      <a:pt x="35" y="141"/>
                    </a:cubicBezTo>
                    <a:cubicBezTo>
                      <a:pt x="41" y="149"/>
                      <a:pt x="47" y="156"/>
                      <a:pt x="56" y="161"/>
                    </a:cubicBezTo>
                    <a:cubicBezTo>
                      <a:pt x="60" y="163"/>
                      <a:pt x="62" y="165"/>
                      <a:pt x="64" y="168"/>
                    </a:cubicBezTo>
                    <a:cubicBezTo>
                      <a:pt x="67" y="184"/>
                      <a:pt x="67" y="184"/>
                      <a:pt x="67" y="184"/>
                    </a:cubicBezTo>
                    <a:cubicBezTo>
                      <a:pt x="79" y="182"/>
                      <a:pt x="126" y="174"/>
                      <a:pt x="131" y="173"/>
                    </a:cubicBezTo>
                    <a:cubicBezTo>
                      <a:pt x="128" y="160"/>
                      <a:pt x="128" y="160"/>
                      <a:pt x="128" y="160"/>
                    </a:cubicBezTo>
                    <a:cubicBezTo>
                      <a:pt x="128" y="159"/>
                      <a:pt x="128" y="159"/>
                      <a:pt x="128" y="159"/>
                    </a:cubicBezTo>
                    <a:cubicBezTo>
                      <a:pt x="129" y="156"/>
                      <a:pt x="130" y="152"/>
                      <a:pt x="131" y="149"/>
                    </a:cubicBezTo>
                    <a:cubicBezTo>
                      <a:pt x="132" y="146"/>
                      <a:pt x="132" y="143"/>
                      <a:pt x="132" y="140"/>
                    </a:cubicBezTo>
                    <a:cubicBezTo>
                      <a:pt x="132" y="133"/>
                      <a:pt x="133" y="125"/>
                      <a:pt x="133" y="118"/>
                    </a:cubicBezTo>
                    <a:cubicBezTo>
                      <a:pt x="133" y="116"/>
                      <a:pt x="133" y="115"/>
                      <a:pt x="134" y="114"/>
                    </a:cubicBezTo>
                    <a:cubicBezTo>
                      <a:pt x="134" y="109"/>
                      <a:pt x="132" y="97"/>
                      <a:pt x="122" y="97"/>
                    </a:cubicBezTo>
                    <a:cubicBezTo>
                      <a:pt x="122" y="97"/>
                      <a:pt x="122" y="97"/>
                      <a:pt x="122" y="97"/>
                    </a:cubicBezTo>
                    <a:cubicBezTo>
                      <a:pt x="120" y="92"/>
                      <a:pt x="117" y="87"/>
                      <a:pt x="113" y="83"/>
                    </a:cubicBezTo>
                    <a:cubicBezTo>
                      <a:pt x="109" y="79"/>
                      <a:pt x="103" y="75"/>
                      <a:pt x="96"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9" name="组合 38"/>
          <p:cNvGrpSpPr/>
          <p:nvPr/>
        </p:nvGrpSpPr>
        <p:grpSpPr>
          <a:xfrm>
            <a:off x="3885992" y="2994451"/>
            <a:ext cx="1072223" cy="1072223"/>
            <a:chOff x="3885992" y="2994451"/>
            <a:chExt cx="1072223" cy="1072223"/>
          </a:xfrm>
        </p:grpSpPr>
        <p:sp>
          <p:nvSpPr>
            <p:cNvPr id="21" name="椭圆 20"/>
            <p:cNvSpPr/>
            <p:nvPr/>
          </p:nvSpPr>
          <p:spPr>
            <a:xfrm>
              <a:off x="3885992" y="2994451"/>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Freeform 879"/>
            <p:cNvSpPr>
              <a:spLocks noEditPoints="1"/>
            </p:cNvSpPr>
            <p:nvPr/>
          </p:nvSpPr>
          <p:spPr bwMode="auto">
            <a:xfrm>
              <a:off x="4125807" y="3235344"/>
              <a:ext cx="592592" cy="590437"/>
            </a:xfrm>
            <a:custGeom>
              <a:avLst/>
              <a:gdLst>
                <a:gd name="T0" fmla="*/ 85 w 170"/>
                <a:gd name="T1" fmla="*/ 0 h 170"/>
                <a:gd name="T2" fmla="*/ 0 w 170"/>
                <a:gd name="T3" fmla="*/ 86 h 170"/>
                <a:gd name="T4" fmla="*/ 85 w 170"/>
                <a:gd name="T5" fmla="*/ 170 h 170"/>
                <a:gd name="T6" fmla="*/ 145 w 170"/>
                <a:gd name="T7" fmla="*/ 145 h 170"/>
                <a:gd name="T8" fmla="*/ 145 w 170"/>
                <a:gd name="T9" fmla="*/ 25 h 170"/>
                <a:gd name="T10" fmla="*/ 85 w 170"/>
                <a:gd name="T11" fmla="*/ 155 h 170"/>
                <a:gd name="T12" fmla="*/ 15 w 170"/>
                <a:gd name="T13" fmla="*/ 86 h 170"/>
                <a:gd name="T14" fmla="*/ 85 w 170"/>
                <a:gd name="T15" fmla="*/ 15 h 170"/>
                <a:gd name="T16" fmla="*/ 155 w 170"/>
                <a:gd name="T17" fmla="*/ 85 h 170"/>
                <a:gd name="T18" fmla="*/ 139 w 170"/>
                <a:gd name="T19" fmla="*/ 69 h 170"/>
                <a:gd name="T20" fmla="*/ 121 w 170"/>
                <a:gd name="T21" fmla="*/ 45 h 170"/>
                <a:gd name="T22" fmla="*/ 134 w 170"/>
                <a:gd name="T23" fmla="*/ 70 h 170"/>
                <a:gd name="T24" fmla="*/ 136 w 170"/>
                <a:gd name="T25" fmla="*/ 88 h 170"/>
                <a:gd name="T26" fmla="*/ 85 w 170"/>
                <a:gd name="T27" fmla="*/ 136 h 170"/>
                <a:gd name="T28" fmla="*/ 47 w 170"/>
                <a:gd name="T29" fmla="*/ 119 h 170"/>
                <a:gd name="T30" fmla="*/ 41 w 170"/>
                <a:gd name="T31" fmla="*/ 109 h 170"/>
                <a:gd name="T32" fmla="*/ 34 w 170"/>
                <a:gd name="T33" fmla="*/ 91 h 170"/>
                <a:gd name="T34" fmla="*/ 35 w 170"/>
                <a:gd name="T35" fmla="*/ 72 h 170"/>
                <a:gd name="T36" fmla="*/ 53 w 170"/>
                <a:gd name="T37" fmla="*/ 63 h 170"/>
                <a:gd name="T38" fmla="*/ 57 w 170"/>
                <a:gd name="T39" fmla="*/ 113 h 170"/>
                <a:gd name="T40" fmla="*/ 69 w 170"/>
                <a:gd name="T41" fmla="*/ 121 h 170"/>
                <a:gd name="T42" fmla="*/ 88 w 170"/>
                <a:gd name="T43" fmla="*/ 124 h 170"/>
                <a:gd name="T44" fmla="*/ 124 w 170"/>
                <a:gd name="T45" fmla="*/ 85 h 170"/>
                <a:gd name="T46" fmla="*/ 109 w 170"/>
                <a:gd name="T47" fmla="*/ 57 h 170"/>
                <a:gd name="T48" fmla="*/ 119 w 170"/>
                <a:gd name="T49" fmla="*/ 85 h 170"/>
                <a:gd name="T50" fmla="*/ 89 w 170"/>
                <a:gd name="T51" fmla="*/ 119 h 170"/>
                <a:gd name="T52" fmla="*/ 71 w 170"/>
                <a:gd name="T53" fmla="*/ 116 h 170"/>
                <a:gd name="T54" fmla="*/ 51 w 170"/>
                <a:gd name="T55" fmla="*/ 85 h 170"/>
                <a:gd name="T56" fmla="*/ 75 w 170"/>
                <a:gd name="T57" fmla="*/ 85 h 170"/>
                <a:gd name="T58" fmla="*/ 85 w 170"/>
                <a:gd name="T59" fmla="*/ 95 h 170"/>
                <a:gd name="T60" fmla="*/ 85 w 170"/>
                <a:gd name="T61" fmla="*/ 75 h 170"/>
                <a:gd name="T62" fmla="*/ 39 w 170"/>
                <a:gd name="T63" fmla="*/ 39 h 170"/>
                <a:gd name="T64" fmla="*/ 40 w 170"/>
                <a:gd name="T65" fmla="*/ 50 h 170"/>
                <a:gd name="T66" fmla="*/ 22 w 170"/>
                <a:gd name="T67" fmla="*/ 81 h 170"/>
                <a:gd name="T68" fmla="*/ 35 w 170"/>
                <a:gd name="T69" fmla="*/ 112 h 170"/>
                <a:gd name="T70" fmla="*/ 41 w 170"/>
                <a:gd name="T71" fmla="*/ 123 h 170"/>
                <a:gd name="T72" fmla="*/ 45 w 170"/>
                <a:gd name="T73" fmla="*/ 125 h 170"/>
                <a:gd name="T74" fmla="*/ 125 w 170"/>
                <a:gd name="T75" fmla="*/ 125 h 170"/>
                <a:gd name="T76" fmla="*/ 148 w 170"/>
                <a:gd name="T77"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45" y="25"/>
                  </a:moveTo>
                  <a:cubicBezTo>
                    <a:pt x="128" y="9"/>
                    <a:pt x="107" y="0"/>
                    <a:pt x="85" y="0"/>
                  </a:cubicBezTo>
                  <a:cubicBezTo>
                    <a:pt x="63" y="0"/>
                    <a:pt x="42" y="9"/>
                    <a:pt x="25" y="25"/>
                  </a:cubicBezTo>
                  <a:cubicBezTo>
                    <a:pt x="8" y="42"/>
                    <a:pt x="0" y="64"/>
                    <a:pt x="0" y="86"/>
                  </a:cubicBezTo>
                  <a:cubicBezTo>
                    <a:pt x="0" y="107"/>
                    <a:pt x="9" y="129"/>
                    <a:pt x="25" y="145"/>
                  </a:cubicBezTo>
                  <a:cubicBezTo>
                    <a:pt x="42" y="161"/>
                    <a:pt x="63" y="170"/>
                    <a:pt x="85" y="170"/>
                  </a:cubicBezTo>
                  <a:cubicBezTo>
                    <a:pt x="85" y="170"/>
                    <a:pt x="85" y="170"/>
                    <a:pt x="85" y="170"/>
                  </a:cubicBezTo>
                  <a:cubicBezTo>
                    <a:pt x="107" y="170"/>
                    <a:pt x="128" y="161"/>
                    <a:pt x="145" y="145"/>
                  </a:cubicBezTo>
                  <a:cubicBezTo>
                    <a:pt x="161" y="128"/>
                    <a:pt x="170" y="107"/>
                    <a:pt x="170" y="85"/>
                  </a:cubicBezTo>
                  <a:cubicBezTo>
                    <a:pt x="170" y="63"/>
                    <a:pt x="161" y="42"/>
                    <a:pt x="145" y="25"/>
                  </a:cubicBezTo>
                  <a:close/>
                  <a:moveTo>
                    <a:pt x="135" y="135"/>
                  </a:moveTo>
                  <a:cubicBezTo>
                    <a:pt x="121" y="148"/>
                    <a:pt x="103" y="155"/>
                    <a:pt x="85" y="155"/>
                  </a:cubicBezTo>
                  <a:cubicBezTo>
                    <a:pt x="67" y="155"/>
                    <a:pt x="49" y="148"/>
                    <a:pt x="35" y="135"/>
                  </a:cubicBezTo>
                  <a:cubicBezTo>
                    <a:pt x="22" y="121"/>
                    <a:pt x="15" y="103"/>
                    <a:pt x="15" y="86"/>
                  </a:cubicBezTo>
                  <a:cubicBezTo>
                    <a:pt x="15" y="67"/>
                    <a:pt x="22" y="49"/>
                    <a:pt x="35" y="35"/>
                  </a:cubicBezTo>
                  <a:cubicBezTo>
                    <a:pt x="49" y="22"/>
                    <a:pt x="67" y="15"/>
                    <a:pt x="85" y="15"/>
                  </a:cubicBezTo>
                  <a:cubicBezTo>
                    <a:pt x="103" y="15"/>
                    <a:pt x="121" y="22"/>
                    <a:pt x="135" y="35"/>
                  </a:cubicBezTo>
                  <a:cubicBezTo>
                    <a:pt x="148" y="49"/>
                    <a:pt x="155" y="67"/>
                    <a:pt x="155" y="85"/>
                  </a:cubicBezTo>
                  <a:cubicBezTo>
                    <a:pt x="155" y="103"/>
                    <a:pt x="148" y="121"/>
                    <a:pt x="135" y="135"/>
                  </a:cubicBezTo>
                  <a:close/>
                  <a:moveTo>
                    <a:pt x="139" y="69"/>
                  </a:moveTo>
                  <a:cubicBezTo>
                    <a:pt x="136" y="60"/>
                    <a:pt x="132" y="52"/>
                    <a:pt x="125" y="45"/>
                  </a:cubicBezTo>
                  <a:cubicBezTo>
                    <a:pt x="124" y="44"/>
                    <a:pt x="122" y="44"/>
                    <a:pt x="121" y="45"/>
                  </a:cubicBezTo>
                  <a:cubicBezTo>
                    <a:pt x="120" y="46"/>
                    <a:pt x="120" y="48"/>
                    <a:pt x="121" y="49"/>
                  </a:cubicBezTo>
                  <a:cubicBezTo>
                    <a:pt x="127" y="55"/>
                    <a:pt x="132" y="62"/>
                    <a:pt x="134" y="70"/>
                  </a:cubicBezTo>
                  <a:cubicBezTo>
                    <a:pt x="131" y="71"/>
                    <a:pt x="129" y="75"/>
                    <a:pt x="129" y="79"/>
                  </a:cubicBezTo>
                  <a:cubicBezTo>
                    <a:pt x="129" y="83"/>
                    <a:pt x="132" y="87"/>
                    <a:pt x="136" y="88"/>
                  </a:cubicBezTo>
                  <a:cubicBezTo>
                    <a:pt x="135" y="100"/>
                    <a:pt x="131" y="112"/>
                    <a:pt x="121" y="121"/>
                  </a:cubicBezTo>
                  <a:cubicBezTo>
                    <a:pt x="111" y="131"/>
                    <a:pt x="98" y="136"/>
                    <a:pt x="85" y="136"/>
                  </a:cubicBezTo>
                  <a:cubicBezTo>
                    <a:pt x="72" y="136"/>
                    <a:pt x="59" y="131"/>
                    <a:pt x="49" y="121"/>
                  </a:cubicBezTo>
                  <a:cubicBezTo>
                    <a:pt x="48" y="121"/>
                    <a:pt x="47" y="120"/>
                    <a:pt x="47" y="119"/>
                  </a:cubicBezTo>
                  <a:cubicBezTo>
                    <a:pt x="47" y="118"/>
                    <a:pt x="48" y="117"/>
                    <a:pt x="48" y="116"/>
                  </a:cubicBezTo>
                  <a:cubicBezTo>
                    <a:pt x="48" y="112"/>
                    <a:pt x="45" y="109"/>
                    <a:pt x="41" y="109"/>
                  </a:cubicBezTo>
                  <a:cubicBezTo>
                    <a:pt x="41" y="109"/>
                    <a:pt x="40" y="109"/>
                    <a:pt x="40" y="109"/>
                  </a:cubicBezTo>
                  <a:cubicBezTo>
                    <a:pt x="37" y="103"/>
                    <a:pt x="35" y="97"/>
                    <a:pt x="34" y="91"/>
                  </a:cubicBezTo>
                  <a:cubicBezTo>
                    <a:pt x="38" y="90"/>
                    <a:pt x="41" y="86"/>
                    <a:pt x="41" y="81"/>
                  </a:cubicBezTo>
                  <a:cubicBezTo>
                    <a:pt x="41" y="77"/>
                    <a:pt x="39" y="74"/>
                    <a:pt x="35" y="72"/>
                  </a:cubicBezTo>
                  <a:cubicBezTo>
                    <a:pt x="37" y="66"/>
                    <a:pt x="40" y="60"/>
                    <a:pt x="44" y="54"/>
                  </a:cubicBezTo>
                  <a:cubicBezTo>
                    <a:pt x="53" y="63"/>
                    <a:pt x="53" y="63"/>
                    <a:pt x="53" y="63"/>
                  </a:cubicBezTo>
                  <a:cubicBezTo>
                    <a:pt x="48" y="70"/>
                    <a:pt x="46" y="77"/>
                    <a:pt x="46" y="85"/>
                  </a:cubicBezTo>
                  <a:cubicBezTo>
                    <a:pt x="46" y="95"/>
                    <a:pt x="50" y="105"/>
                    <a:pt x="57" y="113"/>
                  </a:cubicBezTo>
                  <a:cubicBezTo>
                    <a:pt x="61" y="116"/>
                    <a:pt x="65" y="119"/>
                    <a:pt x="69" y="121"/>
                  </a:cubicBezTo>
                  <a:cubicBezTo>
                    <a:pt x="69" y="121"/>
                    <a:pt x="69" y="121"/>
                    <a:pt x="69" y="121"/>
                  </a:cubicBezTo>
                  <a:cubicBezTo>
                    <a:pt x="69" y="126"/>
                    <a:pt x="74" y="131"/>
                    <a:pt x="79" y="131"/>
                  </a:cubicBezTo>
                  <a:cubicBezTo>
                    <a:pt x="83" y="131"/>
                    <a:pt x="87" y="128"/>
                    <a:pt x="88" y="124"/>
                  </a:cubicBezTo>
                  <a:cubicBezTo>
                    <a:pt x="97" y="123"/>
                    <a:pt x="106" y="119"/>
                    <a:pt x="113" y="113"/>
                  </a:cubicBezTo>
                  <a:cubicBezTo>
                    <a:pt x="120" y="105"/>
                    <a:pt x="124" y="95"/>
                    <a:pt x="124" y="85"/>
                  </a:cubicBezTo>
                  <a:cubicBezTo>
                    <a:pt x="124" y="75"/>
                    <a:pt x="120" y="65"/>
                    <a:pt x="113" y="57"/>
                  </a:cubicBezTo>
                  <a:cubicBezTo>
                    <a:pt x="112" y="56"/>
                    <a:pt x="110" y="56"/>
                    <a:pt x="109" y="57"/>
                  </a:cubicBezTo>
                  <a:cubicBezTo>
                    <a:pt x="108" y="58"/>
                    <a:pt x="108" y="60"/>
                    <a:pt x="109" y="61"/>
                  </a:cubicBezTo>
                  <a:cubicBezTo>
                    <a:pt x="116" y="68"/>
                    <a:pt x="119" y="76"/>
                    <a:pt x="119" y="85"/>
                  </a:cubicBezTo>
                  <a:cubicBezTo>
                    <a:pt x="119" y="94"/>
                    <a:pt x="116" y="102"/>
                    <a:pt x="109" y="109"/>
                  </a:cubicBezTo>
                  <a:cubicBezTo>
                    <a:pt x="103" y="115"/>
                    <a:pt x="96" y="118"/>
                    <a:pt x="89" y="119"/>
                  </a:cubicBezTo>
                  <a:cubicBezTo>
                    <a:pt x="88" y="114"/>
                    <a:pt x="84" y="111"/>
                    <a:pt x="79" y="111"/>
                  </a:cubicBezTo>
                  <a:cubicBezTo>
                    <a:pt x="75" y="111"/>
                    <a:pt x="72" y="113"/>
                    <a:pt x="71" y="116"/>
                  </a:cubicBezTo>
                  <a:cubicBezTo>
                    <a:pt x="67" y="114"/>
                    <a:pt x="64" y="112"/>
                    <a:pt x="61" y="109"/>
                  </a:cubicBezTo>
                  <a:cubicBezTo>
                    <a:pt x="54" y="102"/>
                    <a:pt x="51" y="94"/>
                    <a:pt x="51" y="85"/>
                  </a:cubicBezTo>
                  <a:cubicBezTo>
                    <a:pt x="51" y="79"/>
                    <a:pt x="53" y="72"/>
                    <a:pt x="56" y="66"/>
                  </a:cubicBezTo>
                  <a:cubicBezTo>
                    <a:pt x="75" y="85"/>
                    <a:pt x="75" y="85"/>
                    <a:pt x="75" y="85"/>
                  </a:cubicBezTo>
                  <a:cubicBezTo>
                    <a:pt x="75" y="85"/>
                    <a:pt x="75" y="85"/>
                    <a:pt x="75" y="85"/>
                  </a:cubicBezTo>
                  <a:cubicBezTo>
                    <a:pt x="75" y="90"/>
                    <a:pt x="79" y="95"/>
                    <a:pt x="85" y="95"/>
                  </a:cubicBezTo>
                  <a:cubicBezTo>
                    <a:pt x="90" y="95"/>
                    <a:pt x="94" y="90"/>
                    <a:pt x="94" y="85"/>
                  </a:cubicBezTo>
                  <a:cubicBezTo>
                    <a:pt x="94" y="80"/>
                    <a:pt x="90" y="75"/>
                    <a:pt x="85" y="75"/>
                  </a:cubicBezTo>
                  <a:cubicBezTo>
                    <a:pt x="49" y="39"/>
                    <a:pt x="49" y="39"/>
                    <a:pt x="49" y="39"/>
                  </a:cubicBezTo>
                  <a:cubicBezTo>
                    <a:pt x="46" y="36"/>
                    <a:pt x="42" y="36"/>
                    <a:pt x="39" y="39"/>
                  </a:cubicBezTo>
                  <a:cubicBezTo>
                    <a:pt x="36" y="42"/>
                    <a:pt x="36" y="46"/>
                    <a:pt x="39" y="49"/>
                  </a:cubicBezTo>
                  <a:cubicBezTo>
                    <a:pt x="40" y="50"/>
                    <a:pt x="40" y="50"/>
                    <a:pt x="40" y="50"/>
                  </a:cubicBezTo>
                  <a:cubicBezTo>
                    <a:pt x="36" y="57"/>
                    <a:pt x="32" y="64"/>
                    <a:pt x="30" y="71"/>
                  </a:cubicBezTo>
                  <a:cubicBezTo>
                    <a:pt x="25" y="72"/>
                    <a:pt x="22" y="76"/>
                    <a:pt x="22" y="81"/>
                  </a:cubicBezTo>
                  <a:cubicBezTo>
                    <a:pt x="22" y="86"/>
                    <a:pt x="25" y="90"/>
                    <a:pt x="29" y="91"/>
                  </a:cubicBezTo>
                  <a:cubicBezTo>
                    <a:pt x="30" y="98"/>
                    <a:pt x="32" y="105"/>
                    <a:pt x="35" y="112"/>
                  </a:cubicBezTo>
                  <a:cubicBezTo>
                    <a:pt x="35" y="113"/>
                    <a:pt x="34" y="114"/>
                    <a:pt x="34" y="116"/>
                  </a:cubicBezTo>
                  <a:cubicBezTo>
                    <a:pt x="34" y="120"/>
                    <a:pt x="37" y="123"/>
                    <a:pt x="41" y="123"/>
                  </a:cubicBezTo>
                  <a:cubicBezTo>
                    <a:pt x="42" y="123"/>
                    <a:pt x="42" y="123"/>
                    <a:pt x="43" y="123"/>
                  </a:cubicBezTo>
                  <a:cubicBezTo>
                    <a:pt x="44" y="123"/>
                    <a:pt x="44" y="124"/>
                    <a:pt x="45" y="125"/>
                  </a:cubicBezTo>
                  <a:cubicBezTo>
                    <a:pt x="56" y="136"/>
                    <a:pt x="71" y="141"/>
                    <a:pt x="85" y="141"/>
                  </a:cubicBezTo>
                  <a:cubicBezTo>
                    <a:pt x="99" y="141"/>
                    <a:pt x="114" y="136"/>
                    <a:pt x="125" y="125"/>
                  </a:cubicBezTo>
                  <a:cubicBezTo>
                    <a:pt x="135" y="115"/>
                    <a:pt x="141" y="102"/>
                    <a:pt x="141" y="88"/>
                  </a:cubicBezTo>
                  <a:cubicBezTo>
                    <a:pt x="145" y="87"/>
                    <a:pt x="148" y="83"/>
                    <a:pt x="148" y="79"/>
                  </a:cubicBezTo>
                  <a:cubicBezTo>
                    <a:pt x="148" y="73"/>
                    <a:pt x="144" y="69"/>
                    <a:pt x="139" y="69"/>
                  </a:cubicBezTo>
                  <a:close/>
                </a:path>
              </a:pathLst>
            </a:custGeom>
            <a:solidFill>
              <a:srgbClr val="D8016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886750" y="5131239"/>
            <a:ext cx="2370017" cy="858081"/>
            <a:chOff x="-391249" y="892303"/>
            <a:chExt cx="2370017" cy="858081"/>
          </a:xfrm>
        </p:grpSpPr>
        <p:sp>
          <p:nvSpPr>
            <p:cNvPr id="24" name="矩形 23"/>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5" name="矩形 24"/>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6" name="组合 25"/>
          <p:cNvGrpSpPr/>
          <p:nvPr/>
        </p:nvGrpSpPr>
        <p:grpSpPr>
          <a:xfrm>
            <a:off x="5358470" y="5131239"/>
            <a:ext cx="2370017" cy="858081"/>
            <a:chOff x="-391249" y="892303"/>
            <a:chExt cx="2370017" cy="858081"/>
          </a:xfrm>
        </p:grpSpPr>
        <p:sp>
          <p:nvSpPr>
            <p:cNvPr id="27" name="矩形 2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8" name="矩形 2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9" name="组合 28"/>
          <p:cNvGrpSpPr/>
          <p:nvPr/>
        </p:nvGrpSpPr>
        <p:grpSpPr>
          <a:xfrm>
            <a:off x="3256767" y="1895477"/>
            <a:ext cx="2370017" cy="858081"/>
            <a:chOff x="-391249" y="892303"/>
            <a:chExt cx="2370017" cy="858081"/>
          </a:xfrm>
        </p:grpSpPr>
        <p:sp>
          <p:nvSpPr>
            <p:cNvPr id="30" name="矩形 29"/>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1" name="矩形 30"/>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2" name="组合 31"/>
          <p:cNvGrpSpPr/>
          <p:nvPr/>
        </p:nvGrpSpPr>
        <p:grpSpPr>
          <a:xfrm>
            <a:off x="7585057" y="2080143"/>
            <a:ext cx="2370017" cy="858081"/>
            <a:chOff x="-391249" y="892303"/>
            <a:chExt cx="2370017" cy="858081"/>
          </a:xfrm>
        </p:grpSpPr>
        <p:sp>
          <p:nvSpPr>
            <p:cNvPr id="33" name="矩形 3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4" name="矩形 3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5" name="组合 34"/>
          <p:cNvGrpSpPr/>
          <p:nvPr/>
        </p:nvGrpSpPr>
        <p:grpSpPr>
          <a:xfrm>
            <a:off x="9240033" y="5560279"/>
            <a:ext cx="2370017" cy="858081"/>
            <a:chOff x="-391249" y="892303"/>
            <a:chExt cx="2370017" cy="858081"/>
          </a:xfrm>
        </p:grpSpPr>
        <p:sp>
          <p:nvSpPr>
            <p:cNvPr id="36" name="矩形 35"/>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7" name="矩形 36"/>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336826335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250"/>
                                        <p:tgtEl>
                                          <p:spTgt spid="23"/>
                                        </p:tgtEl>
                                      </p:cBhvr>
                                    </p:animEffect>
                                  </p:childTnLst>
                                </p:cTn>
                              </p:par>
                            </p:childTnLst>
                          </p:cTn>
                        </p:par>
                        <p:par>
                          <p:cTn id="44" fill="hold">
                            <p:stCondLst>
                              <p:cond delay="4750"/>
                            </p:stCondLst>
                            <p:childTnLst>
                              <p:par>
                                <p:cTn id="45" presetID="10"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250"/>
                                        <p:tgtEl>
                                          <p:spTgt spid="29"/>
                                        </p:tgtEl>
                                      </p:cBhvr>
                                    </p:animEffect>
                                  </p:childTnLst>
                                </p:cTn>
                              </p:par>
                            </p:childTnLst>
                          </p:cTn>
                        </p:par>
                        <p:par>
                          <p:cTn id="48" fill="hold">
                            <p:stCondLst>
                              <p:cond delay="5000"/>
                            </p:stCondLst>
                            <p:childTnLst>
                              <p:par>
                                <p:cTn id="49" presetID="10" presetClass="entr" presetSubtype="0"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250"/>
                                        <p:tgtEl>
                                          <p:spTgt spid="26"/>
                                        </p:tgtEl>
                                      </p:cBhvr>
                                    </p:animEffect>
                                  </p:childTnLst>
                                </p:cTn>
                              </p:par>
                            </p:childTnLst>
                          </p:cTn>
                        </p:par>
                        <p:par>
                          <p:cTn id="52" fill="hold">
                            <p:stCondLst>
                              <p:cond delay="5250"/>
                            </p:stCondLst>
                            <p:childTnLst>
                              <p:par>
                                <p:cTn id="53" presetID="10" presetClass="entr" presetSubtype="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250"/>
                                        <p:tgtEl>
                                          <p:spTgt spid="32"/>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2041365" y="2318547"/>
            <a:ext cx="2535564" cy="2185831"/>
          </a:xfrm>
          <a:prstGeom prst="hexagon">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a:off x="4828218" y="2318547"/>
            <a:ext cx="2535564" cy="2185831"/>
          </a:xfrm>
          <a:prstGeom prst="hexagon">
            <a:avLst/>
          </a:prstGeom>
          <a:blipFill dpi="0" rotWithShape="1">
            <a:blip r:embed="rId4"/>
            <a:srcRect/>
            <a:tile tx="-889000" ty="-1905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7615072" y="2318547"/>
            <a:ext cx="2535564" cy="2185831"/>
          </a:xfrm>
          <a:prstGeom prst="hexagon">
            <a:avLst/>
          </a:prstGeom>
          <a:blipFill dpi="0" rotWithShape="1">
            <a:blip r:embed="rId5"/>
            <a:srcRect/>
            <a:tile tx="-889000" ty="-1905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4240026" y="3706883"/>
            <a:ext cx="925094" cy="79749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7026880" y="3706883"/>
            <a:ext cx="925094" cy="797495"/>
          </a:xfrm>
          <a:prstGeom prs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V="1">
            <a:off x="4240026" y="2303008"/>
            <a:ext cx="925094" cy="797495"/>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7026880" y="2303008"/>
            <a:ext cx="925094" cy="79749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124138" y="4878149"/>
            <a:ext cx="2370017" cy="858081"/>
            <a:chOff x="-391249" y="892303"/>
            <a:chExt cx="2370017" cy="858081"/>
          </a:xfrm>
        </p:grpSpPr>
        <p:sp>
          <p:nvSpPr>
            <p:cNvPr id="11" name="矩形 10"/>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2" name="矩形 11"/>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3" name="组合 12"/>
          <p:cNvGrpSpPr/>
          <p:nvPr/>
        </p:nvGrpSpPr>
        <p:grpSpPr>
          <a:xfrm>
            <a:off x="4910991" y="4878149"/>
            <a:ext cx="2370017" cy="858081"/>
            <a:chOff x="-391249" y="892303"/>
            <a:chExt cx="2370017" cy="858081"/>
          </a:xfrm>
        </p:grpSpPr>
        <p:sp>
          <p:nvSpPr>
            <p:cNvPr id="14" name="矩形 13"/>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5" name="矩形 14"/>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6" name="组合 15"/>
          <p:cNvGrpSpPr/>
          <p:nvPr/>
        </p:nvGrpSpPr>
        <p:grpSpPr>
          <a:xfrm>
            <a:off x="7697845" y="4878149"/>
            <a:ext cx="2370017" cy="858081"/>
            <a:chOff x="-391249" y="892303"/>
            <a:chExt cx="2370017" cy="858081"/>
          </a:xfrm>
        </p:grpSpPr>
        <p:sp>
          <p:nvSpPr>
            <p:cNvPr id="17" name="矩形 1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8" name="矩形 1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416747967"/>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38000" fill="hold" grpId="0" nodeType="withEffect" p14:presetBounceEnd="4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8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8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38000" fill="hold" grpId="0" nodeType="withEffect" p14:presetBounceEnd="48000">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14:bounceEnd="48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48000">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accel="38000" fill="hold" grpId="0" nodeType="withEffect" p14:presetBounceEnd="48000">
                                      <p:stCondLst>
                                        <p:cond delay="800"/>
                                      </p:stCondLst>
                                      <p:childTnLst>
                                        <p:set>
                                          <p:cBhvr>
                                            <p:cTn id="14" dur="1" fill="hold">
                                              <p:stCondLst>
                                                <p:cond delay="0"/>
                                              </p:stCondLst>
                                            </p:cTn>
                                            <p:tgtEl>
                                              <p:spTgt spid="4"/>
                                            </p:tgtEl>
                                            <p:attrNameLst>
                                              <p:attrName>style.visibility</p:attrName>
                                            </p:attrNameLst>
                                          </p:cBhvr>
                                          <p:to>
                                            <p:strVal val="visible"/>
                                          </p:to>
                                        </p:set>
                                        <p:anim calcmode="lin" valueType="num" p14:bounceEnd="48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10" presetClass="entr" presetSubtype="0" fill="hold" grpId="0" nodeType="withEffect">
                                      <p:stCondLst>
                                        <p:cond delay="7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11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13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50"/>
                                            <p:tgtEl>
                                              <p:spTgt spid="10"/>
                                            </p:tgtEl>
                                          </p:cBhvr>
                                        </p:animEffect>
                                      </p:childTnLst>
                                    </p:cTn>
                                  </p:par>
                                </p:childTnLst>
                              </p:cTn>
                            </p:par>
                            <p:par>
                              <p:cTn id="33" fill="hold">
                                <p:stCondLst>
                                  <p:cond delay="2250"/>
                                </p:stCondLst>
                                <p:childTnLst>
                                  <p:par>
                                    <p:cTn id="34" presetID="10"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50"/>
                                            <p:tgtEl>
                                              <p:spTgt spid="13"/>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38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38000" fill="hold" grpId="0"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accel="38000" fill="hold" grpId="0" nodeType="withEffect">
                                      <p:stCondLst>
                                        <p:cond delay="8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10" presetClass="entr" presetSubtype="0" fill="hold" grpId="0" nodeType="withEffect">
                                      <p:stCondLst>
                                        <p:cond delay="7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11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13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50"/>
                                            <p:tgtEl>
                                              <p:spTgt spid="10"/>
                                            </p:tgtEl>
                                          </p:cBhvr>
                                        </p:animEffect>
                                      </p:childTnLst>
                                    </p:cTn>
                                  </p:par>
                                </p:childTnLst>
                              </p:cTn>
                            </p:par>
                            <p:par>
                              <p:cTn id="33" fill="hold">
                                <p:stCondLst>
                                  <p:cond delay="2250"/>
                                </p:stCondLst>
                                <p:childTnLst>
                                  <p:par>
                                    <p:cTn id="34" presetID="10"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50"/>
                                            <p:tgtEl>
                                              <p:spTgt spid="13"/>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60262" y="953793"/>
            <a:ext cx="5671476" cy="409682"/>
            <a:chOff x="3260262" y="1087143"/>
            <a:chExt cx="5671476" cy="409682"/>
          </a:xfrm>
        </p:grpSpPr>
        <p:sp>
          <p:nvSpPr>
            <p:cNvPr id="3" name="任意多边形 2"/>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a:xfrm>
            <a:off x="1321174" y="3314700"/>
            <a:ext cx="4378407" cy="747713"/>
            <a:chOff x="1321174" y="3314700"/>
            <a:chExt cx="4378407" cy="747713"/>
          </a:xfrm>
        </p:grpSpPr>
        <p:sp>
          <p:nvSpPr>
            <p:cNvPr id="50" name="任意多边形 49"/>
            <p:cNvSpPr/>
            <p:nvPr/>
          </p:nvSpPr>
          <p:spPr>
            <a:xfrm>
              <a:off x="1321174" y="3314700"/>
              <a:ext cx="4378407" cy="747713"/>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2" name="组合 61"/>
            <p:cNvGrpSpPr/>
            <p:nvPr/>
          </p:nvGrpSpPr>
          <p:grpSpPr>
            <a:xfrm>
              <a:off x="1781401" y="3425727"/>
              <a:ext cx="3457953" cy="525657"/>
              <a:chOff x="1996844" y="3349527"/>
              <a:chExt cx="3457953" cy="525657"/>
            </a:xfrm>
          </p:grpSpPr>
          <p:sp>
            <p:nvSpPr>
              <p:cNvPr id="58" name="矩形 57"/>
              <p:cNvSpPr/>
              <p:nvPr/>
            </p:nvSpPr>
            <p:spPr>
              <a:xfrm>
                <a:off x="2430998" y="3349527"/>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59" name="组合 58"/>
              <p:cNvGrpSpPr/>
              <p:nvPr/>
            </p:nvGrpSpPr>
            <p:grpSpPr>
              <a:xfrm>
                <a:off x="1996844" y="3401503"/>
                <a:ext cx="421704" cy="421704"/>
                <a:chOff x="2405797" y="2729907"/>
                <a:chExt cx="421704" cy="421704"/>
              </a:xfrm>
              <a:solidFill>
                <a:srgbClr val="D80168"/>
              </a:solidFill>
            </p:grpSpPr>
            <p:sp>
              <p:nvSpPr>
                <p:cNvPr id="60" name="椭圆 59"/>
                <p:cNvSpPr/>
                <p:nvPr/>
              </p:nvSpPr>
              <p:spPr>
                <a:xfrm>
                  <a:off x="2405797" y="2729907"/>
                  <a:ext cx="421704" cy="4217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1" name="文本框 60"/>
                <p:cNvSpPr txBox="1"/>
                <p:nvPr/>
              </p:nvSpPr>
              <p:spPr>
                <a:xfrm>
                  <a:off x="2527030" y="2853796"/>
                  <a:ext cx="179238" cy="173926"/>
                </a:xfrm>
                <a:custGeom>
                  <a:avLst/>
                  <a:gdLst/>
                  <a:ahLst/>
                  <a:cxnLst/>
                  <a:rect l="l" t="t" r="r" b="b"/>
                  <a:pathLst>
                    <a:path w="1933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66799" y="3461"/>
                      </a:moveTo>
                      <a:lnTo>
                        <a:pt x="193365" y="3461"/>
                      </a:lnTo>
                      <a:lnTo>
                        <a:pt x="193365" y="184175"/>
                      </a:lnTo>
                      <a:lnTo>
                        <a:pt x="148270" y="184175"/>
                      </a:lnTo>
                      <a:lnTo>
                        <a:pt x="148270" y="87288"/>
                      </a:lnTo>
                      <a:cubicBezTo>
                        <a:pt x="148270" y="73298"/>
                        <a:pt x="147935" y="64889"/>
                        <a:pt x="147265" y="62062"/>
                      </a:cubicBezTo>
                      <a:cubicBezTo>
                        <a:pt x="146596" y="59234"/>
                        <a:pt x="144754" y="57094"/>
                        <a:pt x="141740" y="55643"/>
                      </a:cubicBezTo>
                      <a:cubicBezTo>
                        <a:pt x="138726" y="54192"/>
                        <a:pt x="132011" y="53467"/>
                        <a:pt x="121593" y="53467"/>
                      </a:cubicBezTo>
                      <a:lnTo>
                        <a:pt x="117128" y="53467"/>
                      </a:lnTo>
                      <a:lnTo>
                        <a:pt x="117128" y="32398"/>
                      </a:lnTo>
                      <a:cubicBezTo>
                        <a:pt x="138931" y="27706"/>
                        <a:pt x="155488" y="18060"/>
                        <a:pt x="166799" y="3461"/>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Impact" panose="020B0806030902050204" pitchFamily="34" charset="0"/>
                  </a:endParaRPr>
                </a:p>
              </p:txBody>
            </p:sp>
          </p:grpSp>
        </p:grpSp>
      </p:grpSp>
      <p:grpSp>
        <p:nvGrpSpPr>
          <p:cNvPr id="82" name="组合 81"/>
          <p:cNvGrpSpPr/>
          <p:nvPr/>
        </p:nvGrpSpPr>
        <p:grpSpPr>
          <a:xfrm>
            <a:off x="6492420" y="3314700"/>
            <a:ext cx="4378407" cy="747713"/>
            <a:chOff x="6492420" y="3314700"/>
            <a:chExt cx="4378407" cy="747713"/>
          </a:xfrm>
        </p:grpSpPr>
        <p:sp>
          <p:nvSpPr>
            <p:cNvPr id="63" name="任意多边形 62"/>
            <p:cNvSpPr/>
            <p:nvPr/>
          </p:nvSpPr>
          <p:spPr>
            <a:xfrm>
              <a:off x="6492420" y="3314700"/>
              <a:ext cx="4378407" cy="747713"/>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 name="矩形 66"/>
            <p:cNvSpPr/>
            <p:nvPr/>
          </p:nvSpPr>
          <p:spPr>
            <a:xfrm>
              <a:off x="7398195" y="3422708"/>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68" name="组合 67"/>
            <p:cNvGrpSpPr/>
            <p:nvPr/>
          </p:nvGrpSpPr>
          <p:grpSpPr>
            <a:xfrm>
              <a:off x="6941252" y="3474684"/>
              <a:ext cx="421704" cy="421704"/>
              <a:chOff x="2405797" y="3668904"/>
              <a:chExt cx="421704" cy="421704"/>
            </a:xfrm>
            <a:solidFill>
              <a:srgbClr val="D80168"/>
            </a:solidFill>
          </p:grpSpPr>
          <p:sp>
            <p:nvSpPr>
              <p:cNvPr id="69" name="椭圆 68"/>
              <p:cNvSpPr/>
              <p:nvPr/>
            </p:nvSpPr>
            <p:spPr>
              <a:xfrm>
                <a:off x="2405797" y="3668904"/>
                <a:ext cx="421704" cy="421704"/>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2512338" y="3792793"/>
                <a:ext cx="208622" cy="173927"/>
              </a:xfrm>
              <a:custGeom>
                <a:avLst/>
                <a:gdLst/>
                <a:ahLst/>
                <a:cxnLst/>
                <a:rect l="l" t="t" r="r" b="b"/>
                <a:pathLst>
                  <a:path w="2250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70594" y="0"/>
                    </a:moveTo>
                    <a:cubicBezTo>
                      <a:pt x="188528" y="0"/>
                      <a:pt x="202090" y="4447"/>
                      <a:pt x="211280" y="13339"/>
                    </a:cubicBezTo>
                    <a:cubicBezTo>
                      <a:pt x="220470" y="22231"/>
                      <a:pt x="225065" y="33487"/>
                      <a:pt x="225065" y="47104"/>
                    </a:cubicBezTo>
                    <a:cubicBezTo>
                      <a:pt x="225065" y="57448"/>
                      <a:pt x="222479" y="68387"/>
                      <a:pt x="217307" y="79921"/>
                    </a:cubicBezTo>
                    <a:cubicBezTo>
                      <a:pt x="212134" y="91455"/>
                      <a:pt x="196897" y="115937"/>
                      <a:pt x="171595" y="153368"/>
                    </a:cubicBezTo>
                    <a:lnTo>
                      <a:pt x="221047" y="153368"/>
                    </a:lnTo>
                    <a:lnTo>
                      <a:pt x="221047" y="184175"/>
                    </a:lnTo>
                    <a:lnTo>
                      <a:pt x="121816" y="184175"/>
                    </a:lnTo>
                    <a:lnTo>
                      <a:pt x="121844" y="158391"/>
                    </a:lnTo>
                    <a:cubicBezTo>
                      <a:pt x="151237" y="110319"/>
                      <a:pt x="168706" y="80572"/>
                      <a:pt x="174250" y="69150"/>
                    </a:cubicBezTo>
                    <a:cubicBezTo>
                      <a:pt x="179794" y="57727"/>
                      <a:pt x="182566" y="48816"/>
                      <a:pt x="182566" y="42416"/>
                    </a:cubicBezTo>
                    <a:cubicBezTo>
                      <a:pt x="182566" y="37505"/>
                      <a:pt x="181727" y="33840"/>
                      <a:pt x="180051" y="31422"/>
                    </a:cubicBezTo>
                    <a:cubicBezTo>
                      <a:pt x="178374" y="29003"/>
                      <a:pt x="175822" y="27794"/>
                      <a:pt x="172394" y="27794"/>
                    </a:cubicBezTo>
                    <a:cubicBezTo>
                      <a:pt x="168966" y="27794"/>
                      <a:pt x="166414" y="29133"/>
                      <a:pt x="164738" y="31812"/>
                    </a:cubicBezTo>
                    <a:cubicBezTo>
                      <a:pt x="163061" y="34491"/>
                      <a:pt x="162223" y="39812"/>
                      <a:pt x="162223" y="47774"/>
                    </a:cubicBezTo>
                    <a:lnTo>
                      <a:pt x="162223" y="64964"/>
                    </a:lnTo>
                    <a:lnTo>
                      <a:pt x="121816" y="64964"/>
                    </a:lnTo>
                    <a:lnTo>
                      <a:pt x="121816" y="58378"/>
                    </a:lnTo>
                    <a:cubicBezTo>
                      <a:pt x="121816" y="48258"/>
                      <a:pt x="122337" y="40277"/>
                      <a:pt x="123378" y="34435"/>
                    </a:cubicBezTo>
                    <a:cubicBezTo>
                      <a:pt x="124420" y="28594"/>
                      <a:pt x="126988" y="22845"/>
                      <a:pt x="131080" y="17190"/>
                    </a:cubicBezTo>
                    <a:cubicBezTo>
                      <a:pt x="135173" y="11534"/>
                      <a:pt x="140494" y="7256"/>
                      <a:pt x="147042" y="4353"/>
                    </a:cubicBezTo>
                    <a:cubicBezTo>
                      <a:pt x="153591" y="1451"/>
                      <a:pt x="161441" y="0"/>
                      <a:pt x="170594" y="0"/>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grpSp>
        <p:nvGrpSpPr>
          <p:cNvPr id="84" name="组合 83"/>
          <p:cNvGrpSpPr/>
          <p:nvPr/>
        </p:nvGrpSpPr>
        <p:grpSpPr>
          <a:xfrm>
            <a:off x="1321174" y="4924425"/>
            <a:ext cx="4378407" cy="747713"/>
            <a:chOff x="1321174" y="4924425"/>
            <a:chExt cx="4378407" cy="747713"/>
          </a:xfrm>
        </p:grpSpPr>
        <p:sp>
          <p:nvSpPr>
            <p:cNvPr id="55" name="任意多边形 54"/>
            <p:cNvSpPr/>
            <p:nvPr/>
          </p:nvSpPr>
          <p:spPr>
            <a:xfrm>
              <a:off x="1321174" y="4924425"/>
              <a:ext cx="4378407" cy="747713"/>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71" name="组合 70"/>
            <p:cNvGrpSpPr/>
            <p:nvPr/>
          </p:nvGrpSpPr>
          <p:grpSpPr>
            <a:xfrm>
              <a:off x="1781401" y="5035453"/>
              <a:ext cx="3457953" cy="525657"/>
              <a:chOff x="2189259" y="5151982"/>
              <a:chExt cx="3457953" cy="525657"/>
            </a:xfrm>
          </p:grpSpPr>
          <p:sp>
            <p:nvSpPr>
              <p:cNvPr id="72" name="矩形 71"/>
              <p:cNvSpPr/>
              <p:nvPr/>
            </p:nvSpPr>
            <p:spPr>
              <a:xfrm>
                <a:off x="2623413" y="5151982"/>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73" name="组合 72"/>
              <p:cNvGrpSpPr/>
              <p:nvPr/>
            </p:nvGrpSpPr>
            <p:grpSpPr>
              <a:xfrm>
                <a:off x="2189259" y="5203958"/>
                <a:ext cx="421704" cy="421704"/>
                <a:chOff x="2405797" y="4607901"/>
                <a:chExt cx="421704" cy="421704"/>
              </a:xfrm>
            </p:grpSpPr>
            <p:sp>
              <p:nvSpPr>
                <p:cNvPr id="74" name="椭圆 73"/>
                <p:cNvSpPr/>
                <p:nvPr/>
              </p:nvSpPr>
              <p:spPr>
                <a:xfrm>
                  <a:off x="2405797" y="4607901"/>
                  <a:ext cx="421704" cy="421704"/>
                </a:xfrm>
                <a:prstGeom prst="ellipse">
                  <a:avLst/>
                </a:prstGeom>
                <a:solidFill>
                  <a:srgbClr val="D801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2510579" y="4731686"/>
                  <a:ext cx="212140" cy="174134"/>
                </a:xfrm>
                <a:custGeom>
                  <a:avLst/>
                  <a:gdLst/>
                  <a:ahLst/>
                  <a:cxnLst/>
                  <a:rect l="l" t="t" r="r" b="b"/>
                  <a:pathLst>
                    <a:path w="228860" h="187858">
                      <a:moveTo>
                        <a:pt x="53355" y="27905"/>
                      </a:moveTo>
                      <a:cubicBezTo>
                        <a:pt x="50006" y="27905"/>
                        <a:pt x="47792" y="29189"/>
                        <a:pt x="46713" y="31756"/>
                      </a:cubicBezTo>
                      <a:cubicBezTo>
                        <a:pt x="45634" y="34323"/>
                        <a:pt x="45095" y="40258"/>
                        <a:pt x="45095" y="49559"/>
                      </a:cubicBezTo>
                      <a:lnTo>
                        <a:pt x="45095" y="137740"/>
                      </a:lnTo>
                      <a:cubicBezTo>
                        <a:pt x="45095" y="148233"/>
                        <a:pt x="45597" y="154558"/>
                        <a:pt x="46602" y="156716"/>
                      </a:cubicBezTo>
                      <a:cubicBezTo>
                        <a:pt x="47606" y="158874"/>
                        <a:pt x="49783" y="159953"/>
                        <a:pt x="53132" y="159953"/>
                      </a:cubicBezTo>
                      <a:cubicBezTo>
                        <a:pt x="56480" y="159953"/>
                        <a:pt x="58675" y="158688"/>
                        <a:pt x="59717" y="156158"/>
                      </a:cubicBezTo>
                      <a:cubicBezTo>
                        <a:pt x="60759" y="153628"/>
                        <a:pt x="61280" y="147935"/>
                        <a:pt x="61280" y="139080"/>
                      </a:cubicBezTo>
                      <a:lnTo>
                        <a:pt x="61280" y="49559"/>
                      </a:lnTo>
                      <a:cubicBezTo>
                        <a:pt x="61280" y="39960"/>
                        <a:pt x="60815" y="33951"/>
                        <a:pt x="59885" y="31533"/>
                      </a:cubicBezTo>
                      <a:cubicBezTo>
                        <a:pt x="58955" y="29114"/>
                        <a:pt x="56778" y="27905"/>
                        <a:pt x="53355" y="27905"/>
                      </a:cubicBezTo>
                      <a:close/>
                      <a:moveTo>
                        <a:pt x="52350" y="111"/>
                      </a:moveTo>
                      <a:cubicBezTo>
                        <a:pt x="62247" y="111"/>
                        <a:pt x="71103" y="1841"/>
                        <a:pt x="78916" y="5302"/>
                      </a:cubicBezTo>
                      <a:cubicBezTo>
                        <a:pt x="86730" y="8762"/>
                        <a:pt x="92571" y="12985"/>
                        <a:pt x="96441" y="17971"/>
                      </a:cubicBezTo>
                      <a:cubicBezTo>
                        <a:pt x="100310" y="22956"/>
                        <a:pt x="102933" y="28575"/>
                        <a:pt x="104310" y="34825"/>
                      </a:cubicBezTo>
                      <a:cubicBezTo>
                        <a:pt x="105687" y="41076"/>
                        <a:pt x="106375" y="51048"/>
                        <a:pt x="106375" y="64740"/>
                      </a:cubicBezTo>
                      <a:lnTo>
                        <a:pt x="106375" y="125015"/>
                      </a:lnTo>
                      <a:cubicBezTo>
                        <a:pt x="106375" y="138708"/>
                        <a:pt x="105631" y="148679"/>
                        <a:pt x="104142" y="154930"/>
                      </a:cubicBezTo>
                      <a:cubicBezTo>
                        <a:pt x="102654" y="161181"/>
                        <a:pt x="99566" y="167022"/>
                        <a:pt x="94878" y="172454"/>
                      </a:cubicBezTo>
                      <a:cubicBezTo>
                        <a:pt x="90190" y="177887"/>
                        <a:pt x="84534" y="181793"/>
                        <a:pt x="77911" y="184175"/>
                      </a:cubicBezTo>
                      <a:cubicBezTo>
                        <a:pt x="71289" y="186556"/>
                        <a:pt x="63884" y="187746"/>
                        <a:pt x="55699" y="187746"/>
                      </a:cubicBezTo>
                      <a:cubicBezTo>
                        <a:pt x="44909" y="187746"/>
                        <a:pt x="35942" y="186500"/>
                        <a:pt x="28798" y="184007"/>
                      </a:cubicBezTo>
                      <a:cubicBezTo>
                        <a:pt x="21654" y="181514"/>
                        <a:pt x="15962" y="177626"/>
                        <a:pt x="11720" y="172343"/>
                      </a:cubicBezTo>
                      <a:cubicBezTo>
                        <a:pt x="7479" y="167059"/>
                        <a:pt x="4465" y="161497"/>
                        <a:pt x="2679" y="155655"/>
                      </a:cubicBezTo>
                      <a:cubicBezTo>
                        <a:pt x="893" y="149814"/>
                        <a:pt x="0" y="140531"/>
                        <a:pt x="0" y="127806"/>
                      </a:cubicBezTo>
                      <a:lnTo>
                        <a:pt x="0" y="64740"/>
                      </a:lnTo>
                      <a:cubicBezTo>
                        <a:pt x="0" y="48146"/>
                        <a:pt x="1432" y="35718"/>
                        <a:pt x="4297" y="27458"/>
                      </a:cubicBezTo>
                      <a:cubicBezTo>
                        <a:pt x="7162" y="19199"/>
                        <a:pt x="12855" y="12576"/>
                        <a:pt x="21375" y="7590"/>
                      </a:cubicBezTo>
                      <a:cubicBezTo>
                        <a:pt x="29896" y="2604"/>
                        <a:pt x="40221" y="111"/>
                        <a:pt x="52350" y="111"/>
                      </a:cubicBezTo>
                      <a:close/>
                      <a:moveTo>
                        <a:pt x="171934" y="0"/>
                      </a:moveTo>
                      <a:cubicBezTo>
                        <a:pt x="193439" y="0"/>
                        <a:pt x="208024" y="4201"/>
                        <a:pt x="215689" y="12604"/>
                      </a:cubicBezTo>
                      <a:cubicBezTo>
                        <a:pt x="223354" y="21007"/>
                        <a:pt x="227186" y="32682"/>
                        <a:pt x="227186" y="47629"/>
                      </a:cubicBezTo>
                      <a:cubicBezTo>
                        <a:pt x="227186" y="57742"/>
                        <a:pt x="225809" y="65048"/>
                        <a:pt x="223056" y="69547"/>
                      </a:cubicBezTo>
                      <a:cubicBezTo>
                        <a:pt x="220303" y="74047"/>
                        <a:pt x="215466" y="78155"/>
                        <a:pt x="208545" y="81874"/>
                      </a:cubicBezTo>
                      <a:cubicBezTo>
                        <a:pt x="215391" y="84182"/>
                        <a:pt x="220489" y="87960"/>
                        <a:pt x="223837" y="93209"/>
                      </a:cubicBezTo>
                      <a:cubicBezTo>
                        <a:pt x="227186" y="98459"/>
                        <a:pt x="228860" y="110762"/>
                        <a:pt x="228860" y="130120"/>
                      </a:cubicBezTo>
                      <a:cubicBezTo>
                        <a:pt x="228860" y="144489"/>
                        <a:pt x="227223" y="155638"/>
                        <a:pt x="223949" y="163567"/>
                      </a:cubicBezTo>
                      <a:cubicBezTo>
                        <a:pt x="220675" y="171496"/>
                        <a:pt x="215019" y="177527"/>
                        <a:pt x="206983" y="181660"/>
                      </a:cubicBezTo>
                      <a:cubicBezTo>
                        <a:pt x="198946" y="185792"/>
                        <a:pt x="188640" y="187858"/>
                        <a:pt x="176064" y="187858"/>
                      </a:cubicBezTo>
                      <a:cubicBezTo>
                        <a:pt x="161776" y="187858"/>
                        <a:pt x="150558" y="185458"/>
                        <a:pt x="142410" y="180658"/>
                      </a:cubicBezTo>
                      <a:cubicBezTo>
                        <a:pt x="134262" y="175859"/>
                        <a:pt x="128904" y="169980"/>
                        <a:pt x="126336" y="163022"/>
                      </a:cubicBezTo>
                      <a:cubicBezTo>
                        <a:pt x="123769" y="156065"/>
                        <a:pt x="122486" y="143991"/>
                        <a:pt x="122486" y="126801"/>
                      </a:cubicBezTo>
                      <a:lnTo>
                        <a:pt x="122486" y="112514"/>
                      </a:lnTo>
                      <a:lnTo>
                        <a:pt x="167580" y="112514"/>
                      </a:lnTo>
                      <a:lnTo>
                        <a:pt x="167580" y="141870"/>
                      </a:lnTo>
                      <a:cubicBezTo>
                        <a:pt x="167580" y="149684"/>
                        <a:pt x="168046" y="154651"/>
                        <a:pt x="168976" y="156772"/>
                      </a:cubicBezTo>
                      <a:cubicBezTo>
                        <a:pt x="169906" y="158892"/>
                        <a:pt x="171971" y="159953"/>
                        <a:pt x="175171" y="159953"/>
                      </a:cubicBezTo>
                      <a:cubicBezTo>
                        <a:pt x="178668" y="159953"/>
                        <a:pt x="180975" y="158613"/>
                        <a:pt x="182091" y="155934"/>
                      </a:cubicBezTo>
                      <a:cubicBezTo>
                        <a:pt x="183207" y="153255"/>
                        <a:pt x="183765" y="146261"/>
                        <a:pt x="183765" y="134950"/>
                      </a:cubicBezTo>
                      <a:lnTo>
                        <a:pt x="183765" y="122448"/>
                      </a:lnTo>
                      <a:cubicBezTo>
                        <a:pt x="183765" y="115528"/>
                        <a:pt x="182984" y="110467"/>
                        <a:pt x="181421" y="107268"/>
                      </a:cubicBezTo>
                      <a:cubicBezTo>
                        <a:pt x="179859" y="104068"/>
                        <a:pt x="177552" y="101966"/>
                        <a:pt x="174501" y="100961"/>
                      </a:cubicBezTo>
                      <a:cubicBezTo>
                        <a:pt x="171450" y="99956"/>
                        <a:pt x="165534" y="99380"/>
                        <a:pt x="156753" y="99231"/>
                      </a:cubicBezTo>
                      <a:lnTo>
                        <a:pt x="156753" y="73000"/>
                      </a:lnTo>
                      <a:cubicBezTo>
                        <a:pt x="167469" y="73000"/>
                        <a:pt x="174092" y="72591"/>
                        <a:pt x="176622" y="71772"/>
                      </a:cubicBezTo>
                      <a:cubicBezTo>
                        <a:pt x="179152" y="70954"/>
                        <a:pt x="180975" y="69168"/>
                        <a:pt x="182091" y="66414"/>
                      </a:cubicBezTo>
                      <a:cubicBezTo>
                        <a:pt x="183207" y="63661"/>
                        <a:pt x="183765" y="59345"/>
                        <a:pt x="183765" y="53466"/>
                      </a:cubicBezTo>
                      <a:lnTo>
                        <a:pt x="183765" y="43420"/>
                      </a:lnTo>
                      <a:cubicBezTo>
                        <a:pt x="183765" y="37095"/>
                        <a:pt x="183114" y="32928"/>
                        <a:pt x="181812" y="30919"/>
                      </a:cubicBezTo>
                      <a:cubicBezTo>
                        <a:pt x="180510" y="28910"/>
                        <a:pt x="178482" y="27905"/>
                        <a:pt x="175729" y="27905"/>
                      </a:cubicBezTo>
                      <a:cubicBezTo>
                        <a:pt x="172603" y="27905"/>
                        <a:pt x="170464" y="28965"/>
                        <a:pt x="169311" y="31086"/>
                      </a:cubicBezTo>
                      <a:cubicBezTo>
                        <a:pt x="168157" y="33207"/>
                        <a:pt x="167580" y="37728"/>
                        <a:pt x="167580" y="44648"/>
                      </a:cubicBezTo>
                      <a:lnTo>
                        <a:pt x="167580" y="59494"/>
                      </a:lnTo>
                      <a:lnTo>
                        <a:pt x="122486" y="59494"/>
                      </a:lnTo>
                      <a:lnTo>
                        <a:pt x="122486" y="44090"/>
                      </a:lnTo>
                      <a:cubicBezTo>
                        <a:pt x="122486" y="26826"/>
                        <a:pt x="126429" y="15162"/>
                        <a:pt x="134317" y="9097"/>
                      </a:cubicBezTo>
                      <a:cubicBezTo>
                        <a:pt x="142205" y="3032"/>
                        <a:pt x="154744" y="0"/>
                        <a:pt x="17193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grpSp>
      <p:grpSp>
        <p:nvGrpSpPr>
          <p:cNvPr id="83" name="组合 82"/>
          <p:cNvGrpSpPr/>
          <p:nvPr/>
        </p:nvGrpSpPr>
        <p:grpSpPr>
          <a:xfrm>
            <a:off x="6492420" y="4924425"/>
            <a:ext cx="4378407" cy="747713"/>
            <a:chOff x="6492420" y="4924425"/>
            <a:chExt cx="4378407" cy="747713"/>
          </a:xfrm>
        </p:grpSpPr>
        <p:sp>
          <p:nvSpPr>
            <p:cNvPr id="64" name="任意多边形 63"/>
            <p:cNvSpPr/>
            <p:nvPr/>
          </p:nvSpPr>
          <p:spPr>
            <a:xfrm>
              <a:off x="6492420" y="4924425"/>
              <a:ext cx="4378407" cy="747713"/>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 name="矩形 76"/>
            <p:cNvSpPr/>
            <p:nvPr/>
          </p:nvSpPr>
          <p:spPr>
            <a:xfrm>
              <a:off x="7460619" y="5035452"/>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78" name="组合 77"/>
            <p:cNvGrpSpPr/>
            <p:nvPr/>
          </p:nvGrpSpPr>
          <p:grpSpPr>
            <a:xfrm>
              <a:off x="7003676" y="5087428"/>
              <a:ext cx="421704" cy="421704"/>
              <a:chOff x="2405797" y="5546899"/>
              <a:chExt cx="421704" cy="421704"/>
            </a:xfrm>
            <a:solidFill>
              <a:srgbClr val="D80168"/>
            </a:solidFill>
          </p:grpSpPr>
          <p:sp>
            <p:nvSpPr>
              <p:cNvPr id="79" name="椭圆 78"/>
              <p:cNvSpPr/>
              <p:nvPr/>
            </p:nvSpPr>
            <p:spPr>
              <a:xfrm>
                <a:off x="2405797" y="5546899"/>
                <a:ext cx="421704" cy="421704"/>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p:cNvSpPr txBox="1"/>
              <p:nvPr/>
            </p:nvSpPr>
            <p:spPr>
              <a:xfrm>
                <a:off x="2510683" y="5670788"/>
                <a:ext cx="211932" cy="173926"/>
              </a:xfrm>
              <a:custGeom>
                <a:avLst/>
                <a:gdLst/>
                <a:ahLst/>
                <a:cxnLst/>
                <a:rect l="l" t="t" r="r" b="b"/>
                <a:pathLst>
                  <a:path w="228637" h="187635">
                    <a:moveTo>
                      <a:pt x="170706" y="44649"/>
                    </a:moveTo>
                    <a:lnTo>
                      <a:pt x="150781" y="121556"/>
                    </a:lnTo>
                    <a:lnTo>
                      <a:pt x="170706" y="121556"/>
                    </a:lnTo>
                    <a:close/>
                    <a:moveTo>
                      <a:pt x="53355" y="27794"/>
                    </a:moveTo>
                    <a:cubicBezTo>
                      <a:pt x="50006" y="27794"/>
                      <a:pt x="47792" y="29078"/>
                      <a:pt x="46713" y="31645"/>
                    </a:cubicBezTo>
                    <a:cubicBezTo>
                      <a:pt x="45634" y="34212"/>
                      <a:pt x="45095" y="40147"/>
                      <a:pt x="45095" y="49448"/>
                    </a:cubicBezTo>
                    <a:lnTo>
                      <a:pt x="45095" y="137629"/>
                    </a:lnTo>
                    <a:cubicBezTo>
                      <a:pt x="45095" y="148122"/>
                      <a:pt x="45597" y="154447"/>
                      <a:pt x="46602" y="156605"/>
                    </a:cubicBezTo>
                    <a:cubicBezTo>
                      <a:pt x="47606" y="158763"/>
                      <a:pt x="49783" y="159842"/>
                      <a:pt x="53132" y="159842"/>
                    </a:cubicBezTo>
                    <a:cubicBezTo>
                      <a:pt x="56480" y="159842"/>
                      <a:pt x="58675" y="158577"/>
                      <a:pt x="59717" y="156047"/>
                    </a:cubicBezTo>
                    <a:cubicBezTo>
                      <a:pt x="60759" y="153517"/>
                      <a:pt x="61280" y="147824"/>
                      <a:pt x="61280" y="138969"/>
                    </a:cubicBezTo>
                    <a:lnTo>
                      <a:pt x="61280" y="49448"/>
                    </a:lnTo>
                    <a:cubicBezTo>
                      <a:pt x="61280" y="39849"/>
                      <a:pt x="60815" y="33840"/>
                      <a:pt x="59885" y="31422"/>
                    </a:cubicBezTo>
                    <a:cubicBezTo>
                      <a:pt x="58955" y="29003"/>
                      <a:pt x="56778" y="27794"/>
                      <a:pt x="53355" y="27794"/>
                    </a:cubicBezTo>
                    <a:close/>
                    <a:moveTo>
                      <a:pt x="156083" y="3461"/>
                    </a:moveTo>
                    <a:lnTo>
                      <a:pt x="215801" y="3461"/>
                    </a:lnTo>
                    <a:lnTo>
                      <a:pt x="215801" y="121556"/>
                    </a:lnTo>
                    <a:lnTo>
                      <a:pt x="228637" y="121556"/>
                    </a:lnTo>
                    <a:lnTo>
                      <a:pt x="228637" y="152363"/>
                    </a:lnTo>
                    <a:lnTo>
                      <a:pt x="215801" y="152363"/>
                    </a:lnTo>
                    <a:lnTo>
                      <a:pt x="215801" y="184175"/>
                    </a:lnTo>
                    <a:lnTo>
                      <a:pt x="170706" y="184175"/>
                    </a:lnTo>
                    <a:lnTo>
                      <a:pt x="170706" y="152363"/>
                    </a:lnTo>
                    <a:lnTo>
                      <a:pt x="117128" y="152363"/>
                    </a:lnTo>
                    <a:lnTo>
                      <a:pt x="117128" y="121556"/>
                    </a:ln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7"/>
                      <a:pt x="105631" y="148568"/>
                      <a:pt x="104142" y="154819"/>
                    </a:cubicBezTo>
                    <a:cubicBezTo>
                      <a:pt x="102654" y="161070"/>
                      <a:pt x="99566" y="166911"/>
                      <a:pt x="94878" y="172343"/>
                    </a:cubicBezTo>
                    <a:cubicBezTo>
                      <a:pt x="90190" y="177776"/>
                      <a:pt x="84534" y="181682"/>
                      <a:pt x="77911" y="184064"/>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8"/>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Impact" panose="020B0806030902050204" pitchFamily="34" charset="0"/>
                </a:endParaRPr>
              </a:p>
            </p:txBody>
          </p:sp>
        </p:grpSp>
      </p:grpSp>
    </p:spTree>
    <p:extLst>
      <p:ext uri="{BB962C8B-B14F-4D97-AF65-F5344CB8AC3E}">
        <p14:creationId xmlns:p14="http://schemas.microsoft.com/office/powerpoint/2010/main" val="3186071876"/>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fade">
                                      <p:cBhvr>
                                        <p:cTn id="12" dur="500"/>
                                        <p:tgtEl>
                                          <p:spTgt spid="81"/>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82"/>
                                        </p:tgtEl>
                                        <p:attrNameLst>
                                          <p:attrName>style.visibility</p:attrName>
                                        </p:attrNameLst>
                                      </p:cBhvr>
                                      <p:to>
                                        <p:strVal val="visible"/>
                                      </p:to>
                                    </p:set>
                                    <p:animEffect transition="in" filter="fade">
                                      <p:cBhvr>
                                        <p:cTn id="16" dur="500"/>
                                        <p:tgtEl>
                                          <p:spTgt spid="82"/>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500"/>
                                        <p:tgtEl>
                                          <p:spTgt spid="84"/>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55150" y="2484998"/>
            <a:ext cx="7281700" cy="843246"/>
            <a:chOff x="2455150" y="1430974"/>
            <a:chExt cx="7281700" cy="843246"/>
          </a:xfrm>
          <a:solidFill>
            <a:schemeClr val="bg1"/>
          </a:solidFill>
        </p:grpSpPr>
        <p:sp>
          <p:nvSpPr>
            <p:cNvPr id="4" name="Freeform 5"/>
            <p:cNvSpPr>
              <a:spLocks/>
            </p:cNvSpPr>
            <p:nvPr/>
          </p:nvSpPr>
          <p:spPr bwMode="auto">
            <a:xfrm>
              <a:off x="2957321" y="1451010"/>
              <a:ext cx="268305" cy="184968"/>
            </a:xfrm>
            <a:custGeom>
              <a:avLst/>
              <a:gdLst>
                <a:gd name="T0" fmla="*/ 65 w 70"/>
                <a:gd name="T1" fmla="*/ 0 h 48"/>
                <a:gd name="T2" fmla="*/ 61 w 70"/>
                <a:gd name="T3" fmla="*/ 7 h 48"/>
                <a:gd name="T4" fmla="*/ 55 w 70"/>
                <a:gd name="T5" fmla="*/ 9 h 48"/>
                <a:gd name="T6" fmla="*/ 27 w 70"/>
                <a:gd name="T7" fmla="*/ 9 h 48"/>
                <a:gd name="T8" fmla="*/ 0 w 70"/>
                <a:gd name="T9" fmla="*/ 40 h 48"/>
                <a:gd name="T10" fmla="*/ 55 w 70"/>
                <a:gd name="T11" fmla="*/ 40 h 48"/>
                <a:gd name="T12" fmla="*/ 61 w 70"/>
                <a:gd name="T13" fmla="*/ 42 h 48"/>
                <a:gd name="T14" fmla="*/ 65 w 70"/>
                <a:gd name="T15" fmla="*/ 48 h 48"/>
                <a:gd name="T16" fmla="*/ 70 w 70"/>
                <a:gd name="T17" fmla="*/ 43 h 48"/>
                <a:gd name="T18" fmla="*/ 70 w 70"/>
                <a:gd name="T19" fmla="*/ 0 h 48"/>
                <a:gd name="T20" fmla="*/ 65 w 70"/>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48">
                  <a:moveTo>
                    <a:pt x="65" y="0"/>
                  </a:moveTo>
                  <a:cubicBezTo>
                    <a:pt x="64" y="3"/>
                    <a:pt x="63" y="6"/>
                    <a:pt x="61" y="7"/>
                  </a:cubicBezTo>
                  <a:cubicBezTo>
                    <a:pt x="60" y="8"/>
                    <a:pt x="58" y="9"/>
                    <a:pt x="55" y="9"/>
                  </a:cubicBezTo>
                  <a:cubicBezTo>
                    <a:pt x="27" y="9"/>
                    <a:pt x="27" y="9"/>
                    <a:pt x="27" y="9"/>
                  </a:cubicBezTo>
                  <a:cubicBezTo>
                    <a:pt x="0" y="40"/>
                    <a:pt x="0" y="40"/>
                    <a:pt x="0" y="40"/>
                  </a:cubicBezTo>
                  <a:cubicBezTo>
                    <a:pt x="55" y="40"/>
                    <a:pt x="55" y="40"/>
                    <a:pt x="55" y="40"/>
                  </a:cubicBezTo>
                  <a:cubicBezTo>
                    <a:pt x="58" y="40"/>
                    <a:pt x="60" y="41"/>
                    <a:pt x="61" y="42"/>
                  </a:cubicBezTo>
                  <a:cubicBezTo>
                    <a:pt x="63" y="44"/>
                    <a:pt x="64" y="46"/>
                    <a:pt x="65" y="48"/>
                  </a:cubicBezTo>
                  <a:cubicBezTo>
                    <a:pt x="70" y="43"/>
                    <a:pt x="70" y="43"/>
                    <a:pt x="70" y="43"/>
                  </a:cubicBezTo>
                  <a:cubicBezTo>
                    <a:pt x="70" y="0"/>
                    <a:pt x="70" y="0"/>
                    <a:pt x="70" y="0"/>
                  </a:cubicBezTo>
                  <a:lnTo>
                    <a:pt x="6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2778451" y="1631913"/>
              <a:ext cx="160577" cy="500024"/>
            </a:xfrm>
            <a:custGeom>
              <a:avLst/>
              <a:gdLst>
                <a:gd name="T0" fmla="*/ 0 w 79"/>
                <a:gd name="T1" fmla="*/ 94 h 246"/>
                <a:gd name="T2" fmla="*/ 0 w 79"/>
                <a:gd name="T3" fmla="*/ 246 h 246"/>
                <a:gd name="T4" fmla="*/ 79 w 79"/>
                <a:gd name="T5" fmla="*/ 154 h 246"/>
                <a:gd name="T6" fmla="*/ 79 w 79"/>
                <a:gd name="T7" fmla="*/ 0 h 246"/>
                <a:gd name="T8" fmla="*/ 0 w 79"/>
                <a:gd name="T9" fmla="*/ 94 h 246"/>
              </a:gdLst>
              <a:ahLst/>
              <a:cxnLst>
                <a:cxn ang="0">
                  <a:pos x="T0" y="T1"/>
                </a:cxn>
                <a:cxn ang="0">
                  <a:pos x="T2" y="T3"/>
                </a:cxn>
                <a:cxn ang="0">
                  <a:pos x="T4" y="T5"/>
                </a:cxn>
                <a:cxn ang="0">
                  <a:pos x="T6" y="T7"/>
                </a:cxn>
                <a:cxn ang="0">
                  <a:pos x="T8" y="T9"/>
                </a:cxn>
              </a:cxnLst>
              <a:rect l="0" t="0" r="r" b="b"/>
              <a:pathLst>
                <a:path w="79" h="246">
                  <a:moveTo>
                    <a:pt x="0" y="94"/>
                  </a:moveTo>
                  <a:lnTo>
                    <a:pt x="0" y="246"/>
                  </a:lnTo>
                  <a:lnTo>
                    <a:pt x="79" y="154"/>
                  </a:lnTo>
                  <a:lnTo>
                    <a:pt x="79" y="0"/>
                  </a:lnTo>
                  <a:lnTo>
                    <a:pt x="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2778451" y="1965262"/>
              <a:ext cx="229686" cy="286599"/>
            </a:xfrm>
            <a:custGeom>
              <a:avLst/>
              <a:gdLst>
                <a:gd name="T0" fmla="*/ 9 w 60"/>
                <a:gd name="T1" fmla="*/ 59 h 74"/>
                <a:gd name="T2" fmla="*/ 8 w 60"/>
                <a:gd name="T3" fmla="*/ 66 h 74"/>
                <a:gd name="T4" fmla="*/ 0 w 60"/>
                <a:gd name="T5" fmla="*/ 69 h 74"/>
                <a:gd name="T6" fmla="*/ 0 w 60"/>
                <a:gd name="T7" fmla="*/ 74 h 74"/>
                <a:gd name="T8" fmla="*/ 60 w 60"/>
                <a:gd name="T9" fmla="*/ 74 h 74"/>
                <a:gd name="T10" fmla="*/ 60 w 60"/>
                <a:gd name="T11" fmla="*/ 69 h 74"/>
                <a:gd name="T12" fmla="*/ 53 w 60"/>
                <a:gd name="T13" fmla="*/ 66 h 74"/>
                <a:gd name="T14" fmla="*/ 51 w 60"/>
                <a:gd name="T15" fmla="*/ 59 h 74"/>
                <a:gd name="T16" fmla="*/ 51 w 60"/>
                <a:gd name="T17" fmla="*/ 0 h 74"/>
                <a:gd name="T18" fmla="*/ 9 w 60"/>
                <a:gd name="T19" fmla="*/ 48 h 74"/>
                <a:gd name="T20" fmla="*/ 9 w 60"/>
                <a:gd name="T21" fmla="*/ 5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74">
                  <a:moveTo>
                    <a:pt x="9" y="59"/>
                  </a:moveTo>
                  <a:cubicBezTo>
                    <a:pt x="9" y="62"/>
                    <a:pt x="9" y="64"/>
                    <a:pt x="8" y="66"/>
                  </a:cubicBezTo>
                  <a:cubicBezTo>
                    <a:pt x="6" y="67"/>
                    <a:pt x="4" y="68"/>
                    <a:pt x="0" y="69"/>
                  </a:cubicBezTo>
                  <a:cubicBezTo>
                    <a:pt x="0" y="74"/>
                    <a:pt x="0" y="74"/>
                    <a:pt x="0" y="74"/>
                  </a:cubicBezTo>
                  <a:cubicBezTo>
                    <a:pt x="60" y="74"/>
                    <a:pt x="60" y="74"/>
                    <a:pt x="60" y="74"/>
                  </a:cubicBezTo>
                  <a:cubicBezTo>
                    <a:pt x="60" y="69"/>
                    <a:pt x="60" y="69"/>
                    <a:pt x="60" y="69"/>
                  </a:cubicBezTo>
                  <a:cubicBezTo>
                    <a:pt x="57" y="68"/>
                    <a:pt x="55" y="67"/>
                    <a:pt x="53" y="66"/>
                  </a:cubicBezTo>
                  <a:cubicBezTo>
                    <a:pt x="52" y="64"/>
                    <a:pt x="51" y="62"/>
                    <a:pt x="51" y="59"/>
                  </a:cubicBezTo>
                  <a:cubicBezTo>
                    <a:pt x="51" y="0"/>
                    <a:pt x="51" y="0"/>
                    <a:pt x="51" y="0"/>
                  </a:cubicBezTo>
                  <a:cubicBezTo>
                    <a:pt x="9" y="48"/>
                    <a:pt x="9" y="48"/>
                    <a:pt x="9" y="48"/>
                  </a:cubicBezTo>
                  <a:lnTo>
                    <a:pt x="9"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3207333" y="1617685"/>
              <a:ext cx="18294" cy="22359"/>
            </a:xfrm>
            <a:custGeom>
              <a:avLst/>
              <a:gdLst>
                <a:gd name="T0" fmla="*/ 0 w 5"/>
                <a:gd name="T1" fmla="*/ 6 h 6"/>
                <a:gd name="T2" fmla="*/ 5 w 5"/>
                <a:gd name="T3" fmla="*/ 6 h 6"/>
                <a:gd name="T4" fmla="*/ 5 w 5"/>
                <a:gd name="T5" fmla="*/ 0 h 6"/>
                <a:gd name="T6" fmla="*/ 0 w 5"/>
                <a:gd name="T7" fmla="*/ 5 h 6"/>
                <a:gd name="T8" fmla="*/ 0 w 5"/>
                <a:gd name="T9" fmla="*/ 6 h 6"/>
              </a:gdLst>
              <a:ahLst/>
              <a:cxnLst>
                <a:cxn ang="0">
                  <a:pos x="T0" y="T1"/>
                </a:cxn>
                <a:cxn ang="0">
                  <a:pos x="T2" y="T3"/>
                </a:cxn>
                <a:cxn ang="0">
                  <a:pos x="T4" y="T5"/>
                </a:cxn>
                <a:cxn ang="0">
                  <a:pos x="T6" y="T7"/>
                </a:cxn>
                <a:cxn ang="0">
                  <a:pos x="T8" y="T9"/>
                </a:cxn>
              </a:cxnLst>
              <a:rect l="0" t="0" r="r" b="b"/>
              <a:pathLst>
                <a:path w="5" h="6">
                  <a:moveTo>
                    <a:pt x="0" y="6"/>
                  </a:moveTo>
                  <a:cubicBezTo>
                    <a:pt x="5" y="6"/>
                    <a:pt x="5" y="6"/>
                    <a:pt x="5" y="6"/>
                  </a:cubicBezTo>
                  <a:cubicBezTo>
                    <a:pt x="5" y="0"/>
                    <a:pt x="5" y="0"/>
                    <a:pt x="5" y="0"/>
                  </a:cubicBezTo>
                  <a:cubicBezTo>
                    <a:pt x="0" y="5"/>
                    <a:pt x="0" y="5"/>
                    <a:pt x="0" y="5"/>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3298801" y="1485564"/>
              <a:ext cx="38620" cy="24391"/>
            </a:xfrm>
            <a:custGeom>
              <a:avLst/>
              <a:gdLst>
                <a:gd name="T0" fmla="*/ 0 w 10"/>
                <a:gd name="T1" fmla="*/ 0 h 6"/>
                <a:gd name="T2" fmla="*/ 0 w 10"/>
                <a:gd name="T3" fmla="*/ 4 h 6"/>
                <a:gd name="T4" fmla="*/ 5 w 10"/>
                <a:gd name="T5" fmla="*/ 6 h 6"/>
                <a:gd name="T6" fmla="*/ 10 w 10"/>
                <a:gd name="T7" fmla="*/ 0 h 6"/>
                <a:gd name="T8" fmla="*/ 0 w 10"/>
                <a:gd name="T9" fmla="*/ 0 h 6"/>
              </a:gdLst>
              <a:ahLst/>
              <a:cxnLst>
                <a:cxn ang="0">
                  <a:pos x="T0" y="T1"/>
                </a:cxn>
                <a:cxn ang="0">
                  <a:pos x="T2" y="T3"/>
                </a:cxn>
                <a:cxn ang="0">
                  <a:pos x="T4" y="T5"/>
                </a:cxn>
                <a:cxn ang="0">
                  <a:pos x="T6" y="T7"/>
                </a:cxn>
                <a:cxn ang="0">
                  <a:pos x="T8" y="T9"/>
                </a:cxn>
              </a:cxnLst>
              <a:rect l="0" t="0" r="r" b="b"/>
              <a:pathLst>
                <a:path w="10" h="6">
                  <a:moveTo>
                    <a:pt x="0" y="0"/>
                  </a:moveTo>
                  <a:cubicBezTo>
                    <a:pt x="0" y="4"/>
                    <a:pt x="0" y="4"/>
                    <a:pt x="0" y="4"/>
                  </a:cubicBezTo>
                  <a:cubicBezTo>
                    <a:pt x="2" y="5"/>
                    <a:pt x="3" y="6"/>
                    <a:pt x="5" y="6"/>
                  </a:cubicBezTo>
                  <a:cubicBezTo>
                    <a:pt x="10" y="0"/>
                    <a:pt x="10" y="0"/>
                    <a:pt x="1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3337420" y="1485564"/>
              <a:ext cx="581328" cy="741905"/>
            </a:xfrm>
            <a:custGeom>
              <a:avLst/>
              <a:gdLst>
                <a:gd name="T0" fmla="*/ 51 w 152"/>
                <a:gd name="T1" fmla="*/ 76 h 192"/>
                <a:gd name="T2" fmla="*/ 51 w 152"/>
                <a:gd name="T3" fmla="*/ 14 h 192"/>
                <a:gd name="T4" fmla="*/ 53 w 152"/>
                <a:gd name="T5" fmla="*/ 8 h 192"/>
                <a:gd name="T6" fmla="*/ 60 w 152"/>
                <a:gd name="T7" fmla="*/ 4 h 192"/>
                <a:gd name="T8" fmla="*/ 60 w 152"/>
                <a:gd name="T9" fmla="*/ 0 h 192"/>
                <a:gd name="T10" fmla="*/ 11 w 152"/>
                <a:gd name="T11" fmla="*/ 0 h 192"/>
                <a:gd name="T12" fmla="*/ 5 w 152"/>
                <a:gd name="T13" fmla="*/ 6 h 192"/>
                <a:gd name="T14" fmla="*/ 7 w 152"/>
                <a:gd name="T15" fmla="*/ 8 h 192"/>
                <a:gd name="T16" fmla="*/ 9 w 152"/>
                <a:gd name="T17" fmla="*/ 14 h 192"/>
                <a:gd name="T18" fmla="*/ 9 w 152"/>
                <a:gd name="T19" fmla="*/ 177 h 192"/>
                <a:gd name="T20" fmla="*/ 7 w 152"/>
                <a:gd name="T21" fmla="*/ 184 h 192"/>
                <a:gd name="T22" fmla="*/ 0 w 152"/>
                <a:gd name="T23" fmla="*/ 187 h 192"/>
                <a:gd name="T24" fmla="*/ 0 w 152"/>
                <a:gd name="T25" fmla="*/ 192 h 192"/>
                <a:gd name="T26" fmla="*/ 60 w 152"/>
                <a:gd name="T27" fmla="*/ 192 h 192"/>
                <a:gd name="T28" fmla="*/ 60 w 152"/>
                <a:gd name="T29" fmla="*/ 187 h 192"/>
                <a:gd name="T30" fmla="*/ 53 w 152"/>
                <a:gd name="T31" fmla="*/ 184 h 192"/>
                <a:gd name="T32" fmla="*/ 51 w 152"/>
                <a:gd name="T33" fmla="*/ 177 h 192"/>
                <a:gd name="T34" fmla="*/ 51 w 152"/>
                <a:gd name="T35" fmla="*/ 108 h 192"/>
                <a:gd name="T36" fmla="*/ 128 w 152"/>
                <a:gd name="T37" fmla="*/ 108 h 192"/>
                <a:gd name="T38" fmla="*/ 152 w 152"/>
                <a:gd name="T39" fmla="*/ 76 h 192"/>
                <a:gd name="T40" fmla="*/ 51 w 152"/>
                <a:gd name="T41" fmla="*/ 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2" h="192">
                  <a:moveTo>
                    <a:pt x="51" y="76"/>
                  </a:moveTo>
                  <a:cubicBezTo>
                    <a:pt x="51" y="14"/>
                    <a:pt x="51" y="14"/>
                    <a:pt x="51" y="14"/>
                  </a:cubicBezTo>
                  <a:cubicBezTo>
                    <a:pt x="51" y="12"/>
                    <a:pt x="52" y="9"/>
                    <a:pt x="53" y="8"/>
                  </a:cubicBezTo>
                  <a:cubicBezTo>
                    <a:pt x="55" y="6"/>
                    <a:pt x="57" y="5"/>
                    <a:pt x="60" y="4"/>
                  </a:cubicBezTo>
                  <a:cubicBezTo>
                    <a:pt x="60" y="0"/>
                    <a:pt x="60" y="0"/>
                    <a:pt x="60" y="0"/>
                  </a:cubicBezTo>
                  <a:cubicBezTo>
                    <a:pt x="11" y="0"/>
                    <a:pt x="11" y="0"/>
                    <a:pt x="11" y="0"/>
                  </a:cubicBezTo>
                  <a:cubicBezTo>
                    <a:pt x="5" y="6"/>
                    <a:pt x="5" y="6"/>
                    <a:pt x="5" y="6"/>
                  </a:cubicBezTo>
                  <a:cubicBezTo>
                    <a:pt x="6" y="7"/>
                    <a:pt x="7" y="7"/>
                    <a:pt x="7" y="8"/>
                  </a:cubicBezTo>
                  <a:cubicBezTo>
                    <a:pt x="9" y="9"/>
                    <a:pt x="9" y="12"/>
                    <a:pt x="9" y="14"/>
                  </a:cubicBezTo>
                  <a:cubicBezTo>
                    <a:pt x="9" y="177"/>
                    <a:pt x="9" y="177"/>
                    <a:pt x="9" y="177"/>
                  </a:cubicBezTo>
                  <a:cubicBezTo>
                    <a:pt x="9" y="180"/>
                    <a:pt x="9" y="182"/>
                    <a:pt x="7" y="184"/>
                  </a:cubicBezTo>
                  <a:cubicBezTo>
                    <a:pt x="6" y="185"/>
                    <a:pt x="4" y="186"/>
                    <a:pt x="0" y="187"/>
                  </a:cubicBezTo>
                  <a:cubicBezTo>
                    <a:pt x="0" y="192"/>
                    <a:pt x="0" y="192"/>
                    <a:pt x="0" y="192"/>
                  </a:cubicBezTo>
                  <a:cubicBezTo>
                    <a:pt x="60" y="192"/>
                    <a:pt x="60" y="192"/>
                    <a:pt x="60" y="192"/>
                  </a:cubicBezTo>
                  <a:cubicBezTo>
                    <a:pt x="60" y="187"/>
                    <a:pt x="60" y="187"/>
                    <a:pt x="60" y="187"/>
                  </a:cubicBezTo>
                  <a:cubicBezTo>
                    <a:pt x="57" y="186"/>
                    <a:pt x="55" y="185"/>
                    <a:pt x="53" y="184"/>
                  </a:cubicBezTo>
                  <a:cubicBezTo>
                    <a:pt x="52" y="182"/>
                    <a:pt x="51" y="180"/>
                    <a:pt x="51" y="177"/>
                  </a:cubicBezTo>
                  <a:cubicBezTo>
                    <a:pt x="51" y="108"/>
                    <a:pt x="51" y="108"/>
                    <a:pt x="51" y="108"/>
                  </a:cubicBezTo>
                  <a:cubicBezTo>
                    <a:pt x="128" y="108"/>
                    <a:pt x="128" y="108"/>
                    <a:pt x="128" y="108"/>
                  </a:cubicBezTo>
                  <a:cubicBezTo>
                    <a:pt x="152" y="76"/>
                    <a:pt x="152" y="76"/>
                    <a:pt x="152" y="76"/>
                  </a:cubicBezTo>
                  <a:lnTo>
                    <a:pt x="5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3880129" y="1485564"/>
              <a:ext cx="221555" cy="243914"/>
            </a:xfrm>
            <a:custGeom>
              <a:avLst/>
              <a:gdLst>
                <a:gd name="T0" fmla="*/ 0 w 58"/>
                <a:gd name="T1" fmla="*/ 0 h 63"/>
                <a:gd name="T2" fmla="*/ 0 w 58"/>
                <a:gd name="T3" fmla="*/ 4 h 63"/>
                <a:gd name="T4" fmla="*/ 7 w 58"/>
                <a:gd name="T5" fmla="*/ 8 h 63"/>
                <a:gd name="T6" fmla="*/ 9 w 58"/>
                <a:gd name="T7" fmla="*/ 14 h 63"/>
                <a:gd name="T8" fmla="*/ 9 w 58"/>
                <a:gd name="T9" fmla="*/ 63 h 63"/>
                <a:gd name="T10" fmla="*/ 58 w 58"/>
                <a:gd name="T11" fmla="*/ 0 h 63"/>
                <a:gd name="T12" fmla="*/ 0 w 58"/>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58" h="63">
                  <a:moveTo>
                    <a:pt x="0" y="0"/>
                  </a:moveTo>
                  <a:cubicBezTo>
                    <a:pt x="0" y="4"/>
                    <a:pt x="0" y="4"/>
                    <a:pt x="0" y="4"/>
                  </a:cubicBezTo>
                  <a:cubicBezTo>
                    <a:pt x="4" y="5"/>
                    <a:pt x="6" y="6"/>
                    <a:pt x="7" y="8"/>
                  </a:cubicBezTo>
                  <a:cubicBezTo>
                    <a:pt x="9" y="9"/>
                    <a:pt x="9" y="12"/>
                    <a:pt x="9" y="14"/>
                  </a:cubicBezTo>
                  <a:cubicBezTo>
                    <a:pt x="9" y="63"/>
                    <a:pt x="9" y="63"/>
                    <a:pt x="9" y="63"/>
                  </a:cubicBezTo>
                  <a:cubicBezTo>
                    <a:pt x="58" y="0"/>
                    <a:pt x="58" y="0"/>
                    <a:pt x="58"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4097619" y="2217307"/>
              <a:ext cx="12196" cy="10163"/>
            </a:xfrm>
            <a:custGeom>
              <a:avLst/>
              <a:gdLst>
                <a:gd name="T0" fmla="*/ 6 w 6"/>
                <a:gd name="T1" fmla="*/ 5 h 5"/>
                <a:gd name="T2" fmla="*/ 6 w 6"/>
                <a:gd name="T3" fmla="*/ 0 h 5"/>
                <a:gd name="T4" fmla="*/ 0 w 6"/>
                <a:gd name="T5" fmla="*/ 5 h 5"/>
                <a:gd name="T6" fmla="*/ 6 w 6"/>
                <a:gd name="T7" fmla="*/ 5 h 5"/>
              </a:gdLst>
              <a:ahLst/>
              <a:cxnLst>
                <a:cxn ang="0">
                  <a:pos x="T0" y="T1"/>
                </a:cxn>
                <a:cxn ang="0">
                  <a:pos x="T2" y="T3"/>
                </a:cxn>
                <a:cxn ang="0">
                  <a:pos x="T4" y="T5"/>
                </a:cxn>
                <a:cxn ang="0">
                  <a:pos x="T6" y="T7"/>
                </a:cxn>
              </a:cxnLst>
              <a:rect l="0" t="0" r="r" b="b"/>
              <a:pathLst>
                <a:path w="6" h="5">
                  <a:moveTo>
                    <a:pt x="6" y="5"/>
                  </a:moveTo>
                  <a:lnTo>
                    <a:pt x="6" y="0"/>
                  </a:lnTo>
                  <a:lnTo>
                    <a:pt x="0" y="5"/>
                  </a:lnTo>
                  <a:lnTo>
                    <a:pt x="6"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3853705" y="1463206"/>
              <a:ext cx="325219" cy="737840"/>
            </a:xfrm>
            <a:custGeom>
              <a:avLst/>
              <a:gdLst>
                <a:gd name="T0" fmla="*/ 78 w 85"/>
                <a:gd name="T1" fmla="*/ 183 h 191"/>
                <a:gd name="T2" fmla="*/ 76 w 85"/>
                <a:gd name="T3" fmla="*/ 177 h 191"/>
                <a:gd name="T4" fmla="*/ 76 w 85"/>
                <a:gd name="T5" fmla="*/ 14 h 191"/>
                <a:gd name="T6" fmla="*/ 78 w 85"/>
                <a:gd name="T7" fmla="*/ 8 h 191"/>
                <a:gd name="T8" fmla="*/ 85 w 85"/>
                <a:gd name="T9" fmla="*/ 4 h 191"/>
                <a:gd name="T10" fmla="*/ 85 w 85"/>
                <a:gd name="T11" fmla="*/ 0 h 191"/>
                <a:gd name="T12" fmla="*/ 82 w 85"/>
                <a:gd name="T13" fmla="*/ 0 h 191"/>
                <a:gd name="T14" fmla="*/ 34 w 85"/>
                <a:gd name="T15" fmla="*/ 63 h 191"/>
                <a:gd name="T16" fmla="*/ 34 w 85"/>
                <a:gd name="T17" fmla="*/ 76 h 191"/>
                <a:gd name="T18" fmla="*/ 24 w 85"/>
                <a:gd name="T19" fmla="*/ 76 h 191"/>
                <a:gd name="T20" fmla="*/ 0 w 85"/>
                <a:gd name="T21" fmla="*/ 108 h 191"/>
                <a:gd name="T22" fmla="*/ 34 w 85"/>
                <a:gd name="T23" fmla="*/ 108 h 191"/>
                <a:gd name="T24" fmla="*/ 34 w 85"/>
                <a:gd name="T25" fmla="*/ 177 h 191"/>
                <a:gd name="T26" fmla="*/ 32 w 85"/>
                <a:gd name="T27" fmla="*/ 183 h 191"/>
                <a:gd name="T28" fmla="*/ 25 w 85"/>
                <a:gd name="T29" fmla="*/ 187 h 191"/>
                <a:gd name="T30" fmla="*/ 25 w 85"/>
                <a:gd name="T31" fmla="*/ 191 h 191"/>
                <a:gd name="T32" fmla="*/ 82 w 85"/>
                <a:gd name="T33" fmla="*/ 191 h 191"/>
                <a:gd name="T34" fmla="*/ 85 w 85"/>
                <a:gd name="T35" fmla="*/ 189 h 191"/>
                <a:gd name="T36" fmla="*/ 85 w 85"/>
                <a:gd name="T37" fmla="*/ 187 h 191"/>
                <a:gd name="T38" fmla="*/ 78 w 85"/>
                <a:gd name="T39"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191">
                  <a:moveTo>
                    <a:pt x="78" y="183"/>
                  </a:moveTo>
                  <a:cubicBezTo>
                    <a:pt x="77" y="182"/>
                    <a:pt x="76" y="180"/>
                    <a:pt x="76" y="177"/>
                  </a:cubicBezTo>
                  <a:cubicBezTo>
                    <a:pt x="76" y="14"/>
                    <a:pt x="76" y="14"/>
                    <a:pt x="76" y="14"/>
                  </a:cubicBezTo>
                  <a:cubicBezTo>
                    <a:pt x="76" y="11"/>
                    <a:pt x="77" y="9"/>
                    <a:pt x="78" y="8"/>
                  </a:cubicBezTo>
                  <a:cubicBezTo>
                    <a:pt x="79" y="6"/>
                    <a:pt x="82" y="5"/>
                    <a:pt x="85" y="4"/>
                  </a:cubicBezTo>
                  <a:cubicBezTo>
                    <a:pt x="85" y="0"/>
                    <a:pt x="85" y="0"/>
                    <a:pt x="85" y="0"/>
                  </a:cubicBezTo>
                  <a:cubicBezTo>
                    <a:pt x="82" y="0"/>
                    <a:pt x="82" y="0"/>
                    <a:pt x="82" y="0"/>
                  </a:cubicBezTo>
                  <a:cubicBezTo>
                    <a:pt x="34" y="63"/>
                    <a:pt x="34" y="63"/>
                    <a:pt x="34" y="63"/>
                  </a:cubicBezTo>
                  <a:cubicBezTo>
                    <a:pt x="34" y="76"/>
                    <a:pt x="34" y="76"/>
                    <a:pt x="34" y="76"/>
                  </a:cubicBezTo>
                  <a:cubicBezTo>
                    <a:pt x="24" y="76"/>
                    <a:pt x="24" y="76"/>
                    <a:pt x="24" y="76"/>
                  </a:cubicBezTo>
                  <a:cubicBezTo>
                    <a:pt x="0" y="108"/>
                    <a:pt x="0" y="108"/>
                    <a:pt x="0" y="108"/>
                  </a:cubicBezTo>
                  <a:cubicBezTo>
                    <a:pt x="34" y="108"/>
                    <a:pt x="34" y="108"/>
                    <a:pt x="34" y="108"/>
                  </a:cubicBezTo>
                  <a:cubicBezTo>
                    <a:pt x="34" y="177"/>
                    <a:pt x="34" y="177"/>
                    <a:pt x="34" y="177"/>
                  </a:cubicBezTo>
                  <a:cubicBezTo>
                    <a:pt x="34" y="180"/>
                    <a:pt x="33" y="182"/>
                    <a:pt x="32" y="183"/>
                  </a:cubicBezTo>
                  <a:cubicBezTo>
                    <a:pt x="31" y="185"/>
                    <a:pt x="28" y="186"/>
                    <a:pt x="25" y="187"/>
                  </a:cubicBezTo>
                  <a:cubicBezTo>
                    <a:pt x="25" y="191"/>
                    <a:pt x="25" y="191"/>
                    <a:pt x="25" y="191"/>
                  </a:cubicBezTo>
                  <a:cubicBezTo>
                    <a:pt x="82" y="191"/>
                    <a:pt x="82" y="191"/>
                    <a:pt x="82" y="191"/>
                  </a:cubicBezTo>
                  <a:cubicBezTo>
                    <a:pt x="85" y="189"/>
                    <a:pt x="85" y="189"/>
                    <a:pt x="85" y="189"/>
                  </a:cubicBezTo>
                  <a:cubicBezTo>
                    <a:pt x="85" y="187"/>
                    <a:pt x="85" y="187"/>
                    <a:pt x="85" y="187"/>
                  </a:cubicBezTo>
                  <a:cubicBezTo>
                    <a:pt x="82" y="186"/>
                    <a:pt x="79" y="185"/>
                    <a:pt x="78"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5004166" y="2188850"/>
              <a:ext cx="73174" cy="38620"/>
            </a:xfrm>
            <a:custGeom>
              <a:avLst/>
              <a:gdLst>
                <a:gd name="T0" fmla="*/ 19 w 19"/>
                <a:gd name="T1" fmla="*/ 10 h 10"/>
                <a:gd name="T2" fmla="*/ 19 w 19"/>
                <a:gd name="T3" fmla="*/ 5 h 10"/>
                <a:gd name="T4" fmla="*/ 9 w 19"/>
                <a:gd name="T5" fmla="*/ 1 h 10"/>
                <a:gd name="T6" fmla="*/ 8 w 19"/>
                <a:gd name="T7" fmla="*/ 0 h 10"/>
                <a:gd name="T8" fmla="*/ 0 w 19"/>
                <a:gd name="T9" fmla="*/ 10 h 10"/>
                <a:gd name="T10" fmla="*/ 19 w 19"/>
                <a:gd name="T11" fmla="*/ 10 h 10"/>
              </a:gdLst>
              <a:ahLst/>
              <a:cxnLst>
                <a:cxn ang="0">
                  <a:pos x="T0" y="T1"/>
                </a:cxn>
                <a:cxn ang="0">
                  <a:pos x="T2" y="T3"/>
                </a:cxn>
                <a:cxn ang="0">
                  <a:pos x="T4" y="T5"/>
                </a:cxn>
                <a:cxn ang="0">
                  <a:pos x="T6" y="T7"/>
                </a:cxn>
                <a:cxn ang="0">
                  <a:pos x="T8" y="T9"/>
                </a:cxn>
                <a:cxn ang="0">
                  <a:pos x="T10" y="T11"/>
                </a:cxn>
              </a:cxnLst>
              <a:rect l="0" t="0" r="r" b="b"/>
              <a:pathLst>
                <a:path w="19" h="10">
                  <a:moveTo>
                    <a:pt x="19" y="10"/>
                  </a:moveTo>
                  <a:cubicBezTo>
                    <a:pt x="19" y="5"/>
                    <a:pt x="19" y="5"/>
                    <a:pt x="19" y="5"/>
                  </a:cubicBezTo>
                  <a:cubicBezTo>
                    <a:pt x="15" y="5"/>
                    <a:pt x="12" y="3"/>
                    <a:pt x="9" y="1"/>
                  </a:cubicBezTo>
                  <a:cubicBezTo>
                    <a:pt x="9" y="0"/>
                    <a:pt x="9" y="0"/>
                    <a:pt x="8" y="0"/>
                  </a:cubicBezTo>
                  <a:cubicBezTo>
                    <a:pt x="0" y="10"/>
                    <a:pt x="0" y="10"/>
                    <a:pt x="0" y="10"/>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4211445" y="1617685"/>
              <a:ext cx="857764" cy="605720"/>
            </a:xfrm>
            <a:custGeom>
              <a:avLst/>
              <a:gdLst>
                <a:gd name="T0" fmla="*/ 149 w 224"/>
                <a:gd name="T1" fmla="*/ 0 h 157"/>
                <a:gd name="T2" fmla="*/ 120 w 224"/>
                <a:gd name="T3" fmla="*/ 27 h 157"/>
                <a:gd name="T4" fmla="*/ 144 w 224"/>
                <a:gd name="T5" fmla="*/ 82 h 157"/>
                <a:gd name="T6" fmla="*/ 82 w 224"/>
                <a:gd name="T7" fmla="*/ 82 h 157"/>
                <a:gd name="T8" fmla="*/ 98 w 224"/>
                <a:gd name="T9" fmla="*/ 47 h 157"/>
                <a:gd name="T10" fmla="*/ 27 w 224"/>
                <a:gd name="T11" fmla="*/ 112 h 157"/>
                <a:gd name="T12" fmla="*/ 15 w 224"/>
                <a:gd name="T13" fmla="*/ 137 h 157"/>
                <a:gd name="T14" fmla="*/ 8 w 224"/>
                <a:gd name="T15" fmla="*/ 148 h 157"/>
                <a:gd name="T16" fmla="*/ 0 w 224"/>
                <a:gd name="T17" fmla="*/ 152 h 157"/>
                <a:gd name="T18" fmla="*/ 0 w 224"/>
                <a:gd name="T19" fmla="*/ 157 h 157"/>
                <a:gd name="T20" fmla="*/ 63 w 224"/>
                <a:gd name="T21" fmla="*/ 157 h 157"/>
                <a:gd name="T22" fmla="*/ 63 w 224"/>
                <a:gd name="T23" fmla="*/ 152 h 157"/>
                <a:gd name="T24" fmla="*/ 54 w 224"/>
                <a:gd name="T25" fmla="*/ 144 h 157"/>
                <a:gd name="T26" fmla="*/ 56 w 224"/>
                <a:gd name="T27" fmla="*/ 135 h 157"/>
                <a:gd name="T28" fmla="*/ 69 w 224"/>
                <a:gd name="T29" fmla="*/ 108 h 157"/>
                <a:gd name="T30" fmla="*/ 157 w 224"/>
                <a:gd name="T31" fmla="*/ 108 h 157"/>
                <a:gd name="T32" fmla="*/ 170 w 224"/>
                <a:gd name="T33" fmla="*/ 135 h 157"/>
                <a:gd name="T34" fmla="*/ 173 w 224"/>
                <a:gd name="T35" fmla="*/ 144 h 157"/>
                <a:gd name="T36" fmla="*/ 163 w 224"/>
                <a:gd name="T37" fmla="*/ 152 h 157"/>
                <a:gd name="T38" fmla="*/ 163 w 224"/>
                <a:gd name="T39" fmla="*/ 157 h 157"/>
                <a:gd name="T40" fmla="*/ 215 w 224"/>
                <a:gd name="T41" fmla="*/ 157 h 157"/>
                <a:gd name="T42" fmla="*/ 224 w 224"/>
                <a:gd name="T43" fmla="*/ 147 h 157"/>
                <a:gd name="T44" fmla="*/ 216 w 224"/>
                <a:gd name="T45" fmla="*/ 135 h 157"/>
                <a:gd name="T46" fmla="*/ 149 w 224"/>
                <a:gd name="T4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157">
                  <a:moveTo>
                    <a:pt x="149" y="0"/>
                  </a:moveTo>
                  <a:cubicBezTo>
                    <a:pt x="120" y="27"/>
                    <a:pt x="120" y="27"/>
                    <a:pt x="120" y="27"/>
                  </a:cubicBezTo>
                  <a:cubicBezTo>
                    <a:pt x="144" y="82"/>
                    <a:pt x="144" y="82"/>
                    <a:pt x="144" y="82"/>
                  </a:cubicBezTo>
                  <a:cubicBezTo>
                    <a:pt x="82" y="82"/>
                    <a:pt x="82" y="82"/>
                    <a:pt x="82" y="82"/>
                  </a:cubicBezTo>
                  <a:cubicBezTo>
                    <a:pt x="98" y="47"/>
                    <a:pt x="98" y="47"/>
                    <a:pt x="98" y="47"/>
                  </a:cubicBezTo>
                  <a:cubicBezTo>
                    <a:pt x="27" y="112"/>
                    <a:pt x="27" y="112"/>
                    <a:pt x="27" y="112"/>
                  </a:cubicBezTo>
                  <a:cubicBezTo>
                    <a:pt x="15" y="137"/>
                    <a:pt x="15" y="137"/>
                    <a:pt x="15" y="137"/>
                  </a:cubicBezTo>
                  <a:cubicBezTo>
                    <a:pt x="12" y="143"/>
                    <a:pt x="10" y="147"/>
                    <a:pt x="8" y="148"/>
                  </a:cubicBezTo>
                  <a:cubicBezTo>
                    <a:pt x="6" y="150"/>
                    <a:pt x="3" y="152"/>
                    <a:pt x="0" y="152"/>
                  </a:cubicBezTo>
                  <a:cubicBezTo>
                    <a:pt x="0" y="157"/>
                    <a:pt x="0" y="157"/>
                    <a:pt x="0" y="157"/>
                  </a:cubicBezTo>
                  <a:cubicBezTo>
                    <a:pt x="63" y="157"/>
                    <a:pt x="63" y="157"/>
                    <a:pt x="63" y="157"/>
                  </a:cubicBezTo>
                  <a:cubicBezTo>
                    <a:pt x="63" y="152"/>
                    <a:pt x="63" y="152"/>
                    <a:pt x="63" y="152"/>
                  </a:cubicBezTo>
                  <a:cubicBezTo>
                    <a:pt x="57" y="151"/>
                    <a:pt x="54" y="148"/>
                    <a:pt x="54" y="144"/>
                  </a:cubicBezTo>
                  <a:cubicBezTo>
                    <a:pt x="54" y="142"/>
                    <a:pt x="55" y="139"/>
                    <a:pt x="56" y="135"/>
                  </a:cubicBezTo>
                  <a:cubicBezTo>
                    <a:pt x="69" y="108"/>
                    <a:pt x="69" y="108"/>
                    <a:pt x="69" y="108"/>
                  </a:cubicBezTo>
                  <a:cubicBezTo>
                    <a:pt x="157" y="108"/>
                    <a:pt x="157" y="108"/>
                    <a:pt x="157" y="108"/>
                  </a:cubicBezTo>
                  <a:cubicBezTo>
                    <a:pt x="170" y="135"/>
                    <a:pt x="170" y="135"/>
                    <a:pt x="170" y="135"/>
                  </a:cubicBezTo>
                  <a:cubicBezTo>
                    <a:pt x="172" y="139"/>
                    <a:pt x="173" y="142"/>
                    <a:pt x="173" y="144"/>
                  </a:cubicBezTo>
                  <a:cubicBezTo>
                    <a:pt x="173" y="148"/>
                    <a:pt x="169" y="151"/>
                    <a:pt x="163" y="152"/>
                  </a:cubicBezTo>
                  <a:cubicBezTo>
                    <a:pt x="163" y="157"/>
                    <a:pt x="163" y="157"/>
                    <a:pt x="163" y="157"/>
                  </a:cubicBezTo>
                  <a:cubicBezTo>
                    <a:pt x="215" y="157"/>
                    <a:pt x="215" y="157"/>
                    <a:pt x="215" y="157"/>
                  </a:cubicBezTo>
                  <a:cubicBezTo>
                    <a:pt x="224" y="147"/>
                    <a:pt x="224" y="147"/>
                    <a:pt x="224" y="147"/>
                  </a:cubicBezTo>
                  <a:cubicBezTo>
                    <a:pt x="221" y="144"/>
                    <a:pt x="219" y="140"/>
                    <a:pt x="216" y="135"/>
                  </a:cubicBezTo>
                  <a:lnTo>
                    <a:pt x="1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4284619" y="1434749"/>
              <a:ext cx="467502" cy="569133"/>
            </a:xfrm>
            <a:custGeom>
              <a:avLst/>
              <a:gdLst>
                <a:gd name="T0" fmla="*/ 86 w 122"/>
                <a:gd name="T1" fmla="*/ 48 h 147"/>
                <a:gd name="T2" fmla="*/ 93 w 122"/>
                <a:gd name="T3" fmla="*/ 62 h 147"/>
                <a:gd name="T4" fmla="*/ 122 w 122"/>
                <a:gd name="T5" fmla="*/ 34 h 147"/>
                <a:gd name="T6" fmla="*/ 116 w 122"/>
                <a:gd name="T7" fmla="*/ 22 h 147"/>
                <a:gd name="T8" fmla="*/ 113 w 122"/>
                <a:gd name="T9" fmla="*/ 12 h 147"/>
                <a:gd name="T10" fmla="*/ 122 w 122"/>
                <a:gd name="T11" fmla="*/ 4 h 147"/>
                <a:gd name="T12" fmla="*/ 122 w 122"/>
                <a:gd name="T13" fmla="*/ 0 h 147"/>
                <a:gd name="T14" fmla="*/ 54 w 122"/>
                <a:gd name="T15" fmla="*/ 0 h 147"/>
                <a:gd name="T16" fmla="*/ 54 w 122"/>
                <a:gd name="T17" fmla="*/ 4 h 147"/>
                <a:gd name="T18" fmla="*/ 62 w 122"/>
                <a:gd name="T19" fmla="*/ 13 h 147"/>
                <a:gd name="T20" fmla="*/ 58 w 122"/>
                <a:gd name="T21" fmla="*/ 25 h 147"/>
                <a:gd name="T22" fmla="*/ 0 w 122"/>
                <a:gd name="T23" fmla="*/ 147 h 147"/>
                <a:gd name="T24" fmla="*/ 70 w 122"/>
                <a:gd name="T25" fmla="*/ 82 h 147"/>
                <a:gd name="T26" fmla="*/ 86 w 122"/>
                <a:gd name="T27" fmla="*/ 4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147">
                  <a:moveTo>
                    <a:pt x="86" y="48"/>
                  </a:moveTo>
                  <a:cubicBezTo>
                    <a:pt x="93" y="62"/>
                    <a:pt x="93" y="62"/>
                    <a:pt x="93" y="62"/>
                  </a:cubicBezTo>
                  <a:cubicBezTo>
                    <a:pt x="122" y="34"/>
                    <a:pt x="122" y="34"/>
                    <a:pt x="122" y="34"/>
                  </a:cubicBezTo>
                  <a:cubicBezTo>
                    <a:pt x="116" y="22"/>
                    <a:pt x="116" y="22"/>
                    <a:pt x="116" y="22"/>
                  </a:cubicBezTo>
                  <a:cubicBezTo>
                    <a:pt x="114" y="18"/>
                    <a:pt x="113" y="15"/>
                    <a:pt x="113" y="12"/>
                  </a:cubicBezTo>
                  <a:cubicBezTo>
                    <a:pt x="113" y="8"/>
                    <a:pt x="116" y="6"/>
                    <a:pt x="122" y="4"/>
                  </a:cubicBezTo>
                  <a:cubicBezTo>
                    <a:pt x="122" y="0"/>
                    <a:pt x="122" y="0"/>
                    <a:pt x="122" y="0"/>
                  </a:cubicBezTo>
                  <a:cubicBezTo>
                    <a:pt x="54" y="0"/>
                    <a:pt x="54" y="0"/>
                    <a:pt x="54" y="0"/>
                  </a:cubicBezTo>
                  <a:cubicBezTo>
                    <a:pt x="54" y="4"/>
                    <a:pt x="54" y="4"/>
                    <a:pt x="54" y="4"/>
                  </a:cubicBezTo>
                  <a:cubicBezTo>
                    <a:pt x="59" y="6"/>
                    <a:pt x="62" y="9"/>
                    <a:pt x="62" y="13"/>
                  </a:cubicBezTo>
                  <a:cubicBezTo>
                    <a:pt x="62" y="16"/>
                    <a:pt x="61" y="20"/>
                    <a:pt x="58" y="25"/>
                  </a:cubicBezTo>
                  <a:cubicBezTo>
                    <a:pt x="0" y="147"/>
                    <a:pt x="0" y="147"/>
                    <a:pt x="0" y="147"/>
                  </a:cubicBezTo>
                  <a:cubicBezTo>
                    <a:pt x="70" y="82"/>
                    <a:pt x="70" y="82"/>
                    <a:pt x="70" y="82"/>
                  </a:cubicBezTo>
                  <a:lnTo>
                    <a:pt x="8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5138318" y="1511988"/>
              <a:ext cx="335382" cy="538644"/>
            </a:xfrm>
            <a:custGeom>
              <a:avLst/>
              <a:gdLst>
                <a:gd name="T0" fmla="*/ 63 w 88"/>
                <a:gd name="T1" fmla="*/ 19 h 139"/>
                <a:gd name="T2" fmla="*/ 59 w 88"/>
                <a:gd name="T3" fmla="*/ 11 h 139"/>
                <a:gd name="T4" fmla="*/ 65 w 88"/>
                <a:gd name="T5" fmla="*/ 5 h 139"/>
                <a:gd name="T6" fmla="*/ 65 w 88"/>
                <a:gd name="T7" fmla="*/ 0 h 139"/>
                <a:gd name="T8" fmla="*/ 0 w 88"/>
                <a:gd name="T9" fmla="*/ 0 h 139"/>
                <a:gd name="T10" fmla="*/ 0 w 88"/>
                <a:gd name="T11" fmla="*/ 5 h 139"/>
                <a:gd name="T12" fmla="*/ 7 w 88"/>
                <a:gd name="T13" fmla="*/ 8 h 139"/>
                <a:gd name="T14" fmla="*/ 9 w 88"/>
                <a:gd name="T15" fmla="*/ 15 h 139"/>
                <a:gd name="T16" fmla="*/ 9 w 88"/>
                <a:gd name="T17" fmla="*/ 139 h 139"/>
                <a:gd name="T18" fmla="*/ 48 w 88"/>
                <a:gd name="T19" fmla="*/ 93 h 139"/>
                <a:gd name="T20" fmla="*/ 48 w 88"/>
                <a:gd name="T21" fmla="*/ 61 h 139"/>
                <a:gd name="T22" fmla="*/ 62 w 88"/>
                <a:gd name="T23" fmla="*/ 76 h 139"/>
                <a:gd name="T24" fmla="*/ 88 w 88"/>
                <a:gd name="T25" fmla="*/ 44 h 139"/>
                <a:gd name="T26" fmla="*/ 63 w 88"/>
                <a:gd name="T27" fmla="*/ 1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139">
                  <a:moveTo>
                    <a:pt x="63" y="19"/>
                  </a:moveTo>
                  <a:cubicBezTo>
                    <a:pt x="61" y="16"/>
                    <a:pt x="59" y="14"/>
                    <a:pt x="59" y="11"/>
                  </a:cubicBezTo>
                  <a:cubicBezTo>
                    <a:pt x="59" y="8"/>
                    <a:pt x="61" y="6"/>
                    <a:pt x="65" y="5"/>
                  </a:cubicBezTo>
                  <a:cubicBezTo>
                    <a:pt x="65" y="0"/>
                    <a:pt x="65" y="0"/>
                    <a:pt x="65" y="0"/>
                  </a:cubicBezTo>
                  <a:cubicBezTo>
                    <a:pt x="0" y="0"/>
                    <a:pt x="0" y="0"/>
                    <a:pt x="0" y="0"/>
                  </a:cubicBezTo>
                  <a:cubicBezTo>
                    <a:pt x="0" y="5"/>
                    <a:pt x="0" y="5"/>
                    <a:pt x="0" y="5"/>
                  </a:cubicBezTo>
                  <a:cubicBezTo>
                    <a:pt x="3" y="6"/>
                    <a:pt x="6" y="7"/>
                    <a:pt x="7" y="8"/>
                  </a:cubicBezTo>
                  <a:cubicBezTo>
                    <a:pt x="8" y="10"/>
                    <a:pt x="9" y="12"/>
                    <a:pt x="9" y="15"/>
                  </a:cubicBezTo>
                  <a:cubicBezTo>
                    <a:pt x="9" y="139"/>
                    <a:pt x="9" y="139"/>
                    <a:pt x="9" y="139"/>
                  </a:cubicBezTo>
                  <a:cubicBezTo>
                    <a:pt x="48" y="93"/>
                    <a:pt x="48" y="93"/>
                    <a:pt x="48" y="93"/>
                  </a:cubicBezTo>
                  <a:cubicBezTo>
                    <a:pt x="48" y="61"/>
                    <a:pt x="48" y="61"/>
                    <a:pt x="48" y="61"/>
                  </a:cubicBezTo>
                  <a:cubicBezTo>
                    <a:pt x="62" y="76"/>
                    <a:pt x="62" y="76"/>
                    <a:pt x="62" y="76"/>
                  </a:cubicBezTo>
                  <a:cubicBezTo>
                    <a:pt x="88" y="44"/>
                    <a:pt x="88" y="44"/>
                    <a:pt x="88" y="44"/>
                  </a:cubicBezTo>
                  <a:lnTo>
                    <a:pt x="63"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5199297" y="1883957"/>
              <a:ext cx="213425" cy="382132"/>
            </a:xfrm>
            <a:custGeom>
              <a:avLst/>
              <a:gdLst>
                <a:gd name="T0" fmla="*/ 9 w 56"/>
                <a:gd name="T1" fmla="*/ 84 h 99"/>
                <a:gd name="T2" fmla="*/ 7 w 56"/>
                <a:gd name="T3" fmla="*/ 91 h 99"/>
                <a:gd name="T4" fmla="*/ 0 w 56"/>
                <a:gd name="T5" fmla="*/ 94 h 99"/>
                <a:gd name="T6" fmla="*/ 0 w 56"/>
                <a:gd name="T7" fmla="*/ 99 h 99"/>
                <a:gd name="T8" fmla="*/ 56 w 56"/>
                <a:gd name="T9" fmla="*/ 99 h 99"/>
                <a:gd name="T10" fmla="*/ 56 w 56"/>
                <a:gd name="T11" fmla="*/ 94 h 99"/>
                <a:gd name="T12" fmla="*/ 49 w 56"/>
                <a:gd name="T13" fmla="*/ 91 h 99"/>
                <a:gd name="T14" fmla="*/ 47 w 56"/>
                <a:gd name="T15" fmla="*/ 84 h 99"/>
                <a:gd name="T16" fmla="*/ 47 w 56"/>
                <a:gd name="T17" fmla="*/ 0 h 99"/>
                <a:gd name="T18" fmla="*/ 9 w 56"/>
                <a:gd name="T19" fmla="*/ 46 h 99"/>
                <a:gd name="T20" fmla="*/ 9 w 56"/>
                <a:gd name="T21" fmla="*/ 8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99">
                  <a:moveTo>
                    <a:pt x="9" y="84"/>
                  </a:moveTo>
                  <a:cubicBezTo>
                    <a:pt x="9" y="87"/>
                    <a:pt x="8" y="89"/>
                    <a:pt x="7" y="91"/>
                  </a:cubicBezTo>
                  <a:cubicBezTo>
                    <a:pt x="6" y="92"/>
                    <a:pt x="3" y="93"/>
                    <a:pt x="0" y="94"/>
                  </a:cubicBezTo>
                  <a:cubicBezTo>
                    <a:pt x="0" y="99"/>
                    <a:pt x="0" y="99"/>
                    <a:pt x="0" y="99"/>
                  </a:cubicBezTo>
                  <a:cubicBezTo>
                    <a:pt x="56" y="99"/>
                    <a:pt x="56" y="99"/>
                    <a:pt x="56" y="99"/>
                  </a:cubicBezTo>
                  <a:cubicBezTo>
                    <a:pt x="56" y="94"/>
                    <a:pt x="56" y="94"/>
                    <a:pt x="56" y="94"/>
                  </a:cubicBezTo>
                  <a:cubicBezTo>
                    <a:pt x="53" y="93"/>
                    <a:pt x="51" y="92"/>
                    <a:pt x="49" y="91"/>
                  </a:cubicBezTo>
                  <a:cubicBezTo>
                    <a:pt x="48" y="89"/>
                    <a:pt x="47" y="87"/>
                    <a:pt x="47" y="84"/>
                  </a:cubicBezTo>
                  <a:cubicBezTo>
                    <a:pt x="47" y="0"/>
                    <a:pt x="47" y="0"/>
                    <a:pt x="47" y="0"/>
                  </a:cubicBezTo>
                  <a:cubicBezTo>
                    <a:pt x="9" y="46"/>
                    <a:pt x="9" y="46"/>
                    <a:pt x="9" y="46"/>
                  </a:cubicBezTo>
                  <a:lnTo>
                    <a:pt x="9"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9"/>
            <p:cNvSpPr>
              <a:spLocks/>
            </p:cNvSpPr>
            <p:nvPr/>
          </p:nvSpPr>
          <p:spPr bwMode="auto">
            <a:xfrm>
              <a:off x="5378167" y="1532315"/>
              <a:ext cx="593524" cy="741905"/>
            </a:xfrm>
            <a:custGeom>
              <a:avLst/>
              <a:gdLst>
                <a:gd name="T0" fmla="*/ 94 w 155"/>
                <a:gd name="T1" fmla="*/ 188 h 192"/>
                <a:gd name="T2" fmla="*/ 94 w 155"/>
                <a:gd name="T3" fmla="*/ 192 h 192"/>
                <a:gd name="T4" fmla="*/ 155 w 155"/>
                <a:gd name="T5" fmla="*/ 192 h 192"/>
                <a:gd name="T6" fmla="*/ 155 w 155"/>
                <a:gd name="T7" fmla="*/ 188 h 192"/>
                <a:gd name="T8" fmla="*/ 148 w 155"/>
                <a:gd name="T9" fmla="*/ 184 h 192"/>
                <a:gd name="T10" fmla="*/ 146 w 155"/>
                <a:gd name="T11" fmla="*/ 177 h 192"/>
                <a:gd name="T12" fmla="*/ 146 w 155"/>
                <a:gd name="T13" fmla="*/ 15 h 192"/>
                <a:gd name="T14" fmla="*/ 148 w 155"/>
                <a:gd name="T15" fmla="*/ 8 h 192"/>
                <a:gd name="T16" fmla="*/ 155 w 155"/>
                <a:gd name="T17" fmla="*/ 5 h 192"/>
                <a:gd name="T18" fmla="*/ 155 w 155"/>
                <a:gd name="T19" fmla="*/ 0 h 192"/>
                <a:gd name="T20" fmla="*/ 98 w 155"/>
                <a:gd name="T21" fmla="*/ 0 h 192"/>
                <a:gd name="T22" fmla="*/ 98 w 155"/>
                <a:gd name="T23" fmla="*/ 5 h 192"/>
                <a:gd name="T24" fmla="*/ 105 w 155"/>
                <a:gd name="T25" fmla="*/ 8 h 192"/>
                <a:gd name="T26" fmla="*/ 107 w 155"/>
                <a:gd name="T27" fmla="*/ 15 h 192"/>
                <a:gd name="T28" fmla="*/ 107 w 155"/>
                <a:gd name="T29" fmla="*/ 129 h 192"/>
                <a:gd name="T30" fmla="*/ 26 w 155"/>
                <a:gd name="T31" fmla="*/ 44 h 192"/>
                <a:gd name="T32" fmla="*/ 0 w 155"/>
                <a:gd name="T33" fmla="*/ 76 h 192"/>
                <a:gd name="T34" fmla="*/ 93 w 155"/>
                <a:gd name="T35" fmla="*/ 172 h 192"/>
                <a:gd name="T36" fmla="*/ 100 w 155"/>
                <a:gd name="T37" fmla="*/ 182 h 192"/>
                <a:gd name="T38" fmla="*/ 94 w 155"/>
                <a:gd name="T39" fmla="*/ 18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5" h="192">
                  <a:moveTo>
                    <a:pt x="94" y="188"/>
                  </a:moveTo>
                  <a:cubicBezTo>
                    <a:pt x="94" y="192"/>
                    <a:pt x="94" y="192"/>
                    <a:pt x="94" y="192"/>
                  </a:cubicBezTo>
                  <a:cubicBezTo>
                    <a:pt x="155" y="192"/>
                    <a:pt x="155" y="192"/>
                    <a:pt x="155" y="192"/>
                  </a:cubicBezTo>
                  <a:cubicBezTo>
                    <a:pt x="155" y="188"/>
                    <a:pt x="155" y="188"/>
                    <a:pt x="155" y="188"/>
                  </a:cubicBezTo>
                  <a:cubicBezTo>
                    <a:pt x="151" y="187"/>
                    <a:pt x="149" y="185"/>
                    <a:pt x="148" y="184"/>
                  </a:cubicBezTo>
                  <a:cubicBezTo>
                    <a:pt x="146" y="182"/>
                    <a:pt x="146" y="180"/>
                    <a:pt x="146" y="177"/>
                  </a:cubicBezTo>
                  <a:cubicBezTo>
                    <a:pt x="146" y="15"/>
                    <a:pt x="146" y="15"/>
                    <a:pt x="146" y="15"/>
                  </a:cubicBezTo>
                  <a:cubicBezTo>
                    <a:pt x="146" y="12"/>
                    <a:pt x="146" y="10"/>
                    <a:pt x="148" y="8"/>
                  </a:cubicBezTo>
                  <a:cubicBezTo>
                    <a:pt x="149" y="7"/>
                    <a:pt x="151" y="6"/>
                    <a:pt x="155" y="5"/>
                  </a:cubicBezTo>
                  <a:cubicBezTo>
                    <a:pt x="155" y="0"/>
                    <a:pt x="155" y="0"/>
                    <a:pt x="155" y="0"/>
                  </a:cubicBezTo>
                  <a:cubicBezTo>
                    <a:pt x="98" y="0"/>
                    <a:pt x="98" y="0"/>
                    <a:pt x="98" y="0"/>
                  </a:cubicBezTo>
                  <a:cubicBezTo>
                    <a:pt x="98" y="5"/>
                    <a:pt x="98" y="5"/>
                    <a:pt x="98" y="5"/>
                  </a:cubicBezTo>
                  <a:cubicBezTo>
                    <a:pt x="102" y="6"/>
                    <a:pt x="104" y="7"/>
                    <a:pt x="105" y="8"/>
                  </a:cubicBezTo>
                  <a:cubicBezTo>
                    <a:pt x="107" y="10"/>
                    <a:pt x="107" y="12"/>
                    <a:pt x="107" y="15"/>
                  </a:cubicBezTo>
                  <a:cubicBezTo>
                    <a:pt x="107" y="129"/>
                    <a:pt x="107" y="129"/>
                    <a:pt x="107" y="129"/>
                  </a:cubicBezTo>
                  <a:cubicBezTo>
                    <a:pt x="26" y="44"/>
                    <a:pt x="26" y="44"/>
                    <a:pt x="26" y="44"/>
                  </a:cubicBezTo>
                  <a:cubicBezTo>
                    <a:pt x="0" y="76"/>
                    <a:pt x="0" y="76"/>
                    <a:pt x="0" y="76"/>
                  </a:cubicBezTo>
                  <a:cubicBezTo>
                    <a:pt x="93" y="172"/>
                    <a:pt x="93" y="172"/>
                    <a:pt x="93" y="172"/>
                  </a:cubicBezTo>
                  <a:cubicBezTo>
                    <a:pt x="98" y="176"/>
                    <a:pt x="100" y="180"/>
                    <a:pt x="100" y="182"/>
                  </a:cubicBezTo>
                  <a:cubicBezTo>
                    <a:pt x="100" y="185"/>
                    <a:pt x="98" y="187"/>
                    <a:pt x="94"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0"/>
            <p:cNvSpPr>
              <a:spLocks/>
            </p:cNvSpPr>
            <p:nvPr/>
          </p:nvSpPr>
          <p:spPr bwMode="auto">
            <a:xfrm>
              <a:off x="6128202" y="1485564"/>
              <a:ext cx="786622" cy="741905"/>
            </a:xfrm>
            <a:custGeom>
              <a:avLst/>
              <a:gdLst>
                <a:gd name="T0" fmla="*/ 185 w 206"/>
                <a:gd name="T1" fmla="*/ 167 h 192"/>
                <a:gd name="T2" fmla="*/ 111 w 206"/>
                <a:gd name="T3" fmla="*/ 78 h 192"/>
                <a:gd name="T4" fmla="*/ 176 w 206"/>
                <a:gd name="T5" fmla="*/ 25 h 192"/>
                <a:gd name="T6" fmla="*/ 187 w 206"/>
                <a:gd name="T7" fmla="*/ 16 h 192"/>
                <a:gd name="T8" fmla="*/ 199 w 206"/>
                <a:gd name="T9" fmla="*/ 7 h 192"/>
                <a:gd name="T10" fmla="*/ 206 w 206"/>
                <a:gd name="T11" fmla="*/ 4 h 192"/>
                <a:gd name="T12" fmla="*/ 206 w 206"/>
                <a:gd name="T13" fmla="*/ 0 h 192"/>
                <a:gd name="T14" fmla="*/ 181 w 206"/>
                <a:gd name="T15" fmla="*/ 0 h 192"/>
                <a:gd name="T16" fmla="*/ 9 w 206"/>
                <a:gd name="T17" fmla="*/ 158 h 192"/>
                <a:gd name="T18" fmla="*/ 9 w 206"/>
                <a:gd name="T19" fmla="*/ 177 h 192"/>
                <a:gd name="T20" fmla="*/ 7 w 206"/>
                <a:gd name="T21" fmla="*/ 184 h 192"/>
                <a:gd name="T22" fmla="*/ 0 w 206"/>
                <a:gd name="T23" fmla="*/ 187 h 192"/>
                <a:gd name="T24" fmla="*/ 0 w 206"/>
                <a:gd name="T25" fmla="*/ 192 h 192"/>
                <a:gd name="T26" fmla="*/ 60 w 206"/>
                <a:gd name="T27" fmla="*/ 192 h 192"/>
                <a:gd name="T28" fmla="*/ 60 w 206"/>
                <a:gd name="T29" fmla="*/ 187 h 192"/>
                <a:gd name="T30" fmla="*/ 53 w 206"/>
                <a:gd name="T31" fmla="*/ 184 h 192"/>
                <a:gd name="T32" fmla="*/ 51 w 206"/>
                <a:gd name="T33" fmla="*/ 177 h 192"/>
                <a:gd name="T34" fmla="*/ 51 w 206"/>
                <a:gd name="T35" fmla="*/ 126 h 192"/>
                <a:gd name="T36" fmla="*/ 80 w 206"/>
                <a:gd name="T37" fmla="*/ 102 h 192"/>
                <a:gd name="T38" fmla="*/ 137 w 206"/>
                <a:gd name="T39" fmla="*/ 172 h 192"/>
                <a:gd name="T40" fmla="*/ 143 w 206"/>
                <a:gd name="T41" fmla="*/ 182 h 192"/>
                <a:gd name="T42" fmla="*/ 136 w 206"/>
                <a:gd name="T43" fmla="*/ 187 h 192"/>
                <a:gd name="T44" fmla="*/ 136 w 206"/>
                <a:gd name="T45" fmla="*/ 192 h 192"/>
                <a:gd name="T46" fmla="*/ 192 w 206"/>
                <a:gd name="T47" fmla="*/ 192 h 192"/>
                <a:gd name="T48" fmla="*/ 201 w 206"/>
                <a:gd name="T49" fmla="*/ 184 h 192"/>
                <a:gd name="T50" fmla="*/ 199 w 206"/>
                <a:gd name="T51" fmla="*/ 183 h 192"/>
                <a:gd name="T52" fmla="*/ 185 w 206"/>
                <a:gd name="T53" fmla="*/ 16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6" h="192">
                  <a:moveTo>
                    <a:pt x="185" y="167"/>
                  </a:moveTo>
                  <a:cubicBezTo>
                    <a:pt x="111" y="78"/>
                    <a:pt x="111" y="78"/>
                    <a:pt x="111" y="78"/>
                  </a:cubicBezTo>
                  <a:cubicBezTo>
                    <a:pt x="176" y="25"/>
                    <a:pt x="176" y="25"/>
                    <a:pt x="176" y="25"/>
                  </a:cubicBezTo>
                  <a:cubicBezTo>
                    <a:pt x="187" y="16"/>
                    <a:pt x="187" y="16"/>
                    <a:pt x="187" y="16"/>
                  </a:cubicBezTo>
                  <a:cubicBezTo>
                    <a:pt x="193" y="11"/>
                    <a:pt x="198" y="7"/>
                    <a:pt x="199" y="7"/>
                  </a:cubicBezTo>
                  <a:cubicBezTo>
                    <a:pt x="200" y="6"/>
                    <a:pt x="203" y="5"/>
                    <a:pt x="206" y="4"/>
                  </a:cubicBezTo>
                  <a:cubicBezTo>
                    <a:pt x="206" y="0"/>
                    <a:pt x="206" y="0"/>
                    <a:pt x="206" y="0"/>
                  </a:cubicBezTo>
                  <a:cubicBezTo>
                    <a:pt x="181" y="0"/>
                    <a:pt x="181" y="0"/>
                    <a:pt x="181" y="0"/>
                  </a:cubicBezTo>
                  <a:cubicBezTo>
                    <a:pt x="9" y="158"/>
                    <a:pt x="9" y="158"/>
                    <a:pt x="9" y="158"/>
                  </a:cubicBezTo>
                  <a:cubicBezTo>
                    <a:pt x="9" y="177"/>
                    <a:pt x="9" y="177"/>
                    <a:pt x="9" y="177"/>
                  </a:cubicBezTo>
                  <a:cubicBezTo>
                    <a:pt x="9" y="180"/>
                    <a:pt x="9" y="182"/>
                    <a:pt x="7" y="184"/>
                  </a:cubicBezTo>
                  <a:cubicBezTo>
                    <a:pt x="6" y="185"/>
                    <a:pt x="4" y="186"/>
                    <a:pt x="0" y="187"/>
                  </a:cubicBezTo>
                  <a:cubicBezTo>
                    <a:pt x="0" y="192"/>
                    <a:pt x="0" y="192"/>
                    <a:pt x="0" y="192"/>
                  </a:cubicBezTo>
                  <a:cubicBezTo>
                    <a:pt x="60" y="192"/>
                    <a:pt x="60" y="192"/>
                    <a:pt x="60" y="192"/>
                  </a:cubicBezTo>
                  <a:cubicBezTo>
                    <a:pt x="60" y="187"/>
                    <a:pt x="60" y="187"/>
                    <a:pt x="60" y="187"/>
                  </a:cubicBezTo>
                  <a:cubicBezTo>
                    <a:pt x="57" y="186"/>
                    <a:pt x="55" y="185"/>
                    <a:pt x="53" y="184"/>
                  </a:cubicBezTo>
                  <a:cubicBezTo>
                    <a:pt x="52" y="182"/>
                    <a:pt x="51" y="180"/>
                    <a:pt x="51" y="177"/>
                  </a:cubicBezTo>
                  <a:cubicBezTo>
                    <a:pt x="51" y="126"/>
                    <a:pt x="51" y="126"/>
                    <a:pt x="51" y="126"/>
                  </a:cubicBezTo>
                  <a:cubicBezTo>
                    <a:pt x="80" y="102"/>
                    <a:pt x="80" y="102"/>
                    <a:pt x="80" y="102"/>
                  </a:cubicBezTo>
                  <a:cubicBezTo>
                    <a:pt x="137" y="172"/>
                    <a:pt x="137" y="172"/>
                    <a:pt x="137" y="172"/>
                  </a:cubicBezTo>
                  <a:cubicBezTo>
                    <a:pt x="141" y="177"/>
                    <a:pt x="143" y="181"/>
                    <a:pt x="143" y="182"/>
                  </a:cubicBezTo>
                  <a:cubicBezTo>
                    <a:pt x="143" y="184"/>
                    <a:pt x="141" y="186"/>
                    <a:pt x="136" y="187"/>
                  </a:cubicBezTo>
                  <a:cubicBezTo>
                    <a:pt x="136" y="192"/>
                    <a:pt x="136" y="192"/>
                    <a:pt x="136" y="192"/>
                  </a:cubicBezTo>
                  <a:cubicBezTo>
                    <a:pt x="192" y="192"/>
                    <a:pt x="192" y="192"/>
                    <a:pt x="192" y="192"/>
                  </a:cubicBezTo>
                  <a:cubicBezTo>
                    <a:pt x="201" y="184"/>
                    <a:pt x="201" y="184"/>
                    <a:pt x="201" y="184"/>
                  </a:cubicBezTo>
                  <a:cubicBezTo>
                    <a:pt x="201" y="183"/>
                    <a:pt x="200" y="183"/>
                    <a:pt x="199" y="183"/>
                  </a:cubicBezTo>
                  <a:cubicBezTo>
                    <a:pt x="196" y="180"/>
                    <a:pt x="191" y="175"/>
                    <a:pt x="185" y="16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1"/>
            <p:cNvSpPr>
              <a:spLocks/>
            </p:cNvSpPr>
            <p:nvPr/>
          </p:nvSpPr>
          <p:spPr bwMode="auto">
            <a:xfrm>
              <a:off x="6093648" y="1446945"/>
              <a:ext cx="687024" cy="611818"/>
            </a:xfrm>
            <a:custGeom>
              <a:avLst/>
              <a:gdLst>
                <a:gd name="T0" fmla="*/ 127 w 180"/>
                <a:gd name="T1" fmla="*/ 0 h 158"/>
                <a:gd name="T2" fmla="*/ 127 w 180"/>
                <a:gd name="T3" fmla="*/ 5 h 158"/>
                <a:gd name="T4" fmla="*/ 135 w 180"/>
                <a:gd name="T5" fmla="*/ 11 h 158"/>
                <a:gd name="T6" fmla="*/ 130 w 180"/>
                <a:gd name="T7" fmla="*/ 18 h 158"/>
                <a:gd name="T8" fmla="*/ 51 w 180"/>
                <a:gd name="T9" fmla="*/ 82 h 158"/>
                <a:gd name="T10" fmla="*/ 51 w 180"/>
                <a:gd name="T11" fmla="*/ 15 h 158"/>
                <a:gd name="T12" fmla="*/ 53 w 180"/>
                <a:gd name="T13" fmla="*/ 9 h 158"/>
                <a:gd name="T14" fmla="*/ 60 w 180"/>
                <a:gd name="T15" fmla="*/ 5 h 158"/>
                <a:gd name="T16" fmla="*/ 60 w 180"/>
                <a:gd name="T17" fmla="*/ 0 h 158"/>
                <a:gd name="T18" fmla="*/ 0 w 180"/>
                <a:gd name="T19" fmla="*/ 0 h 158"/>
                <a:gd name="T20" fmla="*/ 0 w 180"/>
                <a:gd name="T21" fmla="*/ 5 h 158"/>
                <a:gd name="T22" fmla="*/ 7 w 180"/>
                <a:gd name="T23" fmla="*/ 9 h 158"/>
                <a:gd name="T24" fmla="*/ 9 w 180"/>
                <a:gd name="T25" fmla="*/ 15 h 158"/>
                <a:gd name="T26" fmla="*/ 9 w 180"/>
                <a:gd name="T27" fmla="*/ 158 h 158"/>
                <a:gd name="T28" fmla="*/ 180 w 180"/>
                <a:gd name="T29" fmla="*/ 0 h 158"/>
                <a:gd name="T30" fmla="*/ 127 w 180"/>
                <a:gd name="T3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58">
                  <a:moveTo>
                    <a:pt x="127" y="0"/>
                  </a:moveTo>
                  <a:cubicBezTo>
                    <a:pt x="127" y="5"/>
                    <a:pt x="127" y="5"/>
                    <a:pt x="127" y="5"/>
                  </a:cubicBezTo>
                  <a:cubicBezTo>
                    <a:pt x="133" y="6"/>
                    <a:pt x="135" y="8"/>
                    <a:pt x="135" y="11"/>
                  </a:cubicBezTo>
                  <a:cubicBezTo>
                    <a:pt x="135" y="12"/>
                    <a:pt x="134" y="15"/>
                    <a:pt x="130" y="18"/>
                  </a:cubicBezTo>
                  <a:cubicBezTo>
                    <a:pt x="51" y="82"/>
                    <a:pt x="51" y="82"/>
                    <a:pt x="51" y="82"/>
                  </a:cubicBezTo>
                  <a:cubicBezTo>
                    <a:pt x="51" y="15"/>
                    <a:pt x="51" y="15"/>
                    <a:pt x="51" y="15"/>
                  </a:cubicBezTo>
                  <a:cubicBezTo>
                    <a:pt x="51" y="12"/>
                    <a:pt x="51" y="10"/>
                    <a:pt x="53" y="9"/>
                  </a:cubicBezTo>
                  <a:cubicBezTo>
                    <a:pt x="54" y="7"/>
                    <a:pt x="56" y="6"/>
                    <a:pt x="60" y="5"/>
                  </a:cubicBezTo>
                  <a:cubicBezTo>
                    <a:pt x="60" y="0"/>
                    <a:pt x="60" y="0"/>
                    <a:pt x="60" y="0"/>
                  </a:cubicBezTo>
                  <a:cubicBezTo>
                    <a:pt x="0" y="0"/>
                    <a:pt x="0" y="0"/>
                    <a:pt x="0" y="0"/>
                  </a:cubicBezTo>
                  <a:cubicBezTo>
                    <a:pt x="0" y="5"/>
                    <a:pt x="0" y="5"/>
                    <a:pt x="0" y="5"/>
                  </a:cubicBezTo>
                  <a:cubicBezTo>
                    <a:pt x="3" y="6"/>
                    <a:pt x="6" y="7"/>
                    <a:pt x="7" y="9"/>
                  </a:cubicBezTo>
                  <a:cubicBezTo>
                    <a:pt x="8" y="10"/>
                    <a:pt x="9" y="12"/>
                    <a:pt x="9" y="15"/>
                  </a:cubicBezTo>
                  <a:cubicBezTo>
                    <a:pt x="9" y="158"/>
                    <a:pt x="9" y="158"/>
                    <a:pt x="9" y="158"/>
                  </a:cubicBezTo>
                  <a:cubicBezTo>
                    <a:pt x="180" y="0"/>
                    <a:pt x="180" y="0"/>
                    <a:pt x="180" y="0"/>
                  </a:cubicBezTo>
                  <a:lnTo>
                    <a:pt x="1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
            <p:cNvSpPr>
              <a:spLocks/>
            </p:cNvSpPr>
            <p:nvPr/>
          </p:nvSpPr>
          <p:spPr bwMode="auto">
            <a:xfrm>
              <a:off x="6831487" y="2196981"/>
              <a:ext cx="73174" cy="30489"/>
            </a:xfrm>
            <a:custGeom>
              <a:avLst/>
              <a:gdLst>
                <a:gd name="T0" fmla="*/ 19 w 19"/>
                <a:gd name="T1" fmla="*/ 8 h 8"/>
                <a:gd name="T2" fmla="*/ 19 w 19"/>
                <a:gd name="T3" fmla="*/ 3 h 8"/>
                <a:gd name="T4" fmla="*/ 9 w 19"/>
                <a:gd name="T5" fmla="*/ 0 h 8"/>
                <a:gd name="T6" fmla="*/ 0 w 19"/>
                <a:gd name="T7" fmla="*/ 8 h 8"/>
                <a:gd name="T8" fmla="*/ 19 w 19"/>
                <a:gd name="T9" fmla="*/ 8 h 8"/>
              </a:gdLst>
              <a:ahLst/>
              <a:cxnLst>
                <a:cxn ang="0">
                  <a:pos x="T0" y="T1"/>
                </a:cxn>
                <a:cxn ang="0">
                  <a:pos x="T2" y="T3"/>
                </a:cxn>
                <a:cxn ang="0">
                  <a:pos x="T4" y="T5"/>
                </a:cxn>
                <a:cxn ang="0">
                  <a:pos x="T6" y="T7"/>
                </a:cxn>
                <a:cxn ang="0">
                  <a:pos x="T8" y="T9"/>
                </a:cxn>
              </a:cxnLst>
              <a:rect l="0" t="0" r="r" b="b"/>
              <a:pathLst>
                <a:path w="19" h="8">
                  <a:moveTo>
                    <a:pt x="19" y="8"/>
                  </a:moveTo>
                  <a:cubicBezTo>
                    <a:pt x="19" y="3"/>
                    <a:pt x="19" y="3"/>
                    <a:pt x="19" y="3"/>
                  </a:cubicBezTo>
                  <a:cubicBezTo>
                    <a:pt x="15" y="3"/>
                    <a:pt x="12" y="2"/>
                    <a:pt x="9" y="0"/>
                  </a:cubicBezTo>
                  <a:cubicBezTo>
                    <a:pt x="0" y="8"/>
                    <a:pt x="0" y="8"/>
                    <a:pt x="0" y="8"/>
                  </a:cubicBezTo>
                  <a:lnTo>
                    <a:pt x="1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p:cNvSpPr>
            <p:nvPr/>
          </p:nvSpPr>
          <p:spPr bwMode="auto">
            <a:xfrm>
              <a:off x="7400620" y="1451010"/>
              <a:ext cx="603687" cy="741905"/>
            </a:xfrm>
            <a:custGeom>
              <a:avLst/>
              <a:gdLst>
                <a:gd name="T0" fmla="*/ 28 w 158"/>
                <a:gd name="T1" fmla="*/ 183 h 192"/>
                <a:gd name="T2" fmla="*/ 21 w 158"/>
                <a:gd name="T3" fmla="*/ 187 h 192"/>
                <a:gd name="T4" fmla="*/ 21 w 158"/>
                <a:gd name="T5" fmla="*/ 192 h 192"/>
                <a:gd name="T6" fmla="*/ 81 w 158"/>
                <a:gd name="T7" fmla="*/ 192 h 192"/>
                <a:gd name="T8" fmla="*/ 81 w 158"/>
                <a:gd name="T9" fmla="*/ 187 h 192"/>
                <a:gd name="T10" fmla="*/ 74 w 158"/>
                <a:gd name="T11" fmla="*/ 183 h 192"/>
                <a:gd name="T12" fmla="*/ 72 w 158"/>
                <a:gd name="T13" fmla="*/ 177 h 192"/>
                <a:gd name="T14" fmla="*/ 72 w 158"/>
                <a:gd name="T15" fmla="*/ 111 h 192"/>
                <a:gd name="T16" fmla="*/ 134 w 158"/>
                <a:gd name="T17" fmla="*/ 24 h 192"/>
                <a:gd name="T18" fmla="*/ 147 w 158"/>
                <a:gd name="T19" fmla="*/ 9 h 192"/>
                <a:gd name="T20" fmla="*/ 158 w 158"/>
                <a:gd name="T21" fmla="*/ 4 h 192"/>
                <a:gd name="T22" fmla="*/ 158 w 158"/>
                <a:gd name="T23" fmla="*/ 0 h 192"/>
                <a:gd name="T24" fmla="*/ 84 w 158"/>
                <a:gd name="T25" fmla="*/ 0 h 192"/>
                <a:gd name="T26" fmla="*/ 84 w 158"/>
                <a:gd name="T27" fmla="*/ 4 h 192"/>
                <a:gd name="T28" fmla="*/ 91 w 158"/>
                <a:gd name="T29" fmla="*/ 7 h 192"/>
                <a:gd name="T30" fmla="*/ 93 w 158"/>
                <a:gd name="T31" fmla="*/ 13 h 192"/>
                <a:gd name="T32" fmla="*/ 87 w 158"/>
                <a:gd name="T33" fmla="*/ 24 h 192"/>
                <a:gd name="T34" fmla="*/ 52 w 158"/>
                <a:gd name="T35" fmla="*/ 75 h 192"/>
                <a:gd name="T36" fmla="*/ 30 w 158"/>
                <a:gd name="T37" fmla="*/ 42 h 192"/>
                <a:gd name="T38" fmla="*/ 0 w 158"/>
                <a:gd name="T39" fmla="*/ 68 h 192"/>
                <a:gd name="T40" fmla="*/ 30 w 158"/>
                <a:gd name="T41" fmla="*/ 111 h 192"/>
                <a:gd name="T42" fmla="*/ 30 w 158"/>
                <a:gd name="T43" fmla="*/ 177 h 192"/>
                <a:gd name="T44" fmla="*/ 28 w 158"/>
                <a:gd name="T45" fmla="*/ 18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8" h="192">
                  <a:moveTo>
                    <a:pt x="28" y="183"/>
                  </a:moveTo>
                  <a:cubicBezTo>
                    <a:pt x="27" y="185"/>
                    <a:pt x="25" y="186"/>
                    <a:pt x="21" y="187"/>
                  </a:cubicBezTo>
                  <a:cubicBezTo>
                    <a:pt x="21" y="192"/>
                    <a:pt x="21" y="192"/>
                    <a:pt x="21" y="192"/>
                  </a:cubicBezTo>
                  <a:cubicBezTo>
                    <a:pt x="81" y="192"/>
                    <a:pt x="81" y="192"/>
                    <a:pt x="81" y="192"/>
                  </a:cubicBezTo>
                  <a:cubicBezTo>
                    <a:pt x="81" y="187"/>
                    <a:pt x="81" y="187"/>
                    <a:pt x="81" y="187"/>
                  </a:cubicBezTo>
                  <a:cubicBezTo>
                    <a:pt x="78" y="186"/>
                    <a:pt x="76" y="185"/>
                    <a:pt x="74" y="183"/>
                  </a:cubicBezTo>
                  <a:cubicBezTo>
                    <a:pt x="73" y="182"/>
                    <a:pt x="72" y="180"/>
                    <a:pt x="72" y="177"/>
                  </a:cubicBezTo>
                  <a:cubicBezTo>
                    <a:pt x="72" y="111"/>
                    <a:pt x="72" y="111"/>
                    <a:pt x="72" y="111"/>
                  </a:cubicBezTo>
                  <a:cubicBezTo>
                    <a:pt x="134" y="24"/>
                    <a:pt x="134" y="24"/>
                    <a:pt x="134" y="24"/>
                  </a:cubicBezTo>
                  <a:cubicBezTo>
                    <a:pt x="140" y="16"/>
                    <a:pt x="144" y="11"/>
                    <a:pt x="147" y="9"/>
                  </a:cubicBezTo>
                  <a:cubicBezTo>
                    <a:pt x="150" y="6"/>
                    <a:pt x="154" y="5"/>
                    <a:pt x="158" y="4"/>
                  </a:cubicBezTo>
                  <a:cubicBezTo>
                    <a:pt x="158" y="0"/>
                    <a:pt x="158" y="0"/>
                    <a:pt x="158" y="0"/>
                  </a:cubicBezTo>
                  <a:cubicBezTo>
                    <a:pt x="84" y="0"/>
                    <a:pt x="84" y="0"/>
                    <a:pt x="84" y="0"/>
                  </a:cubicBezTo>
                  <a:cubicBezTo>
                    <a:pt x="84" y="4"/>
                    <a:pt x="84" y="4"/>
                    <a:pt x="84" y="4"/>
                  </a:cubicBezTo>
                  <a:cubicBezTo>
                    <a:pt x="87" y="5"/>
                    <a:pt x="89" y="6"/>
                    <a:pt x="91" y="7"/>
                  </a:cubicBezTo>
                  <a:cubicBezTo>
                    <a:pt x="92" y="9"/>
                    <a:pt x="93" y="11"/>
                    <a:pt x="93" y="13"/>
                  </a:cubicBezTo>
                  <a:cubicBezTo>
                    <a:pt x="93" y="15"/>
                    <a:pt x="91" y="18"/>
                    <a:pt x="87" y="24"/>
                  </a:cubicBezTo>
                  <a:cubicBezTo>
                    <a:pt x="52" y="75"/>
                    <a:pt x="52" y="75"/>
                    <a:pt x="52" y="75"/>
                  </a:cubicBezTo>
                  <a:cubicBezTo>
                    <a:pt x="30" y="42"/>
                    <a:pt x="30" y="42"/>
                    <a:pt x="30" y="42"/>
                  </a:cubicBezTo>
                  <a:cubicBezTo>
                    <a:pt x="0" y="68"/>
                    <a:pt x="0" y="68"/>
                    <a:pt x="0" y="68"/>
                  </a:cubicBezTo>
                  <a:cubicBezTo>
                    <a:pt x="30" y="111"/>
                    <a:pt x="30" y="111"/>
                    <a:pt x="30" y="111"/>
                  </a:cubicBezTo>
                  <a:cubicBezTo>
                    <a:pt x="30" y="177"/>
                    <a:pt x="30" y="177"/>
                    <a:pt x="30" y="177"/>
                  </a:cubicBezTo>
                  <a:cubicBezTo>
                    <a:pt x="30" y="180"/>
                    <a:pt x="30" y="182"/>
                    <a:pt x="28" y="18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p:cNvSpPr>
            <p:nvPr/>
          </p:nvSpPr>
          <p:spPr bwMode="auto">
            <a:xfrm>
              <a:off x="7179065" y="1467271"/>
              <a:ext cx="321153" cy="262208"/>
            </a:xfrm>
            <a:custGeom>
              <a:avLst/>
              <a:gdLst>
                <a:gd name="T0" fmla="*/ 72 w 84"/>
                <a:gd name="T1" fmla="*/ 24 h 68"/>
                <a:gd name="T2" fmla="*/ 66 w 84"/>
                <a:gd name="T3" fmla="*/ 13 h 68"/>
                <a:gd name="T4" fmla="*/ 75 w 84"/>
                <a:gd name="T5" fmla="*/ 4 h 68"/>
                <a:gd name="T6" fmla="*/ 75 w 84"/>
                <a:gd name="T7" fmla="*/ 0 h 68"/>
                <a:gd name="T8" fmla="*/ 0 w 84"/>
                <a:gd name="T9" fmla="*/ 0 h 68"/>
                <a:gd name="T10" fmla="*/ 0 w 84"/>
                <a:gd name="T11" fmla="*/ 4 h 68"/>
                <a:gd name="T12" fmla="*/ 11 w 84"/>
                <a:gd name="T13" fmla="*/ 9 h 68"/>
                <a:gd name="T14" fmla="*/ 23 w 84"/>
                <a:gd name="T15" fmla="*/ 24 h 68"/>
                <a:gd name="T16" fmla="*/ 54 w 84"/>
                <a:gd name="T17" fmla="*/ 68 h 68"/>
                <a:gd name="T18" fmla="*/ 84 w 84"/>
                <a:gd name="T19" fmla="*/ 43 h 68"/>
                <a:gd name="T20" fmla="*/ 72 w 84"/>
                <a:gd name="T21" fmla="*/ 2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68">
                  <a:moveTo>
                    <a:pt x="72" y="24"/>
                  </a:moveTo>
                  <a:cubicBezTo>
                    <a:pt x="68" y="19"/>
                    <a:pt x="66" y="15"/>
                    <a:pt x="66" y="13"/>
                  </a:cubicBezTo>
                  <a:cubicBezTo>
                    <a:pt x="66" y="8"/>
                    <a:pt x="69" y="5"/>
                    <a:pt x="75" y="4"/>
                  </a:cubicBezTo>
                  <a:cubicBezTo>
                    <a:pt x="75" y="0"/>
                    <a:pt x="75" y="0"/>
                    <a:pt x="75" y="0"/>
                  </a:cubicBezTo>
                  <a:cubicBezTo>
                    <a:pt x="0" y="0"/>
                    <a:pt x="0" y="0"/>
                    <a:pt x="0" y="0"/>
                  </a:cubicBezTo>
                  <a:cubicBezTo>
                    <a:pt x="0" y="4"/>
                    <a:pt x="0" y="4"/>
                    <a:pt x="0" y="4"/>
                  </a:cubicBezTo>
                  <a:cubicBezTo>
                    <a:pt x="4" y="5"/>
                    <a:pt x="8" y="7"/>
                    <a:pt x="11" y="9"/>
                  </a:cubicBezTo>
                  <a:cubicBezTo>
                    <a:pt x="14" y="12"/>
                    <a:pt x="18" y="17"/>
                    <a:pt x="23" y="24"/>
                  </a:cubicBezTo>
                  <a:cubicBezTo>
                    <a:pt x="54" y="68"/>
                    <a:pt x="54" y="68"/>
                    <a:pt x="54" y="68"/>
                  </a:cubicBezTo>
                  <a:cubicBezTo>
                    <a:pt x="84" y="43"/>
                    <a:pt x="84" y="43"/>
                    <a:pt x="84" y="43"/>
                  </a:cubicBezTo>
                  <a:lnTo>
                    <a:pt x="72" y="2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9545030" y="2119741"/>
              <a:ext cx="154479" cy="142283"/>
            </a:xfrm>
            <a:custGeom>
              <a:avLst/>
              <a:gdLst>
                <a:gd name="T0" fmla="*/ 0 w 40"/>
                <a:gd name="T1" fmla="*/ 37 h 37"/>
                <a:gd name="T2" fmla="*/ 32 w 40"/>
                <a:gd name="T3" fmla="*/ 16 h 37"/>
                <a:gd name="T4" fmla="*/ 40 w 40"/>
                <a:gd name="T5" fmla="*/ 0 h 37"/>
                <a:gd name="T6" fmla="*/ 0 w 40"/>
                <a:gd name="T7" fmla="*/ 37 h 37"/>
              </a:gdLst>
              <a:ahLst/>
              <a:cxnLst>
                <a:cxn ang="0">
                  <a:pos x="T0" y="T1"/>
                </a:cxn>
                <a:cxn ang="0">
                  <a:pos x="T2" y="T3"/>
                </a:cxn>
                <a:cxn ang="0">
                  <a:pos x="T4" y="T5"/>
                </a:cxn>
                <a:cxn ang="0">
                  <a:pos x="T6" y="T7"/>
                </a:cxn>
              </a:cxnLst>
              <a:rect l="0" t="0" r="r" b="b"/>
              <a:pathLst>
                <a:path w="40" h="37">
                  <a:moveTo>
                    <a:pt x="0" y="37"/>
                  </a:moveTo>
                  <a:cubicBezTo>
                    <a:pt x="14" y="32"/>
                    <a:pt x="25" y="25"/>
                    <a:pt x="32" y="16"/>
                  </a:cubicBezTo>
                  <a:cubicBezTo>
                    <a:pt x="35" y="12"/>
                    <a:pt x="38" y="6"/>
                    <a:pt x="40" y="0"/>
                  </a:cubicBezTo>
                  <a:lnTo>
                    <a:pt x="0" y="3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6"/>
            <p:cNvSpPr>
              <a:spLocks/>
            </p:cNvSpPr>
            <p:nvPr/>
          </p:nvSpPr>
          <p:spPr bwMode="auto">
            <a:xfrm>
              <a:off x="8918984" y="1467271"/>
              <a:ext cx="229686" cy="630111"/>
            </a:xfrm>
            <a:custGeom>
              <a:avLst/>
              <a:gdLst>
                <a:gd name="T0" fmla="*/ 51 w 60"/>
                <a:gd name="T1" fmla="*/ 111 h 163"/>
                <a:gd name="T2" fmla="*/ 51 w 60"/>
                <a:gd name="T3" fmla="*/ 15 h 163"/>
                <a:gd name="T4" fmla="*/ 53 w 60"/>
                <a:gd name="T5" fmla="*/ 8 h 163"/>
                <a:gd name="T6" fmla="*/ 60 w 60"/>
                <a:gd name="T7" fmla="*/ 5 h 163"/>
                <a:gd name="T8" fmla="*/ 60 w 60"/>
                <a:gd name="T9" fmla="*/ 0 h 163"/>
                <a:gd name="T10" fmla="*/ 0 w 60"/>
                <a:gd name="T11" fmla="*/ 0 h 163"/>
                <a:gd name="T12" fmla="*/ 0 w 60"/>
                <a:gd name="T13" fmla="*/ 5 h 163"/>
                <a:gd name="T14" fmla="*/ 7 w 60"/>
                <a:gd name="T15" fmla="*/ 8 h 163"/>
                <a:gd name="T16" fmla="*/ 9 w 60"/>
                <a:gd name="T17" fmla="*/ 15 h 163"/>
                <a:gd name="T18" fmla="*/ 9 w 60"/>
                <a:gd name="T19" fmla="*/ 123 h 163"/>
                <a:gd name="T20" fmla="*/ 14 w 60"/>
                <a:gd name="T21" fmla="*/ 157 h 163"/>
                <a:gd name="T22" fmla="*/ 17 w 60"/>
                <a:gd name="T23" fmla="*/ 163 h 163"/>
                <a:gd name="T24" fmla="*/ 52 w 60"/>
                <a:gd name="T25" fmla="*/ 130 h 163"/>
                <a:gd name="T26" fmla="*/ 51 w 60"/>
                <a:gd name="T27" fmla="*/ 11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163">
                  <a:moveTo>
                    <a:pt x="51" y="111"/>
                  </a:moveTo>
                  <a:cubicBezTo>
                    <a:pt x="51" y="15"/>
                    <a:pt x="51" y="15"/>
                    <a:pt x="51" y="15"/>
                  </a:cubicBezTo>
                  <a:cubicBezTo>
                    <a:pt x="51" y="12"/>
                    <a:pt x="51" y="10"/>
                    <a:pt x="53" y="8"/>
                  </a:cubicBezTo>
                  <a:cubicBezTo>
                    <a:pt x="54" y="7"/>
                    <a:pt x="56" y="6"/>
                    <a:pt x="60" y="5"/>
                  </a:cubicBezTo>
                  <a:cubicBezTo>
                    <a:pt x="60" y="0"/>
                    <a:pt x="60" y="0"/>
                    <a:pt x="60" y="0"/>
                  </a:cubicBezTo>
                  <a:cubicBezTo>
                    <a:pt x="0" y="0"/>
                    <a:pt x="0" y="0"/>
                    <a:pt x="0" y="0"/>
                  </a:cubicBezTo>
                  <a:cubicBezTo>
                    <a:pt x="0" y="5"/>
                    <a:pt x="0" y="5"/>
                    <a:pt x="0" y="5"/>
                  </a:cubicBezTo>
                  <a:cubicBezTo>
                    <a:pt x="3" y="6"/>
                    <a:pt x="5" y="7"/>
                    <a:pt x="7" y="8"/>
                  </a:cubicBezTo>
                  <a:cubicBezTo>
                    <a:pt x="8" y="10"/>
                    <a:pt x="9" y="12"/>
                    <a:pt x="9" y="15"/>
                  </a:cubicBezTo>
                  <a:cubicBezTo>
                    <a:pt x="9" y="123"/>
                    <a:pt x="9" y="123"/>
                    <a:pt x="9" y="123"/>
                  </a:cubicBezTo>
                  <a:cubicBezTo>
                    <a:pt x="9" y="136"/>
                    <a:pt x="10" y="148"/>
                    <a:pt x="14" y="157"/>
                  </a:cubicBezTo>
                  <a:cubicBezTo>
                    <a:pt x="15" y="159"/>
                    <a:pt x="16" y="161"/>
                    <a:pt x="17" y="163"/>
                  </a:cubicBezTo>
                  <a:cubicBezTo>
                    <a:pt x="52" y="130"/>
                    <a:pt x="52" y="130"/>
                    <a:pt x="52" y="130"/>
                  </a:cubicBezTo>
                  <a:cubicBezTo>
                    <a:pt x="51" y="125"/>
                    <a:pt x="51" y="119"/>
                    <a:pt x="51" y="1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7"/>
            <p:cNvSpPr>
              <a:spLocks/>
            </p:cNvSpPr>
            <p:nvPr/>
          </p:nvSpPr>
          <p:spPr bwMode="auto">
            <a:xfrm>
              <a:off x="9684002" y="1466516"/>
              <a:ext cx="4065"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8"/>
            <p:cNvSpPr>
              <a:spLocks/>
            </p:cNvSpPr>
            <p:nvPr/>
          </p:nvSpPr>
          <p:spPr bwMode="auto">
            <a:xfrm>
              <a:off x="9688067" y="1462451"/>
              <a:ext cx="22359" cy="28457"/>
            </a:xfrm>
            <a:custGeom>
              <a:avLst/>
              <a:gdLst>
                <a:gd name="T0" fmla="*/ 9 w 11"/>
                <a:gd name="T1" fmla="*/ 14 h 14"/>
                <a:gd name="T2" fmla="*/ 11 w 11"/>
                <a:gd name="T3" fmla="*/ 12 h 14"/>
                <a:gd name="T4" fmla="*/ 9 w 11"/>
                <a:gd name="T5" fmla="*/ 6 h 14"/>
                <a:gd name="T6" fmla="*/ 3 w 11"/>
                <a:gd name="T7" fmla="*/ 0 h 14"/>
                <a:gd name="T8" fmla="*/ 0 w 11"/>
                <a:gd name="T9" fmla="*/ 2 h 14"/>
                <a:gd name="T10" fmla="*/ 1 w 11"/>
                <a:gd name="T11" fmla="*/ 8 h 14"/>
                <a:gd name="T12" fmla="*/ 9 w 11"/>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1" h="14">
                  <a:moveTo>
                    <a:pt x="9" y="14"/>
                  </a:moveTo>
                  <a:lnTo>
                    <a:pt x="11" y="12"/>
                  </a:lnTo>
                  <a:lnTo>
                    <a:pt x="9" y="6"/>
                  </a:lnTo>
                  <a:lnTo>
                    <a:pt x="3" y="0"/>
                  </a:lnTo>
                  <a:lnTo>
                    <a:pt x="0" y="2"/>
                  </a:lnTo>
                  <a:lnTo>
                    <a:pt x="1" y="8"/>
                  </a:lnTo>
                  <a:lnTo>
                    <a:pt x="9" y="1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9"/>
            <p:cNvSpPr>
              <a:spLocks/>
            </p:cNvSpPr>
            <p:nvPr/>
          </p:nvSpPr>
          <p:spPr bwMode="auto">
            <a:xfrm>
              <a:off x="9675872" y="1470582"/>
              <a:ext cx="8130" cy="12196"/>
            </a:xfrm>
            <a:custGeom>
              <a:avLst/>
              <a:gdLst>
                <a:gd name="T0" fmla="*/ 4 w 4"/>
                <a:gd name="T1" fmla="*/ 6 h 6"/>
                <a:gd name="T2" fmla="*/ 4 w 4"/>
                <a:gd name="T3" fmla="*/ 0 h 6"/>
                <a:gd name="T4" fmla="*/ 0 w 4"/>
                <a:gd name="T5" fmla="*/ 2 h 6"/>
                <a:gd name="T6" fmla="*/ 2 w 4"/>
                <a:gd name="T7" fmla="*/ 4 h 6"/>
                <a:gd name="T8" fmla="*/ 4 w 4"/>
                <a:gd name="T9" fmla="*/ 6 h 6"/>
              </a:gdLst>
              <a:ahLst/>
              <a:cxnLst>
                <a:cxn ang="0">
                  <a:pos x="T0" y="T1"/>
                </a:cxn>
                <a:cxn ang="0">
                  <a:pos x="T2" y="T3"/>
                </a:cxn>
                <a:cxn ang="0">
                  <a:pos x="T4" y="T5"/>
                </a:cxn>
                <a:cxn ang="0">
                  <a:pos x="T6" y="T7"/>
                </a:cxn>
                <a:cxn ang="0">
                  <a:pos x="T8" y="T9"/>
                </a:cxn>
              </a:cxnLst>
              <a:rect l="0" t="0" r="r" b="b"/>
              <a:pathLst>
                <a:path w="4" h="6">
                  <a:moveTo>
                    <a:pt x="4" y="6"/>
                  </a:moveTo>
                  <a:lnTo>
                    <a:pt x="4" y="0"/>
                  </a:lnTo>
                  <a:lnTo>
                    <a:pt x="0" y="2"/>
                  </a:lnTo>
                  <a:lnTo>
                    <a:pt x="2" y="4"/>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0"/>
            <p:cNvSpPr>
              <a:spLocks/>
            </p:cNvSpPr>
            <p:nvPr/>
          </p:nvSpPr>
          <p:spPr bwMode="auto">
            <a:xfrm>
              <a:off x="9688067" y="1466516"/>
              <a:ext cx="10163" cy="16261"/>
            </a:xfrm>
            <a:custGeom>
              <a:avLst/>
              <a:gdLst>
                <a:gd name="T0" fmla="*/ 5 w 5"/>
                <a:gd name="T1" fmla="*/ 8 h 8"/>
                <a:gd name="T2" fmla="*/ 0 w 5"/>
                <a:gd name="T3" fmla="*/ 0 h 8"/>
                <a:gd name="T4" fmla="*/ 0 w 5"/>
                <a:gd name="T5" fmla="*/ 0 h 8"/>
                <a:gd name="T6" fmla="*/ 5 w 5"/>
                <a:gd name="T7" fmla="*/ 8 h 8"/>
                <a:gd name="T8" fmla="*/ 5 w 5"/>
                <a:gd name="T9" fmla="*/ 8 h 8"/>
              </a:gdLst>
              <a:ahLst/>
              <a:cxnLst>
                <a:cxn ang="0">
                  <a:pos x="T0" y="T1"/>
                </a:cxn>
                <a:cxn ang="0">
                  <a:pos x="T2" y="T3"/>
                </a:cxn>
                <a:cxn ang="0">
                  <a:pos x="T4" y="T5"/>
                </a:cxn>
                <a:cxn ang="0">
                  <a:pos x="T6" y="T7"/>
                </a:cxn>
                <a:cxn ang="0">
                  <a:pos x="T8" y="T9"/>
                </a:cxn>
              </a:cxnLst>
              <a:rect l="0" t="0" r="r" b="b"/>
              <a:pathLst>
                <a:path w="5" h="8">
                  <a:moveTo>
                    <a:pt x="5" y="8"/>
                  </a:moveTo>
                  <a:lnTo>
                    <a:pt x="0" y="0"/>
                  </a:lnTo>
                  <a:lnTo>
                    <a:pt x="0" y="0"/>
                  </a:lnTo>
                  <a:lnTo>
                    <a:pt x="5" y="8"/>
                  </a:lnTo>
                  <a:lnTo>
                    <a:pt x="5"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1"/>
            <p:cNvSpPr>
              <a:spLocks/>
            </p:cNvSpPr>
            <p:nvPr/>
          </p:nvSpPr>
          <p:spPr bwMode="auto">
            <a:xfrm>
              <a:off x="9694165" y="1458386"/>
              <a:ext cx="24391" cy="24391"/>
            </a:xfrm>
            <a:custGeom>
              <a:avLst/>
              <a:gdLst>
                <a:gd name="T0" fmla="*/ 4 w 12"/>
                <a:gd name="T1" fmla="*/ 6 h 12"/>
                <a:gd name="T2" fmla="*/ 10 w 12"/>
                <a:gd name="T3" fmla="*/ 12 h 12"/>
                <a:gd name="T4" fmla="*/ 12 w 12"/>
                <a:gd name="T5" fmla="*/ 10 h 12"/>
                <a:gd name="T6" fmla="*/ 10 w 12"/>
                <a:gd name="T7" fmla="*/ 4 h 12"/>
                <a:gd name="T8" fmla="*/ 8 w 12"/>
                <a:gd name="T9" fmla="*/ 0 h 12"/>
                <a:gd name="T10" fmla="*/ 0 w 12"/>
                <a:gd name="T11" fmla="*/ 0 h 12"/>
                <a:gd name="T12" fmla="*/ 2 w 12"/>
                <a:gd name="T13" fmla="*/ 2 h 12"/>
                <a:gd name="T14" fmla="*/ 4 w 1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4" y="6"/>
                  </a:moveTo>
                  <a:lnTo>
                    <a:pt x="10" y="12"/>
                  </a:lnTo>
                  <a:lnTo>
                    <a:pt x="12" y="10"/>
                  </a:lnTo>
                  <a:lnTo>
                    <a:pt x="10" y="4"/>
                  </a:lnTo>
                  <a:lnTo>
                    <a:pt x="8" y="0"/>
                  </a:lnTo>
                  <a:lnTo>
                    <a:pt x="0" y="0"/>
                  </a:lnTo>
                  <a:lnTo>
                    <a:pt x="2" y="2"/>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2"/>
            <p:cNvSpPr>
              <a:spLocks/>
            </p:cNvSpPr>
            <p:nvPr/>
          </p:nvSpPr>
          <p:spPr bwMode="auto">
            <a:xfrm>
              <a:off x="9675872" y="1478712"/>
              <a:ext cx="12196" cy="12196"/>
            </a:xfrm>
            <a:custGeom>
              <a:avLst/>
              <a:gdLst>
                <a:gd name="T0" fmla="*/ 4 w 6"/>
                <a:gd name="T1" fmla="*/ 6 h 6"/>
                <a:gd name="T2" fmla="*/ 2 w 6"/>
                <a:gd name="T3" fmla="*/ 0 h 6"/>
                <a:gd name="T4" fmla="*/ 0 w 6"/>
                <a:gd name="T5" fmla="*/ 0 h 6"/>
                <a:gd name="T6" fmla="*/ 0 w 6"/>
                <a:gd name="T7" fmla="*/ 0 h 6"/>
                <a:gd name="T8" fmla="*/ 6 w 6"/>
                <a:gd name="T9" fmla="*/ 6 h 6"/>
                <a:gd name="T10" fmla="*/ 4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4" y="6"/>
                  </a:moveTo>
                  <a:lnTo>
                    <a:pt x="2" y="0"/>
                  </a:lnTo>
                  <a:lnTo>
                    <a:pt x="0" y="0"/>
                  </a:lnTo>
                  <a:lnTo>
                    <a:pt x="0" y="0"/>
                  </a:lnTo>
                  <a:lnTo>
                    <a:pt x="6" y="6"/>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3"/>
            <p:cNvSpPr>
              <a:spLocks/>
            </p:cNvSpPr>
            <p:nvPr/>
          </p:nvSpPr>
          <p:spPr bwMode="auto">
            <a:xfrm>
              <a:off x="9675872" y="1474647"/>
              <a:ext cx="4065" cy="4065"/>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34"/>
            <p:cNvSpPr>
              <a:spLocks noChangeArrowheads="1"/>
            </p:cNvSpPr>
            <p:nvPr/>
          </p:nvSpPr>
          <p:spPr bwMode="auto">
            <a:xfrm>
              <a:off x="9688067" y="146651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5"/>
            <p:cNvSpPr>
              <a:spLocks/>
            </p:cNvSpPr>
            <p:nvPr/>
          </p:nvSpPr>
          <p:spPr bwMode="auto">
            <a:xfrm>
              <a:off x="9690100" y="1466516"/>
              <a:ext cx="4065" cy="4065"/>
            </a:xfrm>
            <a:custGeom>
              <a:avLst/>
              <a:gdLst>
                <a:gd name="T0" fmla="*/ 2 w 2"/>
                <a:gd name="T1" fmla="*/ 0 h 2"/>
                <a:gd name="T2" fmla="*/ 2 w 2"/>
                <a:gd name="T3" fmla="*/ 0 h 2"/>
                <a:gd name="T4" fmla="*/ 0 w 2"/>
                <a:gd name="T5" fmla="*/ 0 h 2"/>
                <a:gd name="T6" fmla="*/ 2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0"/>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6"/>
            <p:cNvSpPr>
              <a:spLocks/>
            </p:cNvSpPr>
            <p:nvPr/>
          </p:nvSpPr>
          <p:spPr bwMode="auto">
            <a:xfrm>
              <a:off x="9694165" y="1458386"/>
              <a:ext cx="4065" cy="406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7"/>
            <p:cNvSpPr>
              <a:spLocks/>
            </p:cNvSpPr>
            <p:nvPr/>
          </p:nvSpPr>
          <p:spPr bwMode="auto">
            <a:xfrm>
              <a:off x="9688067" y="1466516"/>
              <a:ext cx="10163" cy="16261"/>
            </a:xfrm>
            <a:custGeom>
              <a:avLst/>
              <a:gdLst>
                <a:gd name="T0" fmla="*/ 5 w 5"/>
                <a:gd name="T1" fmla="*/ 8 h 8"/>
                <a:gd name="T2" fmla="*/ 3 w 5"/>
                <a:gd name="T3" fmla="*/ 2 h 8"/>
                <a:gd name="T4" fmla="*/ 0 w 5"/>
                <a:gd name="T5" fmla="*/ 0 h 8"/>
                <a:gd name="T6" fmla="*/ 0 w 5"/>
                <a:gd name="T7" fmla="*/ 0 h 8"/>
                <a:gd name="T8" fmla="*/ 0 w 5"/>
                <a:gd name="T9" fmla="*/ 0 h 8"/>
                <a:gd name="T10" fmla="*/ 5 w 5"/>
                <a:gd name="T11" fmla="*/ 8 h 8"/>
              </a:gdLst>
              <a:ahLst/>
              <a:cxnLst>
                <a:cxn ang="0">
                  <a:pos x="T0" y="T1"/>
                </a:cxn>
                <a:cxn ang="0">
                  <a:pos x="T2" y="T3"/>
                </a:cxn>
                <a:cxn ang="0">
                  <a:pos x="T4" y="T5"/>
                </a:cxn>
                <a:cxn ang="0">
                  <a:pos x="T6" y="T7"/>
                </a:cxn>
                <a:cxn ang="0">
                  <a:pos x="T8" y="T9"/>
                </a:cxn>
                <a:cxn ang="0">
                  <a:pos x="T10" y="T11"/>
                </a:cxn>
              </a:cxnLst>
              <a:rect l="0" t="0" r="r" b="b"/>
              <a:pathLst>
                <a:path w="5" h="8">
                  <a:moveTo>
                    <a:pt x="5" y="8"/>
                  </a:moveTo>
                  <a:lnTo>
                    <a:pt x="3" y="2"/>
                  </a:lnTo>
                  <a:lnTo>
                    <a:pt x="0" y="0"/>
                  </a:lnTo>
                  <a:lnTo>
                    <a:pt x="0" y="0"/>
                  </a:lnTo>
                  <a:lnTo>
                    <a:pt x="0" y="0"/>
                  </a:lnTo>
                  <a:lnTo>
                    <a:pt x="5"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
            <p:cNvSpPr>
              <a:spLocks/>
            </p:cNvSpPr>
            <p:nvPr/>
          </p:nvSpPr>
          <p:spPr bwMode="auto">
            <a:xfrm>
              <a:off x="9684002" y="1490908"/>
              <a:ext cx="10163" cy="10163"/>
            </a:xfrm>
            <a:custGeom>
              <a:avLst/>
              <a:gdLst>
                <a:gd name="T0" fmla="*/ 5 w 5"/>
                <a:gd name="T1" fmla="*/ 5 h 5"/>
                <a:gd name="T2" fmla="*/ 0 w 5"/>
                <a:gd name="T3" fmla="*/ 0 h 5"/>
                <a:gd name="T4" fmla="*/ 2 w 5"/>
                <a:gd name="T5" fmla="*/ 0 h 5"/>
                <a:gd name="T6" fmla="*/ 5 w 5"/>
                <a:gd name="T7" fmla="*/ 5 h 5"/>
                <a:gd name="T8" fmla="*/ 5 w 5"/>
                <a:gd name="T9" fmla="*/ 5 h 5"/>
              </a:gdLst>
              <a:ahLst/>
              <a:cxnLst>
                <a:cxn ang="0">
                  <a:pos x="T0" y="T1"/>
                </a:cxn>
                <a:cxn ang="0">
                  <a:pos x="T2" y="T3"/>
                </a:cxn>
                <a:cxn ang="0">
                  <a:pos x="T4" y="T5"/>
                </a:cxn>
                <a:cxn ang="0">
                  <a:pos x="T6" y="T7"/>
                </a:cxn>
                <a:cxn ang="0">
                  <a:pos x="T8" y="T9"/>
                </a:cxn>
              </a:cxnLst>
              <a:rect l="0" t="0" r="r" b="b"/>
              <a:pathLst>
                <a:path w="5" h="5">
                  <a:moveTo>
                    <a:pt x="5" y="5"/>
                  </a:moveTo>
                  <a:lnTo>
                    <a:pt x="0" y="0"/>
                  </a:lnTo>
                  <a:lnTo>
                    <a:pt x="2" y="0"/>
                  </a:lnTo>
                  <a:lnTo>
                    <a:pt x="5" y="5"/>
                  </a:lnTo>
                  <a:lnTo>
                    <a:pt x="5"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9"/>
            <p:cNvSpPr>
              <a:spLocks/>
            </p:cNvSpPr>
            <p:nvPr/>
          </p:nvSpPr>
          <p:spPr bwMode="auto">
            <a:xfrm>
              <a:off x="9671806" y="1478712"/>
              <a:ext cx="16261" cy="18294"/>
            </a:xfrm>
            <a:custGeom>
              <a:avLst/>
              <a:gdLst>
                <a:gd name="T0" fmla="*/ 8 w 8"/>
                <a:gd name="T1" fmla="*/ 6 h 9"/>
                <a:gd name="T2" fmla="*/ 2 w 8"/>
                <a:gd name="T3" fmla="*/ 0 h 9"/>
                <a:gd name="T4" fmla="*/ 0 w 8"/>
                <a:gd name="T5" fmla="*/ 0 h 9"/>
                <a:gd name="T6" fmla="*/ 8 w 8"/>
                <a:gd name="T7" fmla="*/ 9 h 9"/>
                <a:gd name="T8" fmla="*/ 8 w 8"/>
                <a:gd name="T9" fmla="*/ 6 h 9"/>
              </a:gdLst>
              <a:ahLst/>
              <a:cxnLst>
                <a:cxn ang="0">
                  <a:pos x="T0" y="T1"/>
                </a:cxn>
                <a:cxn ang="0">
                  <a:pos x="T2" y="T3"/>
                </a:cxn>
                <a:cxn ang="0">
                  <a:pos x="T4" y="T5"/>
                </a:cxn>
                <a:cxn ang="0">
                  <a:pos x="T6" y="T7"/>
                </a:cxn>
                <a:cxn ang="0">
                  <a:pos x="T8" y="T9"/>
                </a:cxn>
              </a:cxnLst>
              <a:rect l="0" t="0" r="r" b="b"/>
              <a:pathLst>
                <a:path w="8" h="9">
                  <a:moveTo>
                    <a:pt x="8" y="6"/>
                  </a:moveTo>
                  <a:lnTo>
                    <a:pt x="2" y="0"/>
                  </a:lnTo>
                  <a:lnTo>
                    <a:pt x="0" y="0"/>
                  </a:lnTo>
                  <a:lnTo>
                    <a:pt x="8" y="9"/>
                  </a:lnTo>
                  <a:lnTo>
                    <a:pt x="8"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0"/>
            <p:cNvSpPr>
              <a:spLocks/>
            </p:cNvSpPr>
            <p:nvPr/>
          </p:nvSpPr>
          <p:spPr bwMode="auto">
            <a:xfrm>
              <a:off x="9714491" y="1474647"/>
              <a:ext cx="4065" cy="8130"/>
            </a:xfrm>
            <a:custGeom>
              <a:avLst/>
              <a:gdLst>
                <a:gd name="T0" fmla="*/ 2 w 2"/>
                <a:gd name="T1" fmla="*/ 4 h 4"/>
                <a:gd name="T2" fmla="*/ 0 w 2"/>
                <a:gd name="T3" fmla="*/ 0 h 4"/>
                <a:gd name="T4" fmla="*/ 0 w 2"/>
                <a:gd name="T5" fmla="*/ 4 h 4"/>
                <a:gd name="T6" fmla="*/ 2 w 2"/>
                <a:gd name="T7" fmla="*/ 4 h 4"/>
              </a:gdLst>
              <a:ahLst/>
              <a:cxnLst>
                <a:cxn ang="0">
                  <a:pos x="T0" y="T1"/>
                </a:cxn>
                <a:cxn ang="0">
                  <a:pos x="T2" y="T3"/>
                </a:cxn>
                <a:cxn ang="0">
                  <a:pos x="T4" y="T5"/>
                </a:cxn>
                <a:cxn ang="0">
                  <a:pos x="T6" y="T7"/>
                </a:cxn>
              </a:cxnLst>
              <a:rect l="0" t="0" r="r" b="b"/>
              <a:pathLst>
                <a:path w="2" h="4">
                  <a:moveTo>
                    <a:pt x="2" y="4"/>
                  </a:moveTo>
                  <a:lnTo>
                    <a:pt x="0" y="0"/>
                  </a:lnTo>
                  <a:lnTo>
                    <a:pt x="0" y="4"/>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41"/>
            <p:cNvSpPr>
              <a:spLocks noChangeArrowheads="1"/>
            </p:cNvSpPr>
            <p:nvPr/>
          </p:nvSpPr>
          <p:spPr bwMode="auto">
            <a:xfrm>
              <a:off x="9694165" y="150107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2"/>
            <p:cNvSpPr>
              <a:spLocks/>
            </p:cNvSpPr>
            <p:nvPr/>
          </p:nvSpPr>
          <p:spPr bwMode="auto">
            <a:xfrm>
              <a:off x="9694165" y="1501071"/>
              <a:ext cx="4065" cy="813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0"/>
                    <a:pt x="0" y="0"/>
                    <a:pt x="0" y="0"/>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3"/>
            <p:cNvSpPr>
              <a:spLocks/>
            </p:cNvSpPr>
            <p:nvPr/>
          </p:nvSpPr>
          <p:spPr bwMode="auto">
            <a:xfrm>
              <a:off x="9690100" y="1501071"/>
              <a:ext cx="8130" cy="12196"/>
            </a:xfrm>
            <a:custGeom>
              <a:avLst/>
              <a:gdLst>
                <a:gd name="T0" fmla="*/ 1 w 2"/>
                <a:gd name="T1" fmla="*/ 0 h 3"/>
                <a:gd name="T2" fmla="*/ 0 w 2"/>
                <a:gd name="T3" fmla="*/ 0 h 3"/>
                <a:gd name="T4" fmla="*/ 2 w 2"/>
                <a:gd name="T5" fmla="*/ 3 h 3"/>
                <a:gd name="T6" fmla="*/ 2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0"/>
                    <a:pt x="0" y="0"/>
                    <a:pt x="0" y="0"/>
                  </a:cubicBezTo>
                  <a:cubicBezTo>
                    <a:pt x="2" y="3"/>
                    <a:pt x="2" y="3"/>
                    <a:pt x="2" y="3"/>
                  </a:cubicBezTo>
                  <a:cubicBezTo>
                    <a:pt x="2" y="2"/>
                    <a:pt x="2" y="2"/>
                    <a:pt x="2" y="2"/>
                  </a:cubicBezTo>
                  <a:cubicBezTo>
                    <a:pt x="1" y="0"/>
                    <a:pt x="1"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4"/>
            <p:cNvSpPr>
              <a:spLocks/>
            </p:cNvSpPr>
            <p:nvPr/>
          </p:nvSpPr>
          <p:spPr bwMode="auto">
            <a:xfrm>
              <a:off x="9694165" y="1497006"/>
              <a:ext cx="8130" cy="12196"/>
            </a:xfrm>
            <a:custGeom>
              <a:avLst/>
              <a:gdLst>
                <a:gd name="T0" fmla="*/ 0 w 2"/>
                <a:gd name="T1" fmla="*/ 1 h 3"/>
                <a:gd name="T2" fmla="*/ 0 w 2"/>
                <a:gd name="T3" fmla="*/ 1 h 3"/>
                <a:gd name="T4" fmla="*/ 1 w 2"/>
                <a:gd name="T5" fmla="*/ 3 h 3"/>
                <a:gd name="T6" fmla="*/ 2 w 2"/>
                <a:gd name="T7" fmla="*/ 1 h 3"/>
                <a:gd name="T8" fmla="*/ 1 w 2"/>
                <a:gd name="T9" fmla="*/ 0 h 3"/>
                <a:gd name="T10" fmla="*/ 0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0" y="1"/>
                  </a:moveTo>
                  <a:cubicBezTo>
                    <a:pt x="0" y="1"/>
                    <a:pt x="0" y="1"/>
                    <a:pt x="0" y="1"/>
                  </a:cubicBezTo>
                  <a:cubicBezTo>
                    <a:pt x="1" y="3"/>
                    <a:pt x="1" y="3"/>
                    <a:pt x="1" y="3"/>
                  </a:cubicBezTo>
                  <a:cubicBezTo>
                    <a:pt x="1" y="2"/>
                    <a:pt x="2" y="2"/>
                    <a:pt x="2" y="1"/>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5"/>
            <p:cNvSpPr>
              <a:spLocks/>
            </p:cNvSpPr>
            <p:nvPr/>
          </p:nvSpPr>
          <p:spPr bwMode="auto">
            <a:xfrm>
              <a:off x="9684002" y="1482777"/>
              <a:ext cx="14228" cy="18294"/>
            </a:xfrm>
            <a:custGeom>
              <a:avLst/>
              <a:gdLst>
                <a:gd name="T0" fmla="*/ 7 w 7"/>
                <a:gd name="T1" fmla="*/ 7 h 9"/>
                <a:gd name="T2" fmla="*/ 0 w 7"/>
                <a:gd name="T3" fmla="*/ 0 h 9"/>
                <a:gd name="T4" fmla="*/ 0 w 7"/>
                <a:gd name="T5" fmla="*/ 4 h 9"/>
                <a:gd name="T6" fmla="*/ 5 w 7"/>
                <a:gd name="T7" fmla="*/ 9 h 9"/>
                <a:gd name="T8" fmla="*/ 7 w 7"/>
                <a:gd name="T9" fmla="*/ 7 h 9"/>
              </a:gdLst>
              <a:ahLst/>
              <a:cxnLst>
                <a:cxn ang="0">
                  <a:pos x="T0" y="T1"/>
                </a:cxn>
                <a:cxn ang="0">
                  <a:pos x="T2" y="T3"/>
                </a:cxn>
                <a:cxn ang="0">
                  <a:pos x="T4" y="T5"/>
                </a:cxn>
                <a:cxn ang="0">
                  <a:pos x="T6" y="T7"/>
                </a:cxn>
                <a:cxn ang="0">
                  <a:pos x="T8" y="T9"/>
                </a:cxn>
              </a:cxnLst>
              <a:rect l="0" t="0" r="r" b="b"/>
              <a:pathLst>
                <a:path w="7" h="9">
                  <a:moveTo>
                    <a:pt x="7" y="7"/>
                  </a:moveTo>
                  <a:lnTo>
                    <a:pt x="0" y="0"/>
                  </a:lnTo>
                  <a:lnTo>
                    <a:pt x="0" y="4"/>
                  </a:lnTo>
                  <a:lnTo>
                    <a:pt x="5" y="9"/>
                  </a:lnTo>
                  <a:lnTo>
                    <a:pt x="7"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6"/>
            <p:cNvSpPr>
              <a:spLocks/>
            </p:cNvSpPr>
            <p:nvPr/>
          </p:nvSpPr>
          <p:spPr bwMode="auto">
            <a:xfrm>
              <a:off x="9649448" y="1474647"/>
              <a:ext cx="406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47"/>
            <p:cNvSpPr>
              <a:spLocks noChangeArrowheads="1"/>
            </p:cNvSpPr>
            <p:nvPr/>
          </p:nvSpPr>
          <p:spPr bwMode="auto">
            <a:xfrm>
              <a:off x="9694165" y="153562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8"/>
            <p:cNvSpPr>
              <a:spLocks/>
            </p:cNvSpPr>
            <p:nvPr/>
          </p:nvSpPr>
          <p:spPr bwMode="auto">
            <a:xfrm>
              <a:off x="9671806" y="1470582"/>
              <a:ext cx="4065" cy="8130"/>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9"/>
            <p:cNvSpPr>
              <a:spLocks/>
            </p:cNvSpPr>
            <p:nvPr/>
          </p:nvSpPr>
          <p:spPr bwMode="auto">
            <a:xfrm>
              <a:off x="9679937" y="1478712"/>
              <a:ext cx="4065" cy="12196"/>
            </a:xfrm>
            <a:custGeom>
              <a:avLst/>
              <a:gdLst>
                <a:gd name="T0" fmla="*/ 0 w 2"/>
                <a:gd name="T1" fmla="*/ 0 h 6"/>
                <a:gd name="T2" fmla="*/ 2 w 2"/>
                <a:gd name="T3" fmla="*/ 6 h 6"/>
                <a:gd name="T4" fmla="*/ 2 w 2"/>
                <a:gd name="T5" fmla="*/ 2 h 6"/>
                <a:gd name="T6" fmla="*/ 0 w 2"/>
                <a:gd name="T7" fmla="*/ 0 h 6"/>
              </a:gdLst>
              <a:ahLst/>
              <a:cxnLst>
                <a:cxn ang="0">
                  <a:pos x="T0" y="T1"/>
                </a:cxn>
                <a:cxn ang="0">
                  <a:pos x="T2" y="T3"/>
                </a:cxn>
                <a:cxn ang="0">
                  <a:pos x="T4" y="T5"/>
                </a:cxn>
                <a:cxn ang="0">
                  <a:pos x="T6" y="T7"/>
                </a:cxn>
              </a:cxnLst>
              <a:rect l="0" t="0" r="r" b="b"/>
              <a:pathLst>
                <a:path w="2" h="6">
                  <a:moveTo>
                    <a:pt x="0" y="0"/>
                  </a:moveTo>
                  <a:lnTo>
                    <a:pt x="2" y="6"/>
                  </a:lnTo>
                  <a:lnTo>
                    <a:pt x="2"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50"/>
            <p:cNvSpPr>
              <a:spLocks noChangeArrowheads="1"/>
            </p:cNvSpPr>
            <p:nvPr/>
          </p:nvSpPr>
          <p:spPr bwMode="auto">
            <a:xfrm>
              <a:off x="9688067" y="150513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1"/>
            <p:cNvSpPr>
              <a:spLocks/>
            </p:cNvSpPr>
            <p:nvPr/>
          </p:nvSpPr>
          <p:spPr bwMode="auto">
            <a:xfrm>
              <a:off x="9688067" y="1497006"/>
              <a:ext cx="2033" cy="8130"/>
            </a:xfrm>
            <a:custGeom>
              <a:avLst/>
              <a:gdLst>
                <a:gd name="T0" fmla="*/ 0 w 1"/>
                <a:gd name="T1" fmla="*/ 4 h 4"/>
                <a:gd name="T2" fmla="*/ 1 w 1"/>
                <a:gd name="T3" fmla="*/ 2 h 4"/>
                <a:gd name="T4" fmla="*/ 0 w 1"/>
                <a:gd name="T5" fmla="*/ 0 h 4"/>
                <a:gd name="T6" fmla="*/ 0 w 1"/>
                <a:gd name="T7" fmla="*/ 4 h 4"/>
              </a:gdLst>
              <a:ahLst/>
              <a:cxnLst>
                <a:cxn ang="0">
                  <a:pos x="T0" y="T1"/>
                </a:cxn>
                <a:cxn ang="0">
                  <a:pos x="T2" y="T3"/>
                </a:cxn>
                <a:cxn ang="0">
                  <a:pos x="T4" y="T5"/>
                </a:cxn>
                <a:cxn ang="0">
                  <a:pos x="T6" y="T7"/>
                </a:cxn>
              </a:cxnLst>
              <a:rect l="0" t="0" r="r" b="b"/>
              <a:pathLst>
                <a:path w="1" h="4">
                  <a:moveTo>
                    <a:pt x="0" y="4"/>
                  </a:moveTo>
                  <a:lnTo>
                    <a:pt x="1" y="2"/>
                  </a:lnTo>
                  <a:lnTo>
                    <a:pt x="0"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2"/>
            <p:cNvSpPr>
              <a:spLocks/>
            </p:cNvSpPr>
            <p:nvPr/>
          </p:nvSpPr>
          <p:spPr bwMode="auto">
            <a:xfrm>
              <a:off x="9698230" y="1497006"/>
              <a:ext cx="4065" cy="12196"/>
            </a:xfrm>
            <a:custGeom>
              <a:avLst/>
              <a:gdLst>
                <a:gd name="T0" fmla="*/ 2 w 2"/>
                <a:gd name="T1" fmla="*/ 0 h 6"/>
                <a:gd name="T2" fmla="*/ 0 w 2"/>
                <a:gd name="T3" fmla="*/ 2 h 6"/>
                <a:gd name="T4" fmla="*/ 2 w 2"/>
                <a:gd name="T5" fmla="*/ 6 h 6"/>
                <a:gd name="T6" fmla="*/ 2 w 2"/>
                <a:gd name="T7" fmla="*/ 6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lnTo>
                    <a:pt x="0" y="2"/>
                  </a:lnTo>
                  <a:lnTo>
                    <a:pt x="2" y="6"/>
                  </a:lnTo>
                  <a:lnTo>
                    <a:pt x="2" y="6"/>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3"/>
            <p:cNvSpPr>
              <a:spLocks/>
            </p:cNvSpPr>
            <p:nvPr/>
          </p:nvSpPr>
          <p:spPr bwMode="auto">
            <a:xfrm>
              <a:off x="9698230" y="1492940"/>
              <a:ext cx="8130" cy="8130"/>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2"/>
                    <a:pt x="1" y="2"/>
                    <a:pt x="1" y="2"/>
                  </a:cubicBezTo>
                  <a:cubicBezTo>
                    <a:pt x="1" y="2"/>
                    <a:pt x="1" y="1"/>
                    <a:pt x="2" y="1"/>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4"/>
            <p:cNvSpPr>
              <a:spLocks/>
            </p:cNvSpPr>
            <p:nvPr/>
          </p:nvSpPr>
          <p:spPr bwMode="auto">
            <a:xfrm>
              <a:off x="9706361" y="1490908"/>
              <a:ext cx="4065" cy="2033"/>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1" y="1"/>
                    <a:pt x="1" y="1"/>
                    <a:pt x="1" y="1"/>
                  </a:cubicBezTo>
                  <a:cubicBezTo>
                    <a:pt x="1" y="1"/>
                    <a:pt x="1" y="1"/>
                    <a:pt x="1" y="1"/>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5"/>
            <p:cNvSpPr>
              <a:spLocks/>
            </p:cNvSpPr>
            <p:nvPr/>
          </p:nvSpPr>
          <p:spPr bwMode="auto">
            <a:xfrm>
              <a:off x="9698230" y="1482777"/>
              <a:ext cx="8130" cy="8130"/>
            </a:xfrm>
            <a:custGeom>
              <a:avLst/>
              <a:gdLst>
                <a:gd name="T0" fmla="*/ 4 w 4"/>
                <a:gd name="T1" fmla="*/ 4 h 4"/>
                <a:gd name="T2" fmla="*/ 0 w 4"/>
                <a:gd name="T3" fmla="*/ 0 h 4"/>
                <a:gd name="T4" fmla="*/ 0 w 4"/>
                <a:gd name="T5" fmla="*/ 0 h 4"/>
                <a:gd name="T6" fmla="*/ 4 w 4"/>
                <a:gd name="T7" fmla="*/ 4 h 4"/>
                <a:gd name="T8" fmla="*/ 4 w 4"/>
                <a:gd name="T9" fmla="*/ 4 h 4"/>
              </a:gdLst>
              <a:ahLst/>
              <a:cxnLst>
                <a:cxn ang="0">
                  <a:pos x="T0" y="T1"/>
                </a:cxn>
                <a:cxn ang="0">
                  <a:pos x="T2" y="T3"/>
                </a:cxn>
                <a:cxn ang="0">
                  <a:pos x="T4" y="T5"/>
                </a:cxn>
                <a:cxn ang="0">
                  <a:pos x="T6" y="T7"/>
                </a:cxn>
                <a:cxn ang="0">
                  <a:pos x="T8" y="T9"/>
                </a:cxn>
              </a:cxnLst>
              <a:rect l="0" t="0" r="r" b="b"/>
              <a:pathLst>
                <a:path w="4" h="4">
                  <a:moveTo>
                    <a:pt x="4" y="4"/>
                  </a:moveTo>
                  <a:lnTo>
                    <a:pt x="0" y="0"/>
                  </a:lnTo>
                  <a:lnTo>
                    <a:pt x="0" y="0"/>
                  </a:lnTo>
                  <a:lnTo>
                    <a:pt x="4" y="4"/>
                  </a:lnTo>
                  <a:lnTo>
                    <a:pt x="4"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6"/>
            <p:cNvSpPr>
              <a:spLocks/>
            </p:cNvSpPr>
            <p:nvPr/>
          </p:nvSpPr>
          <p:spPr bwMode="auto">
            <a:xfrm>
              <a:off x="9698230" y="1490908"/>
              <a:ext cx="8130" cy="10163"/>
            </a:xfrm>
            <a:custGeom>
              <a:avLst/>
              <a:gdLst>
                <a:gd name="T0" fmla="*/ 0 w 4"/>
                <a:gd name="T1" fmla="*/ 0 h 5"/>
                <a:gd name="T2" fmla="*/ 2 w 4"/>
                <a:gd name="T3" fmla="*/ 5 h 5"/>
                <a:gd name="T4" fmla="*/ 4 w 4"/>
                <a:gd name="T5" fmla="*/ 3 h 5"/>
                <a:gd name="T6" fmla="*/ 0 w 4"/>
                <a:gd name="T7" fmla="*/ 0 h 5"/>
              </a:gdLst>
              <a:ahLst/>
              <a:cxnLst>
                <a:cxn ang="0">
                  <a:pos x="T0" y="T1"/>
                </a:cxn>
                <a:cxn ang="0">
                  <a:pos x="T2" y="T3"/>
                </a:cxn>
                <a:cxn ang="0">
                  <a:pos x="T4" y="T5"/>
                </a:cxn>
                <a:cxn ang="0">
                  <a:pos x="T6" y="T7"/>
                </a:cxn>
              </a:cxnLst>
              <a:rect l="0" t="0" r="r" b="b"/>
              <a:pathLst>
                <a:path w="4" h="5">
                  <a:moveTo>
                    <a:pt x="0" y="0"/>
                  </a:moveTo>
                  <a:lnTo>
                    <a:pt x="2" y="5"/>
                  </a:lnTo>
                  <a:lnTo>
                    <a:pt x="4" y="3"/>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7"/>
            <p:cNvSpPr>
              <a:spLocks/>
            </p:cNvSpPr>
            <p:nvPr/>
          </p:nvSpPr>
          <p:spPr bwMode="auto">
            <a:xfrm>
              <a:off x="9714491" y="1482777"/>
              <a:ext cx="6098" cy="8130"/>
            </a:xfrm>
            <a:custGeom>
              <a:avLst/>
              <a:gdLst>
                <a:gd name="T0" fmla="*/ 1 w 2"/>
                <a:gd name="T1" fmla="*/ 2 h 2"/>
                <a:gd name="T2" fmla="*/ 2 w 2"/>
                <a:gd name="T3" fmla="*/ 1 h 2"/>
                <a:gd name="T4" fmla="*/ 1 w 2"/>
                <a:gd name="T5" fmla="*/ 0 h 2"/>
                <a:gd name="T6" fmla="*/ 0 w 2"/>
                <a:gd name="T7" fmla="*/ 0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1" y="2"/>
                    <a:pt x="2" y="1"/>
                    <a:pt x="2" y="1"/>
                  </a:cubicBezTo>
                  <a:cubicBezTo>
                    <a:pt x="1" y="0"/>
                    <a:pt x="1" y="0"/>
                    <a:pt x="1" y="0"/>
                  </a:cubicBezTo>
                  <a:cubicBezTo>
                    <a:pt x="0" y="0"/>
                    <a:pt x="0" y="0"/>
                    <a:pt x="0" y="0"/>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8"/>
            <p:cNvSpPr>
              <a:spLocks/>
            </p:cNvSpPr>
            <p:nvPr/>
          </p:nvSpPr>
          <p:spPr bwMode="auto">
            <a:xfrm>
              <a:off x="9710426" y="1482777"/>
              <a:ext cx="8130" cy="8130"/>
            </a:xfrm>
            <a:custGeom>
              <a:avLst/>
              <a:gdLst>
                <a:gd name="T0" fmla="*/ 0 w 2"/>
                <a:gd name="T1" fmla="*/ 1 h 2"/>
                <a:gd name="T2" fmla="*/ 1 w 2"/>
                <a:gd name="T3" fmla="*/ 2 h 2"/>
                <a:gd name="T4" fmla="*/ 2 w 2"/>
                <a:gd name="T5" fmla="*/ 2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2"/>
                    <a:pt x="1" y="2"/>
                    <a:pt x="1" y="2"/>
                  </a:cubicBezTo>
                  <a:cubicBezTo>
                    <a:pt x="2" y="2"/>
                    <a:pt x="2" y="2"/>
                    <a:pt x="2" y="2"/>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9"/>
            <p:cNvSpPr>
              <a:spLocks/>
            </p:cNvSpPr>
            <p:nvPr/>
          </p:nvSpPr>
          <p:spPr bwMode="auto">
            <a:xfrm>
              <a:off x="9706361" y="1492940"/>
              <a:ext cx="8130" cy="8130"/>
            </a:xfrm>
            <a:custGeom>
              <a:avLst/>
              <a:gdLst>
                <a:gd name="T0" fmla="*/ 0 w 2"/>
                <a:gd name="T1" fmla="*/ 1 h 2"/>
                <a:gd name="T2" fmla="*/ 1 w 2"/>
                <a:gd name="T3" fmla="*/ 2 h 2"/>
                <a:gd name="T4" fmla="*/ 1 w 2"/>
                <a:gd name="T5" fmla="*/ 2 h 2"/>
                <a:gd name="T6" fmla="*/ 2 w 2"/>
                <a:gd name="T7" fmla="*/ 0 h 2"/>
                <a:gd name="T8" fmla="*/ 0 w 2"/>
                <a:gd name="T9" fmla="*/ 0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1" y="2"/>
                    <a:pt x="1" y="2"/>
                    <a:pt x="1" y="2"/>
                  </a:cubicBezTo>
                  <a:cubicBezTo>
                    <a:pt x="1" y="2"/>
                    <a:pt x="1" y="2"/>
                    <a:pt x="1" y="2"/>
                  </a:cubicBezTo>
                  <a:cubicBezTo>
                    <a:pt x="1" y="1"/>
                    <a:pt x="2" y="1"/>
                    <a:pt x="2" y="0"/>
                  </a:cubicBezTo>
                  <a:cubicBezTo>
                    <a:pt x="0" y="0"/>
                    <a:pt x="0" y="0"/>
                    <a:pt x="0"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0"/>
            <p:cNvSpPr>
              <a:spLocks/>
            </p:cNvSpPr>
            <p:nvPr/>
          </p:nvSpPr>
          <p:spPr bwMode="auto">
            <a:xfrm>
              <a:off x="9694165" y="1474647"/>
              <a:ext cx="4065" cy="8130"/>
            </a:xfrm>
            <a:custGeom>
              <a:avLst/>
              <a:gdLst>
                <a:gd name="T0" fmla="*/ 0 w 2"/>
                <a:gd name="T1" fmla="*/ 0 h 4"/>
                <a:gd name="T2" fmla="*/ 0 w 2"/>
                <a:gd name="T3" fmla="*/ 2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2"/>
                  </a:lnTo>
                  <a:lnTo>
                    <a:pt x="2" y="4"/>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1"/>
            <p:cNvSpPr>
              <a:spLocks/>
            </p:cNvSpPr>
            <p:nvPr/>
          </p:nvSpPr>
          <p:spPr bwMode="auto">
            <a:xfrm>
              <a:off x="9706361" y="1486843"/>
              <a:ext cx="8130" cy="6098"/>
            </a:xfrm>
            <a:custGeom>
              <a:avLst/>
              <a:gdLst>
                <a:gd name="T0" fmla="*/ 0 w 2"/>
                <a:gd name="T1" fmla="*/ 1 h 2"/>
                <a:gd name="T2" fmla="*/ 1 w 2"/>
                <a:gd name="T3" fmla="*/ 2 h 2"/>
                <a:gd name="T4" fmla="*/ 2 w 2"/>
                <a:gd name="T5" fmla="*/ 2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2"/>
                    <a:pt x="1" y="2"/>
                    <a:pt x="1" y="2"/>
                  </a:cubicBezTo>
                  <a:cubicBezTo>
                    <a:pt x="1" y="2"/>
                    <a:pt x="1" y="2"/>
                    <a:pt x="2" y="2"/>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2"/>
            <p:cNvSpPr>
              <a:spLocks/>
            </p:cNvSpPr>
            <p:nvPr/>
          </p:nvSpPr>
          <p:spPr bwMode="auto">
            <a:xfrm>
              <a:off x="9702296" y="1478712"/>
              <a:ext cx="8130" cy="8130"/>
            </a:xfrm>
            <a:custGeom>
              <a:avLst/>
              <a:gdLst>
                <a:gd name="T0" fmla="*/ 4 w 4"/>
                <a:gd name="T1" fmla="*/ 4 h 4"/>
                <a:gd name="T2" fmla="*/ 0 w 4"/>
                <a:gd name="T3" fmla="*/ 0 h 4"/>
                <a:gd name="T4" fmla="*/ 4 w 4"/>
                <a:gd name="T5" fmla="*/ 4 h 4"/>
                <a:gd name="T6" fmla="*/ 4 w 4"/>
                <a:gd name="T7" fmla="*/ 4 h 4"/>
              </a:gdLst>
              <a:ahLst/>
              <a:cxnLst>
                <a:cxn ang="0">
                  <a:pos x="T0" y="T1"/>
                </a:cxn>
                <a:cxn ang="0">
                  <a:pos x="T2" y="T3"/>
                </a:cxn>
                <a:cxn ang="0">
                  <a:pos x="T4" y="T5"/>
                </a:cxn>
                <a:cxn ang="0">
                  <a:pos x="T6" y="T7"/>
                </a:cxn>
              </a:cxnLst>
              <a:rect l="0" t="0" r="r" b="b"/>
              <a:pathLst>
                <a:path w="4" h="4">
                  <a:moveTo>
                    <a:pt x="4" y="4"/>
                  </a:moveTo>
                  <a:lnTo>
                    <a:pt x="0" y="0"/>
                  </a:lnTo>
                  <a:lnTo>
                    <a:pt x="4" y="4"/>
                  </a:lnTo>
                  <a:lnTo>
                    <a:pt x="4"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3"/>
            <p:cNvSpPr>
              <a:spLocks/>
            </p:cNvSpPr>
            <p:nvPr/>
          </p:nvSpPr>
          <p:spPr bwMode="auto">
            <a:xfrm>
              <a:off x="9710426" y="1486843"/>
              <a:ext cx="4065" cy="6098"/>
            </a:xfrm>
            <a:custGeom>
              <a:avLst/>
              <a:gdLst>
                <a:gd name="T0" fmla="*/ 1 w 1"/>
                <a:gd name="T1" fmla="*/ 2 h 2"/>
                <a:gd name="T2" fmla="*/ 1 w 1"/>
                <a:gd name="T3" fmla="*/ 1 h 2"/>
                <a:gd name="T4" fmla="*/ 0 w 1"/>
                <a:gd name="T5" fmla="*/ 0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1"/>
                    <a:pt x="1" y="1"/>
                    <a:pt x="1" y="1"/>
                  </a:cubicBezTo>
                  <a:cubicBezTo>
                    <a:pt x="0" y="0"/>
                    <a:pt x="0" y="0"/>
                    <a:pt x="0" y="0"/>
                  </a:cubicBezTo>
                  <a:cubicBezTo>
                    <a:pt x="0" y="0"/>
                    <a:pt x="0" y="0"/>
                    <a:pt x="0" y="0"/>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4"/>
            <p:cNvSpPr>
              <a:spLocks/>
            </p:cNvSpPr>
            <p:nvPr/>
          </p:nvSpPr>
          <p:spPr bwMode="auto">
            <a:xfrm>
              <a:off x="9698230" y="1482777"/>
              <a:ext cx="12196" cy="18294"/>
            </a:xfrm>
            <a:custGeom>
              <a:avLst/>
              <a:gdLst>
                <a:gd name="T0" fmla="*/ 6 w 6"/>
                <a:gd name="T1" fmla="*/ 7 h 9"/>
                <a:gd name="T2" fmla="*/ 2 w 6"/>
                <a:gd name="T3" fmla="*/ 2 h 9"/>
                <a:gd name="T4" fmla="*/ 0 w 6"/>
                <a:gd name="T5" fmla="*/ 0 h 9"/>
                <a:gd name="T6" fmla="*/ 2 w 6"/>
                <a:gd name="T7" fmla="*/ 5 h 9"/>
                <a:gd name="T8" fmla="*/ 6 w 6"/>
                <a:gd name="T9" fmla="*/ 9 h 9"/>
                <a:gd name="T10" fmla="*/ 6 w 6"/>
                <a:gd name="T11" fmla="*/ 7 h 9"/>
              </a:gdLst>
              <a:ahLst/>
              <a:cxnLst>
                <a:cxn ang="0">
                  <a:pos x="T0" y="T1"/>
                </a:cxn>
                <a:cxn ang="0">
                  <a:pos x="T2" y="T3"/>
                </a:cxn>
                <a:cxn ang="0">
                  <a:pos x="T4" y="T5"/>
                </a:cxn>
                <a:cxn ang="0">
                  <a:pos x="T6" y="T7"/>
                </a:cxn>
                <a:cxn ang="0">
                  <a:pos x="T8" y="T9"/>
                </a:cxn>
                <a:cxn ang="0">
                  <a:pos x="T10" y="T11"/>
                </a:cxn>
              </a:cxnLst>
              <a:rect l="0" t="0" r="r" b="b"/>
              <a:pathLst>
                <a:path w="6" h="9">
                  <a:moveTo>
                    <a:pt x="6" y="7"/>
                  </a:moveTo>
                  <a:lnTo>
                    <a:pt x="2" y="2"/>
                  </a:lnTo>
                  <a:lnTo>
                    <a:pt x="0" y="0"/>
                  </a:lnTo>
                  <a:lnTo>
                    <a:pt x="2" y="5"/>
                  </a:lnTo>
                  <a:lnTo>
                    <a:pt x="6" y="9"/>
                  </a:lnTo>
                  <a:lnTo>
                    <a:pt x="6"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5"/>
            <p:cNvSpPr>
              <a:spLocks/>
            </p:cNvSpPr>
            <p:nvPr/>
          </p:nvSpPr>
          <p:spPr bwMode="auto">
            <a:xfrm>
              <a:off x="9694165" y="1531560"/>
              <a:ext cx="4065" cy="8130"/>
            </a:xfrm>
            <a:custGeom>
              <a:avLst/>
              <a:gdLst>
                <a:gd name="T0" fmla="*/ 2 w 2"/>
                <a:gd name="T1" fmla="*/ 4 h 4"/>
                <a:gd name="T2" fmla="*/ 2 w 2"/>
                <a:gd name="T3" fmla="*/ 0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lnTo>
                    <a:pt x="2" y="0"/>
                  </a:lnTo>
                  <a:lnTo>
                    <a:pt x="0" y="2"/>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6"/>
            <p:cNvSpPr>
              <a:spLocks/>
            </p:cNvSpPr>
            <p:nvPr/>
          </p:nvSpPr>
          <p:spPr bwMode="auto">
            <a:xfrm>
              <a:off x="9530801" y="1528249"/>
              <a:ext cx="79272" cy="77239"/>
            </a:xfrm>
            <a:custGeom>
              <a:avLst/>
              <a:gdLst>
                <a:gd name="T0" fmla="*/ 32 w 39"/>
                <a:gd name="T1" fmla="*/ 0 h 38"/>
                <a:gd name="T2" fmla="*/ 0 w 39"/>
                <a:gd name="T3" fmla="*/ 30 h 38"/>
                <a:gd name="T4" fmla="*/ 0 w 39"/>
                <a:gd name="T5" fmla="*/ 38 h 38"/>
                <a:gd name="T6" fmla="*/ 39 w 39"/>
                <a:gd name="T7" fmla="*/ 4 h 38"/>
                <a:gd name="T8" fmla="*/ 32 w 39"/>
                <a:gd name="T9" fmla="*/ 0 h 38"/>
              </a:gdLst>
              <a:ahLst/>
              <a:cxnLst>
                <a:cxn ang="0">
                  <a:pos x="T0" y="T1"/>
                </a:cxn>
                <a:cxn ang="0">
                  <a:pos x="T2" y="T3"/>
                </a:cxn>
                <a:cxn ang="0">
                  <a:pos x="T4" y="T5"/>
                </a:cxn>
                <a:cxn ang="0">
                  <a:pos x="T6" y="T7"/>
                </a:cxn>
                <a:cxn ang="0">
                  <a:pos x="T8" y="T9"/>
                </a:cxn>
              </a:cxnLst>
              <a:rect l="0" t="0" r="r" b="b"/>
              <a:pathLst>
                <a:path w="39" h="38">
                  <a:moveTo>
                    <a:pt x="32" y="0"/>
                  </a:moveTo>
                  <a:lnTo>
                    <a:pt x="0" y="30"/>
                  </a:lnTo>
                  <a:lnTo>
                    <a:pt x="0" y="38"/>
                  </a:lnTo>
                  <a:lnTo>
                    <a:pt x="39" y="4"/>
                  </a:lnTo>
                  <a:lnTo>
                    <a:pt x="3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7"/>
            <p:cNvSpPr>
              <a:spLocks/>
            </p:cNvSpPr>
            <p:nvPr/>
          </p:nvSpPr>
          <p:spPr bwMode="auto">
            <a:xfrm>
              <a:off x="9602988" y="1494682"/>
              <a:ext cx="38620" cy="34554"/>
            </a:xfrm>
            <a:custGeom>
              <a:avLst/>
              <a:gdLst>
                <a:gd name="T0" fmla="*/ 13 w 19"/>
                <a:gd name="T1" fmla="*/ 0 h 17"/>
                <a:gd name="T2" fmla="*/ 0 w 19"/>
                <a:gd name="T3" fmla="*/ 13 h 17"/>
                <a:gd name="T4" fmla="*/ 7 w 19"/>
                <a:gd name="T5" fmla="*/ 17 h 17"/>
                <a:gd name="T6" fmla="*/ 19 w 19"/>
                <a:gd name="T7" fmla="*/ 7 h 17"/>
                <a:gd name="T8" fmla="*/ 13 w 19"/>
                <a:gd name="T9" fmla="*/ 0 h 17"/>
              </a:gdLst>
              <a:ahLst/>
              <a:cxnLst>
                <a:cxn ang="0">
                  <a:pos x="T0" y="T1"/>
                </a:cxn>
                <a:cxn ang="0">
                  <a:pos x="T2" y="T3"/>
                </a:cxn>
                <a:cxn ang="0">
                  <a:pos x="T4" y="T5"/>
                </a:cxn>
                <a:cxn ang="0">
                  <a:pos x="T6" y="T7"/>
                </a:cxn>
                <a:cxn ang="0">
                  <a:pos x="T8" y="T9"/>
                </a:cxn>
              </a:cxnLst>
              <a:rect l="0" t="0" r="r" b="b"/>
              <a:pathLst>
                <a:path w="19" h="17">
                  <a:moveTo>
                    <a:pt x="13" y="0"/>
                  </a:moveTo>
                  <a:lnTo>
                    <a:pt x="0" y="13"/>
                  </a:lnTo>
                  <a:lnTo>
                    <a:pt x="7" y="17"/>
                  </a:lnTo>
                  <a:lnTo>
                    <a:pt x="19" y="7"/>
                  </a:lnTo>
                  <a:lnTo>
                    <a:pt x="1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8"/>
            <p:cNvSpPr>
              <a:spLocks/>
            </p:cNvSpPr>
            <p:nvPr/>
          </p:nvSpPr>
          <p:spPr bwMode="auto">
            <a:xfrm>
              <a:off x="9530801" y="1554673"/>
              <a:ext cx="121957" cy="111794"/>
            </a:xfrm>
            <a:custGeom>
              <a:avLst/>
              <a:gdLst>
                <a:gd name="T0" fmla="*/ 49 w 60"/>
                <a:gd name="T1" fmla="*/ 0 h 55"/>
                <a:gd name="T2" fmla="*/ 0 w 60"/>
                <a:gd name="T3" fmla="*/ 38 h 55"/>
                <a:gd name="T4" fmla="*/ 0 w 60"/>
                <a:gd name="T5" fmla="*/ 55 h 55"/>
                <a:gd name="T6" fmla="*/ 60 w 60"/>
                <a:gd name="T7" fmla="*/ 8 h 55"/>
                <a:gd name="T8" fmla="*/ 49 w 60"/>
                <a:gd name="T9" fmla="*/ 0 h 55"/>
              </a:gdLst>
              <a:ahLst/>
              <a:cxnLst>
                <a:cxn ang="0">
                  <a:pos x="T0" y="T1"/>
                </a:cxn>
                <a:cxn ang="0">
                  <a:pos x="T2" y="T3"/>
                </a:cxn>
                <a:cxn ang="0">
                  <a:pos x="T4" y="T5"/>
                </a:cxn>
                <a:cxn ang="0">
                  <a:pos x="T6" y="T7"/>
                </a:cxn>
                <a:cxn ang="0">
                  <a:pos x="T8" y="T9"/>
                </a:cxn>
              </a:cxnLst>
              <a:rect l="0" t="0" r="r" b="b"/>
              <a:pathLst>
                <a:path w="60" h="55">
                  <a:moveTo>
                    <a:pt x="49" y="0"/>
                  </a:moveTo>
                  <a:lnTo>
                    <a:pt x="0" y="38"/>
                  </a:lnTo>
                  <a:lnTo>
                    <a:pt x="0" y="55"/>
                  </a:lnTo>
                  <a:lnTo>
                    <a:pt x="60" y="8"/>
                  </a:lnTo>
                  <a:lnTo>
                    <a:pt x="49"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9"/>
            <p:cNvSpPr>
              <a:spLocks/>
            </p:cNvSpPr>
            <p:nvPr/>
          </p:nvSpPr>
          <p:spPr bwMode="auto">
            <a:xfrm>
              <a:off x="9667741" y="1478712"/>
              <a:ext cx="22359" cy="22359"/>
            </a:xfrm>
            <a:custGeom>
              <a:avLst/>
              <a:gdLst>
                <a:gd name="T0" fmla="*/ 11 w 11"/>
                <a:gd name="T1" fmla="*/ 11 h 11"/>
                <a:gd name="T2" fmla="*/ 10 w 11"/>
                <a:gd name="T3" fmla="*/ 7 h 11"/>
                <a:gd name="T4" fmla="*/ 4 w 11"/>
                <a:gd name="T5" fmla="*/ 0 h 11"/>
                <a:gd name="T6" fmla="*/ 0 w 11"/>
                <a:gd name="T7" fmla="*/ 2 h 11"/>
                <a:gd name="T8" fmla="*/ 10 w 11"/>
                <a:gd name="T9" fmla="*/ 11 h 11"/>
                <a:gd name="T10" fmla="*/ 11 w 11"/>
                <a:gd name="T11" fmla="*/ 11 h 11"/>
              </a:gdLst>
              <a:ahLst/>
              <a:cxnLst>
                <a:cxn ang="0">
                  <a:pos x="T0" y="T1"/>
                </a:cxn>
                <a:cxn ang="0">
                  <a:pos x="T2" y="T3"/>
                </a:cxn>
                <a:cxn ang="0">
                  <a:pos x="T4" y="T5"/>
                </a:cxn>
                <a:cxn ang="0">
                  <a:pos x="T6" y="T7"/>
                </a:cxn>
                <a:cxn ang="0">
                  <a:pos x="T8" y="T9"/>
                </a:cxn>
                <a:cxn ang="0">
                  <a:pos x="T10" y="T11"/>
                </a:cxn>
              </a:cxnLst>
              <a:rect l="0" t="0" r="r" b="b"/>
              <a:pathLst>
                <a:path w="11" h="11">
                  <a:moveTo>
                    <a:pt x="11" y="11"/>
                  </a:moveTo>
                  <a:lnTo>
                    <a:pt x="10" y="7"/>
                  </a:lnTo>
                  <a:lnTo>
                    <a:pt x="4" y="0"/>
                  </a:lnTo>
                  <a:lnTo>
                    <a:pt x="0" y="2"/>
                  </a:lnTo>
                  <a:lnTo>
                    <a:pt x="10" y="11"/>
                  </a:lnTo>
                  <a:lnTo>
                    <a:pt x="11" y="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0"/>
            <p:cNvSpPr>
              <a:spLocks/>
            </p:cNvSpPr>
            <p:nvPr/>
          </p:nvSpPr>
          <p:spPr bwMode="auto">
            <a:xfrm>
              <a:off x="9530801" y="1536380"/>
              <a:ext cx="99598" cy="95533"/>
            </a:xfrm>
            <a:custGeom>
              <a:avLst/>
              <a:gdLst>
                <a:gd name="T0" fmla="*/ 39 w 49"/>
                <a:gd name="T1" fmla="*/ 0 h 47"/>
                <a:gd name="T2" fmla="*/ 0 w 49"/>
                <a:gd name="T3" fmla="*/ 34 h 47"/>
                <a:gd name="T4" fmla="*/ 0 w 49"/>
                <a:gd name="T5" fmla="*/ 47 h 47"/>
                <a:gd name="T6" fmla="*/ 49 w 49"/>
                <a:gd name="T7" fmla="*/ 9 h 47"/>
                <a:gd name="T8" fmla="*/ 39 w 49"/>
                <a:gd name="T9" fmla="*/ 0 h 47"/>
              </a:gdLst>
              <a:ahLst/>
              <a:cxnLst>
                <a:cxn ang="0">
                  <a:pos x="T0" y="T1"/>
                </a:cxn>
                <a:cxn ang="0">
                  <a:pos x="T2" y="T3"/>
                </a:cxn>
                <a:cxn ang="0">
                  <a:pos x="T4" y="T5"/>
                </a:cxn>
                <a:cxn ang="0">
                  <a:pos x="T6" y="T7"/>
                </a:cxn>
                <a:cxn ang="0">
                  <a:pos x="T8" y="T9"/>
                </a:cxn>
              </a:cxnLst>
              <a:rect l="0" t="0" r="r" b="b"/>
              <a:pathLst>
                <a:path w="49" h="47">
                  <a:moveTo>
                    <a:pt x="39" y="0"/>
                  </a:moveTo>
                  <a:lnTo>
                    <a:pt x="0" y="34"/>
                  </a:lnTo>
                  <a:lnTo>
                    <a:pt x="0" y="47"/>
                  </a:lnTo>
                  <a:lnTo>
                    <a:pt x="49" y="9"/>
                  </a:lnTo>
                  <a:lnTo>
                    <a:pt x="39"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1"/>
            <p:cNvSpPr>
              <a:spLocks/>
            </p:cNvSpPr>
            <p:nvPr/>
          </p:nvSpPr>
          <p:spPr bwMode="auto">
            <a:xfrm>
              <a:off x="9653513" y="1466516"/>
              <a:ext cx="6098" cy="8130"/>
            </a:xfrm>
            <a:custGeom>
              <a:avLst/>
              <a:gdLst>
                <a:gd name="T0" fmla="*/ 0 w 3"/>
                <a:gd name="T1" fmla="*/ 4 h 4"/>
                <a:gd name="T2" fmla="*/ 3 w 3"/>
                <a:gd name="T3" fmla="*/ 0 h 4"/>
                <a:gd name="T4" fmla="*/ 3 w 3"/>
                <a:gd name="T5" fmla="*/ 0 h 4"/>
                <a:gd name="T6" fmla="*/ 0 w 3"/>
                <a:gd name="T7" fmla="*/ 4 h 4"/>
                <a:gd name="T8" fmla="*/ 0 w 3"/>
                <a:gd name="T9" fmla="*/ 4 h 4"/>
              </a:gdLst>
              <a:ahLst/>
              <a:cxnLst>
                <a:cxn ang="0">
                  <a:pos x="T0" y="T1"/>
                </a:cxn>
                <a:cxn ang="0">
                  <a:pos x="T2" y="T3"/>
                </a:cxn>
                <a:cxn ang="0">
                  <a:pos x="T4" y="T5"/>
                </a:cxn>
                <a:cxn ang="0">
                  <a:pos x="T6" y="T7"/>
                </a:cxn>
                <a:cxn ang="0">
                  <a:pos x="T8" y="T9"/>
                </a:cxn>
              </a:cxnLst>
              <a:rect l="0" t="0" r="r" b="b"/>
              <a:pathLst>
                <a:path w="3" h="4">
                  <a:moveTo>
                    <a:pt x="0" y="4"/>
                  </a:moveTo>
                  <a:lnTo>
                    <a:pt x="3" y="0"/>
                  </a:lnTo>
                  <a:lnTo>
                    <a:pt x="3"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2"/>
            <p:cNvSpPr>
              <a:spLocks/>
            </p:cNvSpPr>
            <p:nvPr/>
          </p:nvSpPr>
          <p:spPr bwMode="auto">
            <a:xfrm>
              <a:off x="9663676" y="1466516"/>
              <a:ext cx="12196" cy="12196"/>
            </a:xfrm>
            <a:custGeom>
              <a:avLst/>
              <a:gdLst>
                <a:gd name="T0" fmla="*/ 4 w 6"/>
                <a:gd name="T1" fmla="*/ 6 h 6"/>
                <a:gd name="T2" fmla="*/ 6 w 6"/>
                <a:gd name="T3" fmla="*/ 6 h 6"/>
                <a:gd name="T4" fmla="*/ 4 w 6"/>
                <a:gd name="T5" fmla="*/ 2 h 6"/>
                <a:gd name="T6" fmla="*/ 0 w 6"/>
                <a:gd name="T7" fmla="*/ 0 h 6"/>
                <a:gd name="T8" fmla="*/ 0 w 6"/>
                <a:gd name="T9" fmla="*/ 0 h 6"/>
                <a:gd name="T10" fmla="*/ 4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4" y="6"/>
                  </a:moveTo>
                  <a:lnTo>
                    <a:pt x="6" y="6"/>
                  </a:lnTo>
                  <a:lnTo>
                    <a:pt x="4" y="2"/>
                  </a:lnTo>
                  <a:lnTo>
                    <a:pt x="0" y="0"/>
                  </a:lnTo>
                  <a:lnTo>
                    <a:pt x="0" y="0"/>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3"/>
            <p:cNvSpPr>
              <a:spLocks/>
            </p:cNvSpPr>
            <p:nvPr/>
          </p:nvSpPr>
          <p:spPr bwMode="auto">
            <a:xfrm>
              <a:off x="9653513" y="1462451"/>
              <a:ext cx="18294" cy="20326"/>
            </a:xfrm>
            <a:custGeom>
              <a:avLst/>
              <a:gdLst>
                <a:gd name="T0" fmla="*/ 5 w 9"/>
                <a:gd name="T1" fmla="*/ 10 h 10"/>
                <a:gd name="T2" fmla="*/ 9 w 9"/>
                <a:gd name="T3" fmla="*/ 6 h 10"/>
                <a:gd name="T4" fmla="*/ 5 w 9"/>
                <a:gd name="T5" fmla="*/ 0 h 10"/>
                <a:gd name="T6" fmla="*/ 3 w 9"/>
                <a:gd name="T7" fmla="*/ 0 h 10"/>
                <a:gd name="T8" fmla="*/ 0 w 9"/>
                <a:gd name="T9" fmla="*/ 4 h 10"/>
                <a:gd name="T10" fmla="*/ 5 w 9"/>
                <a:gd name="T11" fmla="*/ 10 h 10"/>
              </a:gdLst>
              <a:ahLst/>
              <a:cxnLst>
                <a:cxn ang="0">
                  <a:pos x="T0" y="T1"/>
                </a:cxn>
                <a:cxn ang="0">
                  <a:pos x="T2" y="T3"/>
                </a:cxn>
                <a:cxn ang="0">
                  <a:pos x="T4" y="T5"/>
                </a:cxn>
                <a:cxn ang="0">
                  <a:pos x="T6" y="T7"/>
                </a:cxn>
                <a:cxn ang="0">
                  <a:pos x="T8" y="T9"/>
                </a:cxn>
                <a:cxn ang="0">
                  <a:pos x="T10" y="T11"/>
                </a:cxn>
              </a:cxnLst>
              <a:rect l="0" t="0" r="r" b="b"/>
              <a:pathLst>
                <a:path w="9" h="10">
                  <a:moveTo>
                    <a:pt x="5" y="10"/>
                  </a:moveTo>
                  <a:lnTo>
                    <a:pt x="9" y="6"/>
                  </a:lnTo>
                  <a:lnTo>
                    <a:pt x="5" y="0"/>
                  </a:lnTo>
                  <a:lnTo>
                    <a:pt x="3" y="0"/>
                  </a:lnTo>
                  <a:lnTo>
                    <a:pt x="0" y="4"/>
                  </a:lnTo>
                  <a:lnTo>
                    <a:pt x="5"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4"/>
            <p:cNvSpPr>
              <a:spLocks/>
            </p:cNvSpPr>
            <p:nvPr/>
          </p:nvSpPr>
          <p:spPr bwMode="auto">
            <a:xfrm>
              <a:off x="9617216" y="1508911"/>
              <a:ext cx="46750" cy="38620"/>
            </a:xfrm>
            <a:custGeom>
              <a:avLst/>
              <a:gdLst>
                <a:gd name="T0" fmla="*/ 17 w 23"/>
                <a:gd name="T1" fmla="*/ 4 h 19"/>
                <a:gd name="T2" fmla="*/ 13 w 23"/>
                <a:gd name="T3" fmla="*/ 0 h 19"/>
                <a:gd name="T4" fmla="*/ 0 w 23"/>
                <a:gd name="T5" fmla="*/ 12 h 19"/>
                <a:gd name="T6" fmla="*/ 12 w 23"/>
                <a:gd name="T7" fmla="*/ 19 h 19"/>
                <a:gd name="T8" fmla="*/ 23 w 23"/>
                <a:gd name="T9" fmla="*/ 10 h 19"/>
                <a:gd name="T10" fmla="*/ 17 w 23"/>
                <a:gd name="T11" fmla="*/ 4 h 19"/>
              </a:gdLst>
              <a:ahLst/>
              <a:cxnLst>
                <a:cxn ang="0">
                  <a:pos x="T0" y="T1"/>
                </a:cxn>
                <a:cxn ang="0">
                  <a:pos x="T2" y="T3"/>
                </a:cxn>
                <a:cxn ang="0">
                  <a:pos x="T4" y="T5"/>
                </a:cxn>
                <a:cxn ang="0">
                  <a:pos x="T6" y="T7"/>
                </a:cxn>
                <a:cxn ang="0">
                  <a:pos x="T8" y="T9"/>
                </a:cxn>
                <a:cxn ang="0">
                  <a:pos x="T10" y="T11"/>
                </a:cxn>
              </a:cxnLst>
              <a:rect l="0" t="0" r="r" b="b"/>
              <a:pathLst>
                <a:path w="23" h="19">
                  <a:moveTo>
                    <a:pt x="17" y="4"/>
                  </a:moveTo>
                  <a:lnTo>
                    <a:pt x="13" y="0"/>
                  </a:lnTo>
                  <a:lnTo>
                    <a:pt x="0" y="12"/>
                  </a:lnTo>
                  <a:lnTo>
                    <a:pt x="12" y="19"/>
                  </a:lnTo>
                  <a:lnTo>
                    <a:pt x="23" y="10"/>
                  </a:lnTo>
                  <a:lnTo>
                    <a:pt x="17"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5"/>
            <p:cNvSpPr>
              <a:spLocks/>
            </p:cNvSpPr>
            <p:nvPr/>
          </p:nvSpPr>
          <p:spPr bwMode="auto">
            <a:xfrm>
              <a:off x="9728720" y="1470582"/>
              <a:ext cx="4065" cy="8130"/>
            </a:xfrm>
            <a:custGeom>
              <a:avLst/>
              <a:gdLst>
                <a:gd name="T0" fmla="*/ 2 w 2"/>
                <a:gd name="T1" fmla="*/ 4 h 4"/>
                <a:gd name="T2" fmla="*/ 2 w 2"/>
                <a:gd name="T3" fmla="*/ 0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lnTo>
                    <a:pt x="2" y="0"/>
                  </a:lnTo>
                  <a:lnTo>
                    <a:pt x="0" y="2"/>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76"/>
            <p:cNvSpPr>
              <a:spLocks/>
            </p:cNvSpPr>
            <p:nvPr/>
          </p:nvSpPr>
          <p:spPr bwMode="auto">
            <a:xfrm>
              <a:off x="9724654" y="1474647"/>
              <a:ext cx="8130" cy="12196"/>
            </a:xfrm>
            <a:custGeom>
              <a:avLst/>
              <a:gdLst>
                <a:gd name="T0" fmla="*/ 0 w 2"/>
                <a:gd name="T1" fmla="*/ 0 h 3"/>
                <a:gd name="T2" fmla="*/ 1 w 2"/>
                <a:gd name="T3" fmla="*/ 3 h 3"/>
                <a:gd name="T4" fmla="*/ 2 w 2"/>
                <a:gd name="T5" fmla="*/ 2 h 3"/>
                <a:gd name="T6" fmla="*/ 2 w 2"/>
                <a:gd name="T7" fmla="*/ 1 h 3"/>
                <a:gd name="T8" fmla="*/ 1 w 2"/>
                <a:gd name="T9" fmla="*/ 0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cubicBezTo>
                    <a:pt x="1" y="3"/>
                    <a:pt x="1" y="3"/>
                    <a:pt x="1" y="3"/>
                  </a:cubicBezTo>
                  <a:cubicBezTo>
                    <a:pt x="1" y="3"/>
                    <a:pt x="2" y="2"/>
                    <a:pt x="2" y="2"/>
                  </a:cubicBezTo>
                  <a:cubicBezTo>
                    <a:pt x="2" y="1"/>
                    <a:pt x="2" y="1"/>
                    <a:pt x="2" y="1"/>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7"/>
            <p:cNvSpPr>
              <a:spLocks/>
            </p:cNvSpPr>
            <p:nvPr/>
          </p:nvSpPr>
          <p:spPr bwMode="auto">
            <a:xfrm>
              <a:off x="9663676" y="1466516"/>
              <a:ext cx="8130" cy="4065"/>
            </a:xfrm>
            <a:custGeom>
              <a:avLst/>
              <a:gdLst>
                <a:gd name="T0" fmla="*/ 2 w 4"/>
                <a:gd name="T1" fmla="*/ 0 h 2"/>
                <a:gd name="T2" fmla="*/ 0 w 4"/>
                <a:gd name="T3" fmla="*/ 0 h 2"/>
                <a:gd name="T4" fmla="*/ 4 w 4"/>
                <a:gd name="T5" fmla="*/ 2 h 2"/>
                <a:gd name="T6" fmla="*/ 2 w 4"/>
                <a:gd name="T7" fmla="*/ 0 h 2"/>
              </a:gdLst>
              <a:ahLst/>
              <a:cxnLst>
                <a:cxn ang="0">
                  <a:pos x="T0" y="T1"/>
                </a:cxn>
                <a:cxn ang="0">
                  <a:pos x="T2" y="T3"/>
                </a:cxn>
                <a:cxn ang="0">
                  <a:pos x="T4" y="T5"/>
                </a:cxn>
                <a:cxn ang="0">
                  <a:pos x="T6" y="T7"/>
                </a:cxn>
              </a:cxnLst>
              <a:rect l="0" t="0" r="r" b="b"/>
              <a:pathLst>
                <a:path w="4" h="2">
                  <a:moveTo>
                    <a:pt x="2" y="0"/>
                  </a:moveTo>
                  <a:lnTo>
                    <a:pt x="0" y="0"/>
                  </a:lnTo>
                  <a:lnTo>
                    <a:pt x="4"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8"/>
            <p:cNvSpPr>
              <a:spLocks/>
            </p:cNvSpPr>
            <p:nvPr/>
          </p:nvSpPr>
          <p:spPr bwMode="auto">
            <a:xfrm>
              <a:off x="9720589" y="1466516"/>
              <a:ext cx="8130" cy="8130"/>
            </a:xfrm>
            <a:custGeom>
              <a:avLst/>
              <a:gdLst>
                <a:gd name="T0" fmla="*/ 2 w 4"/>
                <a:gd name="T1" fmla="*/ 4 h 4"/>
                <a:gd name="T2" fmla="*/ 4 w 4"/>
                <a:gd name="T3" fmla="*/ 4 h 4"/>
                <a:gd name="T4" fmla="*/ 0 w 4"/>
                <a:gd name="T5" fmla="*/ 0 h 4"/>
                <a:gd name="T6" fmla="*/ 0 w 4"/>
                <a:gd name="T7" fmla="*/ 0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4"/>
                  </a:lnTo>
                  <a:lnTo>
                    <a:pt x="0" y="0"/>
                  </a:lnTo>
                  <a:lnTo>
                    <a:pt x="0" y="0"/>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9"/>
            <p:cNvSpPr>
              <a:spLocks/>
            </p:cNvSpPr>
            <p:nvPr/>
          </p:nvSpPr>
          <p:spPr bwMode="auto">
            <a:xfrm>
              <a:off x="9694165" y="1529528"/>
              <a:ext cx="4065" cy="6098"/>
            </a:xfrm>
            <a:custGeom>
              <a:avLst/>
              <a:gdLst>
                <a:gd name="T0" fmla="*/ 0 w 2"/>
                <a:gd name="T1" fmla="*/ 0 h 3"/>
                <a:gd name="T2" fmla="*/ 0 w 2"/>
                <a:gd name="T3" fmla="*/ 3 h 3"/>
                <a:gd name="T4" fmla="*/ 0 w 2"/>
                <a:gd name="T5" fmla="*/ 3 h 3"/>
                <a:gd name="T6" fmla="*/ 2 w 2"/>
                <a:gd name="T7" fmla="*/ 1 h 3"/>
                <a:gd name="T8" fmla="*/ 2 w 2"/>
                <a:gd name="T9" fmla="*/ 1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0" y="3"/>
                  </a:lnTo>
                  <a:lnTo>
                    <a:pt x="0" y="3"/>
                  </a:lnTo>
                  <a:lnTo>
                    <a:pt x="2" y="1"/>
                  </a:lnTo>
                  <a:lnTo>
                    <a:pt x="2" y="1"/>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0"/>
            <p:cNvSpPr>
              <a:spLocks/>
            </p:cNvSpPr>
            <p:nvPr/>
          </p:nvSpPr>
          <p:spPr bwMode="auto">
            <a:xfrm>
              <a:off x="9643640" y="1533302"/>
              <a:ext cx="46750" cy="38620"/>
            </a:xfrm>
            <a:custGeom>
              <a:avLst/>
              <a:gdLst>
                <a:gd name="T0" fmla="*/ 23 w 23"/>
                <a:gd name="T1" fmla="*/ 9 h 19"/>
                <a:gd name="T2" fmla="*/ 14 w 23"/>
                <a:gd name="T3" fmla="*/ 0 h 19"/>
                <a:gd name="T4" fmla="*/ 0 w 23"/>
                <a:gd name="T5" fmla="*/ 9 h 19"/>
                <a:gd name="T6" fmla="*/ 12 w 23"/>
                <a:gd name="T7" fmla="*/ 19 h 19"/>
                <a:gd name="T8" fmla="*/ 23 w 23"/>
                <a:gd name="T9" fmla="*/ 11 h 19"/>
                <a:gd name="T10" fmla="*/ 23 w 23"/>
                <a:gd name="T11" fmla="*/ 9 h 19"/>
              </a:gdLst>
              <a:ahLst/>
              <a:cxnLst>
                <a:cxn ang="0">
                  <a:pos x="T0" y="T1"/>
                </a:cxn>
                <a:cxn ang="0">
                  <a:pos x="T2" y="T3"/>
                </a:cxn>
                <a:cxn ang="0">
                  <a:pos x="T4" y="T5"/>
                </a:cxn>
                <a:cxn ang="0">
                  <a:pos x="T6" y="T7"/>
                </a:cxn>
                <a:cxn ang="0">
                  <a:pos x="T8" y="T9"/>
                </a:cxn>
                <a:cxn ang="0">
                  <a:pos x="T10" y="T11"/>
                </a:cxn>
              </a:cxnLst>
              <a:rect l="0" t="0" r="r" b="b"/>
              <a:pathLst>
                <a:path w="23" h="19">
                  <a:moveTo>
                    <a:pt x="23" y="9"/>
                  </a:moveTo>
                  <a:lnTo>
                    <a:pt x="14" y="0"/>
                  </a:lnTo>
                  <a:lnTo>
                    <a:pt x="0" y="9"/>
                  </a:lnTo>
                  <a:lnTo>
                    <a:pt x="12" y="19"/>
                  </a:lnTo>
                  <a:lnTo>
                    <a:pt x="23" y="11"/>
                  </a:lnTo>
                  <a:lnTo>
                    <a:pt x="23"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1"/>
            <p:cNvSpPr>
              <a:spLocks/>
            </p:cNvSpPr>
            <p:nvPr/>
          </p:nvSpPr>
          <p:spPr bwMode="auto">
            <a:xfrm>
              <a:off x="9694165" y="1535625"/>
              <a:ext cx="4065" cy="16261"/>
            </a:xfrm>
            <a:custGeom>
              <a:avLst/>
              <a:gdLst>
                <a:gd name="T0" fmla="*/ 0 w 2"/>
                <a:gd name="T1" fmla="*/ 0 h 8"/>
                <a:gd name="T2" fmla="*/ 2 w 2"/>
                <a:gd name="T3" fmla="*/ 8 h 8"/>
                <a:gd name="T4" fmla="*/ 2 w 2"/>
                <a:gd name="T5" fmla="*/ 2 h 8"/>
                <a:gd name="T6" fmla="*/ 0 w 2"/>
                <a:gd name="T7" fmla="*/ 0 h 8"/>
                <a:gd name="T8" fmla="*/ 0 w 2"/>
                <a:gd name="T9" fmla="*/ 0 h 8"/>
              </a:gdLst>
              <a:ahLst/>
              <a:cxnLst>
                <a:cxn ang="0">
                  <a:pos x="T0" y="T1"/>
                </a:cxn>
                <a:cxn ang="0">
                  <a:pos x="T2" y="T3"/>
                </a:cxn>
                <a:cxn ang="0">
                  <a:pos x="T4" y="T5"/>
                </a:cxn>
                <a:cxn ang="0">
                  <a:pos x="T6" y="T7"/>
                </a:cxn>
                <a:cxn ang="0">
                  <a:pos x="T8" y="T9"/>
                </a:cxn>
              </a:cxnLst>
              <a:rect l="0" t="0" r="r" b="b"/>
              <a:pathLst>
                <a:path w="2" h="8">
                  <a:moveTo>
                    <a:pt x="0" y="0"/>
                  </a:moveTo>
                  <a:lnTo>
                    <a:pt x="2" y="8"/>
                  </a:lnTo>
                  <a:lnTo>
                    <a:pt x="2" y="2"/>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2"/>
            <p:cNvSpPr>
              <a:spLocks/>
            </p:cNvSpPr>
            <p:nvPr/>
          </p:nvSpPr>
          <p:spPr bwMode="auto">
            <a:xfrm>
              <a:off x="9676162" y="1551596"/>
              <a:ext cx="22359" cy="34554"/>
            </a:xfrm>
            <a:custGeom>
              <a:avLst/>
              <a:gdLst>
                <a:gd name="T0" fmla="*/ 0 w 11"/>
                <a:gd name="T1" fmla="*/ 8 h 17"/>
                <a:gd name="T2" fmla="*/ 11 w 11"/>
                <a:gd name="T3" fmla="*/ 17 h 17"/>
                <a:gd name="T4" fmla="*/ 11 w 11"/>
                <a:gd name="T5" fmla="*/ 8 h 17"/>
                <a:gd name="T6" fmla="*/ 11 w 11"/>
                <a:gd name="T7" fmla="*/ 0 h 17"/>
                <a:gd name="T8" fmla="*/ 0 w 11"/>
                <a:gd name="T9" fmla="*/ 8 h 17"/>
              </a:gdLst>
              <a:ahLst/>
              <a:cxnLst>
                <a:cxn ang="0">
                  <a:pos x="T0" y="T1"/>
                </a:cxn>
                <a:cxn ang="0">
                  <a:pos x="T2" y="T3"/>
                </a:cxn>
                <a:cxn ang="0">
                  <a:pos x="T4" y="T5"/>
                </a:cxn>
                <a:cxn ang="0">
                  <a:pos x="T6" y="T7"/>
                </a:cxn>
                <a:cxn ang="0">
                  <a:pos x="T8" y="T9"/>
                </a:cxn>
              </a:cxnLst>
              <a:rect l="0" t="0" r="r" b="b"/>
              <a:pathLst>
                <a:path w="11" h="17">
                  <a:moveTo>
                    <a:pt x="0" y="8"/>
                  </a:moveTo>
                  <a:lnTo>
                    <a:pt x="11" y="17"/>
                  </a:lnTo>
                  <a:lnTo>
                    <a:pt x="11" y="8"/>
                  </a:lnTo>
                  <a:lnTo>
                    <a:pt x="11" y="0"/>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3"/>
            <p:cNvSpPr>
              <a:spLocks/>
            </p:cNvSpPr>
            <p:nvPr/>
          </p:nvSpPr>
          <p:spPr bwMode="auto">
            <a:xfrm>
              <a:off x="9728720" y="1454321"/>
              <a:ext cx="8130" cy="4065"/>
            </a:xfrm>
            <a:custGeom>
              <a:avLst/>
              <a:gdLst>
                <a:gd name="T0" fmla="*/ 4 w 4"/>
                <a:gd name="T1" fmla="*/ 2 h 2"/>
                <a:gd name="T2" fmla="*/ 4 w 4"/>
                <a:gd name="T3" fmla="*/ 0 h 2"/>
                <a:gd name="T4" fmla="*/ 0 w 4"/>
                <a:gd name="T5" fmla="*/ 0 h 2"/>
                <a:gd name="T6" fmla="*/ 2 w 4"/>
                <a:gd name="T7" fmla="*/ 2 h 2"/>
                <a:gd name="T8" fmla="*/ 4 w 4"/>
                <a:gd name="T9" fmla="*/ 2 h 2"/>
              </a:gdLst>
              <a:ahLst/>
              <a:cxnLst>
                <a:cxn ang="0">
                  <a:pos x="T0" y="T1"/>
                </a:cxn>
                <a:cxn ang="0">
                  <a:pos x="T2" y="T3"/>
                </a:cxn>
                <a:cxn ang="0">
                  <a:pos x="T4" y="T5"/>
                </a:cxn>
                <a:cxn ang="0">
                  <a:pos x="T6" y="T7"/>
                </a:cxn>
                <a:cxn ang="0">
                  <a:pos x="T8" y="T9"/>
                </a:cxn>
              </a:cxnLst>
              <a:rect l="0" t="0" r="r" b="b"/>
              <a:pathLst>
                <a:path w="4" h="2">
                  <a:moveTo>
                    <a:pt x="4" y="2"/>
                  </a:moveTo>
                  <a:lnTo>
                    <a:pt x="4" y="0"/>
                  </a:lnTo>
                  <a:lnTo>
                    <a:pt x="0" y="0"/>
                  </a:lnTo>
                  <a:lnTo>
                    <a:pt x="2" y="2"/>
                  </a:ln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4"/>
            <p:cNvSpPr>
              <a:spLocks/>
            </p:cNvSpPr>
            <p:nvPr/>
          </p:nvSpPr>
          <p:spPr bwMode="auto">
            <a:xfrm>
              <a:off x="9655545" y="1490908"/>
              <a:ext cx="34554" cy="30489"/>
            </a:xfrm>
            <a:custGeom>
              <a:avLst/>
              <a:gdLst>
                <a:gd name="T0" fmla="*/ 17 w 17"/>
                <a:gd name="T1" fmla="*/ 9 h 15"/>
                <a:gd name="T2" fmla="*/ 6 w 17"/>
                <a:gd name="T3" fmla="*/ 0 h 15"/>
                <a:gd name="T4" fmla="*/ 0 w 17"/>
                <a:gd name="T5" fmla="*/ 5 h 15"/>
                <a:gd name="T6" fmla="*/ 4 w 17"/>
                <a:gd name="T7" fmla="*/ 9 h 15"/>
                <a:gd name="T8" fmla="*/ 12 w 17"/>
                <a:gd name="T9" fmla="*/ 15 h 15"/>
                <a:gd name="T10" fmla="*/ 17 w 17"/>
                <a:gd name="T11" fmla="*/ 9 h 15"/>
              </a:gdLst>
              <a:ahLst/>
              <a:cxnLst>
                <a:cxn ang="0">
                  <a:pos x="T0" y="T1"/>
                </a:cxn>
                <a:cxn ang="0">
                  <a:pos x="T2" y="T3"/>
                </a:cxn>
                <a:cxn ang="0">
                  <a:pos x="T4" y="T5"/>
                </a:cxn>
                <a:cxn ang="0">
                  <a:pos x="T6" y="T7"/>
                </a:cxn>
                <a:cxn ang="0">
                  <a:pos x="T8" y="T9"/>
                </a:cxn>
                <a:cxn ang="0">
                  <a:pos x="T10" y="T11"/>
                </a:cxn>
              </a:cxnLst>
              <a:rect l="0" t="0" r="r" b="b"/>
              <a:pathLst>
                <a:path w="17" h="15">
                  <a:moveTo>
                    <a:pt x="17" y="9"/>
                  </a:moveTo>
                  <a:lnTo>
                    <a:pt x="6" y="0"/>
                  </a:lnTo>
                  <a:lnTo>
                    <a:pt x="0" y="5"/>
                  </a:lnTo>
                  <a:lnTo>
                    <a:pt x="4" y="9"/>
                  </a:lnTo>
                  <a:lnTo>
                    <a:pt x="12" y="15"/>
                  </a:lnTo>
                  <a:lnTo>
                    <a:pt x="17"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5"/>
            <p:cNvSpPr>
              <a:spLocks/>
            </p:cNvSpPr>
            <p:nvPr/>
          </p:nvSpPr>
          <p:spPr bwMode="auto">
            <a:xfrm>
              <a:off x="9675872" y="1505136"/>
              <a:ext cx="18294" cy="24391"/>
            </a:xfrm>
            <a:custGeom>
              <a:avLst/>
              <a:gdLst>
                <a:gd name="T0" fmla="*/ 6 w 9"/>
                <a:gd name="T1" fmla="*/ 0 h 12"/>
                <a:gd name="T2" fmla="*/ 0 w 9"/>
                <a:gd name="T3" fmla="*/ 4 h 12"/>
                <a:gd name="T4" fmla="*/ 9 w 9"/>
                <a:gd name="T5" fmla="*/ 12 h 12"/>
                <a:gd name="T6" fmla="*/ 7 w 9"/>
                <a:gd name="T7" fmla="*/ 0 h 12"/>
                <a:gd name="T8" fmla="*/ 6 w 9"/>
                <a:gd name="T9" fmla="*/ 0 h 12"/>
              </a:gdLst>
              <a:ahLst/>
              <a:cxnLst>
                <a:cxn ang="0">
                  <a:pos x="T0" y="T1"/>
                </a:cxn>
                <a:cxn ang="0">
                  <a:pos x="T2" y="T3"/>
                </a:cxn>
                <a:cxn ang="0">
                  <a:pos x="T4" y="T5"/>
                </a:cxn>
                <a:cxn ang="0">
                  <a:pos x="T6" y="T7"/>
                </a:cxn>
                <a:cxn ang="0">
                  <a:pos x="T8" y="T9"/>
                </a:cxn>
              </a:cxnLst>
              <a:rect l="0" t="0" r="r" b="b"/>
              <a:pathLst>
                <a:path w="9" h="12">
                  <a:moveTo>
                    <a:pt x="6" y="0"/>
                  </a:moveTo>
                  <a:lnTo>
                    <a:pt x="0" y="4"/>
                  </a:lnTo>
                  <a:lnTo>
                    <a:pt x="9" y="12"/>
                  </a:lnTo>
                  <a:lnTo>
                    <a:pt x="7" y="0"/>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6"/>
            <p:cNvSpPr>
              <a:spLocks/>
            </p:cNvSpPr>
            <p:nvPr/>
          </p:nvSpPr>
          <p:spPr bwMode="auto">
            <a:xfrm>
              <a:off x="9663676" y="1497006"/>
              <a:ext cx="12196" cy="12196"/>
            </a:xfrm>
            <a:custGeom>
              <a:avLst/>
              <a:gdLst>
                <a:gd name="T0" fmla="*/ 0 w 6"/>
                <a:gd name="T1" fmla="*/ 0 h 6"/>
                <a:gd name="T2" fmla="*/ 6 w 6"/>
                <a:gd name="T3" fmla="*/ 6 h 6"/>
                <a:gd name="T4" fmla="*/ 6 w 6"/>
                <a:gd name="T5" fmla="*/ 6 h 6"/>
                <a:gd name="T6" fmla="*/ 0 w 6"/>
                <a:gd name="T7" fmla="*/ 0 h 6"/>
              </a:gdLst>
              <a:ahLst/>
              <a:cxnLst>
                <a:cxn ang="0">
                  <a:pos x="T0" y="T1"/>
                </a:cxn>
                <a:cxn ang="0">
                  <a:pos x="T2" y="T3"/>
                </a:cxn>
                <a:cxn ang="0">
                  <a:pos x="T4" y="T5"/>
                </a:cxn>
                <a:cxn ang="0">
                  <a:pos x="T6" y="T7"/>
                </a:cxn>
              </a:cxnLst>
              <a:rect l="0" t="0" r="r" b="b"/>
              <a:pathLst>
                <a:path w="6" h="6">
                  <a:moveTo>
                    <a:pt x="0" y="0"/>
                  </a:moveTo>
                  <a:lnTo>
                    <a:pt x="6" y="6"/>
                  </a:lnTo>
                  <a:lnTo>
                    <a:pt x="6" y="6"/>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7"/>
            <p:cNvSpPr>
              <a:spLocks/>
            </p:cNvSpPr>
            <p:nvPr/>
          </p:nvSpPr>
          <p:spPr bwMode="auto">
            <a:xfrm>
              <a:off x="9679937" y="1513267"/>
              <a:ext cx="22359" cy="26424"/>
            </a:xfrm>
            <a:custGeom>
              <a:avLst/>
              <a:gdLst>
                <a:gd name="T0" fmla="*/ 0 w 11"/>
                <a:gd name="T1" fmla="*/ 2 h 13"/>
                <a:gd name="T2" fmla="*/ 11 w 11"/>
                <a:gd name="T3" fmla="*/ 13 h 13"/>
                <a:gd name="T4" fmla="*/ 9 w 11"/>
                <a:gd name="T5" fmla="*/ 9 h 13"/>
                <a:gd name="T6" fmla="*/ 2 w 11"/>
                <a:gd name="T7" fmla="*/ 0 h 13"/>
                <a:gd name="T8" fmla="*/ 0 w 11"/>
                <a:gd name="T9" fmla="*/ 2 h 13"/>
              </a:gdLst>
              <a:ahLst/>
              <a:cxnLst>
                <a:cxn ang="0">
                  <a:pos x="T0" y="T1"/>
                </a:cxn>
                <a:cxn ang="0">
                  <a:pos x="T2" y="T3"/>
                </a:cxn>
                <a:cxn ang="0">
                  <a:pos x="T4" y="T5"/>
                </a:cxn>
                <a:cxn ang="0">
                  <a:pos x="T6" y="T7"/>
                </a:cxn>
                <a:cxn ang="0">
                  <a:pos x="T8" y="T9"/>
                </a:cxn>
              </a:cxnLst>
              <a:rect l="0" t="0" r="r" b="b"/>
              <a:pathLst>
                <a:path w="11" h="13">
                  <a:moveTo>
                    <a:pt x="0" y="2"/>
                  </a:moveTo>
                  <a:lnTo>
                    <a:pt x="11" y="13"/>
                  </a:lnTo>
                  <a:lnTo>
                    <a:pt x="9" y="9"/>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88"/>
            <p:cNvSpPr>
              <a:spLocks/>
            </p:cNvSpPr>
            <p:nvPr/>
          </p:nvSpPr>
          <p:spPr bwMode="auto">
            <a:xfrm>
              <a:off x="9653513" y="1492940"/>
              <a:ext cx="6098" cy="8130"/>
            </a:xfrm>
            <a:custGeom>
              <a:avLst/>
              <a:gdLst>
                <a:gd name="T0" fmla="*/ 0 w 3"/>
                <a:gd name="T1" fmla="*/ 2 h 4"/>
                <a:gd name="T2" fmla="*/ 3 w 3"/>
                <a:gd name="T3" fmla="*/ 4 h 4"/>
                <a:gd name="T4" fmla="*/ 1 w 3"/>
                <a:gd name="T5" fmla="*/ 0 h 4"/>
                <a:gd name="T6" fmla="*/ 0 w 3"/>
                <a:gd name="T7" fmla="*/ 2 h 4"/>
              </a:gdLst>
              <a:ahLst/>
              <a:cxnLst>
                <a:cxn ang="0">
                  <a:pos x="T0" y="T1"/>
                </a:cxn>
                <a:cxn ang="0">
                  <a:pos x="T2" y="T3"/>
                </a:cxn>
                <a:cxn ang="0">
                  <a:pos x="T4" y="T5"/>
                </a:cxn>
                <a:cxn ang="0">
                  <a:pos x="T6" y="T7"/>
                </a:cxn>
              </a:cxnLst>
              <a:rect l="0" t="0" r="r" b="b"/>
              <a:pathLst>
                <a:path w="3" h="4">
                  <a:moveTo>
                    <a:pt x="0" y="2"/>
                  </a:moveTo>
                  <a:lnTo>
                    <a:pt x="3" y="4"/>
                  </a:lnTo>
                  <a:lnTo>
                    <a:pt x="1"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9"/>
            <p:cNvSpPr>
              <a:spLocks/>
            </p:cNvSpPr>
            <p:nvPr/>
          </p:nvSpPr>
          <p:spPr bwMode="auto">
            <a:xfrm>
              <a:off x="9629412" y="1482487"/>
              <a:ext cx="22359" cy="22359"/>
            </a:xfrm>
            <a:custGeom>
              <a:avLst/>
              <a:gdLst>
                <a:gd name="T0" fmla="*/ 6 w 11"/>
                <a:gd name="T1" fmla="*/ 11 h 11"/>
                <a:gd name="T2" fmla="*/ 11 w 11"/>
                <a:gd name="T3" fmla="*/ 6 h 11"/>
                <a:gd name="T4" fmla="*/ 4 w 11"/>
                <a:gd name="T5" fmla="*/ 0 h 11"/>
                <a:gd name="T6" fmla="*/ 4 w 11"/>
                <a:gd name="T7" fmla="*/ 2 h 11"/>
                <a:gd name="T8" fmla="*/ 0 w 11"/>
                <a:gd name="T9" fmla="*/ 4 h 11"/>
                <a:gd name="T10" fmla="*/ 6 w 11"/>
                <a:gd name="T11" fmla="*/ 11 h 11"/>
              </a:gdLst>
              <a:ahLst/>
              <a:cxnLst>
                <a:cxn ang="0">
                  <a:pos x="T0" y="T1"/>
                </a:cxn>
                <a:cxn ang="0">
                  <a:pos x="T2" y="T3"/>
                </a:cxn>
                <a:cxn ang="0">
                  <a:pos x="T4" y="T5"/>
                </a:cxn>
                <a:cxn ang="0">
                  <a:pos x="T6" y="T7"/>
                </a:cxn>
                <a:cxn ang="0">
                  <a:pos x="T8" y="T9"/>
                </a:cxn>
                <a:cxn ang="0">
                  <a:pos x="T10" y="T11"/>
                </a:cxn>
              </a:cxnLst>
              <a:rect l="0" t="0" r="r" b="b"/>
              <a:pathLst>
                <a:path w="11" h="11">
                  <a:moveTo>
                    <a:pt x="6" y="11"/>
                  </a:moveTo>
                  <a:lnTo>
                    <a:pt x="11" y="6"/>
                  </a:lnTo>
                  <a:lnTo>
                    <a:pt x="4" y="0"/>
                  </a:lnTo>
                  <a:lnTo>
                    <a:pt x="4" y="2"/>
                  </a:lnTo>
                  <a:lnTo>
                    <a:pt x="0" y="4"/>
                  </a:lnTo>
                  <a:lnTo>
                    <a:pt x="6" y="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0"/>
            <p:cNvSpPr>
              <a:spLocks/>
            </p:cNvSpPr>
            <p:nvPr/>
          </p:nvSpPr>
          <p:spPr bwMode="auto">
            <a:xfrm>
              <a:off x="9629412" y="1494682"/>
              <a:ext cx="14228" cy="14228"/>
            </a:xfrm>
            <a:custGeom>
              <a:avLst/>
              <a:gdLst>
                <a:gd name="T0" fmla="*/ 0 w 7"/>
                <a:gd name="T1" fmla="*/ 0 h 7"/>
                <a:gd name="T2" fmla="*/ 0 w 7"/>
                <a:gd name="T3" fmla="*/ 0 h 7"/>
                <a:gd name="T4" fmla="*/ 6 w 7"/>
                <a:gd name="T5" fmla="*/ 7 h 7"/>
                <a:gd name="T6" fmla="*/ 7 w 7"/>
                <a:gd name="T7" fmla="*/ 5 h 7"/>
                <a:gd name="T8" fmla="*/ 0 w 7"/>
                <a:gd name="T9" fmla="*/ 0 h 7"/>
              </a:gdLst>
              <a:ahLst/>
              <a:cxnLst>
                <a:cxn ang="0">
                  <a:pos x="T0" y="T1"/>
                </a:cxn>
                <a:cxn ang="0">
                  <a:pos x="T2" y="T3"/>
                </a:cxn>
                <a:cxn ang="0">
                  <a:pos x="T4" y="T5"/>
                </a:cxn>
                <a:cxn ang="0">
                  <a:pos x="T6" y="T7"/>
                </a:cxn>
                <a:cxn ang="0">
                  <a:pos x="T8" y="T9"/>
                </a:cxn>
              </a:cxnLst>
              <a:rect l="0" t="0" r="r" b="b"/>
              <a:pathLst>
                <a:path w="7" h="7">
                  <a:moveTo>
                    <a:pt x="0" y="0"/>
                  </a:moveTo>
                  <a:lnTo>
                    <a:pt x="0" y="0"/>
                  </a:lnTo>
                  <a:lnTo>
                    <a:pt x="6" y="7"/>
                  </a:lnTo>
                  <a:lnTo>
                    <a:pt x="7" y="5"/>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1"/>
            <p:cNvSpPr>
              <a:spLocks/>
            </p:cNvSpPr>
            <p:nvPr/>
          </p:nvSpPr>
          <p:spPr bwMode="auto">
            <a:xfrm>
              <a:off x="8984028" y="1597358"/>
              <a:ext cx="695155" cy="668731"/>
            </a:xfrm>
            <a:custGeom>
              <a:avLst/>
              <a:gdLst>
                <a:gd name="T0" fmla="*/ 175 w 182"/>
                <a:gd name="T1" fmla="*/ 0 h 173"/>
                <a:gd name="T2" fmla="*/ 143 w 182"/>
                <a:gd name="T3" fmla="*/ 25 h 173"/>
                <a:gd name="T4" fmla="*/ 143 w 182"/>
                <a:gd name="T5" fmla="*/ 88 h 173"/>
                <a:gd name="T6" fmla="*/ 141 w 182"/>
                <a:gd name="T7" fmla="*/ 113 h 173"/>
                <a:gd name="T8" fmla="*/ 135 w 182"/>
                <a:gd name="T9" fmla="*/ 126 h 173"/>
                <a:gd name="T10" fmla="*/ 88 w 182"/>
                <a:gd name="T11" fmla="*/ 140 h 173"/>
                <a:gd name="T12" fmla="*/ 42 w 182"/>
                <a:gd name="T13" fmla="*/ 126 h 173"/>
                <a:gd name="T14" fmla="*/ 35 w 182"/>
                <a:gd name="T15" fmla="*/ 113 h 173"/>
                <a:gd name="T16" fmla="*/ 35 w 182"/>
                <a:gd name="T17" fmla="*/ 108 h 173"/>
                <a:gd name="T18" fmla="*/ 0 w 182"/>
                <a:gd name="T19" fmla="*/ 141 h 173"/>
                <a:gd name="T20" fmla="*/ 17 w 182"/>
                <a:gd name="T21" fmla="*/ 158 h 173"/>
                <a:gd name="T22" fmla="*/ 87 w 182"/>
                <a:gd name="T23" fmla="*/ 173 h 173"/>
                <a:gd name="T24" fmla="*/ 138 w 182"/>
                <a:gd name="T25" fmla="*/ 167 h 173"/>
                <a:gd name="T26" fmla="*/ 178 w 182"/>
                <a:gd name="T27" fmla="*/ 130 h 173"/>
                <a:gd name="T28" fmla="*/ 182 w 182"/>
                <a:gd name="T29" fmla="*/ 100 h 173"/>
                <a:gd name="T30" fmla="*/ 182 w 182"/>
                <a:gd name="T31" fmla="*/ 12 h 173"/>
                <a:gd name="T32" fmla="*/ 149 w 182"/>
                <a:gd name="T33" fmla="*/ 30 h 173"/>
                <a:gd name="T34" fmla="*/ 182 w 182"/>
                <a:gd name="T35" fmla="*/ 12 h 173"/>
                <a:gd name="T36" fmla="*/ 182 w 182"/>
                <a:gd name="T37" fmla="*/ 5 h 173"/>
                <a:gd name="T38" fmla="*/ 175 w 182"/>
                <a:gd name="T39"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173">
                  <a:moveTo>
                    <a:pt x="175" y="0"/>
                  </a:moveTo>
                  <a:cubicBezTo>
                    <a:pt x="143" y="25"/>
                    <a:pt x="143" y="25"/>
                    <a:pt x="143" y="25"/>
                  </a:cubicBezTo>
                  <a:cubicBezTo>
                    <a:pt x="143" y="88"/>
                    <a:pt x="143" y="88"/>
                    <a:pt x="143" y="88"/>
                  </a:cubicBezTo>
                  <a:cubicBezTo>
                    <a:pt x="143" y="99"/>
                    <a:pt x="143" y="108"/>
                    <a:pt x="141" y="113"/>
                  </a:cubicBezTo>
                  <a:cubicBezTo>
                    <a:pt x="140" y="118"/>
                    <a:pt x="138" y="123"/>
                    <a:pt x="135" y="126"/>
                  </a:cubicBezTo>
                  <a:cubicBezTo>
                    <a:pt x="126" y="136"/>
                    <a:pt x="110" y="140"/>
                    <a:pt x="88" y="140"/>
                  </a:cubicBezTo>
                  <a:cubicBezTo>
                    <a:pt x="67" y="140"/>
                    <a:pt x="51" y="136"/>
                    <a:pt x="42" y="126"/>
                  </a:cubicBezTo>
                  <a:cubicBezTo>
                    <a:pt x="39" y="123"/>
                    <a:pt x="37" y="118"/>
                    <a:pt x="35" y="113"/>
                  </a:cubicBezTo>
                  <a:cubicBezTo>
                    <a:pt x="35" y="111"/>
                    <a:pt x="35" y="110"/>
                    <a:pt x="35" y="108"/>
                  </a:cubicBezTo>
                  <a:cubicBezTo>
                    <a:pt x="0" y="141"/>
                    <a:pt x="0" y="141"/>
                    <a:pt x="0" y="141"/>
                  </a:cubicBezTo>
                  <a:cubicBezTo>
                    <a:pt x="4" y="148"/>
                    <a:pt x="9" y="154"/>
                    <a:pt x="17" y="158"/>
                  </a:cubicBezTo>
                  <a:cubicBezTo>
                    <a:pt x="33" y="168"/>
                    <a:pt x="56" y="173"/>
                    <a:pt x="87" y="173"/>
                  </a:cubicBezTo>
                  <a:cubicBezTo>
                    <a:pt x="107" y="173"/>
                    <a:pt x="124" y="171"/>
                    <a:pt x="138" y="167"/>
                  </a:cubicBezTo>
                  <a:cubicBezTo>
                    <a:pt x="178" y="130"/>
                    <a:pt x="178" y="130"/>
                    <a:pt x="178" y="130"/>
                  </a:cubicBezTo>
                  <a:cubicBezTo>
                    <a:pt x="181" y="122"/>
                    <a:pt x="182" y="112"/>
                    <a:pt x="182" y="100"/>
                  </a:cubicBezTo>
                  <a:cubicBezTo>
                    <a:pt x="182" y="12"/>
                    <a:pt x="182" y="12"/>
                    <a:pt x="182" y="12"/>
                  </a:cubicBezTo>
                  <a:cubicBezTo>
                    <a:pt x="149" y="30"/>
                    <a:pt x="149" y="30"/>
                    <a:pt x="149" y="30"/>
                  </a:cubicBezTo>
                  <a:cubicBezTo>
                    <a:pt x="182" y="12"/>
                    <a:pt x="182" y="12"/>
                    <a:pt x="182" y="12"/>
                  </a:cubicBezTo>
                  <a:cubicBezTo>
                    <a:pt x="182" y="5"/>
                    <a:pt x="182" y="5"/>
                    <a:pt x="182" y="5"/>
                  </a:cubicBezTo>
                  <a:lnTo>
                    <a:pt x="17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1" name="Rectangle 92"/>
            <p:cNvSpPr>
              <a:spLocks noChangeArrowheads="1"/>
            </p:cNvSpPr>
            <p:nvPr/>
          </p:nvSpPr>
          <p:spPr bwMode="auto">
            <a:xfrm>
              <a:off x="9706361" y="1466516"/>
              <a:ext cx="8130"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3"/>
            <p:cNvSpPr>
              <a:spLocks/>
            </p:cNvSpPr>
            <p:nvPr/>
          </p:nvSpPr>
          <p:spPr bwMode="auto">
            <a:xfrm>
              <a:off x="9679937" y="1466516"/>
              <a:ext cx="8130" cy="4065"/>
            </a:xfrm>
            <a:custGeom>
              <a:avLst/>
              <a:gdLst>
                <a:gd name="T0" fmla="*/ 4 w 4"/>
                <a:gd name="T1" fmla="*/ 0 h 2"/>
                <a:gd name="T2" fmla="*/ 2 w 4"/>
                <a:gd name="T3" fmla="*/ 0 h 2"/>
                <a:gd name="T4" fmla="*/ 0 w 4"/>
                <a:gd name="T5" fmla="*/ 0 h 2"/>
                <a:gd name="T6" fmla="*/ 2 w 4"/>
                <a:gd name="T7" fmla="*/ 2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lnTo>
                    <a:pt x="2" y="0"/>
                  </a:lnTo>
                  <a:lnTo>
                    <a:pt x="0" y="0"/>
                  </a:lnTo>
                  <a:lnTo>
                    <a:pt x="2"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4"/>
            <p:cNvSpPr>
              <a:spLocks/>
            </p:cNvSpPr>
            <p:nvPr/>
          </p:nvSpPr>
          <p:spPr bwMode="auto">
            <a:xfrm>
              <a:off x="9710426" y="1462451"/>
              <a:ext cx="14228" cy="16261"/>
            </a:xfrm>
            <a:custGeom>
              <a:avLst/>
              <a:gdLst>
                <a:gd name="T0" fmla="*/ 4 w 7"/>
                <a:gd name="T1" fmla="*/ 8 h 8"/>
                <a:gd name="T2" fmla="*/ 7 w 7"/>
                <a:gd name="T3" fmla="*/ 6 h 8"/>
                <a:gd name="T4" fmla="*/ 5 w 7"/>
                <a:gd name="T5" fmla="*/ 0 h 8"/>
                <a:gd name="T6" fmla="*/ 0 w 7"/>
                <a:gd name="T7" fmla="*/ 0 h 8"/>
                <a:gd name="T8" fmla="*/ 2 w 7"/>
                <a:gd name="T9" fmla="*/ 4 h 8"/>
                <a:gd name="T10" fmla="*/ 4 w 7"/>
                <a:gd name="T11" fmla="*/ 8 h 8"/>
              </a:gdLst>
              <a:ahLst/>
              <a:cxnLst>
                <a:cxn ang="0">
                  <a:pos x="T0" y="T1"/>
                </a:cxn>
                <a:cxn ang="0">
                  <a:pos x="T2" y="T3"/>
                </a:cxn>
                <a:cxn ang="0">
                  <a:pos x="T4" y="T5"/>
                </a:cxn>
                <a:cxn ang="0">
                  <a:pos x="T6" y="T7"/>
                </a:cxn>
                <a:cxn ang="0">
                  <a:pos x="T8" y="T9"/>
                </a:cxn>
                <a:cxn ang="0">
                  <a:pos x="T10" y="T11"/>
                </a:cxn>
              </a:cxnLst>
              <a:rect l="0" t="0" r="r" b="b"/>
              <a:pathLst>
                <a:path w="7" h="8">
                  <a:moveTo>
                    <a:pt x="4" y="8"/>
                  </a:moveTo>
                  <a:lnTo>
                    <a:pt x="7" y="6"/>
                  </a:lnTo>
                  <a:lnTo>
                    <a:pt x="5" y="0"/>
                  </a:lnTo>
                  <a:lnTo>
                    <a:pt x="0" y="0"/>
                  </a:lnTo>
                  <a:lnTo>
                    <a:pt x="2" y="4"/>
                  </a:lnTo>
                  <a:lnTo>
                    <a:pt x="4"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5"/>
            <p:cNvSpPr>
              <a:spLocks/>
            </p:cNvSpPr>
            <p:nvPr/>
          </p:nvSpPr>
          <p:spPr bwMode="auto">
            <a:xfrm>
              <a:off x="9720589" y="1474647"/>
              <a:ext cx="12196" cy="12196"/>
            </a:xfrm>
            <a:custGeom>
              <a:avLst/>
              <a:gdLst>
                <a:gd name="T0" fmla="*/ 1 w 3"/>
                <a:gd name="T1" fmla="*/ 3 h 3"/>
                <a:gd name="T2" fmla="*/ 3 w 3"/>
                <a:gd name="T3" fmla="*/ 2 h 3"/>
                <a:gd name="T4" fmla="*/ 2 w 3"/>
                <a:gd name="T5" fmla="*/ 0 h 3"/>
                <a:gd name="T6" fmla="*/ 0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3"/>
                    <a:pt x="3" y="2"/>
                    <a:pt x="3" y="2"/>
                  </a:cubicBezTo>
                  <a:cubicBezTo>
                    <a:pt x="2" y="0"/>
                    <a:pt x="2" y="0"/>
                    <a:pt x="2" y="0"/>
                  </a:cubicBezTo>
                  <a:cubicBezTo>
                    <a:pt x="0" y="1"/>
                    <a:pt x="0" y="1"/>
                    <a:pt x="0" y="1"/>
                  </a:cubicBezTo>
                  <a:lnTo>
                    <a:pt x="1"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6"/>
            <p:cNvSpPr>
              <a:spLocks/>
            </p:cNvSpPr>
            <p:nvPr/>
          </p:nvSpPr>
          <p:spPr bwMode="auto">
            <a:xfrm>
              <a:off x="9667741" y="1462451"/>
              <a:ext cx="12196" cy="8130"/>
            </a:xfrm>
            <a:custGeom>
              <a:avLst/>
              <a:gdLst>
                <a:gd name="T0" fmla="*/ 6 w 6"/>
                <a:gd name="T1" fmla="*/ 2 h 4"/>
                <a:gd name="T2" fmla="*/ 6 w 6"/>
                <a:gd name="T3" fmla="*/ 0 h 4"/>
                <a:gd name="T4" fmla="*/ 0 w 6"/>
                <a:gd name="T5" fmla="*/ 0 h 4"/>
                <a:gd name="T6" fmla="*/ 4 w 6"/>
                <a:gd name="T7" fmla="*/ 4 h 4"/>
                <a:gd name="T8" fmla="*/ 6 w 6"/>
                <a:gd name="T9" fmla="*/ 2 h 4"/>
              </a:gdLst>
              <a:ahLst/>
              <a:cxnLst>
                <a:cxn ang="0">
                  <a:pos x="T0" y="T1"/>
                </a:cxn>
                <a:cxn ang="0">
                  <a:pos x="T2" y="T3"/>
                </a:cxn>
                <a:cxn ang="0">
                  <a:pos x="T4" y="T5"/>
                </a:cxn>
                <a:cxn ang="0">
                  <a:pos x="T6" y="T7"/>
                </a:cxn>
                <a:cxn ang="0">
                  <a:pos x="T8" y="T9"/>
                </a:cxn>
              </a:cxnLst>
              <a:rect l="0" t="0" r="r" b="b"/>
              <a:pathLst>
                <a:path w="6" h="4">
                  <a:moveTo>
                    <a:pt x="6" y="2"/>
                  </a:moveTo>
                  <a:lnTo>
                    <a:pt x="6" y="0"/>
                  </a:lnTo>
                  <a:lnTo>
                    <a:pt x="0" y="0"/>
                  </a:lnTo>
                  <a:lnTo>
                    <a:pt x="4" y="4"/>
                  </a:lnTo>
                  <a:lnTo>
                    <a:pt x="6"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7"/>
            <p:cNvSpPr>
              <a:spLocks/>
            </p:cNvSpPr>
            <p:nvPr/>
          </p:nvSpPr>
          <p:spPr bwMode="auto">
            <a:xfrm>
              <a:off x="9667741" y="1466516"/>
              <a:ext cx="8130" cy="12196"/>
            </a:xfrm>
            <a:custGeom>
              <a:avLst/>
              <a:gdLst>
                <a:gd name="T0" fmla="*/ 4 w 4"/>
                <a:gd name="T1" fmla="*/ 6 h 6"/>
                <a:gd name="T2" fmla="*/ 4 w 4"/>
                <a:gd name="T3" fmla="*/ 4 h 6"/>
                <a:gd name="T4" fmla="*/ 2 w 4"/>
                <a:gd name="T5" fmla="*/ 0 h 6"/>
                <a:gd name="T6" fmla="*/ 0 w 4"/>
                <a:gd name="T7" fmla="*/ 0 h 6"/>
                <a:gd name="T8" fmla="*/ 2 w 4"/>
                <a:gd name="T9" fmla="*/ 2 h 6"/>
                <a:gd name="T10" fmla="*/ 4 w 4"/>
                <a:gd name="T11" fmla="*/ 6 h 6"/>
              </a:gdLst>
              <a:ahLst/>
              <a:cxnLst>
                <a:cxn ang="0">
                  <a:pos x="T0" y="T1"/>
                </a:cxn>
                <a:cxn ang="0">
                  <a:pos x="T2" y="T3"/>
                </a:cxn>
                <a:cxn ang="0">
                  <a:pos x="T4" y="T5"/>
                </a:cxn>
                <a:cxn ang="0">
                  <a:pos x="T6" y="T7"/>
                </a:cxn>
                <a:cxn ang="0">
                  <a:pos x="T8" y="T9"/>
                </a:cxn>
                <a:cxn ang="0">
                  <a:pos x="T10" y="T11"/>
                </a:cxn>
              </a:cxnLst>
              <a:rect l="0" t="0" r="r" b="b"/>
              <a:pathLst>
                <a:path w="4" h="6">
                  <a:moveTo>
                    <a:pt x="4" y="6"/>
                  </a:moveTo>
                  <a:lnTo>
                    <a:pt x="4" y="4"/>
                  </a:lnTo>
                  <a:lnTo>
                    <a:pt x="2" y="0"/>
                  </a:lnTo>
                  <a:lnTo>
                    <a:pt x="0" y="0"/>
                  </a:lnTo>
                  <a:lnTo>
                    <a:pt x="2" y="2"/>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98"/>
            <p:cNvSpPr>
              <a:spLocks/>
            </p:cNvSpPr>
            <p:nvPr/>
          </p:nvSpPr>
          <p:spPr bwMode="auto">
            <a:xfrm>
              <a:off x="9688067" y="1501071"/>
              <a:ext cx="10163" cy="12196"/>
            </a:xfrm>
            <a:custGeom>
              <a:avLst/>
              <a:gdLst>
                <a:gd name="T0" fmla="*/ 1 w 3"/>
                <a:gd name="T1" fmla="*/ 0 h 3"/>
                <a:gd name="T2" fmla="*/ 0 w 3"/>
                <a:gd name="T3" fmla="*/ 1 h 3"/>
                <a:gd name="T4" fmla="*/ 0 w 3"/>
                <a:gd name="T5" fmla="*/ 1 h 3"/>
                <a:gd name="T6" fmla="*/ 3 w 3"/>
                <a:gd name="T7" fmla="*/ 3 h 3"/>
                <a:gd name="T8" fmla="*/ 3 w 3"/>
                <a:gd name="T9" fmla="*/ 3 h 3"/>
                <a:gd name="T10" fmla="*/ 1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1" y="0"/>
                  </a:moveTo>
                  <a:cubicBezTo>
                    <a:pt x="0" y="1"/>
                    <a:pt x="0" y="1"/>
                    <a:pt x="0" y="1"/>
                  </a:cubicBezTo>
                  <a:cubicBezTo>
                    <a:pt x="0" y="1"/>
                    <a:pt x="0" y="1"/>
                    <a:pt x="0" y="1"/>
                  </a:cubicBezTo>
                  <a:cubicBezTo>
                    <a:pt x="3" y="3"/>
                    <a:pt x="3" y="3"/>
                    <a:pt x="3" y="3"/>
                  </a:cubicBezTo>
                  <a:cubicBezTo>
                    <a:pt x="3" y="3"/>
                    <a:pt x="3" y="3"/>
                    <a:pt x="3" y="3"/>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99"/>
            <p:cNvSpPr>
              <a:spLocks/>
            </p:cNvSpPr>
            <p:nvPr/>
          </p:nvSpPr>
          <p:spPr bwMode="auto">
            <a:xfrm>
              <a:off x="9698230" y="1505136"/>
              <a:ext cx="8130" cy="26424"/>
            </a:xfrm>
            <a:custGeom>
              <a:avLst/>
              <a:gdLst>
                <a:gd name="T0" fmla="*/ 1 w 2"/>
                <a:gd name="T1" fmla="*/ 6 h 7"/>
                <a:gd name="T2" fmla="*/ 2 w 2"/>
                <a:gd name="T3" fmla="*/ 7 h 7"/>
                <a:gd name="T4" fmla="*/ 2 w 2"/>
                <a:gd name="T5" fmla="*/ 5 h 7"/>
                <a:gd name="T6" fmla="*/ 2 w 2"/>
                <a:gd name="T7" fmla="*/ 3 h 7"/>
                <a:gd name="T8" fmla="*/ 0 w 2"/>
                <a:gd name="T9" fmla="*/ 0 h 7"/>
                <a:gd name="T10" fmla="*/ 1 w 2"/>
                <a:gd name="T11" fmla="*/ 6 h 7"/>
              </a:gdLst>
              <a:ahLst/>
              <a:cxnLst>
                <a:cxn ang="0">
                  <a:pos x="T0" y="T1"/>
                </a:cxn>
                <a:cxn ang="0">
                  <a:pos x="T2" y="T3"/>
                </a:cxn>
                <a:cxn ang="0">
                  <a:pos x="T4" y="T5"/>
                </a:cxn>
                <a:cxn ang="0">
                  <a:pos x="T6" y="T7"/>
                </a:cxn>
                <a:cxn ang="0">
                  <a:pos x="T8" y="T9"/>
                </a:cxn>
                <a:cxn ang="0">
                  <a:pos x="T10" y="T11"/>
                </a:cxn>
              </a:cxnLst>
              <a:rect l="0" t="0" r="r" b="b"/>
              <a:pathLst>
                <a:path w="2" h="7">
                  <a:moveTo>
                    <a:pt x="1" y="6"/>
                  </a:moveTo>
                  <a:cubicBezTo>
                    <a:pt x="2" y="7"/>
                    <a:pt x="2" y="7"/>
                    <a:pt x="2" y="7"/>
                  </a:cubicBezTo>
                  <a:cubicBezTo>
                    <a:pt x="2" y="5"/>
                    <a:pt x="2" y="5"/>
                    <a:pt x="2" y="5"/>
                  </a:cubicBezTo>
                  <a:cubicBezTo>
                    <a:pt x="2" y="4"/>
                    <a:pt x="2" y="3"/>
                    <a:pt x="2" y="3"/>
                  </a:cubicBezTo>
                  <a:cubicBezTo>
                    <a:pt x="0" y="0"/>
                    <a:pt x="0" y="0"/>
                    <a:pt x="0" y="0"/>
                  </a:cubicBezTo>
                  <a:lnTo>
                    <a:pt x="1"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0"/>
            <p:cNvSpPr>
              <a:spLocks/>
            </p:cNvSpPr>
            <p:nvPr/>
          </p:nvSpPr>
          <p:spPr bwMode="auto">
            <a:xfrm>
              <a:off x="9526736" y="1493695"/>
              <a:ext cx="38620" cy="46750"/>
            </a:xfrm>
            <a:custGeom>
              <a:avLst/>
              <a:gdLst>
                <a:gd name="T0" fmla="*/ 7 w 10"/>
                <a:gd name="T1" fmla="*/ 0 h 12"/>
                <a:gd name="T2" fmla="*/ 0 w 10"/>
                <a:gd name="T3" fmla="*/ 7 h 12"/>
                <a:gd name="T4" fmla="*/ 1 w 10"/>
                <a:gd name="T5" fmla="*/ 12 h 12"/>
                <a:gd name="T6" fmla="*/ 10 w 10"/>
                <a:gd name="T7" fmla="*/ 3 h 12"/>
                <a:gd name="T8" fmla="*/ 7 w 10"/>
                <a:gd name="T9" fmla="*/ 0 h 12"/>
              </a:gdLst>
              <a:ahLst/>
              <a:cxnLst>
                <a:cxn ang="0">
                  <a:pos x="T0" y="T1"/>
                </a:cxn>
                <a:cxn ang="0">
                  <a:pos x="T2" y="T3"/>
                </a:cxn>
                <a:cxn ang="0">
                  <a:pos x="T4" y="T5"/>
                </a:cxn>
                <a:cxn ang="0">
                  <a:pos x="T6" y="T7"/>
                </a:cxn>
                <a:cxn ang="0">
                  <a:pos x="T8" y="T9"/>
                </a:cxn>
              </a:cxnLst>
              <a:rect l="0" t="0" r="r" b="b"/>
              <a:pathLst>
                <a:path w="10" h="12">
                  <a:moveTo>
                    <a:pt x="7" y="0"/>
                  </a:moveTo>
                  <a:cubicBezTo>
                    <a:pt x="0" y="7"/>
                    <a:pt x="0" y="7"/>
                    <a:pt x="0" y="7"/>
                  </a:cubicBezTo>
                  <a:cubicBezTo>
                    <a:pt x="1" y="8"/>
                    <a:pt x="1" y="10"/>
                    <a:pt x="1" y="12"/>
                  </a:cubicBezTo>
                  <a:cubicBezTo>
                    <a:pt x="10" y="3"/>
                    <a:pt x="10" y="3"/>
                    <a:pt x="10" y="3"/>
                  </a:cubicBezTo>
                  <a:lnTo>
                    <a:pt x="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1"/>
            <p:cNvSpPr>
              <a:spLocks/>
            </p:cNvSpPr>
            <p:nvPr/>
          </p:nvSpPr>
          <p:spPr bwMode="auto">
            <a:xfrm>
              <a:off x="9518606" y="1485564"/>
              <a:ext cx="34554" cy="34554"/>
            </a:xfrm>
            <a:custGeom>
              <a:avLst/>
              <a:gdLst>
                <a:gd name="T0" fmla="*/ 6 w 9"/>
                <a:gd name="T1" fmla="*/ 0 h 9"/>
                <a:gd name="T2" fmla="*/ 0 w 9"/>
                <a:gd name="T3" fmla="*/ 7 h 9"/>
                <a:gd name="T4" fmla="*/ 1 w 9"/>
                <a:gd name="T5" fmla="*/ 8 h 9"/>
                <a:gd name="T6" fmla="*/ 2 w 9"/>
                <a:gd name="T7" fmla="*/ 9 h 9"/>
                <a:gd name="T8" fmla="*/ 9 w 9"/>
                <a:gd name="T9" fmla="*/ 2 h 9"/>
                <a:gd name="T10" fmla="*/ 6 w 9"/>
                <a:gd name="T11" fmla="*/ 0 h 9"/>
              </a:gdLst>
              <a:ahLst/>
              <a:cxnLst>
                <a:cxn ang="0">
                  <a:pos x="T0" y="T1"/>
                </a:cxn>
                <a:cxn ang="0">
                  <a:pos x="T2" y="T3"/>
                </a:cxn>
                <a:cxn ang="0">
                  <a:pos x="T4" y="T5"/>
                </a:cxn>
                <a:cxn ang="0">
                  <a:pos x="T6" y="T7"/>
                </a:cxn>
                <a:cxn ang="0">
                  <a:pos x="T8" y="T9"/>
                </a:cxn>
                <a:cxn ang="0">
                  <a:pos x="T10" y="T11"/>
                </a:cxn>
              </a:cxnLst>
              <a:rect l="0" t="0" r="r" b="b"/>
              <a:pathLst>
                <a:path w="9" h="9">
                  <a:moveTo>
                    <a:pt x="6" y="0"/>
                  </a:moveTo>
                  <a:cubicBezTo>
                    <a:pt x="0" y="7"/>
                    <a:pt x="0" y="7"/>
                    <a:pt x="0" y="7"/>
                  </a:cubicBezTo>
                  <a:cubicBezTo>
                    <a:pt x="0" y="7"/>
                    <a:pt x="1" y="8"/>
                    <a:pt x="1" y="8"/>
                  </a:cubicBezTo>
                  <a:cubicBezTo>
                    <a:pt x="2" y="8"/>
                    <a:pt x="2" y="9"/>
                    <a:pt x="2" y="9"/>
                  </a:cubicBezTo>
                  <a:cubicBezTo>
                    <a:pt x="9" y="2"/>
                    <a:pt x="9" y="2"/>
                    <a:pt x="9" y="2"/>
                  </a:cubicBez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2"/>
            <p:cNvSpPr>
              <a:spLocks/>
            </p:cNvSpPr>
            <p:nvPr/>
          </p:nvSpPr>
          <p:spPr bwMode="auto">
            <a:xfrm>
              <a:off x="9496247" y="1485564"/>
              <a:ext cx="44718" cy="26424"/>
            </a:xfrm>
            <a:custGeom>
              <a:avLst/>
              <a:gdLst>
                <a:gd name="T0" fmla="*/ 11 w 12"/>
                <a:gd name="T1" fmla="*/ 0 h 7"/>
                <a:gd name="T2" fmla="*/ 1 w 12"/>
                <a:gd name="T3" fmla="*/ 0 h 7"/>
                <a:gd name="T4" fmla="*/ 0 w 12"/>
                <a:gd name="T5" fmla="*/ 0 h 7"/>
                <a:gd name="T6" fmla="*/ 0 w 12"/>
                <a:gd name="T7" fmla="*/ 4 h 7"/>
                <a:gd name="T8" fmla="*/ 6 w 12"/>
                <a:gd name="T9" fmla="*/ 7 h 7"/>
                <a:gd name="T10" fmla="*/ 12 w 12"/>
                <a:gd name="T11" fmla="*/ 0 h 7"/>
                <a:gd name="T12" fmla="*/ 11 w 1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11" y="0"/>
                  </a:moveTo>
                  <a:cubicBezTo>
                    <a:pt x="1" y="0"/>
                    <a:pt x="1" y="0"/>
                    <a:pt x="1" y="0"/>
                  </a:cubicBezTo>
                  <a:cubicBezTo>
                    <a:pt x="0" y="0"/>
                    <a:pt x="0" y="0"/>
                    <a:pt x="0" y="0"/>
                  </a:cubicBezTo>
                  <a:cubicBezTo>
                    <a:pt x="0" y="4"/>
                    <a:pt x="0" y="4"/>
                    <a:pt x="0" y="4"/>
                  </a:cubicBezTo>
                  <a:cubicBezTo>
                    <a:pt x="3" y="5"/>
                    <a:pt x="4" y="6"/>
                    <a:pt x="6" y="7"/>
                  </a:cubicBezTo>
                  <a:cubicBezTo>
                    <a:pt x="12" y="0"/>
                    <a:pt x="12" y="0"/>
                    <a:pt x="12" y="0"/>
                  </a:cubicBezTo>
                  <a:lnTo>
                    <a:pt x="1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3"/>
            <p:cNvSpPr>
              <a:spLocks/>
            </p:cNvSpPr>
            <p:nvPr/>
          </p:nvSpPr>
          <p:spPr bwMode="auto">
            <a:xfrm>
              <a:off x="9617216" y="1486552"/>
              <a:ext cx="12196" cy="8130"/>
            </a:xfrm>
            <a:custGeom>
              <a:avLst/>
              <a:gdLst>
                <a:gd name="T0" fmla="*/ 2 w 6"/>
                <a:gd name="T1" fmla="*/ 0 h 4"/>
                <a:gd name="T2" fmla="*/ 0 w 6"/>
                <a:gd name="T3" fmla="*/ 0 h 4"/>
                <a:gd name="T4" fmla="*/ 4 w 6"/>
                <a:gd name="T5" fmla="*/ 4 h 4"/>
                <a:gd name="T6" fmla="*/ 6 w 6"/>
                <a:gd name="T7" fmla="*/ 4 h 4"/>
                <a:gd name="T8" fmla="*/ 2 w 6"/>
                <a:gd name="T9" fmla="*/ 0 h 4"/>
              </a:gdLst>
              <a:ahLst/>
              <a:cxnLst>
                <a:cxn ang="0">
                  <a:pos x="T0" y="T1"/>
                </a:cxn>
                <a:cxn ang="0">
                  <a:pos x="T2" y="T3"/>
                </a:cxn>
                <a:cxn ang="0">
                  <a:pos x="T4" y="T5"/>
                </a:cxn>
                <a:cxn ang="0">
                  <a:pos x="T6" y="T7"/>
                </a:cxn>
                <a:cxn ang="0">
                  <a:pos x="T8" y="T9"/>
                </a:cxn>
              </a:cxnLst>
              <a:rect l="0" t="0" r="r" b="b"/>
              <a:pathLst>
                <a:path w="6" h="4">
                  <a:moveTo>
                    <a:pt x="2" y="0"/>
                  </a:moveTo>
                  <a:lnTo>
                    <a:pt x="0" y="0"/>
                  </a:lnTo>
                  <a:lnTo>
                    <a:pt x="4" y="4"/>
                  </a:lnTo>
                  <a:lnTo>
                    <a:pt x="6"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4"/>
            <p:cNvSpPr>
              <a:spLocks/>
            </p:cNvSpPr>
            <p:nvPr/>
          </p:nvSpPr>
          <p:spPr bwMode="auto">
            <a:xfrm>
              <a:off x="9530801" y="1524184"/>
              <a:ext cx="65044" cy="65044"/>
            </a:xfrm>
            <a:custGeom>
              <a:avLst/>
              <a:gdLst>
                <a:gd name="T0" fmla="*/ 30 w 32"/>
                <a:gd name="T1" fmla="*/ 0 h 32"/>
                <a:gd name="T2" fmla="*/ 0 w 32"/>
                <a:gd name="T3" fmla="*/ 23 h 32"/>
                <a:gd name="T4" fmla="*/ 0 w 32"/>
                <a:gd name="T5" fmla="*/ 32 h 32"/>
                <a:gd name="T6" fmla="*/ 32 w 32"/>
                <a:gd name="T7" fmla="*/ 2 h 32"/>
                <a:gd name="T8" fmla="*/ 30 w 32"/>
                <a:gd name="T9" fmla="*/ 0 h 32"/>
              </a:gdLst>
              <a:ahLst/>
              <a:cxnLst>
                <a:cxn ang="0">
                  <a:pos x="T0" y="T1"/>
                </a:cxn>
                <a:cxn ang="0">
                  <a:pos x="T2" y="T3"/>
                </a:cxn>
                <a:cxn ang="0">
                  <a:pos x="T4" y="T5"/>
                </a:cxn>
                <a:cxn ang="0">
                  <a:pos x="T6" y="T7"/>
                </a:cxn>
                <a:cxn ang="0">
                  <a:pos x="T8" y="T9"/>
                </a:cxn>
              </a:cxnLst>
              <a:rect l="0" t="0" r="r" b="b"/>
              <a:pathLst>
                <a:path w="32" h="32">
                  <a:moveTo>
                    <a:pt x="30" y="0"/>
                  </a:moveTo>
                  <a:lnTo>
                    <a:pt x="0" y="23"/>
                  </a:lnTo>
                  <a:lnTo>
                    <a:pt x="0" y="32"/>
                  </a:lnTo>
                  <a:lnTo>
                    <a:pt x="32" y="2"/>
                  </a:lnTo>
                  <a:lnTo>
                    <a:pt x="3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5"/>
            <p:cNvSpPr>
              <a:spLocks/>
            </p:cNvSpPr>
            <p:nvPr/>
          </p:nvSpPr>
          <p:spPr bwMode="auto">
            <a:xfrm>
              <a:off x="9530801" y="1516054"/>
              <a:ext cx="60978" cy="54881"/>
            </a:xfrm>
            <a:custGeom>
              <a:avLst/>
              <a:gdLst>
                <a:gd name="T0" fmla="*/ 26 w 30"/>
                <a:gd name="T1" fmla="*/ 0 h 27"/>
                <a:gd name="T2" fmla="*/ 0 w 30"/>
                <a:gd name="T3" fmla="*/ 21 h 27"/>
                <a:gd name="T4" fmla="*/ 0 w 30"/>
                <a:gd name="T5" fmla="*/ 27 h 27"/>
                <a:gd name="T6" fmla="*/ 30 w 30"/>
                <a:gd name="T7" fmla="*/ 4 h 27"/>
                <a:gd name="T8" fmla="*/ 26 w 30"/>
                <a:gd name="T9" fmla="*/ 0 h 27"/>
              </a:gdLst>
              <a:ahLst/>
              <a:cxnLst>
                <a:cxn ang="0">
                  <a:pos x="T0" y="T1"/>
                </a:cxn>
                <a:cxn ang="0">
                  <a:pos x="T2" y="T3"/>
                </a:cxn>
                <a:cxn ang="0">
                  <a:pos x="T4" y="T5"/>
                </a:cxn>
                <a:cxn ang="0">
                  <a:pos x="T6" y="T7"/>
                </a:cxn>
                <a:cxn ang="0">
                  <a:pos x="T8" y="T9"/>
                </a:cxn>
              </a:cxnLst>
              <a:rect l="0" t="0" r="r" b="b"/>
              <a:pathLst>
                <a:path w="30" h="27">
                  <a:moveTo>
                    <a:pt x="26" y="0"/>
                  </a:moveTo>
                  <a:lnTo>
                    <a:pt x="0" y="21"/>
                  </a:lnTo>
                  <a:lnTo>
                    <a:pt x="0" y="27"/>
                  </a:lnTo>
                  <a:lnTo>
                    <a:pt x="30" y="4"/>
                  </a:lnTo>
                  <a:lnTo>
                    <a:pt x="2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06"/>
            <p:cNvSpPr>
              <a:spLocks/>
            </p:cNvSpPr>
            <p:nvPr/>
          </p:nvSpPr>
          <p:spPr bwMode="auto">
            <a:xfrm>
              <a:off x="9496247" y="1485564"/>
              <a:ext cx="406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7"/>
            <p:cNvSpPr>
              <a:spLocks/>
            </p:cNvSpPr>
            <p:nvPr/>
          </p:nvSpPr>
          <p:spPr bwMode="auto">
            <a:xfrm>
              <a:off x="9530801" y="1505891"/>
              <a:ext cx="52848" cy="52848"/>
            </a:xfrm>
            <a:custGeom>
              <a:avLst/>
              <a:gdLst>
                <a:gd name="T0" fmla="*/ 9 w 14"/>
                <a:gd name="T1" fmla="*/ 0 h 14"/>
                <a:gd name="T2" fmla="*/ 0 w 14"/>
                <a:gd name="T3" fmla="*/ 9 h 14"/>
                <a:gd name="T4" fmla="*/ 0 w 14"/>
                <a:gd name="T5" fmla="*/ 10 h 14"/>
                <a:gd name="T6" fmla="*/ 0 w 14"/>
                <a:gd name="T7" fmla="*/ 14 h 14"/>
                <a:gd name="T8" fmla="*/ 14 w 14"/>
                <a:gd name="T9" fmla="*/ 3 h 14"/>
                <a:gd name="T10" fmla="*/ 9 w 14"/>
                <a:gd name="T11" fmla="*/ 0 h 14"/>
              </a:gdLst>
              <a:ahLst/>
              <a:cxnLst>
                <a:cxn ang="0">
                  <a:pos x="T0" y="T1"/>
                </a:cxn>
                <a:cxn ang="0">
                  <a:pos x="T2" y="T3"/>
                </a:cxn>
                <a:cxn ang="0">
                  <a:pos x="T4" y="T5"/>
                </a:cxn>
                <a:cxn ang="0">
                  <a:pos x="T6" y="T7"/>
                </a:cxn>
                <a:cxn ang="0">
                  <a:pos x="T8" y="T9"/>
                </a:cxn>
                <a:cxn ang="0">
                  <a:pos x="T10" y="T11"/>
                </a:cxn>
              </a:cxnLst>
              <a:rect l="0" t="0" r="r" b="b"/>
              <a:pathLst>
                <a:path w="14" h="14">
                  <a:moveTo>
                    <a:pt x="9" y="0"/>
                  </a:moveTo>
                  <a:cubicBezTo>
                    <a:pt x="0" y="9"/>
                    <a:pt x="0" y="9"/>
                    <a:pt x="0" y="9"/>
                  </a:cubicBezTo>
                  <a:cubicBezTo>
                    <a:pt x="0" y="9"/>
                    <a:pt x="0" y="9"/>
                    <a:pt x="0" y="10"/>
                  </a:cubicBezTo>
                  <a:cubicBezTo>
                    <a:pt x="0" y="14"/>
                    <a:pt x="0" y="14"/>
                    <a:pt x="0" y="14"/>
                  </a:cubicBezTo>
                  <a:cubicBezTo>
                    <a:pt x="14" y="3"/>
                    <a:pt x="14" y="3"/>
                    <a:pt x="14" y="3"/>
                  </a:cubicBezTo>
                  <a:lnTo>
                    <a:pt x="9"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8"/>
            <p:cNvSpPr>
              <a:spLocks/>
            </p:cNvSpPr>
            <p:nvPr/>
          </p:nvSpPr>
          <p:spPr bwMode="auto">
            <a:xfrm>
              <a:off x="9565356" y="1481499"/>
              <a:ext cx="44718" cy="30489"/>
            </a:xfrm>
            <a:custGeom>
              <a:avLst/>
              <a:gdLst>
                <a:gd name="T0" fmla="*/ 17 w 22"/>
                <a:gd name="T1" fmla="*/ 0 h 15"/>
                <a:gd name="T2" fmla="*/ 11 w 22"/>
                <a:gd name="T3" fmla="*/ 0 h 15"/>
                <a:gd name="T4" fmla="*/ 0 w 22"/>
                <a:gd name="T5" fmla="*/ 10 h 15"/>
                <a:gd name="T6" fmla="*/ 7 w 22"/>
                <a:gd name="T7" fmla="*/ 15 h 15"/>
                <a:gd name="T8" fmla="*/ 22 w 22"/>
                <a:gd name="T9" fmla="*/ 4 h 15"/>
                <a:gd name="T10" fmla="*/ 17 w 22"/>
                <a:gd name="T11" fmla="*/ 0 h 15"/>
              </a:gdLst>
              <a:ahLst/>
              <a:cxnLst>
                <a:cxn ang="0">
                  <a:pos x="T0" y="T1"/>
                </a:cxn>
                <a:cxn ang="0">
                  <a:pos x="T2" y="T3"/>
                </a:cxn>
                <a:cxn ang="0">
                  <a:pos x="T4" y="T5"/>
                </a:cxn>
                <a:cxn ang="0">
                  <a:pos x="T6" y="T7"/>
                </a:cxn>
                <a:cxn ang="0">
                  <a:pos x="T8" y="T9"/>
                </a:cxn>
                <a:cxn ang="0">
                  <a:pos x="T10" y="T11"/>
                </a:cxn>
              </a:cxnLst>
              <a:rect l="0" t="0" r="r" b="b"/>
              <a:pathLst>
                <a:path w="22" h="15">
                  <a:moveTo>
                    <a:pt x="17" y="0"/>
                  </a:moveTo>
                  <a:lnTo>
                    <a:pt x="11" y="0"/>
                  </a:lnTo>
                  <a:lnTo>
                    <a:pt x="0" y="10"/>
                  </a:lnTo>
                  <a:lnTo>
                    <a:pt x="7" y="15"/>
                  </a:lnTo>
                  <a:lnTo>
                    <a:pt x="22" y="4"/>
                  </a:lnTo>
                  <a:lnTo>
                    <a:pt x="1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09"/>
            <p:cNvSpPr>
              <a:spLocks/>
            </p:cNvSpPr>
            <p:nvPr/>
          </p:nvSpPr>
          <p:spPr bwMode="auto">
            <a:xfrm>
              <a:off x="9621282" y="1470291"/>
              <a:ext cx="16261" cy="16261"/>
            </a:xfrm>
            <a:custGeom>
              <a:avLst/>
              <a:gdLst>
                <a:gd name="T0" fmla="*/ 4 w 8"/>
                <a:gd name="T1" fmla="*/ 8 h 8"/>
                <a:gd name="T2" fmla="*/ 8 w 8"/>
                <a:gd name="T3" fmla="*/ 6 h 8"/>
                <a:gd name="T4" fmla="*/ 8 w 8"/>
                <a:gd name="T5" fmla="*/ 4 h 8"/>
                <a:gd name="T6" fmla="*/ 4 w 8"/>
                <a:gd name="T7" fmla="*/ 0 h 8"/>
                <a:gd name="T8" fmla="*/ 4 w 8"/>
                <a:gd name="T9" fmla="*/ 0 h 8"/>
                <a:gd name="T10" fmla="*/ 0 w 8"/>
                <a:gd name="T11" fmla="*/ 4 h 8"/>
                <a:gd name="T12" fmla="*/ 4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4" y="8"/>
                  </a:moveTo>
                  <a:lnTo>
                    <a:pt x="8" y="6"/>
                  </a:lnTo>
                  <a:lnTo>
                    <a:pt x="8" y="4"/>
                  </a:lnTo>
                  <a:lnTo>
                    <a:pt x="4" y="0"/>
                  </a:lnTo>
                  <a:lnTo>
                    <a:pt x="4" y="0"/>
                  </a:lnTo>
                  <a:lnTo>
                    <a:pt x="0" y="4"/>
                  </a:lnTo>
                  <a:lnTo>
                    <a:pt x="4"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10"/>
            <p:cNvSpPr>
              <a:spLocks/>
            </p:cNvSpPr>
            <p:nvPr/>
          </p:nvSpPr>
          <p:spPr bwMode="auto">
            <a:xfrm>
              <a:off x="9613151" y="1478421"/>
              <a:ext cx="16261" cy="8130"/>
            </a:xfrm>
            <a:custGeom>
              <a:avLst/>
              <a:gdLst>
                <a:gd name="T0" fmla="*/ 8 w 8"/>
                <a:gd name="T1" fmla="*/ 0 h 4"/>
                <a:gd name="T2" fmla="*/ 0 w 8"/>
                <a:gd name="T3" fmla="*/ 0 h 4"/>
                <a:gd name="T4" fmla="*/ 4 w 8"/>
                <a:gd name="T5" fmla="*/ 4 h 4"/>
                <a:gd name="T6" fmla="*/ 8 w 8"/>
                <a:gd name="T7" fmla="*/ 0 h 4"/>
              </a:gdLst>
              <a:ahLst/>
              <a:cxnLst>
                <a:cxn ang="0">
                  <a:pos x="T0" y="T1"/>
                </a:cxn>
                <a:cxn ang="0">
                  <a:pos x="T2" y="T3"/>
                </a:cxn>
                <a:cxn ang="0">
                  <a:pos x="T4" y="T5"/>
                </a:cxn>
                <a:cxn ang="0">
                  <a:pos x="T6" y="T7"/>
                </a:cxn>
              </a:cxnLst>
              <a:rect l="0" t="0" r="r" b="b"/>
              <a:pathLst>
                <a:path w="8" h="4">
                  <a:moveTo>
                    <a:pt x="8" y="0"/>
                  </a:moveTo>
                  <a:lnTo>
                    <a:pt x="0" y="0"/>
                  </a:lnTo>
                  <a:lnTo>
                    <a:pt x="4" y="4"/>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11"/>
            <p:cNvSpPr>
              <a:spLocks/>
            </p:cNvSpPr>
            <p:nvPr/>
          </p:nvSpPr>
          <p:spPr bwMode="auto">
            <a:xfrm>
              <a:off x="9629412" y="1478421"/>
              <a:ext cx="18294" cy="8130"/>
            </a:xfrm>
            <a:custGeom>
              <a:avLst/>
              <a:gdLst>
                <a:gd name="T0" fmla="*/ 9 w 9"/>
                <a:gd name="T1" fmla="*/ 0 h 4"/>
                <a:gd name="T2" fmla="*/ 0 w 9"/>
                <a:gd name="T3" fmla="*/ 0 h 4"/>
                <a:gd name="T4" fmla="*/ 6 w 9"/>
                <a:gd name="T5" fmla="*/ 4 h 4"/>
                <a:gd name="T6" fmla="*/ 9 w 9"/>
                <a:gd name="T7" fmla="*/ 0 h 4"/>
              </a:gdLst>
              <a:ahLst/>
              <a:cxnLst>
                <a:cxn ang="0">
                  <a:pos x="T0" y="T1"/>
                </a:cxn>
                <a:cxn ang="0">
                  <a:pos x="T2" y="T3"/>
                </a:cxn>
                <a:cxn ang="0">
                  <a:pos x="T4" y="T5"/>
                </a:cxn>
                <a:cxn ang="0">
                  <a:pos x="T6" y="T7"/>
                </a:cxn>
              </a:cxnLst>
              <a:rect l="0" t="0" r="r" b="b"/>
              <a:pathLst>
                <a:path w="9" h="4">
                  <a:moveTo>
                    <a:pt x="9" y="0"/>
                  </a:moveTo>
                  <a:lnTo>
                    <a:pt x="0" y="0"/>
                  </a:lnTo>
                  <a:lnTo>
                    <a:pt x="6" y="4"/>
                  </a:lnTo>
                  <a:lnTo>
                    <a:pt x="9"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12"/>
            <p:cNvSpPr>
              <a:spLocks/>
            </p:cNvSpPr>
            <p:nvPr/>
          </p:nvSpPr>
          <p:spPr bwMode="auto">
            <a:xfrm>
              <a:off x="9625347" y="1494682"/>
              <a:ext cx="4065"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13"/>
            <p:cNvSpPr>
              <a:spLocks/>
            </p:cNvSpPr>
            <p:nvPr/>
          </p:nvSpPr>
          <p:spPr bwMode="auto">
            <a:xfrm>
              <a:off x="9629412" y="1486552"/>
              <a:ext cx="8130" cy="8130"/>
            </a:xfrm>
            <a:custGeom>
              <a:avLst/>
              <a:gdLst>
                <a:gd name="T0" fmla="*/ 4 w 4"/>
                <a:gd name="T1" fmla="*/ 0 h 4"/>
                <a:gd name="T2" fmla="*/ 0 w 4"/>
                <a:gd name="T3" fmla="*/ 4 h 4"/>
                <a:gd name="T4" fmla="*/ 0 w 4"/>
                <a:gd name="T5" fmla="*/ 4 h 4"/>
                <a:gd name="T6" fmla="*/ 4 w 4"/>
                <a:gd name="T7" fmla="*/ 0 h 4"/>
              </a:gdLst>
              <a:ahLst/>
              <a:cxnLst>
                <a:cxn ang="0">
                  <a:pos x="T0" y="T1"/>
                </a:cxn>
                <a:cxn ang="0">
                  <a:pos x="T2" y="T3"/>
                </a:cxn>
                <a:cxn ang="0">
                  <a:pos x="T4" y="T5"/>
                </a:cxn>
                <a:cxn ang="0">
                  <a:pos x="T6" y="T7"/>
                </a:cxn>
              </a:cxnLst>
              <a:rect l="0" t="0" r="r" b="b"/>
              <a:pathLst>
                <a:path w="4" h="4">
                  <a:moveTo>
                    <a:pt x="4" y="0"/>
                  </a:moveTo>
                  <a:lnTo>
                    <a:pt x="0" y="4"/>
                  </a:lnTo>
                  <a:lnTo>
                    <a:pt x="0" y="4"/>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14"/>
            <p:cNvSpPr>
              <a:spLocks/>
            </p:cNvSpPr>
            <p:nvPr/>
          </p:nvSpPr>
          <p:spPr bwMode="auto">
            <a:xfrm>
              <a:off x="9598923" y="1494682"/>
              <a:ext cx="30489" cy="26424"/>
            </a:xfrm>
            <a:custGeom>
              <a:avLst/>
              <a:gdLst>
                <a:gd name="T0" fmla="*/ 13 w 15"/>
                <a:gd name="T1" fmla="*/ 0 h 13"/>
                <a:gd name="T2" fmla="*/ 0 w 15"/>
                <a:gd name="T3" fmla="*/ 11 h 13"/>
                <a:gd name="T4" fmla="*/ 2 w 15"/>
                <a:gd name="T5" fmla="*/ 13 h 13"/>
                <a:gd name="T6" fmla="*/ 15 w 15"/>
                <a:gd name="T7" fmla="*/ 0 h 13"/>
                <a:gd name="T8" fmla="*/ 13 w 15"/>
                <a:gd name="T9" fmla="*/ 0 h 13"/>
              </a:gdLst>
              <a:ahLst/>
              <a:cxnLst>
                <a:cxn ang="0">
                  <a:pos x="T0" y="T1"/>
                </a:cxn>
                <a:cxn ang="0">
                  <a:pos x="T2" y="T3"/>
                </a:cxn>
                <a:cxn ang="0">
                  <a:pos x="T4" y="T5"/>
                </a:cxn>
                <a:cxn ang="0">
                  <a:pos x="T6" y="T7"/>
                </a:cxn>
                <a:cxn ang="0">
                  <a:pos x="T8" y="T9"/>
                </a:cxn>
              </a:cxnLst>
              <a:rect l="0" t="0" r="r" b="b"/>
              <a:pathLst>
                <a:path w="15" h="13">
                  <a:moveTo>
                    <a:pt x="13" y="0"/>
                  </a:moveTo>
                  <a:lnTo>
                    <a:pt x="0" y="11"/>
                  </a:lnTo>
                  <a:lnTo>
                    <a:pt x="2" y="13"/>
                  </a:lnTo>
                  <a:lnTo>
                    <a:pt x="15" y="0"/>
                  </a:lnTo>
                  <a:lnTo>
                    <a:pt x="1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15"/>
            <p:cNvSpPr>
              <a:spLocks/>
            </p:cNvSpPr>
            <p:nvPr/>
          </p:nvSpPr>
          <p:spPr bwMode="auto">
            <a:xfrm>
              <a:off x="9553160" y="1485564"/>
              <a:ext cx="34554" cy="20326"/>
            </a:xfrm>
            <a:custGeom>
              <a:avLst/>
              <a:gdLst>
                <a:gd name="T0" fmla="*/ 6 w 17"/>
                <a:gd name="T1" fmla="*/ 10 h 10"/>
                <a:gd name="T2" fmla="*/ 17 w 17"/>
                <a:gd name="T3" fmla="*/ 0 h 10"/>
                <a:gd name="T4" fmla="*/ 4 w 17"/>
                <a:gd name="T5" fmla="*/ 0 h 10"/>
                <a:gd name="T6" fmla="*/ 0 w 17"/>
                <a:gd name="T7" fmla="*/ 4 h 10"/>
                <a:gd name="T8" fmla="*/ 6 w 17"/>
                <a:gd name="T9" fmla="*/ 10 h 10"/>
              </a:gdLst>
              <a:ahLst/>
              <a:cxnLst>
                <a:cxn ang="0">
                  <a:pos x="T0" y="T1"/>
                </a:cxn>
                <a:cxn ang="0">
                  <a:pos x="T2" y="T3"/>
                </a:cxn>
                <a:cxn ang="0">
                  <a:pos x="T4" y="T5"/>
                </a:cxn>
                <a:cxn ang="0">
                  <a:pos x="T6" y="T7"/>
                </a:cxn>
                <a:cxn ang="0">
                  <a:pos x="T8" y="T9"/>
                </a:cxn>
              </a:cxnLst>
              <a:rect l="0" t="0" r="r" b="b"/>
              <a:pathLst>
                <a:path w="17" h="10">
                  <a:moveTo>
                    <a:pt x="6" y="10"/>
                  </a:moveTo>
                  <a:lnTo>
                    <a:pt x="17" y="0"/>
                  </a:lnTo>
                  <a:lnTo>
                    <a:pt x="4" y="0"/>
                  </a:lnTo>
                  <a:lnTo>
                    <a:pt x="0" y="4"/>
                  </a:lnTo>
                  <a:lnTo>
                    <a:pt x="6"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16"/>
            <p:cNvSpPr>
              <a:spLocks/>
            </p:cNvSpPr>
            <p:nvPr/>
          </p:nvSpPr>
          <p:spPr bwMode="auto">
            <a:xfrm>
              <a:off x="9540964" y="1485564"/>
              <a:ext cx="20326" cy="8130"/>
            </a:xfrm>
            <a:custGeom>
              <a:avLst/>
              <a:gdLst>
                <a:gd name="T0" fmla="*/ 6 w 10"/>
                <a:gd name="T1" fmla="*/ 4 h 4"/>
                <a:gd name="T2" fmla="*/ 10 w 10"/>
                <a:gd name="T3" fmla="*/ 0 h 4"/>
                <a:gd name="T4" fmla="*/ 2 w 10"/>
                <a:gd name="T5" fmla="*/ 0 h 4"/>
                <a:gd name="T6" fmla="*/ 0 w 10"/>
                <a:gd name="T7" fmla="*/ 0 h 4"/>
                <a:gd name="T8" fmla="*/ 6 w 10"/>
                <a:gd name="T9" fmla="*/ 4 h 4"/>
              </a:gdLst>
              <a:ahLst/>
              <a:cxnLst>
                <a:cxn ang="0">
                  <a:pos x="T0" y="T1"/>
                </a:cxn>
                <a:cxn ang="0">
                  <a:pos x="T2" y="T3"/>
                </a:cxn>
                <a:cxn ang="0">
                  <a:pos x="T4" y="T5"/>
                </a:cxn>
                <a:cxn ang="0">
                  <a:pos x="T6" y="T7"/>
                </a:cxn>
                <a:cxn ang="0">
                  <a:pos x="T8" y="T9"/>
                </a:cxn>
              </a:cxnLst>
              <a:rect l="0" t="0" r="r" b="b"/>
              <a:pathLst>
                <a:path w="10" h="4">
                  <a:moveTo>
                    <a:pt x="6" y="4"/>
                  </a:moveTo>
                  <a:lnTo>
                    <a:pt x="10" y="0"/>
                  </a:lnTo>
                  <a:lnTo>
                    <a:pt x="2" y="0"/>
                  </a:lnTo>
                  <a:lnTo>
                    <a:pt x="0" y="0"/>
                  </a:lnTo>
                  <a:lnTo>
                    <a:pt x="6"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17"/>
            <p:cNvSpPr>
              <a:spLocks/>
            </p:cNvSpPr>
            <p:nvPr/>
          </p:nvSpPr>
          <p:spPr bwMode="auto">
            <a:xfrm>
              <a:off x="9538932" y="1485564"/>
              <a:ext cx="6098" cy="0"/>
            </a:xfrm>
            <a:custGeom>
              <a:avLst/>
              <a:gdLst>
                <a:gd name="T0" fmla="*/ 3 w 3"/>
                <a:gd name="T1" fmla="*/ 0 w 3"/>
                <a:gd name="T2" fmla="*/ 1 w 3"/>
                <a:gd name="T3" fmla="*/ 3 w 3"/>
              </a:gdLst>
              <a:ahLst/>
              <a:cxnLst>
                <a:cxn ang="0">
                  <a:pos x="T0" y="0"/>
                </a:cxn>
                <a:cxn ang="0">
                  <a:pos x="T1" y="0"/>
                </a:cxn>
                <a:cxn ang="0">
                  <a:pos x="T2" y="0"/>
                </a:cxn>
                <a:cxn ang="0">
                  <a:pos x="T3" y="0"/>
                </a:cxn>
              </a:cxnLst>
              <a:rect l="0" t="0" r="r" b="b"/>
              <a:pathLst>
                <a:path w="3">
                  <a:moveTo>
                    <a:pt x="3" y="0"/>
                  </a:moveTo>
                  <a:lnTo>
                    <a:pt x="0" y="0"/>
                  </a:lnTo>
                  <a:lnTo>
                    <a:pt x="1"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18"/>
            <p:cNvSpPr>
              <a:spLocks/>
            </p:cNvSpPr>
            <p:nvPr/>
          </p:nvSpPr>
          <p:spPr bwMode="auto">
            <a:xfrm>
              <a:off x="9590792" y="1486552"/>
              <a:ext cx="34554" cy="30489"/>
            </a:xfrm>
            <a:custGeom>
              <a:avLst/>
              <a:gdLst>
                <a:gd name="T0" fmla="*/ 13 w 17"/>
                <a:gd name="T1" fmla="*/ 0 h 15"/>
                <a:gd name="T2" fmla="*/ 0 w 17"/>
                <a:gd name="T3" fmla="*/ 11 h 15"/>
                <a:gd name="T4" fmla="*/ 4 w 17"/>
                <a:gd name="T5" fmla="*/ 15 h 15"/>
                <a:gd name="T6" fmla="*/ 17 w 17"/>
                <a:gd name="T7" fmla="*/ 4 h 15"/>
                <a:gd name="T8" fmla="*/ 13 w 17"/>
                <a:gd name="T9" fmla="*/ 0 h 15"/>
              </a:gdLst>
              <a:ahLst/>
              <a:cxnLst>
                <a:cxn ang="0">
                  <a:pos x="T0" y="T1"/>
                </a:cxn>
                <a:cxn ang="0">
                  <a:pos x="T2" y="T3"/>
                </a:cxn>
                <a:cxn ang="0">
                  <a:pos x="T4" y="T5"/>
                </a:cxn>
                <a:cxn ang="0">
                  <a:pos x="T6" y="T7"/>
                </a:cxn>
                <a:cxn ang="0">
                  <a:pos x="T8" y="T9"/>
                </a:cxn>
              </a:cxnLst>
              <a:rect l="0" t="0" r="r" b="b"/>
              <a:pathLst>
                <a:path w="17" h="15">
                  <a:moveTo>
                    <a:pt x="13" y="0"/>
                  </a:moveTo>
                  <a:lnTo>
                    <a:pt x="0" y="11"/>
                  </a:lnTo>
                  <a:lnTo>
                    <a:pt x="4" y="15"/>
                  </a:lnTo>
                  <a:lnTo>
                    <a:pt x="17" y="4"/>
                  </a:lnTo>
                  <a:lnTo>
                    <a:pt x="1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19"/>
            <p:cNvSpPr>
              <a:spLocks/>
            </p:cNvSpPr>
            <p:nvPr/>
          </p:nvSpPr>
          <p:spPr bwMode="auto">
            <a:xfrm>
              <a:off x="9607053" y="1478421"/>
              <a:ext cx="14228" cy="8130"/>
            </a:xfrm>
            <a:custGeom>
              <a:avLst/>
              <a:gdLst>
                <a:gd name="T0" fmla="*/ 7 w 7"/>
                <a:gd name="T1" fmla="*/ 4 h 4"/>
                <a:gd name="T2" fmla="*/ 3 w 7"/>
                <a:gd name="T3" fmla="*/ 0 h 4"/>
                <a:gd name="T4" fmla="*/ 0 w 7"/>
                <a:gd name="T5" fmla="*/ 0 h 4"/>
                <a:gd name="T6" fmla="*/ 5 w 7"/>
                <a:gd name="T7" fmla="*/ 4 h 4"/>
                <a:gd name="T8" fmla="*/ 7 w 7"/>
                <a:gd name="T9" fmla="*/ 4 h 4"/>
              </a:gdLst>
              <a:ahLst/>
              <a:cxnLst>
                <a:cxn ang="0">
                  <a:pos x="T0" y="T1"/>
                </a:cxn>
                <a:cxn ang="0">
                  <a:pos x="T2" y="T3"/>
                </a:cxn>
                <a:cxn ang="0">
                  <a:pos x="T4" y="T5"/>
                </a:cxn>
                <a:cxn ang="0">
                  <a:pos x="T6" y="T7"/>
                </a:cxn>
                <a:cxn ang="0">
                  <a:pos x="T8" y="T9"/>
                </a:cxn>
              </a:cxnLst>
              <a:rect l="0" t="0" r="r" b="b"/>
              <a:pathLst>
                <a:path w="7" h="4">
                  <a:moveTo>
                    <a:pt x="7" y="4"/>
                  </a:moveTo>
                  <a:lnTo>
                    <a:pt x="3" y="0"/>
                  </a:lnTo>
                  <a:lnTo>
                    <a:pt x="0" y="0"/>
                  </a:lnTo>
                  <a:lnTo>
                    <a:pt x="5" y="4"/>
                  </a:lnTo>
                  <a:lnTo>
                    <a:pt x="7"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20"/>
            <p:cNvSpPr>
              <a:spLocks/>
            </p:cNvSpPr>
            <p:nvPr/>
          </p:nvSpPr>
          <p:spPr bwMode="auto">
            <a:xfrm>
              <a:off x="8710727" y="1600030"/>
              <a:ext cx="26424" cy="16261"/>
            </a:xfrm>
            <a:custGeom>
              <a:avLst/>
              <a:gdLst>
                <a:gd name="T0" fmla="*/ 2 w 7"/>
                <a:gd name="T1" fmla="*/ 1 h 4"/>
                <a:gd name="T2" fmla="*/ 1 w 7"/>
                <a:gd name="T3" fmla="*/ 3 h 4"/>
                <a:gd name="T4" fmla="*/ 0 w 7"/>
                <a:gd name="T5" fmla="*/ 4 h 4"/>
                <a:gd name="T6" fmla="*/ 7 w 7"/>
                <a:gd name="T7" fmla="*/ 2 h 4"/>
                <a:gd name="T8" fmla="*/ 5 w 7"/>
                <a:gd name="T9" fmla="*/ 0 h 4"/>
                <a:gd name="T10" fmla="*/ 3 w 7"/>
                <a:gd name="T11" fmla="*/ 1 h 4"/>
                <a:gd name="T12" fmla="*/ 2 w 7"/>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2" y="1"/>
                  </a:moveTo>
                  <a:cubicBezTo>
                    <a:pt x="1" y="3"/>
                    <a:pt x="1" y="3"/>
                    <a:pt x="1" y="3"/>
                  </a:cubicBezTo>
                  <a:cubicBezTo>
                    <a:pt x="0" y="4"/>
                    <a:pt x="0" y="4"/>
                    <a:pt x="0" y="4"/>
                  </a:cubicBezTo>
                  <a:cubicBezTo>
                    <a:pt x="7" y="2"/>
                    <a:pt x="7" y="2"/>
                    <a:pt x="7" y="2"/>
                  </a:cubicBezTo>
                  <a:cubicBezTo>
                    <a:pt x="6" y="1"/>
                    <a:pt x="6" y="0"/>
                    <a:pt x="5" y="0"/>
                  </a:cubicBezTo>
                  <a:cubicBezTo>
                    <a:pt x="3" y="1"/>
                    <a:pt x="3" y="1"/>
                    <a:pt x="3" y="1"/>
                  </a:cubicBez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21"/>
            <p:cNvSpPr>
              <a:spLocks/>
            </p:cNvSpPr>
            <p:nvPr/>
          </p:nvSpPr>
          <p:spPr bwMode="auto">
            <a:xfrm>
              <a:off x="8718858" y="1612226"/>
              <a:ext cx="30489" cy="14228"/>
            </a:xfrm>
            <a:custGeom>
              <a:avLst/>
              <a:gdLst>
                <a:gd name="T0" fmla="*/ 0 w 8"/>
                <a:gd name="T1" fmla="*/ 4 h 4"/>
                <a:gd name="T2" fmla="*/ 8 w 8"/>
                <a:gd name="T3" fmla="*/ 2 h 4"/>
                <a:gd name="T4" fmla="*/ 6 w 8"/>
                <a:gd name="T5" fmla="*/ 0 h 4"/>
                <a:gd name="T6" fmla="*/ 4 w 8"/>
                <a:gd name="T7" fmla="*/ 0 h 4"/>
                <a:gd name="T8" fmla="*/ 0 w 8"/>
                <a:gd name="T9" fmla="*/ 4 h 4"/>
              </a:gdLst>
              <a:ahLst/>
              <a:cxnLst>
                <a:cxn ang="0">
                  <a:pos x="T0" y="T1"/>
                </a:cxn>
                <a:cxn ang="0">
                  <a:pos x="T2" y="T3"/>
                </a:cxn>
                <a:cxn ang="0">
                  <a:pos x="T4" y="T5"/>
                </a:cxn>
                <a:cxn ang="0">
                  <a:pos x="T6" y="T7"/>
                </a:cxn>
                <a:cxn ang="0">
                  <a:pos x="T8" y="T9"/>
                </a:cxn>
              </a:cxnLst>
              <a:rect l="0" t="0" r="r" b="b"/>
              <a:pathLst>
                <a:path w="8" h="4">
                  <a:moveTo>
                    <a:pt x="0" y="4"/>
                  </a:moveTo>
                  <a:cubicBezTo>
                    <a:pt x="8" y="2"/>
                    <a:pt x="8" y="2"/>
                    <a:pt x="8" y="2"/>
                  </a:cubicBezTo>
                  <a:cubicBezTo>
                    <a:pt x="7" y="1"/>
                    <a:pt x="7" y="0"/>
                    <a:pt x="6" y="0"/>
                  </a:cubicBezTo>
                  <a:cubicBezTo>
                    <a:pt x="4" y="0"/>
                    <a:pt x="4" y="0"/>
                    <a:pt x="4" y="0"/>
                  </a:cubicBez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22"/>
            <p:cNvSpPr>
              <a:spLocks/>
            </p:cNvSpPr>
            <p:nvPr/>
          </p:nvSpPr>
          <p:spPr bwMode="auto">
            <a:xfrm>
              <a:off x="8718858" y="1595965"/>
              <a:ext cx="30489" cy="20326"/>
            </a:xfrm>
            <a:custGeom>
              <a:avLst/>
              <a:gdLst>
                <a:gd name="T0" fmla="*/ 0 w 8"/>
                <a:gd name="T1" fmla="*/ 5 h 5"/>
                <a:gd name="T2" fmla="*/ 7 w 8"/>
                <a:gd name="T3" fmla="*/ 2 h 5"/>
                <a:gd name="T4" fmla="*/ 8 w 8"/>
                <a:gd name="T5" fmla="*/ 1 h 5"/>
                <a:gd name="T6" fmla="*/ 8 w 8"/>
                <a:gd name="T7" fmla="*/ 0 h 5"/>
                <a:gd name="T8" fmla="*/ 1 w 8"/>
                <a:gd name="T9" fmla="*/ 2 h 5"/>
                <a:gd name="T10" fmla="*/ 0 w 8"/>
                <a:gd name="T11" fmla="*/ 5 h 5"/>
              </a:gdLst>
              <a:ahLst/>
              <a:cxnLst>
                <a:cxn ang="0">
                  <a:pos x="T0" y="T1"/>
                </a:cxn>
                <a:cxn ang="0">
                  <a:pos x="T2" y="T3"/>
                </a:cxn>
                <a:cxn ang="0">
                  <a:pos x="T4" y="T5"/>
                </a:cxn>
                <a:cxn ang="0">
                  <a:pos x="T6" y="T7"/>
                </a:cxn>
                <a:cxn ang="0">
                  <a:pos x="T8" y="T9"/>
                </a:cxn>
                <a:cxn ang="0">
                  <a:pos x="T10" y="T11"/>
                </a:cxn>
              </a:cxnLst>
              <a:rect l="0" t="0" r="r" b="b"/>
              <a:pathLst>
                <a:path w="8" h="5">
                  <a:moveTo>
                    <a:pt x="0" y="5"/>
                  </a:moveTo>
                  <a:cubicBezTo>
                    <a:pt x="7" y="2"/>
                    <a:pt x="7" y="2"/>
                    <a:pt x="7" y="2"/>
                  </a:cubicBezTo>
                  <a:cubicBezTo>
                    <a:pt x="8" y="1"/>
                    <a:pt x="8" y="1"/>
                    <a:pt x="8" y="1"/>
                  </a:cubicBezTo>
                  <a:cubicBezTo>
                    <a:pt x="8" y="1"/>
                    <a:pt x="8" y="0"/>
                    <a:pt x="8" y="0"/>
                  </a:cubicBezTo>
                  <a:cubicBezTo>
                    <a:pt x="1" y="2"/>
                    <a:pt x="1" y="2"/>
                    <a:pt x="1" y="2"/>
                  </a:cubicBez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23"/>
            <p:cNvSpPr>
              <a:spLocks/>
            </p:cNvSpPr>
            <p:nvPr/>
          </p:nvSpPr>
          <p:spPr bwMode="auto">
            <a:xfrm>
              <a:off x="8733086" y="1608161"/>
              <a:ext cx="8130" cy="4065"/>
            </a:xfrm>
            <a:custGeom>
              <a:avLst/>
              <a:gdLst>
                <a:gd name="T0" fmla="*/ 2 w 2"/>
                <a:gd name="T1" fmla="*/ 1 h 1"/>
                <a:gd name="T2" fmla="*/ 1 w 2"/>
                <a:gd name="T3" fmla="*/ 0 h 1"/>
                <a:gd name="T4" fmla="*/ 0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0"/>
                    <a:pt x="2" y="0"/>
                    <a:pt x="1" y="0"/>
                  </a:cubicBezTo>
                  <a:cubicBezTo>
                    <a:pt x="0" y="1"/>
                    <a:pt x="0" y="1"/>
                    <a:pt x="0" y="1"/>
                  </a:cubicBez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24"/>
            <p:cNvSpPr>
              <a:spLocks/>
            </p:cNvSpPr>
            <p:nvPr/>
          </p:nvSpPr>
          <p:spPr bwMode="auto">
            <a:xfrm>
              <a:off x="8722923" y="1595965"/>
              <a:ext cx="6098" cy="8130"/>
            </a:xfrm>
            <a:custGeom>
              <a:avLst/>
              <a:gdLst>
                <a:gd name="T0" fmla="*/ 0 w 2"/>
                <a:gd name="T1" fmla="*/ 2 h 2"/>
                <a:gd name="T2" fmla="*/ 2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2" y="0"/>
                    <a:pt x="2" y="0"/>
                    <a:pt x="2" y="0"/>
                  </a:cubicBezTo>
                  <a:cubicBezTo>
                    <a:pt x="2" y="0"/>
                    <a:pt x="2" y="0"/>
                    <a:pt x="2" y="0"/>
                  </a:cubicBez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25"/>
            <p:cNvSpPr>
              <a:spLocks/>
            </p:cNvSpPr>
            <p:nvPr/>
          </p:nvSpPr>
          <p:spPr bwMode="auto">
            <a:xfrm>
              <a:off x="8722923" y="1595965"/>
              <a:ext cx="6098" cy="8130"/>
            </a:xfrm>
            <a:custGeom>
              <a:avLst/>
              <a:gdLst>
                <a:gd name="T0" fmla="*/ 2 w 2"/>
                <a:gd name="T1" fmla="*/ 1 h 2"/>
                <a:gd name="T2" fmla="*/ 2 w 2"/>
                <a:gd name="T3" fmla="*/ 0 h 2"/>
                <a:gd name="T4" fmla="*/ 0 w 2"/>
                <a:gd name="T5" fmla="*/ 2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2" y="1"/>
                    <a:pt x="2" y="0"/>
                  </a:cubicBezTo>
                  <a:cubicBezTo>
                    <a:pt x="0" y="2"/>
                    <a:pt x="0" y="2"/>
                    <a:pt x="0" y="2"/>
                  </a:cubicBez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26"/>
            <p:cNvSpPr>
              <a:spLocks/>
            </p:cNvSpPr>
            <p:nvPr/>
          </p:nvSpPr>
          <p:spPr bwMode="auto">
            <a:xfrm>
              <a:off x="8722923" y="1595965"/>
              <a:ext cx="6098" cy="8130"/>
            </a:xfrm>
            <a:custGeom>
              <a:avLst/>
              <a:gdLst>
                <a:gd name="T0" fmla="*/ 0 w 2"/>
                <a:gd name="T1" fmla="*/ 2 h 2"/>
                <a:gd name="T2" fmla="*/ 0 w 2"/>
                <a:gd name="T3" fmla="*/ 2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0" y="2"/>
                    <a:pt x="0" y="2"/>
                  </a:cubicBezTo>
                  <a:cubicBezTo>
                    <a:pt x="2" y="0"/>
                    <a:pt x="2" y="0"/>
                    <a:pt x="2" y="0"/>
                  </a:cubicBezTo>
                  <a:cubicBezTo>
                    <a:pt x="2" y="0"/>
                    <a:pt x="2" y="0"/>
                    <a:pt x="2" y="0"/>
                  </a:cubicBezTo>
                  <a:cubicBezTo>
                    <a:pt x="0" y="2"/>
                    <a:pt x="0" y="2"/>
                    <a:pt x="0"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27"/>
            <p:cNvSpPr>
              <a:spLocks/>
            </p:cNvSpPr>
            <p:nvPr/>
          </p:nvSpPr>
          <p:spPr bwMode="auto">
            <a:xfrm>
              <a:off x="8637844" y="1677966"/>
              <a:ext cx="4065" cy="406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28"/>
            <p:cNvSpPr>
              <a:spLocks/>
            </p:cNvSpPr>
            <p:nvPr/>
          </p:nvSpPr>
          <p:spPr bwMode="auto">
            <a:xfrm>
              <a:off x="8620189" y="1686794"/>
              <a:ext cx="8130" cy="16261"/>
            </a:xfrm>
            <a:custGeom>
              <a:avLst/>
              <a:gdLst>
                <a:gd name="T0" fmla="*/ 2 w 4"/>
                <a:gd name="T1" fmla="*/ 6 h 8"/>
                <a:gd name="T2" fmla="*/ 0 w 4"/>
                <a:gd name="T3" fmla="*/ 8 h 8"/>
                <a:gd name="T4" fmla="*/ 4 w 4"/>
                <a:gd name="T5" fmla="*/ 0 h 8"/>
                <a:gd name="T6" fmla="*/ 4 w 4"/>
                <a:gd name="T7" fmla="*/ 0 h 8"/>
                <a:gd name="T8" fmla="*/ 2 w 4"/>
                <a:gd name="T9" fmla="*/ 6 h 8"/>
              </a:gdLst>
              <a:ahLst/>
              <a:cxnLst>
                <a:cxn ang="0">
                  <a:pos x="T0" y="T1"/>
                </a:cxn>
                <a:cxn ang="0">
                  <a:pos x="T2" y="T3"/>
                </a:cxn>
                <a:cxn ang="0">
                  <a:pos x="T4" y="T5"/>
                </a:cxn>
                <a:cxn ang="0">
                  <a:pos x="T6" y="T7"/>
                </a:cxn>
                <a:cxn ang="0">
                  <a:pos x="T8" y="T9"/>
                </a:cxn>
              </a:cxnLst>
              <a:rect l="0" t="0" r="r" b="b"/>
              <a:pathLst>
                <a:path w="4" h="8">
                  <a:moveTo>
                    <a:pt x="2" y="6"/>
                  </a:moveTo>
                  <a:lnTo>
                    <a:pt x="0" y="8"/>
                  </a:lnTo>
                  <a:lnTo>
                    <a:pt x="4" y="0"/>
                  </a:lnTo>
                  <a:lnTo>
                    <a:pt x="4" y="0"/>
                  </a:lnTo>
                  <a:lnTo>
                    <a:pt x="2"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29"/>
            <p:cNvSpPr>
              <a:spLocks/>
            </p:cNvSpPr>
            <p:nvPr/>
          </p:nvSpPr>
          <p:spPr bwMode="auto">
            <a:xfrm>
              <a:off x="8616124" y="1690859"/>
              <a:ext cx="8130" cy="12196"/>
            </a:xfrm>
            <a:custGeom>
              <a:avLst/>
              <a:gdLst>
                <a:gd name="T0" fmla="*/ 4 w 4"/>
                <a:gd name="T1" fmla="*/ 0 h 6"/>
                <a:gd name="T2" fmla="*/ 2 w 4"/>
                <a:gd name="T3" fmla="*/ 2 h 6"/>
                <a:gd name="T4" fmla="*/ 0 w 4"/>
                <a:gd name="T5" fmla="*/ 6 h 6"/>
                <a:gd name="T6" fmla="*/ 2 w 4"/>
                <a:gd name="T7" fmla="*/ 6 h 6"/>
                <a:gd name="T8" fmla="*/ 4 w 4"/>
                <a:gd name="T9" fmla="*/ 4 h 6"/>
                <a:gd name="T10" fmla="*/ 4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4" y="0"/>
                  </a:moveTo>
                  <a:lnTo>
                    <a:pt x="2" y="2"/>
                  </a:lnTo>
                  <a:lnTo>
                    <a:pt x="0" y="6"/>
                  </a:lnTo>
                  <a:lnTo>
                    <a:pt x="2" y="6"/>
                  </a:lnTo>
                  <a:lnTo>
                    <a:pt x="4" y="4"/>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30"/>
            <p:cNvSpPr>
              <a:spLocks/>
            </p:cNvSpPr>
            <p:nvPr/>
          </p:nvSpPr>
          <p:spPr bwMode="auto">
            <a:xfrm>
              <a:off x="8620189" y="1698989"/>
              <a:ext cx="4065" cy="4065"/>
            </a:xfrm>
            <a:custGeom>
              <a:avLst/>
              <a:gdLst>
                <a:gd name="T0" fmla="*/ 0 w 2"/>
                <a:gd name="T1" fmla="*/ 2 h 2"/>
                <a:gd name="T2" fmla="*/ 0 w 2"/>
                <a:gd name="T3" fmla="*/ 2 h 2"/>
                <a:gd name="T4" fmla="*/ 0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0"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Rectangle 131"/>
            <p:cNvSpPr>
              <a:spLocks noChangeArrowheads="1"/>
            </p:cNvSpPr>
            <p:nvPr/>
          </p:nvSpPr>
          <p:spPr bwMode="auto">
            <a:xfrm>
              <a:off x="8637844" y="1677966"/>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Rectangle 132"/>
            <p:cNvSpPr>
              <a:spLocks noChangeArrowheads="1"/>
            </p:cNvSpPr>
            <p:nvPr/>
          </p:nvSpPr>
          <p:spPr bwMode="auto">
            <a:xfrm>
              <a:off x="8637844" y="1677966"/>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33"/>
            <p:cNvSpPr>
              <a:spLocks/>
            </p:cNvSpPr>
            <p:nvPr/>
          </p:nvSpPr>
          <p:spPr bwMode="auto">
            <a:xfrm>
              <a:off x="8715083" y="1623086"/>
              <a:ext cx="30489" cy="28457"/>
            </a:xfrm>
            <a:custGeom>
              <a:avLst/>
              <a:gdLst>
                <a:gd name="T0" fmla="*/ 8 w 8"/>
                <a:gd name="T1" fmla="*/ 2 h 7"/>
                <a:gd name="T2" fmla="*/ 7 w 8"/>
                <a:gd name="T3" fmla="*/ 0 h 7"/>
                <a:gd name="T4" fmla="*/ 0 w 8"/>
                <a:gd name="T5" fmla="*/ 7 h 7"/>
                <a:gd name="T6" fmla="*/ 8 w 8"/>
                <a:gd name="T7" fmla="*/ 2 h 7"/>
              </a:gdLst>
              <a:ahLst/>
              <a:cxnLst>
                <a:cxn ang="0">
                  <a:pos x="T0" y="T1"/>
                </a:cxn>
                <a:cxn ang="0">
                  <a:pos x="T2" y="T3"/>
                </a:cxn>
                <a:cxn ang="0">
                  <a:pos x="T4" y="T5"/>
                </a:cxn>
                <a:cxn ang="0">
                  <a:pos x="T6" y="T7"/>
                </a:cxn>
              </a:cxnLst>
              <a:rect l="0" t="0" r="r" b="b"/>
              <a:pathLst>
                <a:path w="8" h="7">
                  <a:moveTo>
                    <a:pt x="8" y="2"/>
                  </a:moveTo>
                  <a:cubicBezTo>
                    <a:pt x="8" y="1"/>
                    <a:pt x="7" y="1"/>
                    <a:pt x="7" y="0"/>
                  </a:cubicBezTo>
                  <a:cubicBezTo>
                    <a:pt x="0" y="7"/>
                    <a:pt x="0" y="7"/>
                    <a:pt x="0" y="7"/>
                  </a:cubicBezTo>
                  <a:lnTo>
                    <a:pt x="8"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34"/>
            <p:cNvSpPr>
              <a:spLocks/>
            </p:cNvSpPr>
            <p:nvPr/>
          </p:nvSpPr>
          <p:spPr bwMode="auto">
            <a:xfrm>
              <a:off x="8640516" y="1729479"/>
              <a:ext cx="26424" cy="34554"/>
            </a:xfrm>
            <a:custGeom>
              <a:avLst/>
              <a:gdLst>
                <a:gd name="T0" fmla="*/ 13 w 13"/>
                <a:gd name="T1" fmla="*/ 0 h 17"/>
                <a:gd name="T2" fmla="*/ 3 w 13"/>
                <a:gd name="T3" fmla="*/ 6 h 17"/>
                <a:gd name="T4" fmla="*/ 0 w 13"/>
                <a:gd name="T5" fmla="*/ 17 h 17"/>
                <a:gd name="T6" fmla="*/ 13 w 13"/>
                <a:gd name="T7" fmla="*/ 0 h 17"/>
              </a:gdLst>
              <a:ahLst/>
              <a:cxnLst>
                <a:cxn ang="0">
                  <a:pos x="T0" y="T1"/>
                </a:cxn>
                <a:cxn ang="0">
                  <a:pos x="T2" y="T3"/>
                </a:cxn>
                <a:cxn ang="0">
                  <a:pos x="T4" y="T5"/>
                </a:cxn>
                <a:cxn ang="0">
                  <a:pos x="T6" y="T7"/>
                </a:cxn>
              </a:cxnLst>
              <a:rect l="0" t="0" r="r" b="b"/>
              <a:pathLst>
                <a:path w="13" h="17">
                  <a:moveTo>
                    <a:pt x="13" y="0"/>
                  </a:moveTo>
                  <a:lnTo>
                    <a:pt x="3" y="6"/>
                  </a:lnTo>
                  <a:lnTo>
                    <a:pt x="0" y="17"/>
                  </a:lnTo>
                  <a:lnTo>
                    <a:pt x="1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35"/>
            <p:cNvSpPr>
              <a:spLocks/>
            </p:cNvSpPr>
            <p:nvPr/>
          </p:nvSpPr>
          <p:spPr bwMode="auto">
            <a:xfrm>
              <a:off x="8616124" y="1690859"/>
              <a:ext cx="8130" cy="12196"/>
            </a:xfrm>
            <a:custGeom>
              <a:avLst/>
              <a:gdLst>
                <a:gd name="T0" fmla="*/ 2 w 4"/>
                <a:gd name="T1" fmla="*/ 2 h 6"/>
                <a:gd name="T2" fmla="*/ 0 w 4"/>
                <a:gd name="T3" fmla="*/ 6 h 6"/>
                <a:gd name="T4" fmla="*/ 2 w 4"/>
                <a:gd name="T5" fmla="*/ 2 h 6"/>
                <a:gd name="T6" fmla="*/ 4 w 4"/>
                <a:gd name="T7" fmla="*/ 0 h 6"/>
                <a:gd name="T8" fmla="*/ 2 w 4"/>
                <a:gd name="T9" fmla="*/ 2 h 6"/>
              </a:gdLst>
              <a:ahLst/>
              <a:cxnLst>
                <a:cxn ang="0">
                  <a:pos x="T0" y="T1"/>
                </a:cxn>
                <a:cxn ang="0">
                  <a:pos x="T2" y="T3"/>
                </a:cxn>
                <a:cxn ang="0">
                  <a:pos x="T4" y="T5"/>
                </a:cxn>
                <a:cxn ang="0">
                  <a:pos x="T6" y="T7"/>
                </a:cxn>
                <a:cxn ang="0">
                  <a:pos x="T8" y="T9"/>
                </a:cxn>
              </a:cxnLst>
              <a:rect l="0" t="0" r="r" b="b"/>
              <a:pathLst>
                <a:path w="4" h="6">
                  <a:moveTo>
                    <a:pt x="2" y="2"/>
                  </a:moveTo>
                  <a:lnTo>
                    <a:pt x="0" y="6"/>
                  </a:lnTo>
                  <a:lnTo>
                    <a:pt x="2" y="2"/>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36"/>
            <p:cNvSpPr>
              <a:spLocks/>
            </p:cNvSpPr>
            <p:nvPr/>
          </p:nvSpPr>
          <p:spPr bwMode="auto">
            <a:xfrm>
              <a:off x="8620189" y="1686794"/>
              <a:ext cx="4065" cy="8130"/>
            </a:xfrm>
            <a:custGeom>
              <a:avLst/>
              <a:gdLst>
                <a:gd name="T0" fmla="*/ 2 w 2"/>
                <a:gd name="T1" fmla="*/ 0 h 4"/>
                <a:gd name="T2" fmla="*/ 2 w 2"/>
                <a:gd name="T3" fmla="*/ 2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2"/>
                  </a:lnTo>
                  <a:lnTo>
                    <a:pt x="0" y="4"/>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37"/>
            <p:cNvSpPr>
              <a:spLocks/>
            </p:cNvSpPr>
            <p:nvPr/>
          </p:nvSpPr>
          <p:spPr bwMode="auto">
            <a:xfrm>
              <a:off x="8641909" y="1673901"/>
              <a:ext cx="4065" cy="4065"/>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38"/>
            <p:cNvSpPr>
              <a:spLocks/>
            </p:cNvSpPr>
            <p:nvPr/>
          </p:nvSpPr>
          <p:spPr bwMode="auto">
            <a:xfrm>
              <a:off x="8690692" y="1616988"/>
              <a:ext cx="30489" cy="22359"/>
            </a:xfrm>
            <a:custGeom>
              <a:avLst/>
              <a:gdLst>
                <a:gd name="T0" fmla="*/ 8 w 15"/>
                <a:gd name="T1" fmla="*/ 7 h 11"/>
                <a:gd name="T2" fmla="*/ 15 w 15"/>
                <a:gd name="T3" fmla="*/ 0 h 11"/>
                <a:gd name="T4" fmla="*/ 2 w 15"/>
                <a:gd name="T5" fmla="*/ 5 h 11"/>
                <a:gd name="T6" fmla="*/ 0 w 15"/>
                <a:gd name="T7" fmla="*/ 11 h 11"/>
                <a:gd name="T8" fmla="*/ 8 w 15"/>
                <a:gd name="T9" fmla="*/ 7 h 11"/>
              </a:gdLst>
              <a:ahLst/>
              <a:cxnLst>
                <a:cxn ang="0">
                  <a:pos x="T0" y="T1"/>
                </a:cxn>
                <a:cxn ang="0">
                  <a:pos x="T2" y="T3"/>
                </a:cxn>
                <a:cxn ang="0">
                  <a:pos x="T4" y="T5"/>
                </a:cxn>
                <a:cxn ang="0">
                  <a:pos x="T6" y="T7"/>
                </a:cxn>
                <a:cxn ang="0">
                  <a:pos x="T8" y="T9"/>
                </a:cxn>
              </a:cxnLst>
              <a:rect l="0" t="0" r="r" b="b"/>
              <a:pathLst>
                <a:path w="15" h="11">
                  <a:moveTo>
                    <a:pt x="8" y="7"/>
                  </a:moveTo>
                  <a:lnTo>
                    <a:pt x="15" y="0"/>
                  </a:lnTo>
                  <a:lnTo>
                    <a:pt x="2" y="5"/>
                  </a:lnTo>
                  <a:lnTo>
                    <a:pt x="0" y="11"/>
                  </a:lnTo>
                  <a:lnTo>
                    <a:pt x="8"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39"/>
            <p:cNvSpPr>
              <a:spLocks/>
            </p:cNvSpPr>
            <p:nvPr/>
          </p:nvSpPr>
          <p:spPr bwMode="auto">
            <a:xfrm>
              <a:off x="8672398" y="1655608"/>
              <a:ext cx="8130" cy="18294"/>
            </a:xfrm>
            <a:custGeom>
              <a:avLst/>
              <a:gdLst>
                <a:gd name="T0" fmla="*/ 0 w 4"/>
                <a:gd name="T1" fmla="*/ 9 h 9"/>
                <a:gd name="T2" fmla="*/ 2 w 4"/>
                <a:gd name="T3" fmla="*/ 7 h 9"/>
                <a:gd name="T4" fmla="*/ 4 w 4"/>
                <a:gd name="T5" fmla="*/ 0 h 9"/>
                <a:gd name="T6" fmla="*/ 0 w 4"/>
                <a:gd name="T7" fmla="*/ 2 h 9"/>
                <a:gd name="T8" fmla="*/ 0 w 4"/>
                <a:gd name="T9" fmla="*/ 9 h 9"/>
              </a:gdLst>
              <a:ahLst/>
              <a:cxnLst>
                <a:cxn ang="0">
                  <a:pos x="T0" y="T1"/>
                </a:cxn>
                <a:cxn ang="0">
                  <a:pos x="T2" y="T3"/>
                </a:cxn>
                <a:cxn ang="0">
                  <a:pos x="T4" y="T5"/>
                </a:cxn>
                <a:cxn ang="0">
                  <a:pos x="T6" y="T7"/>
                </a:cxn>
                <a:cxn ang="0">
                  <a:pos x="T8" y="T9"/>
                </a:cxn>
              </a:cxnLst>
              <a:rect l="0" t="0" r="r" b="b"/>
              <a:pathLst>
                <a:path w="4" h="9">
                  <a:moveTo>
                    <a:pt x="0" y="9"/>
                  </a:moveTo>
                  <a:lnTo>
                    <a:pt x="2" y="7"/>
                  </a:lnTo>
                  <a:lnTo>
                    <a:pt x="4" y="0"/>
                  </a:lnTo>
                  <a:lnTo>
                    <a:pt x="0" y="2"/>
                  </a:lnTo>
                  <a:lnTo>
                    <a:pt x="0"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40"/>
            <p:cNvSpPr>
              <a:spLocks/>
            </p:cNvSpPr>
            <p:nvPr/>
          </p:nvSpPr>
          <p:spPr bwMode="auto">
            <a:xfrm>
              <a:off x="8718858" y="1604095"/>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41"/>
            <p:cNvSpPr>
              <a:spLocks/>
            </p:cNvSpPr>
            <p:nvPr/>
          </p:nvSpPr>
          <p:spPr bwMode="auto">
            <a:xfrm>
              <a:off x="8694466" y="1626454"/>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42"/>
            <p:cNvSpPr>
              <a:spLocks/>
            </p:cNvSpPr>
            <p:nvPr/>
          </p:nvSpPr>
          <p:spPr bwMode="auto">
            <a:xfrm>
              <a:off x="8616124" y="1725413"/>
              <a:ext cx="4065" cy="12196"/>
            </a:xfrm>
            <a:custGeom>
              <a:avLst/>
              <a:gdLst>
                <a:gd name="T0" fmla="*/ 0 w 1"/>
                <a:gd name="T1" fmla="*/ 3 h 3"/>
                <a:gd name="T2" fmla="*/ 1 w 1"/>
                <a:gd name="T3" fmla="*/ 0 h 3"/>
                <a:gd name="T4" fmla="*/ 0 w 1"/>
                <a:gd name="T5" fmla="*/ 2 h 3"/>
                <a:gd name="T6" fmla="*/ 0 w 1"/>
                <a:gd name="T7" fmla="*/ 3 h 3"/>
              </a:gdLst>
              <a:ahLst/>
              <a:cxnLst>
                <a:cxn ang="0">
                  <a:pos x="T0" y="T1"/>
                </a:cxn>
                <a:cxn ang="0">
                  <a:pos x="T2" y="T3"/>
                </a:cxn>
                <a:cxn ang="0">
                  <a:pos x="T4" y="T5"/>
                </a:cxn>
                <a:cxn ang="0">
                  <a:pos x="T6" y="T7"/>
                </a:cxn>
              </a:cxnLst>
              <a:rect l="0" t="0" r="r" b="b"/>
              <a:pathLst>
                <a:path w="1" h="3">
                  <a:moveTo>
                    <a:pt x="0" y="3"/>
                  </a:moveTo>
                  <a:cubicBezTo>
                    <a:pt x="1" y="0"/>
                    <a:pt x="1" y="0"/>
                    <a:pt x="1" y="0"/>
                  </a:cubicBezTo>
                  <a:cubicBezTo>
                    <a:pt x="0" y="2"/>
                    <a:pt x="0" y="2"/>
                    <a:pt x="0" y="2"/>
                  </a:cubicBezTo>
                  <a:cubicBezTo>
                    <a:pt x="0" y="3"/>
                    <a:pt x="0" y="3"/>
                    <a:pt x="0" y="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43"/>
            <p:cNvSpPr>
              <a:spLocks/>
            </p:cNvSpPr>
            <p:nvPr/>
          </p:nvSpPr>
          <p:spPr bwMode="auto">
            <a:xfrm>
              <a:off x="8640516" y="1703055"/>
              <a:ext cx="18294" cy="42685"/>
            </a:xfrm>
            <a:custGeom>
              <a:avLst/>
              <a:gdLst>
                <a:gd name="T0" fmla="*/ 3 w 9"/>
                <a:gd name="T1" fmla="*/ 19 h 21"/>
                <a:gd name="T2" fmla="*/ 9 w 9"/>
                <a:gd name="T3" fmla="*/ 0 h 21"/>
                <a:gd name="T4" fmla="*/ 0 w 9"/>
                <a:gd name="T5" fmla="*/ 21 h 21"/>
                <a:gd name="T6" fmla="*/ 3 w 9"/>
                <a:gd name="T7" fmla="*/ 19 h 21"/>
              </a:gdLst>
              <a:ahLst/>
              <a:cxnLst>
                <a:cxn ang="0">
                  <a:pos x="T0" y="T1"/>
                </a:cxn>
                <a:cxn ang="0">
                  <a:pos x="T2" y="T3"/>
                </a:cxn>
                <a:cxn ang="0">
                  <a:pos x="T4" y="T5"/>
                </a:cxn>
                <a:cxn ang="0">
                  <a:pos x="T6" y="T7"/>
                </a:cxn>
              </a:cxnLst>
              <a:rect l="0" t="0" r="r" b="b"/>
              <a:pathLst>
                <a:path w="9" h="21">
                  <a:moveTo>
                    <a:pt x="3" y="19"/>
                  </a:moveTo>
                  <a:lnTo>
                    <a:pt x="9" y="0"/>
                  </a:lnTo>
                  <a:lnTo>
                    <a:pt x="0" y="21"/>
                  </a:lnTo>
                  <a:lnTo>
                    <a:pt x="3" y="1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3" name="Rectangle 144"/>
            <p:cNvSpPr>
              <a:spLocks noChangeArrowheads="1"/>
            </p:cNvSpPr>
            <p:nvPr/>
          </p:nvSpPr>
          <p:spPr bwMode="auto">
            <a:xfrm>
              <a:off x="8620189" y="170305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45"/>
            <p:cNvSpPr>
              <a:spLocks/>
            </p:cNvSpPr>
            <p:nvPr/>
          </p:nvSpPr>
          <p:spPr bwMode="auto">
            <a:xfrm>
              <a:off x="8672398" y="1631216"/>
              <a:ext cx="14228" cy="12196"/>
            </a:xfrm>
            <a:custGeom>
              <a:avLst/>
              <a:gdLst>
                <a:gd name="T0" fmla="*/ 0 w 7"/>
                <a:gd name="T1" fmla="*/ 6 h 6"/>
                <a:gd name="T2" fmla="*/ 5 w 7"/>
                <a:gd name="T3" fmla="*/ 4 h 6"/>
                <a:gd name="T4" fmla="*/ 7 w 7"/>
                <a:gd name="T5" fmla="*/ 0 h 6"/>
                <a:gd name="T6" fmla="*/ 5 w 7"/>
                <a:gd name="T7" fmla="*/ 0 h 6"/>
                <a:gd name="T8" fmla="*/ 0 w 7"/>
                <a:gd name="T9" fmla="*/ 6 h 6"/>
              </a:gdLst>
              <a:ahLst/>
              <a:cxnLst>
                <a:cxn ang="0">
                  <a:pos x="T0" y="T1"/>
                </a:cxn>
                <a:cxn ang="0">
                  <a:pos x="T2" y="T3"/>
                </a:cxn>
                <a:cxn ang="0">
                  <a:pos x="T4" y="T5"/>
                </a:cxn>
                <a:cxn ang="0">
                  <a:pos x="T6" y="T7"/>
                </a:cxn>
                <a:cxn ang="0">
                  <a:pos x="T8" y="T9"/>
                </a:cxn>
              </a:cxnLst>
              <a:rect l="0" t="0" r="r" b="b"/>
              <a:pathLst>
                <a:path w="7" h="6">
                  <a:moveTo>
                    <a:pt x="0" y="6"/>
                  </a:moveTo>
                  <a:lnTo>
                    <a:pt x="5" y="4"/>
                  </a:lnTo>
                  <a:lnTo>
                    <a:pt x="7" y="0"/>
                  </a:lnTo>
                  <a:lnTo>
                    <a:pt x="5"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46"/>
            <p:cNvSpPr>
              <a:spLocks/>
            </p:cNvSpPr>
            <p:nvPr/>
          </p:nvSpPr>
          <p:spPr bwMode="auto">
            <a:xfrm>
              <a:off x="8624255" y="1686794"/>
              <a:ext cx="4065" cy="12196"/>
            </a:xfrm>
            <a:custGeom>
              <a:avLst/>
              <a:gdLst>
                <a:gd name="T0" fmla="*/ 0 w 2"/>
                <a:gd name="T1" fmla="*/ 6 h 6"/>
                <a:gd name="T2" fmla="*/ 2 w 2"/>
                <a:gd name="T3" fmla="*/ 0 h 6"/>
                <a:gd name="T4" fmla="*/ 0 w 2"/>
                <a:gd name="T5" fmla="*/ 2 h 6"/>
                <a:gd name="T6" fmla="*/ 0 w 2"/>
                <a:gd name="T7" fmla="*/ 6 h 6"/>
              </a:gdLst>
              <a:ahLst/>
              <a:cxnLst>
                <a:cxn ang="0">
                  <a:pos x="T0" y="T1"/>
                </a:cxn>
                <a:cxn ang="0">
                  <a:pos x="T2" y="T3"/>
                </a:cxn>
                <a:cxn ang="0">
                  <a:pos x="T4" y="T5"/>
                </a:cxn>
                <a:cxn ang="0">
                  <a:pos x="T6" y="T7"/>
                </a:cxn>
              </a:cxnLst>
              <a:rect l="0" t="0" r="r" b="b"/>
              <a:pathLst>
                <a:path w="2" h="6">
                  <a:moveTo>
                    <a:pt x="0" y="6"/>
                  </a:moveTo>
                  <a:lnTo>
                    <a:pt x="2" y="0"/>
                  </a:lnTo>
                  <a:lnTo>
                    <a:pt x="0"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47"/>
            <p:cNvSpPr>
              <a:spLocks/>
            </p:cNvSpPr>
            <p:nvPr/>
          </p:nvSpPr>
          <p:spPr bwMode="auto">
            <a:xfrm>
              <a:off x="8650040" y="1647477"/>
              <a:ext cx="22359" cy="18294"/>
            </a:xfrm>
            <a:custGeom>
              <a:avLst/>
              <a:gdLst>
                <a:gd name="T0" fmla="*/ 0 w 11"/>
                <a:gd name="T1" fmla="*/ 9 h 9"/>
                <a:gd name="T2" fmla="*/ 11 w 11"/>
                <a:gd name="T3" fmla="*/ 6 h 9"/>
                <a:gd name="T4" fmla="*/ 9 w 11"/>
                <a:gd name="T5" fmla="*/ 0 h 9"/>
                <a:gd name="T6" fmla="*/ 0 w 11"/>
                <a:gd name="T7" fmla="*/ 9 h 9"/>
              </a:gdLst>
              <a:ahLst/>
              <a:cxnLst>
                <a:cxn ang="0">
                  <a:pos x="T0" y="T1"/>
                </a:cxn>
                <a:cxn ang="0">
                  <a:pos x="T2" y="T3"/>
                </a:cxn>
                <a:cxn ang="0">
                  <a:pos x="T4" y="T5"/>
                </a:cxn>
                <a:cxn ang="0">
                  <a:pos x="T6" y="T7"/>
                </a:cxn>
              </a:cxnLst>
              <a:rect l="0" t="0" r="r" b="b"/>
              <a:pathLst>
                <a:path w="11" h="9">
                  <a:moveTo>
                    <a:pt x="0" y="9"/>
                  </a:moveTo>
                  <a:lnTo>
                    <a:pt x="11" y="6"/>
                  </a:lnTo>
                  <a:lnTo>
                    <a:pt x="9" y="0"/>
                  </a:lnTo>
                  <a:lnTo>
                    <a:pt x="0"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48"/>
            <p:cNvSpPr>
              <a:spLocks/>
            </p:cNvSpPr>
            <p:nvPr/>
          </p:nvSpPr>
          <p:spPr bwMode="auto">
            <a:xfrm>
              <a:off x="8641909" y="1647477"/>
              <a:ext cx="30489" cy="34554"/>
            </a:xfrm>
            <a:custGeom>
              <a:avLst/>
              <a:gdLst>
                <a:gd name="T0" fmla="*/ 15 w 15"/>
                <a:gd name="T1" fmla="*/ 0 h 17"/>
                <a:gd name="T2" fmla="*/ 4 w 15"/>
                <a:gd name="T3" fmla="*/ 6 h 17"/>
                <a:gd name="T4" fmla="*/ 4 w 15"/>
                <a:gd name="T5" fmla="*/ 7 h 17"/>
                <a:gd name="T6" fmla="*/ 0 w 15"/>
                <a:gd name="T7" fmla="*/ 17 h 17"/>
                <a:gd name="T8" fmla="*/ 0 w 15"/>
                <a:gd name="T9" fmla="*/ 17 h 17"/>
                <a:gd name="T10" fmla="*/ 0 w 15"/>
                <a:gd name="T11" fmla="*/ 17 h 17"/>
                <a:gd name="T12" fmla="*/ 0 w 15"/>
                <a:gd name="T13" fmla="*/ 17 h 17"/>
                <a:gd name="T14" fmla="*/ 15 w 15"/>
                <a:gd name="T15" fmla="*/ 9 h 17"/>
                <a:gd name="T16" fmla="*/ 15 w 15"/>
                <a:gd name="T17" fmla="*/ 9 h 17"/>
                <a:gd name="T18" fmla="*/ 15 w 15"/>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7">
                  <a:moveTo>
                    <a:pt x="15" y="0"/>
                  </a:moveTo>
                  <a:lnTo>
                    <a:pt x="4" y="6"/>
                  </a:lnTo>
                  <a:lnTo>
                    <a:pt x="4" y="7"/>
                  </a:lnTo>
                  <a:lnTo>
                    <a:pt x="0" y="17"/>
                  </a:lnTo>
                  <a:lnTo>
                    <a:pt x="0" y="17"/>
                  </a:lnTo>
                  <a:lnTo>
                    <a:pt x="0" y="17"/>
                  </a:lnTo>
                  <a:lnTo>
                    <a:pt x="0" y="17"/>
                  </a:lnTo>
                  <a:lnTo>
                    <a:pt x="15" y="9"/>
                  </a:lnTo>
                  <a:lnTo>
                    <a:pt x="15" y="9"/>
                  </a:lnTo>
                  <a:lnTo>
                    <a:pt x="1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49"/>
            <p:cNvSpPr>
              <a:spLocks/>
            </p:cNvSpPr>
            <p:nvPr/>
          </p:nvSpPr>
          <p:spPr bwMode="auto">
            <a:xfrm>
              <a:off x="8624255" y="1670533"/>
              <a:ext cx="38620" cy="38620"/>
            </a:xfrm>
            <a:custGeom>
              <a:avLst/>
              <a:gdLst>
                <a:gd name="T0" fmla="*/ 0 w 19"/>
                <a:gd name="T1" fmla="*/ 19 h 19"/>
                <a:gd name="T2" fmla="*/ 19 w 19"/>
                <a:gd name="T3" fmla="*/ 0 h 19"/>
                <a:gd name="T4" fmla="*/ 4 w 19"/>
                <a:gd name="T5" fmla="*/ 8 h 19"/>
                <a:gd name="T6" fmla="*/ 0 w 19"/>
                <a:gd name="T7" fmla="*/ 19 h 19"/>
              </a:gdLst>
              <a:ahLst/>
              <a:cxnLst>
                <a:cxn ang="0">
                  <a:pos x="T0" y="T1"/>
                </a:cxn>
                <a:cxn ang="0">
                  <a:pos x="T2" y="T3"/>
                </a:cxn>
                <a:cxn ang="0">
                  <a:pos x="T4" y="T5"/>
                </a:cxn>
                <a:cxn ang="0">
                  <a:pos x="T6" y="T7"/>
                </a:cxn>
              </a:cxnLst>
              <a:rect l="0" t="0" r="r" b="b"/>
              <a:pathLst>
                <a:path w="19" h="19">
                  <a:moveTo>
                    <a:pt x="0" y="19"/>
                  </a:moveTo>
                  <a:lnTo>
                    <a:pt x="19" y="0"/>
                  </a:lnTo>
                  <a:lnTo>
                    <a:pt x="4" y="8"/>
                  </a:lnTo>
                  <a:lnTo>
                    <a:pt x="0" y="1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50"/>
            <p:cNvSpPr>
              <a:spLocks/>
            </p:cNvSpPr>
            <p:nvPr/>
          </p:nvSpPr>
          <p:spPr bwMode="auto">
            <a:xfrm>
              <a:off x="8612059" y="1717283"/>
              <a:ext cx="12196" cy="16261"/>
            </a:xfrm>
            <a:custGeom>
              <a:avLst/>
              <a:gdLst>
                <a:gd name="T0" fmla="*/ 0 w 3"/>
                <a:gd name="T1" fmla="*/ 3 h 4"/>
                <a:gd name="T2" fmla="*/ 1 w 3"/>
                <a:gd name="T3" fmla="*/ 4 h 4"/>
                <a:gd name="T4" fmla="*/ 2 w 3"/>
                <a:gd name="T5" fmla="*/ 2 h 4"/>
                <a:gd name="T6" fmla="*/ 3 w 3"/>
                <a:gd name="T7" fmla="*/ 0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0" y="4"/>
                    <a:pt x="0" y="4"/>
                    <a:pt x="1" y="4"/>
                  </a:cubicBezTo>
                  <a:cubicBezTo>
                    <a:pt x="2" y="2"/>
                    <a:pt x="2" y="2"/>
                    <a:pt x="2" y="2"/>
                  </a:cubicBezTo>
                  <a:cubicBezTo>
                    <a:pt x="3" y="0"/>
                    <a:pt x="3" y="0"/>
                    <a:pt x="3" y="0"/>
                  </a:cubicBez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51"/>
            <p:cNvSpPr>
              <a:spLocks/>
            </p:cNvSpPr>
            <p:nvPr/>
          </p:nvSpPr>
          <p:spPr bwMode="auto">
            <a:xfrm>
              <a:off x="8662874" y="1674598"/>
              <a:ext cx="4065" cy="16261"/>
            </a:xfrm>
            <a:custGeom>
              <a:avLst/>
              <a:gdLst>
                <a:gd name="T0" fmla="*/ 0 w 2"/>
                <a:gd name="T1" fmla="*/ 8 h 8"/>
                <a:gd name="T2" fmla="*/ 2 w 2"/>
                <a:gd name="T3" fmla="*/ 0 h 8"/>
                <a:gd name="T4" fmla="*/ 0 w 2"/>
                <a:gd name="T5" fmla="*/ 2 h 8"/>
                <a:gd name="T6" fmla="*/ 0 w 2"/>
                <a:gd name="T7" fmla="*/ 8 h 8"/>
              </a:gdLst>
              <a:ahLst/>
              <a:cxnLst>
                <a:cxn ang="0">
                  <a:pos x="T0" y="T1"/>
                </a:cxn>
                <a:cxn ang="0">
                  <a:pos x="T2" y="T3"/>
                </a:cxn>
                <a:cxn ang="0">
                  <a:pos x="T4" y="T5"/>
                </a:cxn>
                <a:cxn ang="0">
                  <a:pos x="T6" y="T7"/>
                </a:cxn>
              </a:cxnLst>
              <a:rect l="0" t="0" r="r" b="b"/>
              <a:pathLst>
                <a:path w="2" h="8">
                  <a:moveTo>
                    <a:pt x="0" y="8"/>
                  </a:moveTo>
                  <a:lnTo>
                    <a:pt x="2" y="0"/>
                  </a:lnTo>
                  <a:lnTo>
                    <a:pt x="0" y="2"/>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52"/>
            <p:cNvSpPr>
              <a:spLocks/>
            </p:cNvSpPr>
            <p:nvPr/>
          </p:nvSpPr>
          <p:spPr bwMode="auto">
            <a:xfrm>
              <a:off x="8612059" y="1703055"/>
              <a:ext cx="4065" cy="4065"/>
            </a:xfrm>
            <a:custGeom>
              <a:avLst/>
              <a:gdLst>
                <a:gd name="T0" fmla="*/ 0 w 2"/>
                <a:gd name="T1" fmla="*/ 2 h 2"/>
                <a:gd name="T2" fmla="*/ 2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53"/>
            <p:cNvSpPr>
              <a:spLocks/>
            </p:cNvSpPr>
            <p:nvPr/>
          </p:nvSpPr>
          <p:spPr bwMode="auto">
            <a:xfrm>
              <a:off x="8620189" y="1678663"/>
              <a:ext cx="42685" cy="46750"/>
            </a:xfrm>
            <a:custGeom>
              <a:avLst/>
              <a:gdLst>
                <a:gd name="T0" fmla="*/ 21 w 21"/>
                <a:gd name="T1" fmla="*/ 0 h 23"/>
                <a:gd name="T2" fmla="*/ 21 w 21"/>
                <a:gd name="T3" fmla="*/ 0 h 23"/>
                <a:gd name="T4" fmla="*/ 2 w 21"/>
                <a:gd name="T5" fmla="*/ 19 h 23"/>
                <a:gd name="T6" fmla="*/ 0 w 21"/>
                <a:gd name="T7" fmla="*/ 23 h 23"/>
                <a:gd name="T8" fmla="*/ 19 w 21"/>
                <a:gd name="T9" fmla="*/ 8 h 23"/>
                <a:gd name="T10" fmla="*/ 21 w 21"/>
                <a:gd name="T11" fmla="*/ 6 h 23"/>
                <a:gd name="T12" fmla="*/ 21 w 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1" h="23">
                  <a:moveTo>
                    <a:pt x="21" y="0"/>
                  </a:moveTo>
                  <a:lnTo>
                    <a:pt x="21" y="0"/>
                  </a:lnTo>
                  <a:lnTo>
                    <a:pt x="2" y="19"/>
                  </a:lnTo>
                  <a:lnTo>
                    <a:pt x="0" y="23"/>
                  </a:lnTo>
                  <a:lnTo>
                    <a:pt x="19" y="8"/>
                  </a:lnTo>
                  <a:lnTo>
                    <a:pt x="21" y="6"/>
                  </a:lnTo>
                  <a:lnTo>
                    <a:pt x="2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54"/>
            <p:cNvSpPr>
              <a:spLocks/>
            </p:cNvSpPr>
            <p:nvPr/>
          </p:nvSpPr>
          <p:spPr bwMode="auto">
            <a:xfrm>
              <a:off x="8601896" y="1694924"/>
              <a:ext cx="18294" cy="18294"/>
            </a:xfrm>
            <a:custGeom>
              <a:avLst/>
              <a:gdLst>
                <a:gd name="T0" fmla="*/ 5 w 5"/>
                <a:gd name="T1" fmla="*/ 0 h 5"/>
                <a:gd name="T2" fmla="*/ 0 w 5"/>
                <a:gd name="T3" fmla="*/ 5 h 5"/>
                <a:gd name="T4" fmla="*/ 0 w 5"/>
                <a:gd name="T5" fmla="*/ 5 h 5"/>
                <a:gd name="T6" fmla="*/ 3 w 5"/>
                <a:gd name="T7" fmla="*/ 3 h 5"/>
                <a:gd name="T8" fmla="*/ 4 w 5"/>
                <a:gd name="T9" fmla="*/ 2 h 5"/>
                <a:gd name="T10" fmla="*/ 5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5" y="0"/>
                  </a:moveTo>
                  <a:cubicBezTo>
                    <a:pt x="0" y="5"/>
                    <a:pt x="0" y="5"/>
                    <a:pt x="0" y="5"/>
                  </a:cubicBezTo>
                  <a:cubicBezTo>
                    <a:pt x="0" y="5"/>
                    <a:pt x="0" y="5"/>
                    <a:pt x="0" y="5"/>
                  </a:cubicBezTo>
                  <a:cubicBezTo>
                    <a:pt x="3" y="3"/>
                    <a:pt x="3" y="3"/>
                    <a:pt x="3" y="3"/>
                  </a:cubicBezTo>
                  <a:cubicBezTo>
                    <a:pt x="4" y="2"/>
                    <a:pt x="4" y="2"/>
                    <a:pt x="4" y="2"/>
                  </a:cubicBez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55"/>
            <p:cNvSpPr>
              <a:spLocks/>
            </p:cNvSpPr>
            <p:nvPr/>
          </p:nvSpPr>
          <p:spPr bwMode="auto">
            <a:xfrm>
              <a:off x="8662874" y="1674598"/>
              <a:ext cx="8130" cy="16261"/>
            </a:xfrm>
            <a:custGeom>
              <a:avLst/>
              <a:gdLst>
                <a:gd name="T0" fmla="*/ 2 w 4"/>
                <a:gd name="T1" fmla="*/ 0 h 8"/>
                <a:gd name="T2" fmla="*/ 0 w 4"/>
                <a:gd name="T3" fmla="*/ 8 h 8"/>
                <a:gd name="T4" fmla="*/ 0 w 4"/>
                <a:gd name="T5" fmla="*/ 8 h 8"/>
                <a:gd name="T6" fmla="*/ 0 w 4"/>
                <a:gd name="T7" fmla="*/ 8 h 8"/>
                <a:gd name="T8" fmla="*/ 4 w 4"/>
                <a:gd name="T9" fmla="*/ 0 h 8"/>
                <a:gd name="T10" fmla="*/ 2 w 4"/>
                <a:gd name="T11" fmla="*/ 0 h 8"/>
              </a:gdLst>
              <a:ahLst/>
              <a:cxnLst>
                <a:cxn ang="0">
                  <a:pos x="T0" y="T1"/>
                </a:cxn>
                <a:cxn ang="0">
                  <a:pos x="T2" y="T3"/>
                </a:cxn>
                <a:cxn ang="0">
                  <a:pos x="T4" y="T5"/>
                </a:cxn>
                <a:cxn ang="0">
                  <a:pos x="T6" y="T7"/>
                </a:cxn>
                <a:cxn ang="0">
                  <a:pos x="T8" y="T9"/>
                </a:cxn>
                <a:cxn ang="0">
                  <a:pos x="T10" y="T11"/>
                </a:cxn>
              </a:cxnLst>
              <a:rect l="0" t="0" r="r" b="b"/>
              <a:pathLst>
                <a:path w="4" h="8">
                  <a:moveTo>
                    <a:pt x="2" y="0"/>
                  </a:moveTo>
                  <a:lnTo>
                    <a:pt x="0" y="8"/>
                  </a:lnTo>
                  <a:lnTo>
                    <a:pt x="0" y="8"/>
                  </a:lnTo>
                  <a:lnTo>
                    <a:pt x="0" y="8"/>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56"/>
            <p:cNvSpPr>
              <a:spLocks/>
            </p:cNvSpPr>
            <p:nvPr/>
          </p:nvSpPr>
          <p:spPr bwMode="auto">
            <a:xfrm>
              <a:off x="8662874" y="1656304"/>
              <a:ext cx="42685" cy="34554"/>
            </a:xfrm>
            <a:custGeom>
              <a:avLst/>
              <a:gdLst>
                <a:gd name="T0" fmla="*/ 0 w 21"/>
                <a:gd name="T1" fmla="*/ 17 h 17"/>
                <a:gd name="T2" fmla="*/ 21 w 21"/>
                <a:gd name="T3" fmla="*/ 0 h 17"/>
                <a:gd name="T4" fmla="*/ 4 w 21"/>
                <a:gd name="T5" fmla="*/ 9 h 17"/>
                <a:gd name="T6" fmla="*/ 0 w 21"/>
                <a:gd name="T7" fmla="*/ 17 h 17"/>
              </a:gdLst>
              <a:ahLst/>
              <a:cxnLst>
                <a:cxn ang="0">
                  <a:pos x="T0" y="T1"/>
                </a:cxn>
                <a:cxn ang="0">
                  <a:pos x="T2" y="T3"/>
                </a:cxn>
                <a:cxn ang="0">
                  <a:pos x="T4" y="T5"/>
                </a:cxn>
                <a:cxn ang="0">
                  <a:pos x="T6" y="T7"/>
                </a:cxn>
              </a:cxnLst>
              <a:rect l="0" t="0" r="r" b="b"/>
              <a:pathLst>
                <a:path w="21" h="17">
                  <a:moveTo>
                    <a:pt x="0" y="17"/>
                  </a:moveTo>
                  <a:lnTo>
                    <a:pt x="21" y="0"/>
                  </a:lnTo>
                  <a:lnTo>
                    <a:pt x="4" y="9"/>
                  </a:lnTo>
                  <a:lnTo>
                    <a:pt x="0" y="1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57"/>
            <p:cNvSpPr>
              <a:spLocks/>
            </p:cNvSpPr>
            <p:nvPr/>
          </p:nvSpPr>
          <p:spPr bwMode="auto">
            <a:xfrm>
              <a:off x="8658809" y="1690859"/>
              <a:ext cx="4065" cy="406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58"/>
            <p:cNvSpPr>
              <a:spLocks/>
            </p:cNvSpPr>
            <p:nvPr/>
          </p:nvSpPr>
          <p:spPr bwMode="auto">
            <a:xfrm>
              <a:off x="8680529" y="1623086"/>
              <a:ext cx="60978" cy="46750"/>
            </a:xfrm>
            <a:custGeom>
              <a:avLst/>
              <a:gdLst>
                <a:gd name="T0" fmla="*/ 4 w 16"/>
                <a:gd name="T1" fmla="*/ 6 h 12"/>
                <a:gd name="T2" fmla="*/ 1 w 16"/>
                <a:gd name="T3" fmla="*/ 10 h 12"/>
                <a:gd name="T4" fmla="*/ 0 w 16"/>
                <a:gd name="T5" fmla="*/ 12 h 12"/>
                <a:gd name="T6" fmla="*/ 9 w 16"/>
                <a:gd name="T7" fmla="*/ 7 h 12"/>
                <a:gd name="T8" fmla="*/ 16 w 16"/>
                <a:gd name="T9" fmla="*/ 0 h 12"/>
                <a:gd name="T10" fmla="*/ 16 w 16"/>
                <a:gd name="T11" fmla="*/ 0 h 12"/>
                <a:gd name="T12" fmla="*/ 4 w 1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4" y="6"/>
                  </a:moveTo>
                  <a:cubicBezTo>
                    <a:pt x="1" y="10"/>
                    <a:pt x="1" y="10"/>
                    <a:pt x="1" y="10"/>
                  </a:cubicBezTo>
                  <a:cubicBezTo>
                    <a:pt x="0" y="12"/>
                    <a:pt x="0" y="12"/>
                    <a:pt x="0" y="12"/>
                  </a:cubicBezTo>
                  <a:cubicBezTo>
                    <a:pt x="9" y="7"/>
                    <a:pt x="9" y="7"/>
                    <a:pt x="9" y="7"/>
                  </a:cubicBezTo>
                  <a:cubicBezTo>
                    <a:pt x="16" y="0"/>
                    <a:pt x="16" y="0"/>
                    <a:pt x="16" y="0"/>
                  </a:cubicBezTo>
                  <a:cubicBezTo>
                    <a:pt x="16" y="0"/>
                    <a:pt x="16" y="0"/>
                    <a:pt x="16" y="0"/>
                  </a:cubicBez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8" name="Rectangle 159"/>
            <p:cNvSpPr>
              <a:spLocks noChangeArrowheads="1"/>
            </p:cNvSpPr>
            <p:nvPr/>
          </p:nvSpPr>
          <p:spPr bwMode="auto">
            <a:xfrm>
              <a:off x="8662874" y="1690859"/>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60"/>
            <p:cNvSpPr>
              <a:spLocks/>
            </p:cNvSpPr>
            <p:nvPr/>
          </p:nvSpPr>
          <p:spPr bwMode="auto">
            <a:xfrm>
              <a:off x="8658809" y="1690859"/>
              <a:ext cx="4065" cy="12196"/>
            </a:xfrm>
            <a:custGeom>
              <a:avLst/>
              <a:gdLst>
                <a:gd name="T0" fmla="*/ 0 w 2"/>
                <a:gd name="T1" fmla="*/ 2 h 6"/>
                <a:gd name="T2" fmla="*/ 0 w 2"/>
                <a:gd name="T3" fmla="*/ 6 h 6"/>
                <a:gd name="T4" fmla="*/ 2 w 2"/>
                <a:gd name="T5" fmla="*/ 2 h 6"/>
                <a:gd name="T6" fmla="*/ 2 w 2"/>
                <a:gd name="T7" fmla="*/ 0 h 6"/>
                <a:gd name="T8" fmla="*/ 0 w 2"/>
                <a:gd name="T9" fmla="*/ 2 h 6"/>
              </a:gdLst>
              <a:ahLst/>
              <a:cxnLst>
                <a:cxn ang="0">
                  <a:pos x="T0" y="T1"/>
                </a:cxn>
                <a:cxn ang="0">
                  <a:pos x="T2" y="T3"/>
                </a:cxn>
                <a:cxn ang="0">
                  <a:pos x="T4" y="T5"/>
                </a:cxn>
                <a:cxn ang="0">
                  <a:pos x="T6" y="T7"/>
                </a:cxn>
                <a:cxn ang="0">
                  <a:pos x="T8" y="T9"/>
                </a:cxn>
              </a:cxnLst>
              <a:rect l="0" t="0" r="r" b="b"/>
              <a:pathLst>
                <a:path w="2" h="6">
                  <a:moveTo>
                    <a:pt x="0" y="2"/>
                  </a:moveTo>
                  <a:lnTo>
                    <a:pt x="0" y="6"/>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61"/>
            <p:cNvSpPr>
              <a:spLocks/>
            </p:cNvSpPr>
            <p:nvPr/>
          </p:nvSpPr>
          <p:spPr bwMode="auto">
            <a:xfrm>
              <a:off x="8612059" y="1694924"/>
              <a:ext cx="4065" cy="12196"/>
            </a:xfrm>
            <a:custGeom>
              <a:avLst/>
              <a:gdLst>
                <a:gd name="T0" fmla="*/ 2 w 2"/>
                <a:gd name="T1" fmla="*/ 0 h 6"/>
                <a:gd name="T2" fmla="*/ 0 w 2"/>
                <a:gd name="T3" fmla="*/ 4 h 6"/>
                <a:gd name="T4" fmla="*/ 0 w 2"/>
                <a:gd name="T5" fmla="*/ 6 h 6"/>
                <a:gd name="T6" fmla="*/ 0 w 2"/>
                <a:gd name="T7" fmla="*/ 4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lnTo>
                    <a:pt x="0" y="4"/>
                  </a:lnTo>
                  <a:lnTo>
                    <a:pt x="0" y="6"/>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62"/>
            <p:cNvSpPr>
              <a:spLocks/>
            </p:cNvSpPr>
            <p:nvPr/>
          </p:nvSpPr>
          <p:spPr bwMode="auto">
            <a:xfrm>
              <a:off x="8680529" y="1639347"/>
              <a:ext cx="10163" cy="16261"/>
            </a:xfrm>
            <a:custGeom>
              <a:avLst/>
              <a:gdLst>
                <a:gd name="T0" fmla="*/ 0 w 5"/>
                <a:gd name="T1" fmla="*/ 8 h 8"/>
                <a:gd name="T2" fmla="*/ 3 w 5"/>
                <a:gd name="T3" fmla="*/ 6 h 8"/>
                <a:gd name="T4" fmla="*/ 5 w 5"/>
                <a:gd name="T5" fmla="*/ 0 h 8"/>
                <a:gd name="T6" fmla="*/ 1 w 5"/>
                <a:gd name="T7" fmla="*/ 0 h 8"/>
                <a:gd name="T8" fmla="*/ 0 w 5"/>
                <a:gd name="T9" fmla="*/ 8 h 8"/>
              </a:gdLst>
              <a:ahLst/>
              <a:cxnLst>
                <a:cxn ang="0">
                  <a:pos x="T0" y="T1"/>
                </a:cxn>
                <a:cxn ang="0">
                  <a:pos x="T2" y="T3"/>
                </a:cxn>
                <a:cxn ang="0">
                  <a:pos x="T4" y="T5"/>
                </a:cxn>
                <a:cxn ang="0">
                  <a:pos x="T6" y="T7"/>
                </a:cxn>
                <a:cxn ang="0">
                  <a:pos x="T8" y="T9"/>
                </a:cxn>
              </a:cxnLst>
              <a:rect l="0" t="0" r="r" b="b"/>
              <a:pathLst>
                <a:path w="5" h="8">
                  <a:moveTo>
                    <a:pt x="0" y="8"/>
                  </a:moveTo>
                  <a:lnTo>
                    <a:pt x="3" y="6"/>
                  </a:lnTo>
                  <a:lnTo>
                    <a:pt x="5" y="0"/>
                  </a:lnTo>
                  <a:lnTo>
                    <a:pt x="1" y="0"/>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63"/>
            <p:cNvSpPr>
              <a:spLocks/>
            </p:cNvSpPr>
            <p:nvPr/>
          </p:nvSpPr>
          <p:spPr bwMode="auto">
            <a:xfrm>
              <a:off x="8682561" y="1627151"/>
              <a:ext cx="12196" cy="12196"/>
            </a:xfrm>
            <a:custGeom>
              <a:avLst/>
              <a:gdLst>
                <a:gd name="T0" fmla="*/ 0 w 6"/>
                <a:gd name="T1" fmla="*/ 6 h 6"/>
                <a:gd name="T2" fmla="*/ 4 w 6"/>
                <a:gd name="T3" fmla="*/ 6 h 6"/>
                <a:gd name="T4" fmla="*/ 6 w 6"/>
                <a:gd name="T5" fmla="*/ 0 h 6"/>
                <a:gd name="T6" fmla="*/ 2 w 6"/>
                <a:gd name="T7" fmla="*/ 2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4" y="6"/>
                  </a:lnTo>
                  <a:lnTo>
                    <a:pt x="6" y="0"/>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64"/>
            <p:cNvSpPr>
              <a:spLocks/>
            </p:cNvSpPr>
            <p:nvPr/>
          </p:nvSpPr>
          <p:spPr bwMode="auto">
            <a:xfrm>
              <a:off x="8668333" y="1639347"/>
              <a:ext cx="14228" cy="20326"/>
            </a:xfrm>
            <a:custGeom>
              <a:avLst/>
              <a:gdLst>
                <a:gd name="T0" fmla="*/ 2 w 7"/>
                <a:gd name="T1" fmla="*/ 2 h 10"/>
                <a:gd name="T2" fmla="*/ 0 w 7"/>
                <a:gd name="T3" fmla="*/ 4 h 10"/>
                <a:gd name="T4" fmla="*/ 2 w 7"/>
                <a:gd name="T5" fmla="*/ 10 h 10"/>
                <a:gd name="T6" fmla="*/ 6 w 7"/>
                <a:gd name="T7" fmla="*/ 8 h 10"/>
                <a:gd name="T8" fmla="*/ 7 w 7"/>
                <a:gd name="T9" fmla="*/ 0 h 10"/>
                <a:gd name="T10" fmla="*/ 2 w 7"/>
                <a:gd name="T11" fmla="*/ 2 h 10"/>
              </a:gdLst>
              <a:ahLst/>
              <a:cxnLst>
                <a:cxn ang="0">
                  <a:pos x="T0" y="T1"/>
                </a:cxn>
                <a:cxn ang="0">
                  <a:pos x="T2" y="T3"/>
                </a:cxn>
                <a:cxn ang="0">
                  <a:pos x="T4" y="T5"/>
                </a:cxn>
                <a:cxn ang="0">
                  <a:pos x="T6" y="T7"/>
                </a:cxn>
                <a:cxn ang="0">
                  <a:pos x="T8" y="T9"/>
                </a:cxn>
                <a:cxn ang="0">
                  <a:pos x="T10" y="T11"/>
                </a:cxn>
              </a:cxnLst>
              <a:rect l="0" t="0" r="r" b="b"/>
              <a:pathLst>
                <a:path w="7" h="10">
                  <a:moveTo>
                    <a:pt x="2" y="2"/>
                  </a:moveTo>
                  <a:lnTo>
                    <a:pt x="0" y="4"/>
                  </a:lnTo>
                  <a:lnTo>
                    <a:pt x="2" y="10"/>
                  </a:lnTo>
                  <a:lnTo>
                    <a:pt x="6" y="8"/>
                  </a:lnTo>
                  <a:lnTo>
                    <a:pt x="7"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65"/>
            <p:cNvSpPr>
              <a:spLocks/>
            </p:cNvSpPr>
            <p:nvPr/>
          </p:nvSpPr>
          <p:spPr bwMode="auto">
            <a:xfrm>
              <a:off x="8632385" y="1674598"/>
              <a:ext cx="8130" cy="20326"/>
            </a:xfrm>
            <a:custGeom>
              <a:avLst/>
              <a:gdLst>
                <a:gd name="T0" fmla="*/ 0 w 4"/>
                <a:gd name="T1" fmla="*/ 4 h 10"/>
                <a:gd name="T2" fmla="*/ 0 w 4"/>
                <a:gd name="T3" fmla="*/ 10 h 10"/>
                <a:gd name="T4" fmla="*/ 4 w 4"/>
                <a:gd name="T5" fmla="*/ 0 h 10"/>
                <a:gd name="T6" fmla="*/ 2 w 4"/>
                <a:gd name="T7" fmla="*/ 2 h 10"/>
                <a:gd name="T8" fmla="*/ 0 w 4"/>
                <a:gd name="T9" fmla="*/ 4 h 10"/>
              </a:gdLst>
              <a:ahLst/>
              <a:cxnLst>
                <a:cxn ang="0">
                  <a:pos x="T0" y="T1"/>
                </a:cxn>
                <a:cxn ang="0">
                  <a:pos x="T2" y="T3"/>
                </a:cxn>
                <a:cxn ang="0">
                  <a:pos x="T4" y="T5"/>
                </a:cxn>
                <a:cxn ang="0">
                  <a:pos x="T6" y="T7"/>
                </a:cxn>
                <a:cxn ang="0">
                  <a:pos x="T8" y="T9"/>
                </a:cxn>
              </a:cxnLst>
              <a:rect l="0" t="0" r="r" b="b"/>
              <a:pathLst>
                <a:path w="4" h="10">
                  <a:moveTo>
                    <a:pt x="0" y="4"/>
                  </a:moveTo>
                  <a:lnTo>
                    <a:pt x="0" y="10"/>
                  </a:lnTo>
                  <a:lnTo>
                    <a:pt x="4" y="0"/>
                  </a:lnTo>
                  <a:lnTo>
                    <a:pt x="2"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66"/>
            <p:cNvSpPr>
              <a:spLocks/>
            </p:cNvSpPr>
            <p:nvPr/>
          </p:nvSpPr>
          <p:spPr bwMode="auto">
            <a:xfrm>
              <a:off x="8698532" y="1604095"/>
              <a:ext cx="12196" cy="14228"/>
            </a:xfrm>
            <a:custGeom>
              <a:avLst/>
              <a:gdLst>
                <a:gd name="T0" fmla="*/ 0 w 6"/>
                <a:gd name="T1" fmla="*/ 6 h 7"/>
                <a:gd name="T2" fmla="*/ 0 w 6"/>
                <a:gd name="T3" fmla="*/ 7 h 7"/>
                <a:gd name="T4" fmla="*/ 4 w 6"/>
                <a:gd name="T5" fmla="*/ 6 h 7"/>
                <a:gd name="T6" fmla="*/ 6 w 6"/>
                <a:gd name="T7" fmla="*/ 0 h 7"/>
                <a:gd name="T8" fmla="*/ 6 w 6"/>
                <a:gd name="T9" fmla="*/ 0 h 7"/>
                <a:gd name="T10" fmla="*/ 0 w 6"/>
                <a:gd name="T11" fmla="*/ 6 h 7"/>
              </a:gdLst>
              <a:ahLst/>
              <a:cxnLst>
                <a:cxn ang="0">
                  <a:pos x="T0" y="T1"/>
                </a:cxn>
                <a:cxn ang="0">
                  <a:pos x="T2" y="T3"/>
                </a:cxn>
                <a:cxn ang="0">
                  <a:pos x="T4" y="T5"/>
                </a:cxn>
                <a:cxn ang="0">
                  <a:pos x="T6" y="T7"/>
                </a:cxn>
                <a:cxn ang="0">
                  <a:pos x="T8" y="T9"/>
                </a:cxn>
                <a:cxn ang="0">
                  <a:pos x="T10" y="T11"/>
                </a:cxn>
              </a:cxnLst>
              <a:rect l="0" t="0" r="r" b="b"/>
              <a:pathLst>
                <a:path w="6" h="7">
                  <a:moveTo>
                    <a:pt x="0" y="6"/>
                  </a:moveTo>
                  <a:lnTo>
                    <a:pt x="0" y="7"/>
                  </a:lnTo>
                  <a:lnTo>
                    <a:pt x="4" y="6"/>
                  </a:lnTo>
                  <a:lnTo>
                    <a:pt x="6" y="0"/>
                  </a:lnTo>
                  <a:lnTo>
                    <a:pt x="6"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67"/>
            <p:cNvSpPr>
              <a:spLocks/>
            </p:cNvSpPr>
            <p:nvPr/>
          </p:nvSpPr>
          <p:spPr bwMode="auto">
            <a:xfrm>
              <a:off x="8610026" y="1703055"/>
              <a:ext cx="6098" cy="18294"/>
            </a:xfrm>
            <a:custGeom>
              <a:avLst/>
              <a:gdLst>
                <a:gd name="T0" fmla="*/ 3 w 3"/>
                <a:gd name="T1" fmla="*/ 2 h 9"/>
                <a:gd name="T2" fmla="*/ 0 w 3"/>
                <a:gd name="T3" fmla="*/ 9 h 9"/>
                <a:gd name="T4" fmla="*/ 1 w 3"/>
                <a:gd name="T5" fmla="*/ 7 h 9"/>
                <a:gd name="T6" fmla="*/ 3 w 3"/>
                <a:gd name="T7" fmla="*/ 0 h 9"/>
                <a:gd name="T8" fmla="*/ 3 w 3"/>
                <a:gd name="T9" fmla="*/ 2 h 9"/>
              </a:gdLst>
              <a:ahLst/>
              <a:cxnLst>
                <a:cxn ang="0">
                  <a:pos x="T0" y="T1"/>
                </a:cxn>
                <a:cxn ang="0">
                  <a:pos x="T2" y="T3"/>
                </a:cxn>
                <a:cxn ang="0">
                  <a:pos x="T4" y="T5"/>
                </a:cxn>
                <a:cxn ang="0">
                  <a:pos x="T6" y="T7"/>
                </a:cxn>
                <a:cxn ang="0">
                  <a:pos x="T8" y="T9"/>
                </a:cxn>
              </a:cxnLst>
              <a:rect l="0" t="0" r="r" b="b"/>
              <a:pathLst>
                <a:path w="3" h="9">
                  <a:moveTo>
                    <a:pt x="3" y="2"/>
                  </a:moveTo>
                  <a:lnTo>
                    <a:pt x="0" y="9"/>
                  </a:lnTo>
                  <a:lnTo>
                    <a:pt x="1" y="7"/>
                  </a:lnTo>
                  <a:lnTo>
                    <a:pt x="3" y="0"/>
                  </a:lnTo>
                  <a:lnTo>
                    <a:pt x="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68"/>
            <p:cNvSpPr>
              <a:spLocks/>
            </p:cNvSpPr>
            <p:nvPr/>
          </p:nvSpPr>
          <p:spPr bwMode="auto">
            <a:xfrm>
              <a:off x="8710727" y="1612226"/>
              <a:ext cx="4065" cy="4065"/>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69"/>
            <p:cNvSpPr>
              <a:spLocks/>
            </p:cNvSpPr>
            <p:nvPr/>
          </p:nvSpPr>
          <p:spPr bwMode="auto">
            <a:xfrm>
              <a:off x="8610026" y="1703055"/>
              <a:ext cx="10163" cy="22359"/>
            </a:xfrm>
            <a:custGeom>
              <a:avLst/>
              <a:gdLst>
                <a:gd name="T0" fmla="*/ 3 w 3"/>
                <a:gd name="T1" fmla="*/ 0 h 6"/>
                <a:gd name="T2" fmla="*/ 1 w 3"/>
                <a:gd name="T3" fmla="*/ 4 h 6"/>
                <a:gd name="T4" fmla="*/ 0 w 3"/>
                <a:gd name="T5" fmla="*/ 6 h 6"/>
                <a:gd name="T6" fmla="*/ 0 w 3"/>
                <a:gd name="T7" fmla="*/ 6 h 6"/>
                <a:gd name="T8" fmla="*/ 3 w 3"/>
                <a:gd name="T9" fmla="*/ 0 h 6"/>
              </a:gdLst>
              <a:ahLst/>
              <a:cxnLst>
                <a:cxn ang="0">
                  <a:pos x="T0" y="T1"/>
                </a:cxn>
                <a:cxn ang="0">
                  <a:pos x="T2" y="T3"/>
                </a:cxn>
                <a:cxn ang="0">
                  <a:pos x="T4" y="T5"/>
                </a:cxn>
                <a:cxn ang="0">
                  <a:pos x="T6" y="T7"/>
                </a:cxn>
                <a:cxn ang="0">
                  <a:pos x="T8" y="T9"/>
                </a:cxn>
              </a:cxnLst>
              <a:rect l="0" t="0" r="r" b="b"/>
              <a:pathLst>
                <a:path w="3" h="6">
                  <a:moveTo>
                    <a:pt x="3" y="0"/>
                  </a:moveTo>
                  <a:cubicBezTo>
                    <a:pt x="1" y="4"/>
                    <a:pt x="1" y="4"/>
                    <a:pt x="1" y="4"/>
                  </a:cubicBezTo>
                  <a:cubicBezTo>
                    <a:pt x="0" y="6"/>
                    <a:pt x="0" y="6"/>
                    <a:pt x="0" y="6"/>
                  </a:cubicBezTo>
                  <a:cubicBezTo>
                    <a:pt x="0" y="6"/>
                    <a:pt x="0" y="6"/>
                    <a:pt x="0" y="6"/>
                  </a:cubicBezTo>
                  <a:cubicBezTo>
                    <a:pt x="3" y="0"/>
                    <a:pt x="3" y="0"/>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70"/>
            <p:cNvSpPr>
              <a:spLocks/>
            </p:cNvSpPr>
            <p:nvPr/>
          </p:nvSpPr>
          <p:spPr bwMode="auto">
            <a:xfrm>
              <a:off x="8624255" y="1674598"/>
              <a:ext cx="8130" cy="20326"/>
            </a:xfrm>
            <a:custGeom>
              <a:avLst/>
              <a:gdLst>
                <a:gd name="T0" fmla="*/ 2 w 4"/>
                <a:gd name="T1" fmla="*/ 2 h 10"/>
                <a:gd name="T2" fmla="*/ 0 w 4"/>
                <a:gd name="T3" fmla="*/ 10 h 10"/>
                <a:gd name="T4" fmla="*/ 4 w 4"/>
                <a:gd name="T5" fmla="*/ 8 h 10"/>
                <a:gd name="T6" fmla="*/ 4 w 4"/>
                <a:gd name="T7" fmla="*/ 8 h 10"/>
                <a:gd name="T8" fmla="*/ 4 w 4"/>
                <a:gd name="T9" fmla="*/ 0 h 10"/>
                <a:gd name="T10" fmla="*/ 2 w 4"/>
                <a:gd name="T11" fmla="*/ 2 h 10"/>
              </a:gdLst>
              <a:ahLst/>
              <a:cxnLst>
                <a:cxn ang="0">
                  <a:pos x="T0" y="T1"/>
                </a:cxn>
                <a:cxn ang="0">
                  <a:pos x="T2" y="T3"/>
                </a:cxn>
                <a:cxn ang="0">
                  <a:pos x="T4" y="T5"/>
                </a:cxn>
                <a:cxn ang="0">
                  <a:pos x="T6" y="T7"/>
                </a:cxn>
                <a:cxn ang="0">
                  <a:pos x="T8" y="T9"/>
                </a:cxn>
                <a:cxn ang="0">
                  <a:pos x="T10" y="T11"/>
                </a:cxn>
              </a:cxnLst>
              <a:rect l="0" t="0" r="r" b="b"/>
              <a:pathLst>
                <a:path w="4" h="10">
                  <a:moveTo>
                    <a:pt x="2" y="2"/>
                  </a:moveTo>
                  <a:lnTo>
                    <a:pt x="0" y="10"/>
                  </a:lnTo>
                  <a:lnTo>
                    <a:pt x="4" y="8"/>
                  </a:lnTo>
                  <a:lnTo>
                    <a:pt x="4" y="8"/>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71"/>
            <p:cNvSpPr>
              <a:spLocks/>
            </p:cNvSpPr>
            <p:nvPr/>
          </p:nvSpPr>
          <p:spPr bwMode="auto">
            <a:xfrm>
              <a:off x="8612059" y="1703055"/>
              <a:ext cx="8130" cy="14228"/>
            </a:xfrm>
            <a:custGeom>
              <a:avLst/>
              <a:gdLst>
                <a:gd name="T0" fmla="*/ 2 w 4"/>
                <a:gd name="T1" fmla="*/ 0 h 7"/>
                <a:gd name="T2" fmla="*/ 0 w 4"/>
                <a:gd name="T3" fmla="*/ 7 h 7"/>
                <a:gd name="T4" fmla="*/ 4 w 4"/>
                <a:gd name="T5" fmla="*/ 0 h 7"/>
                <a:gd name="T6" fmla="*/ 2 w 4"/>
                <a:gd name="T7" fmla="*/ 0 h 7"/>
              </a:gdLst>
              <a:ahLst/>
              <a:cxnLst>
                <a:cxn ang="0">
                  <a:pos x="T0" y="T1"/>
                </a:cxn>
                <a:cxn ang="0">
                  <a:pos x="T2" y="T3"/>
                </a:cxn>
                <a:cxn ang="0">
                  <a:pos x="T4" y="T5"/>
                </a:cxn>
                <a:cxn ang="0">
                  <a:pos x="T6" y="T7"/>
                </a:cxn>
              </a:cxnLst>
              <a:rect l="0" t="0" r="r" b="b"/>
              <a:pathLst>
                <a:path w="4" h="7">
                  <a:moveTo>
                    <a:pt x="2" y="0"/>
                  </a:moveTo>
                  <a:lnTo>
                    <a:pt x="0" y="7"/>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72"/>
            <p:cNvSpPr>
              <a:spLocks/>
            </p:cNvSpPr>
            <p:nvPr/>
          </p:nvSpPr>
          <p:spPr bwMode="auto">
            <a:xfrm>
              <a:off x="8610026" y="1703055"/>
              <a:ext cx="10163" cy="26424"/>
            </a:xfrm>
            <a:custGeom>
              <a:avLst/>
              <a:gdLst>
                <a:gd name="T0" fmla="*/ 3 w 3"/>
                <a:gd name="T1" fmla="*/ 0 h 7"/>
                <a:gd name="T2" fmla="*/ 0 w 3"/>
                <a:gd name="T3" fmla="*/ 6 h 7"/>
                <a:gd name="T4" fmla="*/ 1 w 3"/>
                <a:gd name="T5" fmla="*/ 7 h 7"/>
                <a:gd name="T6" fmla="*/ 3 w 3"/>
                <a:gd name="T7" fmla="*/ 0 h 7"/>
              </a:gdLst>
              <a:ahLst/>
              <a:cxnLst>
                <a:cxn ang="0">
                  <a:pos x="T0" y="T1"/>
                </a:cxn>
                <a:cxn ang="0">
                  <a:pos x="T2" y="T3"/>
                </a:cxn>
                <a:cxn ang="0">
                  <a:pos x="T4" y="T5"/>
                </a:cxn>
                <a:cxn ang="0">
                  <a:pos x="T6" y="T7"/>
                </a:cxn>
              </a:cxnLst>
              <a:rect l="0" t="0" r="r" b="b"/>
              <a:pathLst>
                <a:path w="3" h="7">
                  <a:moveTo>
                    <a:pt x="3" y="0"/>
                  </a:moveTo>
                  <a:cubicBezTo>
                    <a:pt x="0" y="6"/>
                    <a:pt x="0" y="6"/>
                    <a:pt x="0" y="6"/>
                  </a:cubicBezTo>
                  <a:cubicBezTo>
                    <a:pt x="0" y="6"/>
                    <a:pt x="1" y="7"/>
                    <a:pt x="1" y="7"/>
                  </a:cubicBezTo>
                  <a:cubicBezTo>
                    <a:pt x="3" y="0"/>
                    <a:pt x="3" y="0"/>
                    <a:pt x="3"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73"/>
            <p:cNvSpPr>
              <a:spLocks/>
            </p:cNvSpPr>
            <p:nvPr/>
          </p:nvSpPr>
          <p:spPr bwMode="auto">
            <a:xfrm>
              <a:off x="8620189" y="1686794"/>
              <a:ext cx="8130" cy="16261"/>
            </a:xfrm>
            <a:custGeom>
              <a:avLst/>
              <a:gdLst>
                <a:gd name="T0" fmla="*/ 4 w 4"/>
                <a:gd name="T1" fmla="*/ 0 h 8"/>
                <a:gd name="T2" fmla="*/ 0 w 4"/>
                <a:gd name="T3" fmla="*/ 8 h 8"/>
                <a:gd name="T4" fmla="*/ 0 w 4"/>
                <a:gd name="T5" fmla="*/ 8 h 8"/>
                <a:gd name="T6" fmla="*/ 2 w 4"/>
                <a:gd name="T7" fmla="*/ 8 h 8"/>
                <a:gd name="T8" fmla="*/ 4 w 4"/>
                <a:gd name="T9" fmla="*/ 0 h 8"/>
                <a:gd name="T10" fmla="*/ 4 w 4"/>
                <a:gd name="T11" fmla="*/ 0 h 8"/>
              </a:gdLst>
              <a:ahLst/>
              <a:cxnLst>
                <a:cxn ang="0">
                  <a:pos x="T0" y="T1"/>
                </a:cxn>
                <a:cxn ang="0">
                  <a:pos x="T2" y="T3"/>
                </a:cxn>
                <a:cxn ang="0">
                  <a:pos x="T4" y="T5"/>
                </a:cxn>
                <a:cxn ang="0">
                  <a:pos x="T6" y="T7"/>
                </a:cxn>
                <a:cxn ang="0">
                  <a:pos x="T8" y="T9"/>
                </a:cxn>
                <a:cxn ang="0">
                  <a:pos x="T10" y="T11"/>
                </a:cxn>
              </a:cxnLst>
              <a:rect l="0" t="0" r="r" b="b"/>
              <a:pathLst>
                <a:path w="4" h="8">
                  <a:moveTo>
                    <a:pt x="4" y="0"/>
                  </a:moveTo>
                  <a:lnTo>
                    <a:pt x="0" y="8"/>
                  </a:lnTo>
                  <a:lnTo>
                    <a:pt x="0" y="8"/>
                  </a:lnTo>
                  <a:lnTo>
                    <a:pt x="2" y="8"/>
                  </a:lnTo>
                  <a:lnTo>
                    <a:pt x="4"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74"/>
            <p:cNvSpPr>
              <a:spLocks/>
            </p:cNvSpPr>
            <p:nvPr/>
          </p:nvSpPr>
          <p:spPr bwMode="auto">
            <a:xfrm>
              <a:off x="8612059" y="1703055"/>
              <a:ext cx="12196" cy="26424"/>
            </a:xfrm>
            <a:custGeom>
              <a:avLst/>
              <a:gdLst>
                <a:gd name="T0" fmla="*/ 0 w 3"/>
                <a:gd name="T1" fmla="*/ 7 h 7"/>
                <a:gd name="T2" fmla="*/ 0 w 3"/>
                <a:gd name="T3" fmla="*/ 7 h 7"/>
                <a:gd name="T4" fmla="*/ 3 w 3"/>
                <a:gd name="T5" fmla="*/ 0 h 7"/>
                <a:gd name="T6" fmla="*/ 2 w 3"/>
                <a:gd name="T7" fmla="*/ 0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0" y="7"/>
                    <a:pt x="0" y="7"/>
                    <a:pt x="0" y="7"/>
                  </a:cubicBezTo>
                  <a:cubicBezTo>
                    <a:pt x="3" y="0"/>
                    <a:pt x="3" y="0"/>
                    <a:pt x="3" y="0"/>
                  </a:cubicBezTo>
                  <a:cubicBezTo>
                    <a:pt x="2" y="0"/>
                    <a:pt x="2" y="0"/>
                    <a:pt x="2" y="0"/>
                  </a:cubicBez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75"/>
            <p:cNvSpPr>
              <a:spLocks/>
            </p:cNvSpPr>
            <p:nvPr/>
          </p:nvSpPr>
          <p:spPr bwMode="auto">
            <a:xfrm>
              <a:off x="8676464" y="1651542"/>
              <a:ext cx="10163" cy="18294"/>
            </a:xfrm>
            <a:custGeom>
              <a:avLst/>
              <a:gdLst>
                <a:gd name="T0" fmla="*/ 2 w 5"/>
                <a:gd name="T1" fmla="*/ 2 h 9"/>
                <a:gd name="T2" fmla="*/ 0 w 5"/>
                <a:gd name="T3" fmla="*/ 9 h 9"/>
                <a:gd name="T4" fmla="*/ 3 w 5"/>
                <a:gd name="T5" fmla="*/ 5 h 9"/>
                <a:gd name="T6" fmla="*/ 5 w 5"/>
                <a:gd name="T7" fmla="*/ 0 h 9"/>
                <a:gd name="T8" fmla="*/ 2 w 5"/>
                <a:gd name="T9" fmla="*/ 2 h 9"/>
              </a:gdLst>
              <a:ahLst/>
              <a:cxnLst>
                <a:cxn ang="0">
                  <a:pos x="T0" y="T1"/>
                </a:cxn>
                <a:cxn ang="0">
                  <a:pos x="T2" y="T3"/>
                </a:cxn>
                <a:cxn ang="0">
                  <a:pos x="T4" y="T5"/>
                </a:cxn>
                <a:cxn ang="0">
                  <a:pos x="T6" y="T7"/>
                </a:cxn>
                <a:cxn ang="0">
                  <a:pos x="T8" y="T9"/>
                </a:cxn>
              </a:cxnLst>
              <a:rect l="0" t="0" r="r" b="b"/>
              <a:pathLst>
                <a:path w="5" h="9">
                  <a:moveTo>
                    <a:pt x="2" y="2"/>
                  </a:moveTo>
                  <a:lnTo>
                    <a:pt x="0" y="9"/>
                  </a:lnTo>
                  <a:lnTo>
                    <a:pt x="3" y="5"/>
                  </a:lnTo>
                  <a:lnTo>
                    <a:pt x="5"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76"/>
            <p:cNvSpPr>
              <a:spLocks/>
            </p:cNvSpPr>
            <p:nvPr/>
          </p:nvSpPr>
          <p:spPr bwMode="auto">
            <a:xfrm>
              <a:off x="8605961" y="1707120"/>
              <a:ext cx="10163" cy="18294"/>
            </a:xfrm>
            <a:custGeom>
              <a:avLst/>
              <a:gdLst>
                <a:gd name="T0" fmla="*/ 3 w 3"/>
                <a:gd name="T1" fmla="*/ 0 h 5"/>
                <a:gd name="T2" fmla="*/ 2 w 3"/>
                <a:gd name="T3" fmla="*/ 0 h 5"/>
                <a:gd name="T4" fmla="*/ 0 w 3"/>
                <a:gd name="T5" fmla="*/ 3 h 5"/>
                <a:gd name="T6" fmla="*/ 1 w 3"/>
                <a:gd name="T7" fmla="*/ 5 h 5"/>
                <a:gd name="T8" fmla="*/ 1 w 3"/>
                <a:gd name="T9" fmla="*/ 4 h 5"/>
                <a:gd name="T10" fmla="*/ 3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3" y="0"/>
                  </a:moveTo>
                  <a:cubicBezTo>
                    <a:pt x="2" y="0"/>
                    <a:pt x="2" y="0"/>
                    <a:pt x="2" y="0"/>
                  </a:cubicBezTo>
                  <a:cubicBezTo>
                    <a:pt x="0" y="3"/>
                    <a:pt x="0" y="3"/>
                    <a:pt x="0" y="3"/>
                  </a:cubicBezTo>
                  <a:cubicBezTo>
                    <a:pt x="0" y="3"/>
                    <a:pt x="0" y="4"/>
                    <a:pt x="1" y="5"/>
                  </a:cubicBezTo>
                  <a:cubicBezTo>
                    <a:pt x="1" y="4"/>
                    <a:pt x="1" y="4"/>
                    <a:pt x="1" y="4"/>
                  </a:cubicBez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77"/>
            <p:cNvSpPr>
              <a:spLocks/>
            </p:cNvSpPr>
            <p:nvPr/>
          </p:nvSpPr>
          <p:spPr bwMode="auto">
            <a:xfrm>
              <a:off x="8605961" y="1703055"/>
              <a:ext cx="18294" cy="34554"/>
            </a:xfrm>
            <a:custGeom>
              <a:avLst/>
              <a:gdLst>
                <a:gd name="T0" fmla="*/ 3 w 5"/>
                <a:gd name="T1" fmla="*/ 1 h 9"/>
                <a:gd name="T2" fmla="*/ 0 w 5"/>
                <a:gd name="T3" fmla="*/ 9 h 9"/>
                <a:gd name="T4" fmla="*/ 0 w 5"/>
                <a:gd name="T5" fmla="*/ 9 h 9"/>
                <a:gd name="T6" fmla="*/ 3 w 5"/>
                <a:gd name="T7" fmla="*/ 6 h 9"/>
                <a:gd name="T8" fmla="*/ 5 w 5"/>
                <a:gd name="T9" fmla="*/ 0 h 9"/>
                <a:gd name="T10" fmla="*/ 3 w 5"/>
                <a:gd name="T11" fmla="*/ 1 h 9"/>
              </a:gdLst>
              <a:ahLst/>
              <a:cxnLst>
                <a:cxn ang="0">
                  <a:pos x="T0" y="T1"/>
                </a:cxn>
                <a:cxn ang="0">
                  <a:pos x="T2" y="T3"/>
                </a:cxn>
                <a:cxn ang="0">
                  <a:pos x="T4" y="T5"/>
                </a:cxn>
                <a:cxn ang="0">
                  <a:pos x="T6" y="T7"/>
                </a:cxn>
                <a:cxn ang="0">
                  <a:pos x="T8" y="T9"/>
                </a:cxn>
                <a:cxn ang="0">
                  <a:pos x="T10" y="T11"/>
                </a:cxn>
              </a:cxnLst>
              <a:rect l="0" t="0" r="r" b="b"/>
              <a:pathLst>
                <a:path w="5" h="9">
                  <a:moveTo>
                    <a:pt x="3" y="1"/>
                  </a:moveTo>
                  <a:cubicBezTo>
                    <a:pt x="0" y="9"/>
                    <a:pt x="0" y="9"/>
                    <a:pt x="0" y="9"/>
                  </a:cubicBezTo>
                  <a:cubicBezTo>
                    <a:pt x="0" y="9"/>
                    <a:pt x="0" y="9"/>
                    <a:pt x="0" y="9"/>
                  </a:cubicBezTo>
                  <a:cubicBezTo>
                    <a:pt x="3" y="6"/>
                    <a:pt x="3" y="6"/>
                    <a:pt x="3" y="6"/>
                  </a:cubicBezTo>
                  <a:cubicBezTo>
                    <a:pt x="5" y="0"/>
                    <a:pt x="5" y="0"/>
                    <a:pt x="5" y="0"/>
                  </a:cubicBezTo>
                  <a:lnTo>
                    <a:pt x="3"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78"/>
            <p:cNvSpPr>
              <a:spLocks/>
            </p:cNvSpPr>
            <p:nvPr/>
          </p:nvSpPr>
          <p:spPr bwMode="auto">
            <a:xfrm>
              <a:off x="8610026" y="1721348"/>
              <a:ext cx="0" cy="406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79"/>
            <p:cNvSpPr>
              <a:spLocks/>
            </p:cNvSpPr>
            <p:nvPr/>
          </p:nvSpPr>
          <p:spPr bwMode="auto">
            <a:xfrm>
              <a:off x="8682561" y="1631216"/>
              <a:ext cx="24391" cy="20326"/>
            </a:xfrm>
            <a:custGeom>
              <a:avLst/>
              <a:gdLst>
                <a:gd name="T0" fmla="*/ 2 w 12"/>
                <a:gd name="T1" fmla="*/ 4 h 10"/>
                <a:gd name="T2" fmla="*/ 0 w 12"/>
                <a:gd name="T3" fmla="*/ 10 h 10"/>
                <a:gd name="T4" fmla="*/ 6 w 12"/>
                <a:gd name="T5" fmla="*/ 8 h 10"/>
                <a:gd name="T6" fmla="*/ 12 w 12"/>
                <a:gd name="T7" fmla="*/ 0 h 10"/>
                <a:gd name="T8" fmla="*/ 2 w 12"/>
                <a:gd name="T9" fmla="*/ 4 h 10"/>
              </a:gdLst>
              <a:ahLst/>
              <a:cxnLst>
                <a:cxn ang="0">
                  <a:pos x="T0" y="T1"/>
                </a:cxn>
                <a:cxn ang="0">
                  <a:pos x="T2" y="T3"/>
                </a:cxn>
                <a:cxn ang="0">
                  <a:pos x="T4" y="T5"/>
                </a:cxn>
                <a:cxn ang="0">
                  <a:pos x="T6" y="T7"/>
                </a:cxn>
                <a:cxn ang="0">
                  <a:pos x="T8" y="T9"/>
                </a:cxn>
              </a:cxnLst>
              <a:rect l="0" t="0" r="r" b="b"/>
              <a:pathLst>
                <a:path w="12" h="10">
                  <a:moveTo>
                    <a:pt x="2" y="4"/>
                  </a:moveTo>
                  <a:lnTo>
                    <a:pt x="0" y="10"/>
                  </a:lnTo>
                  <a:lnTo>
                    <a:pt x="6" y="8"/>
                  </a:lnTo>
                  <a:lnTo>
                    <a:pt x="12" y="0"/>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80"/>
            <p:cNvSpPr>
              <a:spLocks/>
            </p:cNvSpPr>
            <p:nvPr/>
          </p:nvSpPr>
          <p:spPr bwMode="auto">
            <a:xfrm>
              <a:off x="8624255" y="1745739"/>
              <a:ext cx="16261" cy="18294"/>
            </a:xfrm>
            <a:custGeom>
              <a:avLst/>
              <a:gdLst>
                <a:gd name="T0" fmla="*/ 0 w 4"/>
                <a:gd name="T1" fmla="*/ 2 h 5"/>
                <a:gd name="T2" fmla="*/ 2 w 4"/>
                <a:gd name="T3" fmla="*/ 5 h 5"/>
                <a:gd name="T4" fmla="*/ 4 w 4"/>
                <a:gd name="T5" fmla="*/ 0 h 5"/>
                <a:gd name="T6" fmla="*/ 0 w 4"/>
                <a:gd name="T7" fmla="*/ 2 h 5"/>
              </a:gdLst>
              <a:ahLst/>
              <a:cxnLst>
                <a:cxn ang="0">
                  <a:pos x="T0" y="T1"/>
                </a:cxn>
                <a:cxn ang="0">
                  <a:pos x="T2" y="T3"/>
                </a:cxn>
                <a:cxn ang="0">
                  <a:pos x="T4" y="T5"/>
                </a:cxn>
                <a:cxn ang="0">
                  <a:pos x="T6" y="T7"/>
                </a:cxn>
              </a:cxnLst>
              <a:rect l="0" t="0" r="r" b="b"/>
              <a:pathLst>
                <a:path w="4" h="5">
                  <a:moveTo>
                    <a:pt x="0" y="2"/>
                  </a:moveTo>
                  <a:cubicBezTo>
                    <a:pt x="1" y="3"/>
                    <a:pt x="1" y="4"/>
                    <a:pt x="2" y="5"/>
                  </a:cubicBezTo>
                  <a:cubicBezTo>
                    <a:pt x="4" y="0"/>
                    <a:pt x="4" y="0"/>
                    <a:pt x="4" y="0"/>
                  </a:cubicBez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81"/>
            <p:cNvSpPr>
              <a:spLocks/>
            </p:cNvSpPr>
            <p:nvPr/>
          </p:nvSpPr>
          <p:spPr bwMode="auto">
            <a:xfrm>
              <a:off x="8593765" y="1713218"/>
              <a:ext cx="12196" cy="12196"/>
            </a:xfrm>
            <a:custGeom>
              <a:avLst/>
              <a:gdLst>
                <a:gd name="T0" fmla="*/ 0 w 3"/>
                <a:gd name="T1" fmla="*/ 2 h 3"/>
                <a:gd name="T2" fmla="*/ 1 w 3"/>
                <a:gd name="T3" fmla="*/ 3 h 3"/>
                <a:gd name="T4" fmla="*/ 3 w 3"/>
                <a:gd name="T5" fmla="*/ 0 h 3"/>
                <a:gd name="T6" fmla="*/ 0 w 3"/>
                <a:gd name="T7" fmla="*/ 2 h 3"/>
              </a:gdLst>
              <a:ahLst/>
              <a:cxnLst>
                <a:cxn ang="0">
                  <a:pos x="T0" y="T1"/>
                </a:cxn>
                <a:cxn ang="0">
                  <a:pos x="T2" y="T3"/>
                </a:cxn>
                <a:cxn ang="0">
                  <a:pos x="T4" y="T5"/>
                </a:cxn>
                <a:cxn ang="0">
                  <a:pos x="T6" y="T7"/>
                </a:cxn>
              </a:cxnLst>
              <a:rect l="0" t="0" r="r" b="b"/>
              <a:pathLst>
                <a:path w="3" h="3">
                  <a:moveTo>
                    <a:pt x="0" y="2"/>
                  </a:moveTo>
                  <a:cubicBezTo>
                    <a:pt x="0" y="2"/>
                    <a:pt x="1" y="2"/>
                    <a:pt x="1" y="3"/>
                  </a:cubicBezTo>
                  <a:cubicBezTo>
                    <a:pt x="3" y="0"/>
                    <a:pt x="3" y="0"/>
                    <a:pt x="3" y="0"/>
                  </a:cubicBez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82"/>
            <p:cNvSpPr>
              <a:spLocks/>
            </p:cNvSpPr>
            <p:nvPr/>
          </p:nvSpPr>
          <p:spPr bwMode="auto">
            <a:xfrm>
              <a:off x="8605961" y="1725413"/>
              <a:ext cx="4065" cy="8130"/>
            </a:xfrm>
            <a:custGeom>
              <a:avLst/>
              <a:gdLst>
                <a:gd name="T0" fmla="*/ 1 w 1"/>
                <a:gd name="T1" fmla="*/ 0 h 2"/>
                <a:gd name="T2" fmla="*/ 1 w 1"/>
                <a:gd name="T3" fmla="*/ 2 h 2"/>
                <a:gd name="T4" fmla="*/ 0 w 1"/>
                <a:gd name="T5" fmla="*/ 2 h 2"/>
                <a:gd name="T6" fmla="*/ 1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2"/>
                    <a:pt x="1" y="2"/>
                    <a:pt x="1" y="2"/>
                  </a:cubicBezTo>
                  <a:cubicBezTo>
                    <a:pt x="0" y="2"/>
                    <a:pt x="0" y="2"/>
                    <a:pt x="0" y="2"/>
                  </a:cubicBezTo>
                  <a:cubicBezTo>
                    <a:pt x="0" y="2"/>
                    <a:pt x="1" y="2"/>
                    <a:pt x="1" y="2"/>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83"/>
            <p:cNvSpPr>
              <a:spLocks/>
            </p:cNvSpPr>
            <p:nvPr/>
          </p:nvSpPr>
          <p:spPr bwMode="auto">
            <a:xfrm>
              <a:off x="8711018" y="1621053"/>
              <a:ext cx="40652" cy="22359"/>
            </a:xfrm>
            <a:custGeom>
              <a:avLst/>
              <a:gdLst>
                <a:gd name="T0" fmla="*/ 0 w 11"/>
                <a:gd name="T1" fmla="*/ 6 h 6"/>
                <a:gd name="T2" fmla="*/ 11 w 11"/>
                <a:gd name="T3" fmla="*/ 1 h 6"/>
                <a:gd name="T4" fmla="*/ 11 w 11"/>
                <a:gd name="T5" fmla="*/ 0 h 6"/>
                <a:gd name="T6" fmla="*/ 3 w 11"/>
                <a:gd name="T7" fmla="*/ 3 h 6"/>
                <a:gd name="T8" fmla="*/ 0 w 11"/>
                <a:gd name="T9" fmla="*/ 6 h 6"/>
              </a:gdLst>
              <a:ahLst/>
              <a:cxnLst>
                <a:cxn ang="0">
                  <a:pos x="T0" y="T1"/>
                </a:cxn>
                <a:cxn ang="0">
                  <a:pos x="T2" y="T3"/>
                </a:cxn>
                <a:cxn ang="0">
                  <a:pos x="T4" y="T5"/>
                </a:cxn>
                <a:cxn ang="0">
                  <a:pos x="T6" y="T7"/>
                </a:cxn>
                <a:cxn ang="0">
                  <a:pos x="T8" y="T9"/>
                </a:cxn>
              </a:cxnLst>
              <a:rect l="0" t="0" r="r" b="b"/>
              <a:pathLst>
                <a:path w="11" h="6">
                  <a:moveTo>
                    <a:pt x="0" y="6"/>
                  </a:moveTo>
                  <a:cubicBezTo>
                    <a:pt x="11" y="1"/>
                    <a:pt x="11" y="1"/>
                    <a:pt x="11" y="1"/>
                  </a:cubicBezTo>
                  <a:cubicBezTo>
                    <a:pt x="11" y="1"/>
                    <a:pt x="11" y="0"/>
                    <a:pt x="11" y="0"/>
                  </a:cubicBezTo>
                  <a:cubicBezTo>
                    <a:pt x="3" y="3"/>
                    <a:pt x="3" y="3"/>
                    <a:pt x="3" y="3"/>
                  </a:cubicBez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84"/>
            <p:cNvSpPr>
              <a:spLocks/>
            </p:cNvSpPr>
            <p:nvPr/>
          </p:nvSpPr>
          <p:spPr bwMode="auto">
            <a:xfrm>
              <a:off x="8682561" y="1647477"/>
              <a:ext cx="12196" cy="14228"/>
            </a:xfrm>
            <a:custGeom>
              <a:avLst/>
              <a:gdLst>
                <a:gd name="T0" fmla="*/ 0 w 6"/>
                <a:gd name="T1" fmla="*/ 7 h 7"/>
                <a:gd name="T2" fmla="*/ 6 w 6"/>
                <a:gd name="T3" fmla="*/ 0 h 7"/>
                <a:gd name="T4" fmla="*/ 2 w 6"/>
                <a:gd name="T5" fmla="*/ 2 h 7"/>
                <a:gd name="T6" fmla="*/ 0 w 6"/>
                <a:gd name="T7" fmla="*/ 7 h 7"/>
              </a:gdLst>
              <a:ahLst/>
              <a:cxnLst>
                <a:cxn ang="0">
                  <a:pos x="T0" y="T1"/>
                </a:cxn>
                <a:cxn ang="0">
                  <a:pos x="T2" y="T3"/>
                </a:cxn>
                <a:cxn ang="0">
                  <a:pos x="T4" y="T5"/>
                </a:cxn>
                <a:cxn ang="0">
                  <a:pos x="T6" y="T7"/>
                </a:cxn>
              </a:cxnLst>
              <a:rect l="0" t="0" r="r" b="b"/>
              <a:pathLst>
                <a:path w="6" h="7">
                  <a:moveTo>
                    <a:pt x="0" y="7"/>
                  </a:moveTo>
                  <a:lnTo>
                    <a:pt x="6" y="0"/>
                  </a:lnTo>
                  <a:lnTo>
                    <a:pt x="2" y="2"/>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85"/>
            <p:cNvSpPr>
              <a:spLocks/>
            </p:cNvSpPr>
            <p:nvPr/>
          </p:nvSpPr>
          <p:spPr bwMode="auto">
            <a:xfrm>
              <a:off x="8612059" y="1703055"/>
              <a:ext cx="42685" cy="56913"/>
            </a:xfrm>
            <a:custGeom>
              <a:avLst/>
              <a:gdLst>
                <a:gd name="T0" fmla="*/ 10 w 11"/>
                <a:gd name="T1" fmla="*/ 3 h 15"/>
                <a:gd name="T2" fmla="*/ 11 w 11"/>
                <a:gd name="T3" fmla="*/ 0 h 15"/>
                <a:gd name="T4" fmla="*/ 1 w 11"/>
                <a:gd name="T5" fmla="*/ 9 h 15"/>
                <a:gd name="T6" fmla="*/ 0 w 11"/>
                <a:gd name="T7" fmla="*/ 12 h 15"/>
                <a:gd name="T8" fmla="*/ 2 w 11"/>
                <a:gd name="T9" fmla="*/ 15 h 15"/>
                <a:gd name="T10" fmla="*/ 5 w 11"/>
                <a:gd name="T11" fmla="*/ 13 h 15"/>
                <a:gd name="T12" fmla="*/ 10 w 11"/>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1" h="15">
                  <a:moveTo>
                    <a:pt x="10" y="3"/>
                  </a:moveTo>
                  <a:cubicBezTo>
                    <a:pt x="11" y="0"/>
                    <a:pt x="11" y="0"/>
                    <a:pt x="11" y="0"/>
                  </a:cubicBezTo>
                  <a:cubicBezTo>
                    <a:pt x="1" y="9"/>
                    <a:pt x="1" y="9"/>
                    <a:pt x="1" y="9"/>
                  </a:cubicBezTo>
                  <a:cubicBezTo>
                    <a:pt x="0" y="12"/>
                    <a:pt x="0" y="12"/>
                    <a:pt x="0" y="12"/>
                  </a:cubicBezTo>
                  <a:cubicBezTo>
                    <a:pt x="0" y="13"/>
                    <a:pt x="1" y="14"/>
                    <a:pt x="2" y="15"/>
                  </a:cubicBezTo>
                  <a:cubicBezTo>
                    <a:pt x="5" y="13"/>
                    <a:pt x="5" y="13"/>
                    <a:pt x="5" y="13"/>
                  </a:cubicBezTo>
                  <a:lnTo>
                    <a:pt x="1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86"/>
            <p:cNvSpPr>
              <a:spLocks/>
            </p:cNvSpPr>
            <p:nvPr/>
          </p:nvSpPr>
          <p:spPr bwMode="auto">
            <a:xfrm>
              <a:off x="8676464" y="1661705"/>
              <a:ext cx="6098" cy="8130"/>
            </a:xfrm>
            <a:custGeom>
              <a:avLst/>
              <a:gdLst>
                <a:gd name="T0" fmla="*/ 0 w 3"/>
                <a:gd name="T1" fmla="*/ 4 h 4"/>
                <a:gd name="T2" fmla="*/ 2 w 3"/>
                <a:gd name="T3" fmla="*/ 4 h 4"/>
                <a:gd name="T4" fmla="*/ 3 w 3"/>
                <a:gd name="T5" fmla="*/ 0 h 4"/>
                <a:gd name="T6" fmla="*/ 0 w 3"/>
                <a:gd name="T7" fmla="*/ 4 h 4"/>
                <a:gd name="T8" fmla="*/ 0 w 3"/>
                <a:gd name="T9" fmla="*/ 4 h 4"/>
              </a:gdLst>
              <a:ahLst/>
              <a:cxnLst>
                <a:cxn ang="0">
                  <a:pos x="T0" y="T1"/>
                </a:cxn>
                <a:cxn ang="0">
                  <a:pos x="T2" y="T3"/>
                </a:cxn>
                <a:cxn ang="0">
                  <a:pos x="T4" y="T5"/>
                </a:cxn>
                <a:cxn ang="0">
                  <a:pos x="T6" y="T7"/>
                </a:cxn>
                <a:cxn ang="0">
                  <a:pos x="T8" y="T9"/>
                </a:cxn>
              </a:cxnLst>
              <a:rect l="0" t="0" r="r" b="b"/>
              <a:pathLst>
                <a:path w="3" h="4">
                  <a:moveTo>
                    <a:pt x="0" y="4"/>
                  </a:moveTo>
                  <a:lnTo>
                    <a:pt x="2" y="4"/>
                  </a:lnTo>
                  <a:lnTo>
                    <a:pt x="3"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87"/>
            <p:cNvSpPr>
              <a:spLocks/>
            </p:cNvSpPr>
            <p:nvPr/>
          </p:nvSpPr>
          <p:spPr bwMode="auto">
            <a:xfrm>
              <a:off x="8624255" y="1682728"/>
              <a:ext cx="4065" cy="8130"/>
            </a:xfrm>
            <a:custGeom>
              <a:avLst/>
              <a:gdLst>
                <a:gd name="T0" fmla="*/ 0 w 2"/>
                <a:gd name="T1" fmla="*/ 4 h 4"/>
                <a:gd name="T2" fmla="*/ 2 w 2"/>
                <a:gd name="T3" fmla="*/ 2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2"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88"/>
            <p:cNvSpPr>
              <a:spLocks/>
            </p:cNvSpPr>
            <p:nvPr/>
          </p:nvSpPr>
          <p:spPr bwMode="auto">
            <a:xfrm>
              <a:off x="8628320" y="1747772"/>
              <a:ext cx="12196" cy="28457"/>
            </a:xfrm>
            <a:custGeom>
              <a:avLst/>
              <a:gdLst>
                <a:gd name="T0" fmla="*/ 3 w 3"/>
                <a:gd name="T1" fmla="*/ 0 h 7"/>
                <a:gd name="T2" fmla="*/ 2 w 3"/>
                <a:gd name="T3" fmla="*/ 1 h 7"/>
                <a:gd name="T4" fmla="*/ 0 w 3"/>
                <a:gd name="T5" fmla="*/ 6 h 7"/>
                <a:gd name="T6" fmla="*/ 0 w 3"/>
                <a:gd name="T7" fmla="*/ 7 h 7"/>
                <a:gd name="T8" fmla="*/ 2 w 3"/>
                <a:gd name="T9" fmla="*/ 5 h 7"/>
                <a:gd name="T10" fmla="*/ 3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3" y="0"/>
                  </a:moveTo>
                  <a:cubicBezTo>
                    <a:pt x="2" y="1"/>
                    <a:pt x="2" y="1"/>
                    <a:pt x="2" y="1"/>
                  </a:cubicBezTo>
                  <a:cubicBezTo>
                    <a:pt x="0" y="6"/>
                    <a:pt x="0" y="6"/>
                    <a:pt x="0" y="6"/>
                  </a:cubicBezTo>
                  <a:cubicBezTo>
                    <a:pt x="0" y="6"/>
                    <a:pt x="0" y="7"/>
                    <a:pt x="0" y="7"/>
                  </a:cubicBezTo>
                  <a:cubicBezTo>
                    <a:pt x="2" y="5"/>
                    <a:pt x="2" y="5"/>
                    <a:pt x="2" y="5"/>
                  </a:cubicBez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89"/>
            <p:cNvSpPr>
              <a:spLocks/>
            </p:cNvSpPr>
            <p:nvPr/>
          </p:nvSpPr>
          <p:spPr bwMode="auto">
            <a:xfrm>
              <a:off x="8632385" y="1764033"/>
              <a:ext cx="8130" cy="12196"/>
            </a:xfrm>
            <a:custGeom>
              <a:avLst/>
              <a:gdLst>
                <a:gd name="T0" fmla="*/ 0 w 2"/>
                <a:gd name="T1" fmla="*/ 1 h 3"/>
                <a:gd name="T2" fmla="*/ 1 w 2"/>
                <a:gd name="T3" fmla="*/ 3 h 3"/>
                <a:gd name="T4" fmla="*/ 2 w 2"/>
                <a:gd name="T5" fmla="*/ 0 h 3"/>
                <a:gd name="T6" fmla="*/ 0 w 2"/>
                <a:gd name="T7" fmla="*/ 1 h 3"/>
              </a:gdLst>
              <a:ahLst/>
              <a:cxnLst>
                <a:cxn ang="0">
                  <a:pos x="T0" y="T1"/>
                </a:cxn>
                <a:cxn ang="0">
                  <a:pos x="T2" y="T3"/>
                </a:cxn>
                <a:cxn ang="0">
                  <a:pos x="T4" y="T5"/>
                </a:cxn>
                <a:cxn ang="0">
                  <a:pos x="T6" y="T7"/>
                </a:cxn>
              </a:cxnLst>
              <a:rect l="0" t="0" r="r" b="b"/>
              <a:pathLst>
                <a:path w="2" h="3">
                  <a:moveTo>
                    <a:pt x="0" y="1"/>
                  </a:moveTo>
                  <a:cubicBezTo>
                    <a:pt x="1" y="2"/>
                    <a:pt x="1" y="2"/>
                    <a:pt x="1" y="3"/>
                  </a:cubicBezTo>
                  <a:cubicBezTo>
                    <a:pt x="2" y="0"/>
                    <a:pt x="2" y="0"/>
                    <a:pt x="2"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90"/>
            <p:cNvSpPr>
              <a:spLocks/>
            </p:cNvSpPr>
            <p:nvPr/>
          </p:nvSpPr>
          <p:spPr bwMode="auto">
            <a:xfrm>
              <a:off x="8658809" y="1627848"/>
              <a:ext cx="91468" cy="105696"/>
            </a:xfrm>
            <a:custGeom>
              <a:avLst/>
              <a:gdLst>
                <a:gd name="T0" fmla="*/ 15 w 24"/>
                <a:gd name="T1" fmla="*/ 5 h 27"/>
                <a:gd name="T2" fmla="*/ 4 w 24"/>
                <a:gd name="T3" fmla="*/ 14 h 27"/>
                <a:gd name="T4" fmla="*/ 4 w 24"/>
                <a:gd name="T5" fmla="*/ 15 h 27"/>
                <a:gd name="T6" fmla="*/ 4 w 24"/>
                <a:gd name="T7" fmla="*/ 15 h 27"/>
                <a:gd name="T8" fmla="*/ 4 w 24"/>
                <a:gd name="T9" fmla="*/ 15 h 27"/>
                <a:gd name="T10" fmla="*/ 3 w 24"/>
                <a:gd name="T11" fmla="*/ 17 h 27"/>
                <a:gd name="T12" fmla="*/ 0 w 24"/>
                <a:gd name="T13" fmla="*/ 27 h 27"/>
                <a:gd name="T14" fmla="*/ 5 w 24"/>
                <a:gd name="T15" fmla="*/ 24 h 27"/>
                <a:gd name="T16" fmla="*/ 24 w 24"/>
                <a:gd name="T17" fmla="*/ 1 h 27"/>
                <a:gd name="T18" fmla="*/ 23 w 24"/>
                <a:gd name="T19" fmla="*/ 0 h 27"/>
                <a:gd name="T20" fmla="*/ 15 w 24"/>
                <a:gd name="T21"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7">
                  <a:moveTo>
                    <a:pt x="15" y="5"/>
                  </a:moveTo>
                  <a:cubicBezTo>
                    <a:pt x="4" y="14"/>
                    <a:pt x="4" y="14"/>
                    <a:pt x="4" y="14"/>
                  </a:cubicBezTo>
                  <a:cubicBezTo>
                    <a:pt x="4" y="15"/>
                    <a:pt x="4" y="15"/>
                    <a:pt x="4" y="15"/>
                  </a:cubicBezTo>
                  <a:cubicBezTo>
                    <a:pt x="4" y="15"/>
                    <a:pt x="4" y="15"/>
                    <a:pt x="4" y="15"/>
                  </a:cubicBezTo>
                  <a:cubicBezTo>
                    <a:pt x="4" y="15"/>
                    <a:pt x="4" y="15"/>
                    <a:pt x="4" y="15"/>
                  </a:cubicBezTo>
                  <a:cubicBezTo>
                    <a:pt x="3" y="17"/>
                    <a:pt x="3" y="17"/>
                    <a:pt x="3" y="17"/>
                  </a:cubicBezTo>
                  <a:cubicBezTo>
                    <a:pt x="0" y="27"/>
                    <a:pt x="0" y="27"/>
                    <a:pt x="0" y="27"/>
                  </a:cubicBezTo>
                  <a:cubicBezTo>
                    <a:pt x="5" y="24"/>
                    <a:pt x="5" y="24"/>
                    <a:pt x="5" y="24"/>
                  </a:cubicBezTo>
                  <a:cubicBezTo>
                    <a:pt x="24" y="1"/>
                    <a:pt x="24" y="1"/>
                    <a:pt x="24" y="1"/>
                  </a:cubicBezTo>
                  <a:cubicBezTo>
                    <a:pt x="24" y="1"/>
                    <a:pt x="23" y="0"/>
                    <a:pt x="23" y="0"/>
                  </a:cubicBezTo>
                  <a:lnTo>
                    <a:pt x="15"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91"/>
            <p:cNvSpPr>
              <a:spLocks/>
            </p:cNvSpPr>
            <p:nvPr/>
          </p:nvSpPr>
          <p:spPr bwMode="auto">
            <a:xfrm>
              <a:off x="8672398" y="1669836"/>
              <a:ext cx="4065" cy="4065"/>
            </a:xfrm>
            <a:custGeom>
              <a:avLst/>
              <a:gdLst>
                <a:gd name="T0" fmla="*/ 0 w 2"/>
                <a:gd name="T1" fmla="*/ 2 h 2"/>
                <a:gd name="T2" fmla="*/ 0 w 2"/>
                <a:gd name="T3" fmla="*/ 2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92"/>
            <p:cNvSpPr>
              <a:spLocks/>
            </p:cNvSpPr>
            <p:nvPr/>
          </p:nvSpPr>
          <p:spPr bwMode="auto">
            <a:xfrm>
              <a:off x="8689298" y="1627848"/>
              <a:ext cx="95533" cy="89435"/>
            </a:xfrm>
            <a:custGeom>
              <a:avLst/>
              <a:gdLst>
                <a:gd name="T0" fmla="*/ 25 w 25"/>
                <a:gd name="T1" fmla="*/ 9 h 23"/>
                <a:gd name="T2" fmla="*/ 19 w 25"/>
                <a:gd name="T3" fmla="*/ 0 h 23"/>
                <a:gd name="T4" fmla="*/ 0 w 25"/>
                <a:gd name="T5" fmla="*/ 23 h 23"/>
                <a:gd name="T6" fmla="*/ 25 w 25"/>
                <a:gd name="T7" fmla="*/ 9 h 23"/>
              </a:gdLst>
              <a:ahLst/>
              <a:cxnLst>
                <a:cxn ang="0">
                  <a:pos x="T0" y="T1"/>
                </a:cxn>
                <a:cxn ang="0">
                  <a:pos x="T2" y="T3"/>
                </a:cxn>
                <a:cxn ang="0">
                  <a:pos x="T4" y="T5"/>
                </a:cxn>
                <a:cxn ang="0">
                  <a:pos x="T6" y="T7"/>
                </a:cxn>
              </a:cxnLst>
              <a:rect l="0" t="0" r="r" b="b"/>
              <a:pathLst>
                <a:path w="25" h="23">
                  <a:moveTo>
                    <a:pt x="25" y="9"/>
                  </a:moveTo>
                  <a:cubicBezTo>
                    <a:pt x="23" y="6"/>
                    <a:pt x="21" y="3"/>
                    <a:pt x="19" y="0"/>
                  </a:cubicBezTo>
                  <a:cubicBezTo>
                    <a:pt x="0" y="23"/>
                    <a:pt x="0" y="23"/>
                    <a:pt x="0" y="23"/>
                  </a:cubicBezTo>
                  <a:lnTo>
                    <a:pt x="25"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2" name="Rectangle 193"/>
            <p:cNvSpPr>
              <a:spLocks noChangeArrowheads="1"/>
            </p:cNvSpPr>
            <p:nvPr/>
          </p:nvSpPr>
          <p:spPr bwMode="auto">
            <a:xfrm>
              <a:off x="8672398" y="167390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94"/>
            <p:cNvSpPr>
              <a:spLocks/>
            </p:cNvSpPr>
            <p:nvPr/>
          </p:nvSpPr>
          <p:spPr bwMode="auto">
            <a:xfrm>
              <a:off x="8593765" y="1648174"/>
              <a:ext cx="4065" cy="4065"/>
            </a:xfrm>
            <a:custGeom>
              <a:avLst/>
              <a:gdLst>
                <a:gd name="T0" fmla="*/ 2 w 2"/>
                <a:gd name="T1" fmla="*/ 0 h 2"/>
                <a:gd name="T2" fmla="*/ 2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95"/>
            <p:cNvSpPr>
              <a:spLocks/>
            </p:cNvSpPr>
            <p:nvPr/>
          </p:nvSpPr>
          <p:spPr bwMode="auto">
            <a:xfrm>
              <a:off x="8607355" y="1623086"/>
              <a:ext cx="14228" cy="20326"/>
            </a:xfrm>
            <a:custGeom>
              <a:avLst/>
              <a:gdLst>
                <a:gd name="T0" fmla="*/ 7 w 7"/>
                <a:gd name="T1" fmla="*/ 4 h 10"/>
                <a:gd name="T2" fmla="*/ 7 w 7"/>
                <a:gd name="T3" fmla="*/ 0 h 10"/>
                <a:gd name="T4" fmla="*/ 0 w 7"/>
                <a:gd name="T5" fmla="*/ 10 h 10"/>
                <a:gd name="T6" fmla="*/ 6 w 7"/>
                <a:gd name="T7" fmla="*/ 8 h 10"/>
                <a:gd name="T8" fmla="*/ 7 w 7"/>
                <a:gd name="T9" fmla="*/ 4 h 10"/>
              </a:gdLst>
              <a:ahLst/>
              <a:cxnLst>
                <a:cxn ang="0">
                  <a:pos x="T0" y="T1"/>
                </a:cxn>
                <a:cxn ang="0">
                  <a:pos x="T2" y="T3"/>
                </a:cxn>
                <a:cxn ang="0">
                  <a:pos x="T4" y="T5"/>
                </a:cxn>
                <a:cxn ang="0">
                  <a:pos x="T6" y="T7"/>
                </a:cxn>
                <a:cxn ang="0">
                  <a:pos x="T8" y="T9"/>
                </a:cxn>
              </a:cxnLst>
              <a:rect l="0" t="0" r="r" b="b"/>
              <a:pathLst>
                <a:path w="7" h="10">
                  <a:moveTo>
                    <a:pt x="7" y="4"/>
                  </a:moveTo>
                  <a:lnTo>
                    <a:pt x="7" y="0"/>
                  </a:lnTo>
                  <a:lnTo>
                    <a:pt x="0" y="10"/>
                  </a:lnTo>
                  <a:lnTo>
                    <a:pt x="6" y="8"/>
                  </a:lnTo>
                  <a:lnTo>
                    <a:pt x="7"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96"/>
            <p:cNvSpPr>
              <a:spLocks/>
            </p:cNvSpPr>
            <p:nvPr/>
          </p:nvSpPr>
          <p:spPr bwMode="auto">
            <a:xfrm>
              <a:off x="8652072" y="1627151"/>
              <a:ext cx="4065" cy="8130"/>
            </a:xfrm>
            <a:custGeom>
              <a:avLst/>
              <a:gdLst>
                <a:gd name="T0" fmla="*/ 2 w 2"/>
                <a:gd name="T1" fmla="*/ 0 h 4"/>
                <a:gd name="T2" fmla="*/ 2 w 2"/>
                <a:gd name="T3" fmla="*/ 0 h 4"/>
                <a:gd name="T4" fmla="*/ 0 w 2"/>
                <a:gd name="T5" fmla="*/ 2 h 4"/>
                <a:gd name="T6" fmla="*/ 0 w 2"/>
                <a:gd name="T7" fmla="*/ 4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0"/>
                  </a:lnTo>
                  <a:lnTo>
                    <a:pt x="0" y="2"/>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97"/>
            <p:cNvSpPr>
              <a:spLocks/>
            </p:cNvSpPr>
            <p:nvPr/>
          </p:nvSpPr>
          <p:spPr bwMode="auto">
            <a:xfrm>
              <a:off x="8619550" y="1631216"/>
              <a:ext cx="2033" cy="8130"/>
            </a:xfrm>
            <a:custGeom>
              <a:avLst/>
              <a:gdLst>
                <a:gd name="T0" fmla="*/ 0 w 1"/>
                <a:gd name="T1" fmla="*/ 2 h 4"/>
                <a:gd name="T2" fmla="*/ 1 w 1"/>
                <a:gd name="T3" fmla="*/ 0 h 4"/>
                <a:gd name="T4" fmla="*/ 0 w 1"/>
                <a:gd name="T5" fmla="*/ 4 h 4"/>
                <a:gd name="T6" fmla="*/ 0 w 1"/>
                <a:gd name="T7" fmla="*/ 2 h 4"/>
              </a:gdLst>
              <a:ahLst/>
              <a:cxnLst>
                <a:cxn ang="0">
                  <a:pos x="T0" y="T1"/>
                </a:cxn>
                <a:cxn ang="0">
                  <a:pos x="T2" y="T3"/>
                </a:cxn>
                <a:cxn ang="0">
                  <a:pos x="T4" y="T5"/>
                </a:cxn>
                <a:cxn ang="0">
                  <a:pos x="T6" y="T7"/>
                </a:cxn>
              </a:cxnLst>
              <a:rect l="0" t="0" r="r" b="b"/>
              <a:pathLst>
                <a:path w="1" h="4">
                  <a:moveTo>
                    <a:pt x="0" y="2"/>
                  </a:moveTo>
                  <a:lnTo>
                    <a:pt x="1" y="0"/>
                  </a:lnTo>
                  <a:lnTo>
                    <a:pt x="0" y="4"/>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98"/>
            <p:cNvSpPr>
              <a:spLocks/>
            </p:cNvSpPr>
            <p:nvPr/>
          </p:nvSpPr>
          <p:spPr bwMode="auto">
            <a:xfrm>
              <a:off x="8607355" y="1623086"/>
              <a:ext cx="14228" cy="20326"/>
            </a:xfrm>
            <a:custGeom>
              <a:avLst/>
              <a:gdLst>
                <a:gd name="T0" fmla="*/ 0 w 7"/>
                <a:gd name="T1" fmla="*/ 10 h 10"/>
                <a:gd name="T2" fmla="*/ 7 w 7"/>
                <a:gd name="T3" fmla="*/ 0 h 10"/>
                <a:gd name="T4" fmla="*/ 7 w 7"/>
                <a:gd name="T5" fmla="*/ 0 h 10"/>
                <a:gd name="T6" fmla="*/ 2 w 7"/>
                <a:gd name="T7" fmla="*/ 4 h 10"/>
                <a:gd name="T8" fmla="*/ 0 w 7"/>
                <a:gd name="T9" fmla="*/ 10 h 10"/>
                <a:gd name="T10" fmla="*/ 0 w 7"/>
                <a:gd name="T11" fmla="*/ 10 h 10"/>
              </a:gdLst>
              <a:ahLst/>
              <a:cxnLst>
                <a:cxn ang="0">
                  <a:pos x="T0" y="T1"/>
                </a:cxn>
                <a:cxn ang="0">
                  <a:pos x="T2" y="T3"/>
                </a:cxn>
                <a:cxn ang="0">
                  <a:pos x="T4" y="T5"/>
                </a:cxn>
                <a:cxn ang="0">
                  <a:pos x="T6" y="T7"/>
                </a:cxn>
                <a:cxn ang="0">
                  <a:pos x="T8" y="T9"/>
                </a:cxn>
                <a:cxn ang="0">
                  <a:pos x="T10" y="T11"/>
                </a:cxn>
              </a:cxnLst>
              <a:rect l="0" t="0" r="r" b="b"/>
              <a:pathLst>
                <a:path w="7" h="10">
                  <a:moveTo>
                    <a:pt x="0" y="10"/>
                  </a:moveTo>
                  <a:lnTo>
                    <a:pt x="7" y="0"/>
                  </a:lnTo>
                  <a:lnTo>
                    <a:pt x="7" y="0"/>
                  </a:lnTo>
                  <a:lnTo>
                    <a:pt x="2" y="4"/>
                  </a:lnTo>
                  <a:lnTo>
                    <a:pt x="0" y="10"/>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 name="Rectangle 199"/>
            <p:cNvSpPr>
              <a:spLocks noChangeArrowheads="1"/>
            </p:cNvSpPr>
            <p:nvPr/>
          </p:nvSpPr>
          <p:spPr bwMode="auto">
            <a:xfrm>
              <a:off x="8621583" y="1623086"/>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200"/>
            <p:cNvSpPr>
              <a:spLocks/>
            </p:cNvSpPr>
            <p:nvPr/>
          </p:nvSpPr>
          <p:spPr bwMode="auto">
            <a:xfrm>
              <a:off x="8645974" y="1621053"/>
              <a:ext cx="6098" cy="6098"/>
            </a:xfrm>
            <a:custGeom>
              <a:avLst/>
              <a:gdLst>
                <a:gd name="T0" fmla="*/ 0 w 3"/>
                <a:gd name="T1" fmla="*/ 3 h 3"/>
                <a:gd name="T2" fmla="*/ 2 w 3"/>
                <a:gd name="T3" fmla="*/ 1 h 3"/>
                <a:gd name="T4" fmla="*/ 3 w 3"/>
                <a:gd name="T5" fmla="*/ 0 h 3"/>
                <a:gd name="T6" fmla="*/ 3 w 3"/>
                <a:gd name="T7" fmla="*/ 0 h 3"/>
                <a:gd name="T8" fmla="*/ 3 w 3"/>
                <a:gd name="T9" fmla="*/ 0 h 3"/>
                <a:gd name="T10" fmla="*/ 0 w 3"/>
                <a:gd name="T11" fmla="*/ 1 h 3"/>
                <a:gd name="T12" fmla="*/ 0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3"/>
                  </a:moveTo>
                  <a:lnTo>
                    <a:pt x="2" y="1"/>
                  </a:lnTo>
                  <a:lnTo>
                    <a:pt x="3" y="0"/>
                  </a:lnTo>
                  <a:lnTo>
                    <a:pt x="3" y="0"/>
                  </a:lnTo>
                  <a:lnTo>
                    <a:pt x="3" y="0"/>
                  </a:lnTo>
                  <a:lnTo>
                    <a:pt x="0" y="1"/>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201"/>
            <p:cNvSpPr>
              <a:spLocks/>
            </p:cNvSpPr>
            <p:nvPr/>
          </p:nvSpPr>
          <p:spPr bwMode="auto">
            <a:xfrm>
              <a:off x="8641909" y="1623086"/>
              <a:ext cx="10163" cy="12196"/>
            </a:xfrm>
            <a:custGeom>
              <a:avLst/>
              <a:gdLst>
                <a:gd name="T0" fmla="*/ 0 w 5"/>
                <a:gd name="T1" fmla="*/ 6 h 6"/>
                <a:gd name="T2" fmla="*/ 4 w 5"/>
                <a:gd name="T3" fmla="*/ 4 h 6"/>
                <a:gd name="T4" fmla="*/ 5 w 5"/>
                <a:gd name="T5" fmla="*/ 0 h 6"/>
                <a:gd name="T6" fmla="*/ 4 w 5"/>
                <a:gd name="T7" fmla="*/ 0 h 6"/>
                <a:gd name="T8" fmla="*/ 0 w 5"/>
                <a:gd name="T9" fmla="*/ 6 h 6"/>
              </a:gdLst>
              <a:ahLst/>
              <a:cxnLst>
                <a:cxn ang="0">
                  <a:pos x="T0" y="T1"/>
                </a:cxn>
                <a:cxn ang="0">
                  <a:pos x="T2" y="T3"/>
                </a:cxn>
                <a:cxn ang="0">
                  <a:pos x="T4" y="T5"/>
                </a:cxn>
                <a:cxn ang="0">
                  <a:pos x="T6" y="T7"/>
                </a:cxn>
                <a:cxn ang="0">
                  <a:pos x="T8" y="T9"/>
                </a:cxn>
              </a:cxnLst>
              <a:rect l="0" t="0" r="r" b="b"/>
              <a:pathLst>
                <a:path w="5" h="6">
                  <a:moveTo>
                    <a:pt x="0" y="6"/>
                  </a:moveTo>
                  <a:lnTo>
                    <a:pt x="4" y="4"/>
                  </a:lnTo>
                  <a:lnTo>
                    <a:pt x="5" y="0"/>
                  </a:lnTo>
                  <a:lnTo>
                    <a:pt x="4"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202"/>
            <p:cNvSpPr>
              <a:spLocks/>
            </p:cNvSpPr>
            <p:nvPr/>
          </p:nvSpPr>
          <p:spPr bwMode="auto">
            <a:xfrm>
              <a:off x="8650040" y="1621053"/>
              <a:ext cx="2033" cy="2033"/>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lnTo>
                    <a:pt x="1" y="0"/>
                  </a:lnTo>
                  <a:lnTo>
                    <a:pt x="0" y="1"/>
                  </a:lnTo>
                  <a:lnTo>
                    <a:pt x="1"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203"/>
            <p:cNvSpPr>
              <a:spLocks/>
            </p:cNvSpPr>
            <p:nvPr/>
          </p:nvSpPr>
          <p:spPr bwMode="auto">
            <a:xfrm>
              <a:off x="8650040" y="1621053"/>
              <a:ext cx="6098" cy="10163"/>
            </a:xfrm>
            <a:custGeom>
              <a:avLst/>
              <a:gdLst>
                <a:gd name="T0" fmla="*/ 1 w 3"/>
                <a:gd name="T1" fmla="*/ 5 h 5"/>
                <a:gd name="T2" fmla="*/ 3 w 3"/>
                <a:gd name="T3" fmla="*/ 0 h 5"/>
                <a:gd name="T4" fmla="*/ 1 w 3"/>
                <a:gd name="T5" fmla="*/ 1 h 5"/>
                <a:gd name="T6" fmla="*/ 0 w 3"/>
                <a:gd name="T7" fmla="*/ 5 h 5"/>
                <a:gd name="T8" fmla="*/ 1 w 3"/>
                <a:gd name="T9" fmla="*/ 5 h 5"/>
              </a:gdLst>
              <a:ahLst/>
              <a:cxnLst>
                <a:cxn ang="0">
                  <a:pos x="T0" y="T1"/>
                </a:cxn>
                <a:cxn ang="0">
                  <a:pos x="T2" y="T3"/>
                </a:cxn>
                <a:cxn ang="0">
                  <a:pos x="T4" y="T5"/>
                </a:cxn>
                <a:cxn ang="0">
                  <a:pos x="T6" y="T7"/>
                </a:cxn>
                <a:cxn ang="0">
                  <a:pos x="T8" y="T9"/>
                </a:cxn>
              </a:cxnLst>
              <a:rect l="0" t="0" r="r" b="b"/>
              <a:pathLst>
                <a:path w="3" h="5">
                  <a:moveTo>
                    <a:pt x="1" y="5"/>
                  </a:moveTo>
                  <a:lnTo>
                    <a:pt x="3" y="0"/>
                  </a:lnTo>
                  <a:lnTo>
                    <a:pt x="1" y="1"/>
                  </a:lnTo>
                  <a:lnTo>
                    <a:pt x="0" y="5"/>
                  </a:lnTo>
                  <a:lnTo>
                    <a:pt x="1"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204"/>
            <p:cNvSpPr>
              <a:spLocks/>
            </p:cNvSpPr>
            <p:nvPr/>
          </p:nvSpPr>
          <p:spPr bwMode="auto">
            <a:xfrm>
              <a:off x="8645974" y="1631216"/>
              <a:ext cx="6098" cy="4065"/>
            </a:xfrm>
            <a:custGeom>
              <a:avLst/>
              <a:gdLst>
                <a:gd name="T0" fmla="*/ 0 w 3"/>
                <a:gd name="T1" fmla="*/ 2 h 2"/>
                <a:gd name="T2" fmla="*/ 2 w 3"/>
                <a:gd name="T3" fmla="*/ 2 h 2"/>
                <a:gd name="T4" fmla="*/ 3 w 3"/>
                <a:gd name="T5" fmla="*/ 2 h 2"/>
                <a:gd name="T6" fmla="*/ 3 w 3"/>
                <a:gd name="T7" fmla="*/ 0 h 2"/>
                <a:gd name="T8" fmla="*/ 2 w 3"/>
                <a:gd name="T9" fmla="*/ 0 h 2"/>
                <a:gd name="T10" fmla="*/ 0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0" y="2"/>
                  </a:moveTo>
                  <a:lnTo>
                    <a:pt x="2" y="2"/>
                  </a:lnTo>
                  <a:lnTo>
                    <a:pt x="3" y="2"/>
                  </a:lnTo>
                  <a:lnTo>
                    <a:pt x="3"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206"/>
            <p:cNvSpPr>
              <a:spLocks/>
            </p:cNvSpPr>
            <p:nvPr/>
          </p:nvSpPr>
          <p:spPr bwMode="auto">
            <a:xfrm>
              <a:off x="8619550" y="1635281"/>
              <a:ext cx="0" cy="4065"/>
            </a:xfrm>
            <a:custGeom>
              <a:avLst/>
              <a:gdLst>
                <a:gd name="T0" fmla="*/ 2 h 2"/>
                <a:gd name="T1" fmla="*/ 2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207"/>
            <p:cNvSpPr>
              <a:spLocks/>
            </p:cNvSpPr>
            <p:nvPr/>
          </p:nvSpPr>
          <p:spPr bwMode="auto">
            <a:xfrm>
              <a:off x="8621583" y="1621053"/>
              <a:ext cx="16261" cy="14228"/>
            </a:xfrm>
            <a:custGeom>
              <a:avLst/>
              <a:gdLst>
                <a:gd name="T0" fmla="*/ 4 w 8"/>
                <a:gd name="T1" fmla="*/ 5 h 7"/>
                <a:gd name="T2" fmla="*/ 8 w 8"/>
                <a:gd name="T3" fmla="*/ 0 h 7"/>
                <a:gd name="T4" fmla="*/ 0 w 8"/>
                <a:gd name="T5" fmla="*/ 7 h 7"/>
                <a:gd name="T6" fmla="*/ 0 w 8"/>
                <a:gd name="T7" fmla="*/ 7 h 7"/>
                <a:gd name="T8" fmla="*/ 4 w 8"/>
                <a:gd name="T9" fmla="*/ 5 h 7"/>
              </a:gdLst>
              <a:ahLst/>
              <a:cxnLst>
                <a:cxn ang="0">
                  <a:pos x="T0" y="T1"/>
                </a:cxn>
                <a:cxn ang="0">
                  <a:pos x="T2" y="T3"/>
                </a:cxn>
                <a:cxn ang="0">
                  <a:pos x="T4" y="T5"/>
                </a:cxn>
                <a:cxn ang="0">
                  <a:pos x="T6" y="T7"/>
                </a:cxn>
                <a:cxn ang="0">
                  <a:pos x="T8" y="T9"/>
                </a:cxn>
              </a:cxnLst>
              <a:rect l="0" t="0" r="r" b="b"/>
              <a:pathLst>
                <a:path w="8" h="7">
                  <a:moveTo>
                    <a:pt x="4" y="5"/>
                  </a:moveTo>
                  <a:lnTo>
                    <a:pt x="8" y="0"/>
                  </a:lnTo>
                  <a:lnTo>
                    <a:pt x="0" y="7"/>
                  </a:lnTo>
                  <a:lnTo>
                    <a:pt x="0" y="7"/>
                  </a:lnTo>
                  <a:lnTo>
                    <a:pt x="4"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6" name="Rectangle 208"/>
            <p:cNvSpPr>
              <a:spLocks noChangeArrowheads="1"/>
            </p:cNvSpPr>
            <p:nvPr/>
          </p:nvSpPr>
          <p:spPr bwMode="auto">
            <a:xfrm>
              <a:off x="8656137" y="162715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209"/>
            <p:cNvSpPr>
              <a:spLocks/>
            </p:cNvSpPr>
            <p:nvPr/>
          </p:nvSpPr>
          <p:spPr bwMode="auto">
            <a:xfrm>
              <a:off x="8619550" y="1635281"/>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8" name="Rectangle 210"/>
            <p:cNvSpPr>
              <a:spLocks noChangeArrowheads="1"/>
            </p:cNvSpPr>
            <p:nvPr/>
          </p:nvSpPr>
          <p:spPr bwMode="auto">
            <a:xfrm>
              <a:off x="8619550" y="1635281"/>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9" name="Rectangle 211"/>
            <p:cNvSpPr>
              <a:spLocks noChangeArrowheads="1"/>
            </p:cNvSpPr>
            <p:nvPr/>
          </p:nvSpPr>
          <p:spPr bwMode="auto">
            <a:xfrm>
              <a:off x="8641909" y="1616988"/>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0" name="Rectangle 212"/>
            <p:cNvSpPr>
              <a:spLocks noChangeArrowheads="1"/>
            </p:cNvSpPr>
            <p:nvPr/>
          </p:nvSpPr>
          <p:spPr bwMode="auto">
            <a:xfrm>
              <a:off x="8625648" y="162105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213"/>
            <p:cNvSpPr>
              <a:spLocks/>
            </p:cNvSpPr>
            <p:nvPr/>
          </p:nvSpPr>
          <p:spPr bwMode="auto">
            <a:xfrm>
              <a:off x="8625648" y="1604792"/>
              <a:ext cx="16261" cy="16261"/>
            </a:xfrm>
            <a:custGeom>
              <a:avLst/>
              <a:gdLst>
                <a:gd name="T0" fmla="*/ 8 w 8"/>
                <a:gd name="T1" fmla="*/ 2 h 8"/>
                <a:gd name="T2" fmla="*/ 8 w 8"/>
                <a:gd name="T3" fmla="*/ 0 h 8"/>
                <a:gd name="T4" fmla="*/ 0 w 8"/>
                <a:gd name="T5" fmla="*/ 8 h 8"/>
                <a:gd name="T6" fmla="*/ 4 w 8"/>
                <a:gd name="T7" fmla="*/ 6 h 8"/>
                <a:gd name="T8" fmla="*/ 8 w 8"/>
                <a:gd name="T9" fmla="*/ 2 h 8"/>
              </a:gdLst>
              <a:ahLst/>
              <a:cxnLst>
                <a:cxn ang="0">
                  <a:pos x="T0" y="T1"/>
                </a:cxn>
                <a:cxn ang="0">
                  <a:pos x="T2" y="T3"/>
                </a:cxn>
                <a:cxn ang="0">
                  <a:pos x="T4" y="T5"/>
                </a:cxn>
                <a:cxn ang="0">
                  <a:pos x="T6" y="T7"/>
                </a:cxn>
                <a:cxn ang="0">
                  <a:pos x="T8" y="T9"/>
                </a:cxn>
              </a:cxnLst>
              <a:rect l="0" t="0" r="r" b="b"/>
              <a:pathLst>
                <a:path w="8" h="8">
                  <a:moveTo>
                    <a:pt x="8" y="2"/>
                  </a:moveTo>
                  <a:lnTo>
                    <a:pt x="8" y="0"/>
                  </a:lnTo>
                  <a:lnTo>
                    <a:pt x="0" y="8"/>
                  </a:lnTo>
                  <a:lnTo>
                    <a:pt x="4" y="6"/>
                  </a:lnTo>
                  <a:lnTo>
                    <a:pt x="8"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214"/>
            <p:cNvSpPr>
              <a:spLocks/>
            </p:cNvSpPr>
            <p:nvPr/>
          </p:nvSpPr>
          <p:spPr bwMode="auto">
            <a:xfrm>
              <a:off x="8641909" y="1596662"/>
              <a:ext cx="18294" cy="20326"/>
            </a:xfrm>
            <a:custGeom>
              <a:avLst/>
              <a:gdLst>
                <a:gd name="T0" fmla="*/ 7 w 9"/>
                <a:gd name="T1" fmla="*/ 4 h 10"/>
                <a:gd name="T2" fmla="*/ 7 w 9"/>
                <a:gd name="T3" fmla="*/ 2 h 10"/>
                <a:gd name="T4" fmla="*/ 9 w 9"/>
                <a:gd name="T5" fmla="*/ 2 h 10"/>
                <a:gd name="T6" fmla="*/ 9 w 9"/>
                <a:gd name="T7" fmla="*/ 0 h 10"/>
                <a:gd name="T8" fmla="*/ 7 w 9"/>
                <a:gd name="T9" fmla="*/ 0 h 10"/>
                <a:gd name="T10" fmla="*/ 0 w 9"/>
                <a:gd name="T11" fmla="*/ 10 h 10"/>
                <a:gd name="T12" fmla="*/ 0 w 9"/>
                <a:gd name="T13" fmla="*/ 10 h 10"/>
                <a:gd name="T14" fmla="*/ 7 w 9"/>
                <a:gd name="T15" fmla="*/ 4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7" y="4"/>
                  </a:moveTo>
                  <a:lnTo>
                    <a:pt x="7" y="2"/>
                  </a:lnTo>
                  <a:lnTo>
                    <a:pt x="9" y="2"/>
                  </a:lnTo>
                  <a:lnTo>
                    <a:pt x="9" y="0"/>
                  </a:lnTo>
                  <a:lnTo>
                    <a:pt x="7" y="0"/>
                  </a:lnTo>
                  <a:lnTo>
                    <a:pt x="0" y="10"/>
                  </a:lnTo>
                  <a:lnTo>
                    <a:pt x="0" y="10"/>
                  </a:lnTo>
                  <a:lnTo>
                    <a:pt x="7"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215"/>
            <p:cNvSpPr>
              <a:spLocks/>
            </p:cNvSpPr>
            <p:nvPr/>
          </p:nvSpPr>
          <p:spPr bwMode="auto">
            <a:xfrm>
              <a:off x="8619550" y="1616988"/>
              <a:ext cx="14228" cy="18294"/>
            </a:xfrm>
            <a:custGeom>
              <a:avLst/>
              <a:gdLst>
                <a:gd name="T0" fmla="*/ 1 w 7"/>
                <a:gd name="T1" fmla="*/ 7 h 9"/>
                <a:gd name="T2" fmla="*/ 0 w 7"/>
                <a:gd name="T3" fmla="*/ 9 h 9"/>
                <a:gd name="T4" fmla="*/ 0 w 7"/>
                <a:gd name="T5" fmla="*/ 9 h 9"/>
                <a:gd name="T6" fmla="*/ 0 w 7"/>
                <a:gd name="T7" fmla="*/ 9 h 9"/>
                <a:gd name="T8" fmla="*/ 7 w 7"/>
                <a:gd name="T9" fmla="*/ 0 h 9"/>
                <a:gd name="T10" fmla="*/ 3 w 7"/>
                <a:gd name="T11" fmla="*/ 2 h 9"/>
                <a:gd name="T12" fmla="*/ 3 w 7"/>
                <a:gd name="T13" fmla="*/ 3 h 9"/>
                <a:gd name="T14" fmla="*/ 1 w 7"/>
                <a:gd name="T15" fmla="*/ 7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1" y="7"/>
                  </a:moveTo>
                  <a:lnTo>
                    <a:pt x="0" y="9"/>
                  </a:lnTo>
                  <a:lnTo>
                    <a:pt x="0" y="9"/>
                  </a:lnTo>
                  <a:lnTo>
                    <a:pt x="0" y="9"/>
                  </a:lnTo>
                  <a:lnTo>
                    <a:pt x="7" y="0"/>
                  </a:lnTo>
                  <a:lnTo>
                    <a:pt x="3" y="2"/>
                  </a:lnTo>
                  <a:lnTo>
                    <a:pt x="3" y="3"/>
                  </a:lnTo>
                  <a:lnTo>
                    <a:pt x="1"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216"/>
            <p:cNvSpPr>
              <a:spLocks/>
            </p:cNvSpPr>
            <p:nvPr/>
          </p:nvSpPr>
          <p:spPr bwMode="auto">
            <a:xfrm>
              <a:off x="8641909" y="1621053"/>
              <a:ext cx="8130" cy="10163"/>
            </a:xfrm>
            <a:custGeom>
              <a:avLst/>
              <a:gdLst>
                <a:gd name="T0" fmla="*/ 0 w 4"/>
                <a:gd name="T1" fmla="*/ 3 h 5"/>
                <a:gd name="T2" fmla="*/ 0 w 4"/>
                <a:gd name="T3" fmla="*/ 5 h 5"/>
                <a:gd name="T4" fmla="*/ 2 w 4"/>
                <a:gd name="T5" fmla="*/ 1 h 5"/>
                <a:gd name="T6" fmla="*/ 4 w 4"/>
                <a:gd name="T7" fmla="*/ 0 h 5"/>
                <a:gd name="T8" fmla="*/ 0 w 4"/>
                <a:gd name="T9" fmla="*/ 1 h 5"/>
                <a:gd name="T10" fmla="*/ 0 w 4"/>
                <a:gd name="T11" fmla="*/ 3 h 5"/>
              </a:gdLst>
              <a:ahLst/>
              <a:cxnLst>
                <a:cxn ang="0">
                  <a:pos x="T0" y="T1"/>
                </a:cxn>
                <a:cxn ang="0">
                  <a:pos x="T2" y="T3"/>
                </a:cxn>
                <a:cxn ang="0">
                  <a:pos x="T4" y="T5"/>
                </a:cxn>
                <a:cxn ang="0">
                  <a:pos x="T6" y="T7"/>
                </a:cxn>
                <a:cxn ang="0">
                  <a:pos x="T8" y="T9"/>
                </a:cxn>
                <a:cxn ang="0">
                  <a:pos x="T10" y="T11"/>
                </a:cxn>
              </a:cxnLst>
              <a:rect l="0" t="0" r="r" b="b"/>
              <a:pathLst>
                <a:path w="4" h="5">
                  <a:moveTo>
                    <a:pt x="0" y="3"/>
                  </a:moveTo>
                  <a:lnTo>
                    <a:pt x="0" y="5"/>
                  </a:lnTo>
                  <a:lnTo>
                    <a:pt x="2" y="1"/>
                  </a:lnTo>
                  <a:lnTo>
                    <a:pt x="4" y="0"/>
                  </a:lnTo>
                  <a:lnTo>
                    <a:pt x="0" y="1"/>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217"/>
            <p:cNvSpPr>
              <a:spLocks/>
            </p:cNvSpPr>
            <p:nvPr/>
          </p:nvSpPr>
          <p:spPr bwMode="auto">
            <a:xfrm>
              <a:off x="8621583" y="1612923"/>
              <a:ext cx="20326" cy="22359"/>
            </a:xfrm>
            <a:custGeom>
              <a:avLst/>
              <a:gdLst>
                <a:gd name="T0" fmla="*/ 10 w 10"/>
                <a:gd name="T1" fmla="*/ 4 h 11"/>
                <a:gd name="T2" fmla="*/ 10 w 10"/>
                <a:gd name="T3" fmla="*/ 0 h 11"/>
                <a:gd name="T4" fmla="*/ 0 w 10"/>
                <a:gd name="T5" fmla="*/ 11 h 11"/>
                <a:gd name="T6" fmla="*/ 8 w 10"/>
                <a:gd name="T7" fmla="*/ 4 h 11"/>
                <a:gd name="T8" fmla="*/ 10 w 10"/>
                <a:gd name="T9" fmla="*/ 4 h 11"/>
              </a:gdLst>
              <a:ahLst/>
              <a:cxnLst>
                <a:cxn ang="0">
                  <a:pos x="T0" y="T1"/>
                </a:cxn>
                <a:cxn ang="0">
                  <a:pos x="T2" y="T3"/>
                </a:cxn>
                <a:cxn ang="0">
                  <a:pos x="T4" y="T5"/>
                </a:cxn>
                <a:cxn ang="0">
                  <a:pos x="T6" y="T7"/>
                </a:cxn>
                <a:cxn ang="0">
                  <a:pos x="T8" y="T9"/>
                </a:cxn>
              </a:cxnLst>
              <a:rect l="0" t="0" r="r" b="b"/>
              <a:pathLst>
                <a:path w="10" h="11">
                  <a:moveTo>
                    <a:pt x="10" y="4"/>
                  </a:moveTo>
                  <a:lnTo>
                    <a:pt x="10" y="0"/>
                  </a:lnTo>
                  <a:lnTo>
                    <a:pt x="0" y="11"/>
                  </a:lnTo>
                  <a:lnTo>
                    <a:pt x="8" y="4"/>
                  </a:lnTo>
                  <a:lnTo>
                    <a:pt x="1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218"/>
            <p:cNvSpPr>
              <a:spLocks/>
            </p:cNvSpPr>
            <p:nvPr/>
          </p:nvSpPr>
          <p:spPr bwMode="auto">
            <a:xfrm>
              <a:off x="8637844" y="1621053"/>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7" name="Rectangle 219"/>
            <p:cNvSpPr>
              <a:spLocks noChangeArrowheads="1"/>
            </p:cNvSpPr>
            <p:nvPr/>
          </p:nvSpPr>
          <p:spPr bwMode="auto">
            <a:xfrm>
              <a:off x="8619550" y="163528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220"/>
            <p:cNvSpPr>
              <a:spLocks/>
            </p:cNvSpPr>
            <p:nvPr/>
          </p:nvSpPr>
          <p:spPr bwMode="auto">
            <a:xfrm>
              <a:off x="8656137" y="1600727"/>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9" name="Rectangle 221"/>
            <p:cNvSpPr>
              <a:spLocks noChangeArrowheads="1"/>
            </p:cNvSpPr>
            <p:nvPr/>
          </p:nvSpPr>
          <p:spPr bwMode="auto">
            <a:xfrm>
              <a:off x="8619550" y="163528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222"/>
            <p:cNvSpPr>
              <a:spLocks/>
            </p:cNvSpPr>
            <p:nvPr/>
          </p:nvSpPr>
          <p:spPr bwMode="auto">
            <a:xfrm>
              <a:off x="8641909" y="1604792"/>
              <a:ext cx="14228" cy="18294"/>
            </a:xfrm>
            <a:custGeom>
              <a:avLst/>
              <a:gdLst>
                <a:gd name="T0" fmla="*/ 0 w 7"/>
                <a:gd name="T1" fmla="*/ 9 h 9"/>
                <a:gd name="T2" fmla="*/ 4 w 7"/>
                <a:gd name="T3" fmla="*/ 8 h 9"/>
                <a:gd name="T4" fmla="*/ 7 w 7"/>
                <a:gd name="T5" fmla="*/ 0 h 9"/>
                <a:gd name="T6" fmla="*/ 7 w 7"/>
                <a:gd name="T7" fmla="*/ 0 h 9"/>
                <a:gd name="T8" fmla="*/ 0 w 7"/>
                <a:gd name="T9" fmla="*/ 9 h 9"/>
              </a:gdLst>
              <a:ahLst/>
              <a:cxnLst>
                <a:cxn ang="0">
                  <a:pos x="T0" y="T1"/>
                </a:cxn>
                <a:cxn ang="0">
                  <a:pos x="T2" y="T3"/>
                </a:cxn>
                <a:cxn ang="0">
                  <a:pos x="T4" y="T5"/>
                </a:cxn>
                <a:cxn ang="0">
                  <a:pos x="T6" y="T7"/>
                </a:cxn>
                <a:cxn ang="0">
                  <a:pos x="T8" y="T9"/>
                </a:cxn>
              </a:cxnLst>
              <a:rect l="0" t="0" r="r" b="b"/>
              <a:pathLst>
                <a:path w="7" h="9">
                  <a:moveTo>
                    <a:pt x="0" y="9"/>
                  </a:moveTo>
                  <a:lnTo>
                    <a:pt x="4" y="8"/>
                  </a:lnTo>
                  <a:lnTo>
                    <a:pt x="7" y="0"/>
                  </a:lnTo>
                  <a:lnTo>
                    <a:pt x="7" y="0"/>
                  </a:lnTo>
                  <a:lnTo>
                    <a:pt x="0"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223"/>
            <p:cNvSpPr>
              <a:spLocks/>
            </p:cNvSpPr>
            <p:nvPr/>
          </p:nvSpPr>
          <p:spPr bwMode="auto">
            <a:xfrm>
              <a:off x="8645974" y="1621053"/>
              <a:ext cx="6098" cy="2033"/>
            </a:xfrm>
            <a:custGeom>
              <a:avLst/>
              <a:gdLst>
                <a:gd name="T0" fmla="*/ 3 w 3"/>
                <a:gd name="T1" fmla="*/ 0 h 1"/>
                <a:gd name="T2" fmla="*/ 2 w 3"/>
                <a:gd name="T3" fmla="*/ 0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lnTo>
                    <a:pt x="2" y="0"/>
                  </a:lnTo>
                  <a:lnTo>
                    <a:pt x="0" y="1"/>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224"/>
            <p:cNvSpPr>
              <a:spLocks/>
            </p:cNvSpPr>
            <p:nvPr/>
          </p:nvSpPr>
          <p:spPr bwMode="auto">
            <a:xfrm>
              <a:off x="8585635" y="1670533"/>
              <a:ext cx="0" cy="4065"/>
            </a:xfrm>
            <a:custGeom>
              <a:avLst/>
              <a:gdLst>
                <a:gd name="T0" fmla="*/ 0 h 1"/>
                <a:gd name="T1" fmla="*/ 0 h 1"/>
                <a:gd name="T2" fmla="*/ 1 h 1"/>
                <a:gd name="T3" fmla="*/ 1 h 1"/>
                <a:gd name="T4" fmla="*/ 1 h 1"/>
                <a:gd name="T5" fmla="*/ 1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0"/>
                  </a:moveTo>
                  <a:cubicBezTo>
                    <a:pt x="0" y="0"/>
                    <a:pt x="0" y="0"/>
                    <a:pt x="0" y="0"/>
                  </a:cubicBezTo>
                  <a:cubicBezTo>
                    <a:pt x="0" y="1"/>
                    <a:pt x="0" y="1"/>
                    <a:pt x="0" y="1"/>
                  </a:cubicBezTo>
                  <a:cubicBezTo>
                    <a:pt x="0" y="1"/>
                    <a:pt x="0" y="1"/>
                    <a:pt x="0" y="1"/>
                  </a:cubicBezTo>
                  <a:cubicBezTo>
                    <a:pt x="0" y="1"/>
                    <a:pt x="0" y="1"/>
                    <a:pt x="0" y="1"/>
                  </a:cubicBezTo>
                  <a:cubicBezTo>
                    <a:pt x="0" y="1"/>
                    <a:pt x="0" y="1"/>
                    <a:pt x="0" y="1"/>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225"/>
            <p:cNvSpPr>
              <a:spLocks/>
            </p:cNvSpPr>
            <p:nvPr/>
          </p:nvSpPr>
          <p:spPr bwMode="auto">
            <a:xfrm>
              <a:off x="8589700" y="1656304"/>
              <a:ext cx="4065" cy="10163"/>
            </a:xfrm>
            <a:custGeom>
              <a:avLst/>
              <a:gdLst>
                <a:gd name="T0" fmla="*/ 0 w 2"/>
                <a:gd name="T1" fmla="*/ 4 h 5"/>
                <a:gd name="T2" fmla="*/ 2 w 2"/>
                <a:gd name="T3" fmla="*/ 0 h 5"/>
                <a:gd name="T4" fmla="*/ 2 w 2"/>
                <a:gd name="T5" fmla="*/ 0 h 5"/>
                <a:gd name="T6" fmla="*/ 0 w 2"/>
                <a:gd name="T7" fmla="*/ 5 h 5"/>
                <a:gd name="T8" fmla="*/ 0 w 2"/>
                <a:gd name="T9" fmla="*/ 5 h 5"/>
                <a:gd name="T10" fmla="*/ 0 w 2"/>
                <a:gd name="T11" fmla="*/ 4 h 5"/>
              </a:gdLst>
              <a:ahLst/>
              <a:cxnLst>
                <a:cxn ang="0">
                  <a:pos x="T0" y="T1"/>
                </a:cxn>
                <a:cxn ang="0">
                  <a:pos x="T2" y="T3"/>
                </a:cxn>
                <a:cxn ang="0">
                  <a:pos x="T4" y="T5"/>
                </a:cxn>
                <a:cxn ang="0">
                  <a:pos x="T6" y="T7"/>
                </a:cxn>
                <a:cxn ang="0">
                  <a:pos x="T8" y="T9"/>
                </a:cxn>
                <a:cxn ang="0">
                  <a:pos x="T10" y="T11"/>
                </a:cxn>
              </a:cxnLst>
              <a:rect l="0" t="0" r="r" b="b"/>
              <a:pathLst>
                <a:path w="2" h="5">
                  <a:moveTo>
                    <a:pt x="0" y="4"/>
                  </a:moveTo>
                  <a:lnTo>
                    <a:pt x="2" y="0"/>
                  </a:lnTo>
                  <a:lnTo>
                    <a:pt x="2" y="0"/>
                  </a:lnTo>
                  <a:lnTo>
                    <a:pt x="0" y="5"/>
                  </a:lnTo>
                  <a:lnTo>
                    <a:pt x="0" y="5"/>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4" name="Rectangle 226"/>
            <p:cNvSpPr>
              <a:spLocks noChangeArrowheads="1"/>
            </p:cNvSpPr>
            <p:nvPr/>
          </p:nvSpPr>
          <p:spPr bwMode="auto">
            <a:xfrm>
              <a:off x="8660202" y="1631216"/>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5" name="Rectangle 227"/>
            <p:cNvSpPr>
              <a:spLocks noChangeArrowheads="1"/>
            </p:cNvSpPr>
            <p:nvPr/>
          </p:nvSpPr>
          <p:spPr bwMode="auto">
            <a:xfrm>
              <a:off x="8656137" y="1627151"/>
              <a:ext cx="4065"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 name="Rectangle 228"/>
            <p:cNvSpPr>
              <a:spLocks noChangeArrowheads="1"/>
            </p:cNvSpPr>
            <p:nvPr/>
          </p:nvSpPr>
          <p:spPr bwMode="auto">
            <a:xfrm>
              <a:off x="8660202" y="163121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229"/>
            <p:cNvSpPr>
              <a:spLocks/>
            </p:cNvSpPr>
            <p:nvPr/>
          </p:nvSpPr>
          <p:spPr bwMode="auto">
            <a:xfrm>
              <a:off x="8585635" y="1666468"/>
              <a:ext cx="4065" cy="8130"/>
            </a:xfrm>
            <a:custGeom>
              <a:avLst/>
              <a:gdLst>
                <a:gd name="T0" fmla="*/ 2 w 2"/>
                <a:gd name="T1" fmla="*/ 2 h 4"/>
                <a:gd name="T2" fmla="*/ 2 w 2"/>
                <a:gd name="T3" fmla="*/ 0 h 4"/>
                <a:gd name="T4" fmla="*/ 2 w 2"/>
                <a:gd name="T5" fmla="*/ 2 h 4"/>
                <a:gd name="T6" fmla="*/ 0 w 2"/>
                <a:gd name="T7" fmla="*/ 4 h 4"/>
                <a:gd name="T8" fmla="*/ 0 w 2"/>
                <a:gd name="T9" fmla="*/ 4 h 4"/>
                <a:gd name="T10" fmla="*/ 2 w 2"/>
                <a:gd name="T11" fmla="*/ 4 h 4"/>
                <a:gd name="T12" fmla="*/ 2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2"/>
                  </a:moveTo>
                  <a:lnTo>
                    <a:pt x="2" y="0"/>
                  </a:lnTo>
                  <a:lnTo>
                    <a:pt x="2" y="2"/>
                  </a:lnTo>
                  <a:lnTo>
                    <a:pt x="0" y="4"/>
                  </a:lnTo>
                  <a:lnTo>
                    <a:pt x="0" y="4"/>
                  </a:lnTo>
                  <a:lnTo>
                    <a:pt x="2"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230"/>
            <p:cNvSpPr>
              <a:spLocks/>
            </p:cNvSpPr>
            <p:nvPr/>
          </p:nvSpPr>
          <p:spPr bwMode="auto">
            <a:xfrm>
              <a:off x="8656137" y="1612923"/>
              <a:ext cx="8130" cy="14228"/>
            </a:xfrm>
            <a:custGeom>
              <a:avLst/>
              <a:gdLst>
                <a:gd name="T0" fmla="*/ 0 w 4"/>
                <a:gd name="T1" fmla="*/ 7 h 7"/>
                <a:gd name="T2" fmla="*/ 2 w 4"/>
                <a:gd name="T3" fmla="*/ 7 h 7"/>
                <a:gd name="T4" fmla="*/ 4 w 4"/>
                <a:gd name="T5" fmla="*/ 0 h 7"/>
                <a:gd name="T6" fmla="*/ 4 w 4"/>
                <a:gd name="T7" fmla="*/ 2 h 7"/>
                <a:gd name="T8" fmla="*/ 0 w 4"/>
                <a:gd name="T9" fmla="*/ 7 h 7"/>
                <a:gd name="T10" fmla="*/ 0 w 4"/>
                <a:gd name="T11" fmla="*/ 7 h 7"/>
              </a:gdLst>
              <a:ahLst/>
              <a:cxnLst>
                <a:cxn ang="0">
                  <a:pos x="T0" y="T1"/>
                </a:cxn>
                <a:cxn ang="0">
                  <a:pos x="T2" y="T3"/>
                </a:cxn>
                <a:cxn ang="0">
                  <a:pos x="T4" y="T5"/>
                </a:cxn>
                <a:cxn ang="0">
                  <a:pos x="T6" y="T7"/>
                </a:cxn>
                <a:cxn ang="0">
                  <a:pos x="T8" y="T9"/>
                </a:cxn>
                <a:cxn ang="0">
                  <a:pos x="T10" y="T11"/>
                </a:cxn>
              </a:cxnLst>
              <a:rect l="0" t="0" r="r" b="b"/>
              <a:pathLst>
                <a:path w="4" h="7">
                  <a:moveTo>
                    <a:pt x="0" y="7"/>
                  </a:moveTo>
                  <a:lnTo>
                    <a:pt x="2" y="7"/>
                  </a:lnTo>
                  <a:lnTo>
                    <a:pt x="4" y="0"/>
                  </a:lnTo>
                  <a:lnTo>
                    <a:pt x="4" y="2"/>
                  </a:lnTo>
                  <a:lnTo>
                    <a:pt x="0" y="7"/>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231"/>
            <p:cNvSpPr>
              <a:spLocks/>
            </p:cNvSpPr>
            <p:nvPr/>
          </p:nvSpPr>
          <p:spPr bwMode="auto">
            <a:xfrm>
              <a:off x="8656137" y="1627151"/>
              <a:ext cx="0" cy="4065"/>
            </a:xfrm>
            <a:custGeom>
              <a:avLst/>
              <a:gdLst>
                <a:gd name="T0" fmla="*/ 0 h 2"/>
                <a:gd name="T1" fmla="*/ 2 h 2"/>
                <a:gd name="T2" fmla="*/ 2 h 2"/>
                <a:gd name="T3" fmla="*/ 2 h 2"/>
                <a:gd name="T4" fmla="*/ 0 h 2"/>
                <a:gd name="T5" fmla="*/ 0 h 2"/>
                <a:gd name="T6" fmla="*/ 0 h 2"/>
              </a:gdLst>
              <a:ahLst/>
              <a:cxnLst>
                <a:cxn ang="0">
                  <a:pos x="0" y="T0"/>
                </a:cxn>
                <a:cxn ang="0">
                  <a:pos x="0" y="T1"/>
                </a:cxn>
                <a:cxn ang="0">
                  <a:pos x="0" y="T2"/>
                </a:cxn>
                <a:cxn ang="0">
                  <a:pos x="0" y="T3"/>
                </a:cxn>
                <a:cxn ang="0">
                  <a:pos x="0" y="T4"/>
                </a:cxn>
                <a:cxn ang="0">
                  <a:pos x="0" y="T5"/>
                </a:cxn>
                <a:cxn ang="0">
                  <a:pos x="0" y="T6"/>
                </a:cxn>
              </a:cxnLst>
              <a:rect l="0" t="0" r="r" b="b"/>
              <a:pathLst>
                <a:path h="2">
                  <a:moveTo>
                    <a:pt x="0" y="0"/>
                  </a:moveTo>
                  <a:lnTo>
                    <a:pt x="0" y="2"/>
                  </a:lnTo>
                  <a:lnTo>
                    <a:pt x="0" y="2"/>
                  </a:lnTo>
                  <a:lnTo>
                    <a:pt x="0" y="2"/>
                  </a:lnTo>
                  <a:lnTo>
                    <a:pt x="0"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232"/>
            <p:cNvSpPr>
              <a:spLocks/>
            </p:cNvSpPr>
            <p:nvPr/>
          </p:nvSpPr>
          <p:spPr bwMode="auto">
            <a:xfrm>
              <a:off x="8656137" y="1627151"/>
              <a:ext cx="4065"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 name="Rectangle 233"/>
            <p:cNvSpPr>
              <a:spLocks noChangeArrowheads="1"/>
            </p:cNvSpPr>
            <p:nvPr/>
          </p:nvSpPr>
          <p:spPr bwMode="auto">
            <a:xfrm>
              <a:off x="8656137" y="162715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2" name="Rectangle 234"/>
            <p:cNvSpPr>
              <a:spLocks noChangeArrowheads="1"/>
            </p:cNvSpPr>
            <p:nvPr/>
          </p:nvSpPr>
          <p:spPr bwMode="auto">
            <a:xfrm>
              <a:off x="8589700" y="1656304"/>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 name="Rectangle 235"/>
            <p:cNvSpPr>
              <a:spLocks noChangeArrowheads="1"/>
            </p:cNvSpPr>
            <p:nvPr/>
          </p:nvSpPr>
          <p:spPr bwMode="auto">
            <a:xfrm>
              <a:off x="8593765" y="165630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236"/>
            <p:cNvSpPr>
              <a:spLocks/>
            </p:cNvSpPr>
            <p:nvPr/>
          </p:nvSpPr>
          <p:spPr bwMode="auto">
            <a:xfrm>
              <a:off x="8585635" y="1666468"/>
              <a:ext cx="4065" cy="4065"/>
            </a:xfrm>
            <a:custGeom>
              <a:avLst/>
              <a:gdLst>
                <a:gd name="T0" fmla="*/ 2 w 2"/>
                <a:gd name="T1" fmla="*/ 0 h 2"/>
                <a:gd name="T2" fmla="*/ 2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237"/>
            <p:cNvSpPr>
              <a:spLocks/>
            </p:cNvSpPr>
            <p:nvPr/>
          </p:nvSpPr>
          <p:spPr bwMode="auto">
            <a:xfrm>
              <a:off x="8660202" y="1631216"/>
              <a:ext cx="4065" cy="0"/>
            </a:xfrm>
            <a:custGeom>
              <a:avLst/>
              <a:gdLst>
                <a:gd name="T0" fmla="*/ 0 w 2"/>
                <a:gd name="T1" fmla="*/ 2 w 2"/>
                <a:gd name="T2" fmla="*/ 2 w 2"/>
                <a:gd name="T3" fmla="*/ 2 w 2"/>
                <a:gd name="T4" fmla="*/ 0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2" y="0"/>
                  </a:lnTo>
                  <a:lnTo>
                    <a:pt x="2" y="0"/>
                  </a:ln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 name="Rectangle 238"/>
            <p:cNvSpPr>
              <a:spLocks noChangeArrowheads="1"/>
            </p:cNvSpPr>
            <p:nvPr/>
          </p:nvSpPr>
          <p:spPr bwMode="auto">
            <a:xfrm>
              <a:off x="8593765" y="165630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39"/>
            <p:cNvSpPr>
              <a:spLocks/>
            </p:cNvSpPr>
            <p:nvPr/>
          </p:nvSpPr>
          <p:spPr bwMode="auto">
            <a:xfrm>
              <a:off x="8589700" y="1652239"/>
              <a:ext cx="4065" cy="4065"/>
            </a:xfrm>
            <a:custGeom>
              <a:avLst/>
              <a:gdLst>
                <a:gd name="T0" fmla="*/ 2 w 2"/>
                <a:gd name="T1" fmla="*/ 0 h 2"/>
                <a:gd name="T2" fmla="*/ 0 w 2"/>
                <a:gd name="T3" fmla="*/ 2 h 2"/>
                <a:gd name="T4" fmla="*/ 2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8" name="Rectangle 240"/>
            <p:cNvSpPr>
              <a:spLocks noChangeArrowheads="1"/>
            </p:cNvSpPr>
            <p:nvPr/>
          </p:nvSpPr>
          <p:spPr bwMode="auto">
            <a:xfrm>
              <a:off x="8664268" y="163121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241"/>
            <p:cNvSpPr>
              <a:spLocks/>
            </p:cNvSpPr>
            <p:nvPr/>
          </p:nvSpPr>
          <p:spPr bwMode="auto">
            <a:xfrm>
              <a:off x="8656137" y="1631216"/>
              <a:ext cx="8130" cy="8130"/>
            </a:xfrm>
            <a:custGeom>
              <a:avLst/>
              <a:gdLst>
                <a:gd name="T0" fmla="*/ 2 w 4"/>
                <a:gd name="T1" fmla="*/ 0 h 4"/>
                <a:gd name="T2" fmla="*/ 0 w 4"/>
                <a:gd name="T3" fmla="*/ 4 h 4"/>
                <a:gd name="T4" fmla="*/ 0 w 4"/>
                <a:gd name="T5" fmla="*/ 4 h 4"/>
                <a:gd name="T6" fmla="*/ 2 w 4"/>
                <a:gd name="T7" fmla="*/ 4 h 4"/>
                <a:gd name="T8" fmla="*/ 2 w 4"/>
                <a:gd name="T9" fmla="*/ 4 h 4"/>
                <a:gd name="T10" fmla="*/ 4 w 4"/>
                <a:gd name="T11" fmla="*/ 0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0" y="4"/>
                  </a:lnTo>
                  <a:lnTo>
                    <a:pt x="0" y="4"/>
                  </a:lnTo>
                  <a:lnTo>
                    <a:pt x="2" y="4"/>
                  </a:lnTo>
                  <a:lnTo>
                    <a:pt x="2" y="4"/>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42"/>
            <p:cNvSpPr>
              <a:spLocks/>
            </p:cNvSpPr>
            <p:nvPr/>
          </p:nvSpPr>
          <p:spPr bwMode="auto">
            <a:xfrm>
              <a:off x="8660203" y="1627151"/>
              <a:ext cx="8130" cy="12196"/>
            </a:xfrm>
            <a:custGeom>
              <a:avLst/>
              <a:gdLst>
                <a:gd name="T0" fmla="*/ 0 w 4"/>
                <a:gd name="T1" fmla="*/ 6 h 6"/>
                <a:gd name="T2" fmla="*/ 4 w 4"/>
                <a:gd name="T3" fmla="*/ 0 h 6"/>
                <a:gd name="T4" fmla="*/ 2 w 4"/>
                <a:gd name="T5" fmla="*/ 2 h 6"/>
                <a:gd name="T6" fmla="*/ 2 w 4"/>
                <a:gd name="T7" fmla="*/ 2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lnTo>
                    <a:pt x="4" y="0"/>
                  </a:lnTo>
                  <a:lnTo>
                    <a:pt x="2" y="2"/>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43"/>
            <p:cNvSpPr>
              <a:spLocks/>
            </p:cNvSpPr>
            <p:nvPr/>
          </p:nvSpPr>
          <p:spPr bwMode="auto">
            <a:xfrm>
              <a:off x="8656137" y="1600727"/>
              <a:ext cx="4065" cy="4065"/>
            </a:xfrm>
            <a:custGeom>
              <a:avLst/>
              <a:gdLst>
                <a:gd name="T0" fmla="*/ 0 w 2"/>
                <a:gd name="T1" fmla="*/ 2 h 2"/>
                <a:gd name="T2" fmla="*/ 0 w 2"/>
                <a:gd name="T3" fmla="*/ 2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44"/>
            <p:cNvSpPr>
              <a:spLocks/>
            </p:cNvSpPr>
            <p:nvPr/>
          </p:nvSpPr>
          <p:spPr bwMode="auto">
            <a:xfrm>
              <a:off x="8652072" y="1616988"/>
              <a:ext cx="12196" cy="14228"/>
            </a:xfrm>
            <a:custGeom>
              <a:avLst/>
              <a:gdLst>
                <a:gd name="T0" fmla="*/ 0 w 6"/>
                <a:gd name="T1" fmla="*/ 7 h 7"/>
                <a:gd name="T2" fmla="*/ 2 w 6"/>
                <a:gd name="T3" fmla="*/ 5 h 7"/>
                <a:gd name="T4" fmla="*/ 6 w 6"/>
                <a:gd name="T5" fmla="*/ 0 h 7"/>
                <a:gd name="T6" fmla="*/ 2 w 6"/>
                <a:gd name="T7" fmla="*/ 2 h 7"/>
                <a:gd name="T8" fmla="*/ 0 w 6"/>
                <a:gd name="T9" fmla="*/ 7 h 7"/>
              </a:gdLst>
              <a:ahLst/>
              <a:cxnLst>
                <a:cxn ang="0">
                  <a:pos x="T0" y="T1"/>
                </a:cxn>
                <a:cxn ang="0">
                  <a:pos x="T2" y="T3"/>
                </a:cxn>
                <a:cxn ang="0">
                  <a:pos x="T4" y="T5"/>
                </a:cxn>
                <a:cxn ang="0">
                  <a:pos x="T6" y="T7"/>
                </a:cxn>
                <a:cxn ang="0">
                  <a:pos x="T8" y="T9"/>
                </a:cxn>
              </a:cxnLst>
              <a:rect l="0" t="0" r="r" b="b"/>
              <a:pathLst>
                <a:path w="6" h="7">
                  <a:moveTo>
                    <a:pt x="0" y="7"/>
                  </a:moveTo>
                  <a:lnTo>
                    <a:pt x="2" y="5"/>
                  </a:lnTo>
                  <a:lnTo>
                    <a:pt x="6" y="0"/>
                  </a:lnTo>
                  <a:lnTo>
                    <a:pt x="2" y="2"/>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45"/>
            <p:cNvSpPr>
              <a:spLocks/>
            </p:cNvSpPr>
            <p:nvPr/>
          </p:nvSpPr>
          <p:spPr bwMode="auto">
            <a:xfrm>
              <a:off x="8650039" y="1647477"/>
              <a:ext cx="0" cy="4065"/>
            </a:xfrm>
            <a:custGeom>
              <a:avLst/>
              <a:gdLst>
                <a:gd name="T0" fmla="*/ 0 h 2"/>
                <a:gd name="T1" fmla="*/ 0 h 2"/>
                <a:gd name="T2" fmla="*/ 2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2"/>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246"/>
            <p:cNvSpPr>
              <a:spLocks/>
            </p:cNvSpPr>
            <p:nvPr/>
          </p:nvSpPr>
          <p:spPr bwMode="auto">
            <a:xfrm>
              <a:off x="8660202" y="1596662"/>
              <a:ext cx="4065" cy="4065"/>
            </a:xfrm>
            <a:custGeom>
              <a:avLst/>
              <a:gdLst>
                <a:gd name="T0" fmla="*/ 0 w 2"/>
                <a:gd name="T1" fmla="*/ 2 h 2"/>
                <a:gd name="T2" fmla="*/ 2 w 2"/>
                <a:gd name="T3" fmla="*/ 0 h 2"/>
                <a:gd name="T4" fmla="*/ 0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47"/>
            <p:cNvSpPr>
              <a:spLocks/>
            </p:cNvSpPr>
            <p:nvPr/>
          </p:nvSpPr>
          <p:spPr bwMode="auto">
            <a:xfrm>
              <a:off x="8650039" y="1604792"/>
              <a:ext cx="6098" cy="16261"/>
            </a:xfrm>
            <a:custGeom>
              <a:avLst/>
              <a:gdLst>
                <a:gd name="T0" fmla="*/ 0 w 3"/>
                <a:gd name="T1" fmla="*/ 8 h 8"/>
                <a:gd name="T2" fmla="*/ 1 w 3"/>
                <a:gd name="T3" fmla="*/ 8 h 8"/>
                <a:gd name="T4" fmla="*/ 1 w 3"/>
                <a:gd name="T5" fmla="*/ 6 h 8"/>
                <a:gd name="T6" fmla="*/ 3 w 3"/>
                <a:gd name="T7" fmla="*/ 0 h 8"/>
                <a:gd name="T8" fmla="*/ 3 w 3"/>
                <a:gd name="T9" fmla="*/ 0 h 8"/>
                <a:gd name="T10" fmla="*/ 0 w 3"/>
                <a:gd name="T11" fmla="*/ 8 h 8"/>
              </a:gdLst>
              <a:ahLst/>
              <a:cxnLst>
                <a:cxn ang="0">
                  <a:pos x="T0" y="T1"/>
                </a:cxn>
                <a:cxn ang="0">
                  <a:pos x="T2" y="T3"/>
                </a:cxn>
                <a:cxn ang="0">
                  <a:pos x="T4" y="T5"/>
                </a:cxn>
                <a:cxn ang="0">
                  <a:pos x="T6" y="T7"/>
                </a:cxn>
                <a:cxn ang="0">
                  <a:pos x="T8" y="T9"/>
                </a:cxn>
                <a:cxn ang="0">
                  <a:pos x="T10" y="T11"/>
                </a:cxn>
              </a:cxnLst>
              <a:rect l="0" t="0" r="r" b="b"/>
              <a:pathLst>
                <a:path w="3" h="8">
                  <a:moveTo>
                    <a:pt x="0" y="8"/>
                  </a:moveTo>
                  <a:lnTo>
                    <a:pt x="1" y="8"/>
                  </a:lnTo>
                  <a:lnTo>
                    <a:pt x="1" y="6"/>
                  </a:lnTo>
                  <a:lnTo>
                    <a:pt x="3" y="0"/>
                  </a:lnTo>
                  <a:lnTo>
                    <a:pt x="3" y="0"/>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6" name="Rectangle 248"/>
            <p:cNvSpPr>
              <a:spLocks noChangeArrowheads="1"/>
            </p:cNvSpPr>
            <p:nvPr/>
          </p:nvSpPr>
          <p:spPr bwMode="auto">
            <a:xfrm>
              <a:off x="8660202" y="1596662"/>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49"/>
            <p:cNvSpPr>
              <a:spLocks/>
            </p:cNvSpPr>
            <p:nvPr/>
          </p:nvSpPr>
          <p:spPr bwMode="auto">
            <a:xfrm>
              <a:off x="8652072" y="1612923"/>
              <a:ext cx="4065" cy="8130"/>
            </a:xfrm>
            <a:custGeom>
              <a:avLst/>
              <a:gdLst>
                <a:gd name="T0" fmla="*/ 2 w 2"/>
                <a:gd name="T1" fmla="*/ 2 h 4"/>
                <a:gd name="T2" fmla="*/ 2 w 2"/>
                <a:gd name="T3" fmla="*/ 0 h 4"/>
                <a:gd name="T4" fmla="*/ 2 w 2"/>
                <a:gd name="T5" fmla="*/ 0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2" y="0"/>
                  </a:lnTo>
                  <a:lnTo>
                    <a:pt x="2" y="0"/>
                  </a:lnTo>
                  <a:lnTo>
                    <a:pt x="0"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50"/>
            <p:cNvSpPr>
              <a:spLocks/>
            </p:cNvSpPr>
            <p:nvPr/>
          </p:nvSpPr>
          <p:spPr bwMode="auto">
            <a:xfrm>
              <a:off x="8652072" y="1616988"/>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51"/>
            <p:cNvSpPr>
              <a:spLocks/>
            </p:cNvSpPr>
            <p:nvPr/>
          </p:nvSpPr>
          <p:spPr bwMode="auto">
            <a:xfrm>
              <a:off x="8652072" y="1612923"/>
              <a:ext cx="4065" cy="8130"/>
            </a:xfrm>
            <a:custGeom>
              <a:avLst/>
              <a:gdLst>
                <a:gd name="T0" fmla="*/ 0 w 2"/>
                <a:gd name="T1" fmla="*/ 4 h 4"/>
                <a:gd name="T2" fmla="*/ 2 w 2"/>
                <a:gd name="T3" fmla="*/ 0 h 4"/>
                <a:gd name="T4" fmla="*/ 0 w 2"/>
                <a:gd name="T5" fmla="*/ 2 h 4"/>
                <a:gd name="T6" fmla="*/ 0 w 2"/>
                <a:gd name="T7" fmla="*/ 4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0"/>
                  </a:lnTo>
                  <a:lnTo>
                    <a:pt x="0"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 name="Rectangle 252"/>
            <p:cNvSpPr>
              <a:spLocks noChangeArrowheads="1"/>
            </p:cNvSpPr>
            <p:nvPr/>
          </p:nvSpPr>
          <p:spPr bwMode="auto">
            <a:xfrm>
              <a:off x="8656137" y="1600727"/>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53"/>
            <p:cNvSpPr>
              <a:spLocks/>
            </p:cNvSpPr>
            <p:nvPr/>
          </p:nvSpPr>
          <p:spPr bwMode="auto">
            <a:xfrm>
              <a:off x="8581570" y="1666468"/>
              <a:ext cx="8130" cy="4065"/>
            </a:xfrm>
            <a:custGeom>
              <a:avLst/>
              <a:gdLst>
                <a:gd name="T0" fmla="*/ 2 w 4"/>
                <a:gd name="T1" fmla="*/ 2 h 2"/>
                <a:gd name="T2" fmla="*/ 4 w 4"/>
                <a:gd name="T3" fmla="*/ 0 h 2"/>
                <a:gd name="T4" fmla="*/ 0 w 4"/>
                <a:gd name="T5" fmla="*/ 2 h 2"/>
                <a:gd name="T6" fmla="*/ 2 w 4"/>
                <a:gd name="T7" fmla="*/ 2 h 2"/>
                <a:gd name="T8" fmla="*/ 2 w 4"/>
                <a:gd name="T9" fmla="*/ 2 h 2"/>
              </a:gdLst>
              <a:ahLst/>
              <a:cxnLst>
                <a:cxn ang="0">
                  <a:pos x="T0" y="T1"/>
                </a:cxn>
                <a:cxn ang="0">
                  <a:pos x="T2" y="T3"/>
                </a:cxn>
                <a:cxn ang="0">
                  <a:pos x="T4" y="T5"/>
                </a:cxn>
                <a:cxn ang="0">
                  <a:pos x="T6" y="T7"/>
                </a:cxn>
                <a:cxn ang="0">
                  <a:pos x="T8" y="T9"/>
                </a:cxn>
              </a:cxnLst>
              <a:rect l="0" t="0" r="r" b="b"/>
              <a:pathLst>
                <a:path w="4" h="2">
                  <a:moveTo>
                    <a:pt x="2" y="2"/>
                  </a:moveTo>
                  <a:lnTo>
                    <a:pt x="4" y="0"/>
                  </a:lnTo>
                  <a:lnTo>
                    <a:pt x="0" y="2"/>
                  </a:lnTo>
                  <a:lnTo>
                    <a:pt x="2"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54"/>
            <p:cNvSpPr>
              <a:spLocks/>
            </p:cNvSpPr>
            <p:nvPr/>
          </p:nvSpPr>
          <p:spPr bwMode="auto">
            <a:xfrm>
              <a:off x="8652072" y="1616988"/>
              <a:ext cx="4065" cy="6098"/>
            </a:xfrm>
            <a:custGeom>
              <a:avLst/>
              <a:gdLst>
                <a:gd name="T0" fmla="*/ 0 w 2"/>
                <a:gd name="T1" fmla="*/ 2 h 3"/>
                <a:gd name="T2" fmla="*/ 0 w 2"/>
                <a:gd name="T3" fmla="*/ 3 h 3"/>
                <a:gd name="T4" fmla="*/ 2 w 2"/>
                <a:gd name="T5" fmla="*/ 2 h 3"/>
                <a:gd name="T6" fmla="*/ 2 w 2"/>
                <a:gd name="T7" fmla="*/ 0 h 3"/>
                <a:gd name="T8" fmla="*/ 0 w 2"/>
                <a:gd name="T9" fmla="*/ 2 h 3"/>
                <a:gd name="T10" fmla="*/ 0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0" y="2"/>
                  </a:moveTo>
                  <a:lnTo>
                    <a:pt x="0" y="3"/>
                  </a:lnTo>
                  <a:lnTo>
                    <a:pt x="2" y="2"/>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55"/>
            <p:cNvSpPr>
              <a:spLocks/>
            </p:cNvSpPr>
            <p:nvPr/>
          </p:nvSpPr>
          <p:spPr bwMode="auto">
            <a:xfrm>
              <a:off x="8581570" y="1670533"/>
              <a:ext cx="4065" cy="4065"/>
            </a:xfrm>
            <a:custGeom>
              <a:avLst/>
              <a:gdLst>
                <a:gd name="T0" fmla="*/ 0 w 1"/>
                <a:gd name="T1" fmla="*/ 0 h 1"/>
                <a:gd name="T2" fmla="*/ 0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1" y="1"/>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56"/>
            <p:cNvSpPr>
              <a:spLocks/>
            </p:cNvSpPr>
            <p:nvPr/>
          </p:nvSpPr>
          <p:spPr bwMode="auto">
            <a:xfrm>
              <a:off x="8660203" y="1592596"/>
              <a:ext cx="0" cy="4065"/>
            </a:xfrm>
            <a:custGeom>
              <a:avLst/>
              <a:gdLst>
                <a:gd name="T0" fmla="*/ 2 h 2"/>
                <a:gd name="T1" fmla="*/ 2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57"/>
            <p:cNvSpPr>
              <a:spLocks/>
            </p:cNvSpPr>
            <p:nvPr/>
          </p:nvSpPr>
          <p:spPr bwMode="auto">
            <a:xfrm>
              <a:off x="8656137" y="1612923"/>
              <a:ext cx="8130" cy="8130"/>
            </a:xfrm>
            <a:custGeom>
              <a:avLst/>
              <a:gdLst>
                <a:gd name="T0" fmla="*/ 4 w 4"/>
                <a:gd name="T1" fmla="*/ 2 h 4"/>
                <a:gd name="T2" fmla="*/ 4 w 4"/>
                <a:gd name="T3" fmla="*/ 0 h 4"/>
                <a:gd name="T4" fmla="*/ 0 w 4"/>
                <a:gd name="T5" fmla="*/ 2 h 4"/>
                <a:gd name="T6" fmla="*/ 0 w 4"/>
                <a:gd name="T7" fmla="*/ 4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lnTo>
                    <a:pt x="4" y="0"/>
                  </a:lnTo>
                  <a:lnTo>
                    <a:pt x="0" y="2"/>
                  </a:lnTo>
                  <a:lnTo>
                    <a:pt x="0" y="4"/>
                  </a:ln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58"/>
            <p:cNvSpPr>
              <a:spLocks/>
            </p:cNvSpPr>
            <p:nvPr/>
          </p:nvSpPr>
          <p:spPr bwMode="auto">
            <a:xfrm>
              <a:off x="8660202" y="1584466"/>
              <a:ext cx="4065" cy="12196"/>
            </a:xfrm>
            <a:custGeom>
              <a:avLst/>
              <a:gdLst>
                <a:gd name="T0" fmla="*/ 0 w 2"/>
                <a:gd name="T1" fmla="*/ 4 h 6"/>
                <a:gd name="T2" fmla="*/ 2 w 2"/>
                <a:gd name="T3" fmla="*/ 0 h 6"/>
                <a:gd name="T4" fmla="*/ 2 w 2"/>
                <a:gd name="T5" fmla="*/ 2 h 6"/>
                <a:gd name="T6" fmla="*/ 0 w 2"/>
                <a:gd name="T7" fmla="*/ 6 h 6"/>
                <a:gd name="T8" fmla="*/ 0 w 2"/>
                <a:gd name="T9" fmla="*/ 4 h 6"/>
              </a:gdLst>
              <a:ahLst/>
              <a:cxnLst>
                <a:cxn ang="0">
                  <a:pos x="T0" y="T1"/>
                </a:cxn>
                <a:cxn ang="0">
                  <a:pos x="T2" y="T3"/>
                </a:cxn>
                <a:cxn ang="0">
                  <a:pos x="T4" y="T5"/>
                </a:cxn>
                <a:cxn ang="0">
                  <a:pos x="T6" y="T7"/>
                </a:cxn>
                <a:cxn ang="0">
                  <a:pos x="T8" y="T9"/>
                </a:cxn>
              </a:cxnLst>
              <a:rect l="0" t="0" r="r" b="b"/>
              <a:pathLst>
                <a:path w="2" h="6">
                  <a:moveTo>
                    <a:pt x="0" y="4"/>
                  </a:moveTo>
                  <a:lnTo>
                    <a:pt x="2" y="0"/>
                  </a:lnTo>
                  <a:lnTo>
                    <a:pt x="2" y="2"/>
                  </a:lnTo>
                  <a:lnTo>
                    <a:pt x="0" y="6"/>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259"/>
            <p:cNvSpPr>
              <a:spLocks/>
            </p:cNvSpPr>
            <p:nvPr/>
          </p:nvSpPr>
          <p:spPr bwMode="auto">
            <a:xfrm>
              <a:off x="8645974" y="1588531"/>
              <a:ext cx="18294" cy="16261"/>
            </a:xfrm>
            <a:custGeom>
              <a:avLst/>
              <a:gdLst>
                <a:gd name="T0" fmla="*/ 5 w 9"/>
                <a:gd name="T1" fmla="*/ 4 h 8"/>
                <a:gd name="T2" fmla="*/ 7 w 9"/>
                <a:gd name="T3" fmla="*/ 4 h 8"/>
                <a:gd name="T4" fmla="*/ 9 w 9"/>
                <a:gd name="T5" fmla="*/ 0 h 8"/>
                <a:gd name="T6" fmla="*/ 5 w 9"/>
                <a:gd name="T7" fmla="*/ 2 h 8"/>
                <a:gd name="T8" fmla="*/ 2 w 9"/>
                <a:gd name="T9" fmla="*/ 6 h 8"/>
                <a:gd name="T10" fmla="*/ 0 w 9"/>
                <a:gd name="T11" fmla="*/ 8 h 8"/>
                <a:gd name="T12" fmla="*/ 5 w 9"/>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5" y="4"/>
                  </a:moveTo>
                  <a:lnTo>
                    <a:pt x="7" y="4"/>
                  </a:lnTo>
                  <a:lnTo>
                    <a:pt x="9" y="0"/>
                  </a:lnTo>
                  <a:lnTo>
                    <a:pt x="5" y="2"/>
                  </a:lnTo>
                  <a:lnTo>
                    <a:pt x="2" y="6"/>
                  </a:lnTo>
                  <a:lnTo>
                    <a:pt x="0" y="8"/>
                  </a:lnTo>
                  <a:lnTo>
                    <a:pt x="5"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8" name="Rectangle 260"/>
            <p:cNvSpPr>
              <a:spLocks noChangeArrowheads="1"/>
            </p:cNvSpPr>
            <p:nvPr/>
          </p:nvSpPr>
          <p:spPr bwMode="auto">
            <a:xfrm>
              <a:off x="8585635" y="1674598"/>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61"/>
            <p:cNvSpPr>
              <a:spLocks/>
            </p:cNvSpPr>
            <p:nvPr/>
          </p:nvSpPr>
          <p:spPr bwMode="auto">
            <a:xfrm>
              <a:off x="8593765" y="1652239"/>
              <a:ext cx="4065" cy="4065"/>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62"/>
            <p:cNvSpPr>
              <a:spLocks/>
            </p:cNvSpPr>
            <p:nvPr/>
          </p:nvSpPr>
          <p:spPr bwMode="auto">
            <a:xfrm>
              <a:off x="8641909" y="1600727"/>
              <a:ext cx="8130" cy="8130"/>
            </a:xfrm>
            <a:custGeom>
              <a:avLst/>
              <a:gdLst>
                <a:gd name="T0" fmla="*/ 4 w 4"/>
                <a:gd name="T1" fmla="*/ 0 h 4"/>
                <a:gd name="T2" fmla="*/ 0 w 4"/>
                <a:gd name="T3" fmla="*/ 4 h 4"/>
                <a:gd name="T4" fmla="*/ 2 w 4"/>
                <a:gd name="T5" fmla="*/ 2 h 4"/>
                <a:gd name="T6" fmla="*/ 4 w 4"/>
                <a:gd name="T7" fmla="*/ 0 h 4"/>
              </a:gdLst>
              <a:ahLst/>
              <a:cxnLst>
                <a:cxn ang="0">
                  <a:pos x="T0" y="T1"/>
                </a:cxn>
                <a:cxn ang="0">
                  <a:pos x="T2" y="T3"/>
                </a:cxn>
                <a:cxn ang="0">
                  <a:pos x="T4" y="T5"/>
                </a:cxn>
                <a:cxn ang="0">
                  <a:pos x="T6" y="T7"/>
                </a:cxn>
              </a:cxnLst>
              <a:rect l="0" t="0" r="r" b="b"/>
              <a:pathLst>
                <a:path w="4" h="4">
                  <a:moveTo>
                    <a:pt x="4" y="0"/>
                  </a:moveTo>
                  <a:lnTo>
                    <a:pt x="0" y="4"/>
                  </a:lnTo>
                  <a:lnTo>
                    <a:pt x="2"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263"/>
            <p:cNvSpPr>
              <a:spLocks/>
            </p:cNvSpPr>
            <p:nvPr/>
          </p:nvSpPr>
          <p:spPr bwMode="auto">
            <a:xfrm>
              <a:off x="8641909" y="1604792"/>
              <a:ext cx="4065" cy="16261"/>
            </a:xfrm>
            <a:custGeom>
              <a:avLst/>
              <a:gdLst>
                <a:gd name="T0" fmla="*/ 0 w 2"/>
                <a:gd name="T1" fmla="*/ 8 h 8"/>
                <a:gd name="T2" fmla="*/ 0 w 2"/>
                <a:gd name="T3" fmla="*/ 6 h 8"/>
                <a:gd name="T4" fmla="*/ 2 w 2"/>
                <a:gd name="T5" fmla="*/ 0 h 8"/>
                <a:gd name="T6" fmla="*/ 0 w 2"/>
                <a:gd name="T7" fmla="*/ 2 h 8"/>
                <a:gd name="T8" fmla="*/ 0 w 2"/>
                <a:gd name="T9" fmla="*/ 4 h 8"/>
                <a:gd name="T10" fmla="*/ 0 w 2"/>
                <a:gd name="T11" fmla="*/ 8 h 8"/>
              </a:gdLst>
              <a:ahLst/>
              <a:cxnLst>
                <a:cxn ang="0">
                  <a:pos x="T0" y="T1"/>
                </a:cxn>
                <a:cxn ang="0">
                  <a:pos x="T2" y="T3"/>
                </a:cxn>
                <a:cxn ang="0">
                  <a:pos x="T4" y="T5"/>
                </a:cxn>
                <a:cxn ang="0">
                  <a:pos x="T6" y="T7"/>
                </a:cxn>
                <a:cxn ang="0">
                  <a:pos x="T8" y="T9"/>
                </a:cxn>
                <a:cxn ang="0">
                  <a:pos x="T10" y="T11"/>
                </a:cxn>
              </a:cxnLst>
              <a:rect l="0" t="0" r="r" b="b"/>
              <a:pathLst>
                <a:path w="2" h="8">
                  <a:moveTo>
                    <a:pt x="0" y="8"/>
                  </a:moveTo>
                  <a:lnTo>
                    <a:pt x="0" y="6"/>
                  </a:lnTo>
                  <a:lnTo>
                    <a:pt x="2" y="0"/>
                  </a:lnTo>
                  <a:lnTo>
                    <a:pt x="0" y="2"/>
                  </a:lnTo>
                  <a:lnTo>
                    <a:pt x="0" y="4"/>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2" name="Rectangle 264"/>
            <p:cNvSpPr>
              <a:spLocks noChangeArrowheads="1"/>
            </p:cNvSpPr>
            <p:nvPr/>
          </p:nvSpPr>
          <p:spPr bwMode="auto">
            <a:xfrm>
              <a:off x="8641909" y="1608857"/>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265"/>
            <p:cNvSpPr>
              <a:spLocks/>
            </p:cNvSpPr>
            <p:nvPr/>
          </p:nvSpPr>
          <p:spPr bwMode="auto">
            <a:xfrm>
              <a:off x="8585635" y="1666468"/>
              <a:ext cx="4065" cy="4065"/>
            </a:xfrm>
            <a:custGeom>
              <a:avLst/>
              <a:gdLst>
                <a:gd name="T0" fmla="*/ 2 w 2"/>
                <a:gd name="T1" fmla="*/ 0 h 2"/>
                <a:gd name="T2" fmla="*/ 2 w 2"/>
                <a:gd name="T3" fmla="*/ 0 h 2"/>
                <a:gd name="T4" fmla="*/ 0 w 2"/>
                <a:gd name="T5" fmla="*/ 2 h 2"/>
                <a:gd name="T6" fmla="*/ 0 w 2"/>
                <a:gd name="T7" fmla="*/ 2 h 2"/>
                <a:gd name="T8" fmla="*/ 2 w 2"/>
                <a:gd name="T9" fmla="*/ 2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0" y="2"/>
                  </a:lnTo>
                  <a:lnTo>
                    <a:pt x="0" y="2"/>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266"/>
            <p:cNvSpPr>
              <a:spLocks/>
            </p:cNvSpPr>
            <p:nvPr/>
          </p:nvSpPr>
          <p:spPr bwMode="auto">
            <a:xfrm>
              <a:off x="8607355" y="1631216"/>
              <a:ext cx="4065" cy="12196"/>
            </a:xfrm>
            <a:custGeom>
              <a:avLst/>
              <a:gdLst>
                <a:gd name="T0" fmla="*/ 2 w 2"/>
                <a:gd name="T1" fmla="*/ 0 h 6"/>
                <a:gd name="T2" fmla="*/ 0 w 2"/>
                <a:gd name="T3" fmla="*/ 2 h 6"/>
                <a:gd name="T4" fmla="*/ 0 w 2"/>
                <a:gd name="T5" fmla="*/ 6 h 6"/>
                <a:gd name="T6" fmla="*/ 0 w 2"/>
                <a:gd name="T7" fmla="*/ 6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lnTo>
                    <a:pt x="0" y="2"/>
                  </a:lnTo>
                  <a:lnTo>
                    <a:pt x="0" y="6"/>
                  </a:lnTo>
                  <a:lnTo>
                    <a:pt x="0" y="6"/>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267"/>
            <p:cNvSpPr>
              <a:spLocks/>
            </p:cNvSpPr>
            <p:nvPr/>
          </p:nvSpPr>
          <p:spPr bwMode="auto">
            <a:xfrm>
              <a:off x="8585635" y="1648174"/>
              <a:ext cx="12196" cy="8130"/>
            </a:xfrm>
            <a:custGeom>
              <a:avLst/>
              <a:gdLst>
                <a:gd name="T0" fmla="*/ 4 w 6"/>
                <a:gd name="T1" fmla="*/ 0 h 4"/>
                <a:gd name="T2" fmla="*/ 6 w 6"/>
                <a:gd name="T3" fmla="*/ 0 h 4"/>
                <a:gd name="T4" fmla="*/ 2 w 6"/>
                <a:gd name="T5" fmla="*/ 4 h 4"/>
                <a:gd name="T6" fmla="*/ 0 w 6"/>
                <a:gd name="T7" fmla="*/ 4 h 4"/>
                <a:gd name="T8" fmla="*/ 2 w 6"/>
                <a:gd name="T9" fmla="*/ 4 h 4"/>
                <a:gd name="T10" fmla="*/ 4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lnTo>
                    <a:pt x="6" y="0"/>
                  </a:lnTo>
                  <a:lnTo>
                    <a:pt x="2" y="4"/>
                  </a:lnTo>
                  <a:lnTo>
                    <a:pt x="0" y="4"/>
                  </a:lnTo>
                  <a:lnTo>
                    <a:pt x="2" y="4"/>
                  </a:lnTo>
                  <a:lnTo>
                    <a:pt x="4"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68"/>
            <p:cNvSpPr>
              <a:spLocks/>
            </p:cNvSpPr>
            <p:nvPr/>
          </p:nvSpPr>
          <p:spPr bwMode="auto">
            <a:xfrm>
              <a:off x="8593765" y="1648174"/>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69"/>
            <p:cNvSpPr>
              <a:spLocks/>
            </p:cNvSpPr>
            <p:nvPr/>
          </p:nvSpPr>
          <p:spPr bwMode="auto">
            <a:xfrm>
              <a:off x="8619550" y="1612923"/>
              <a:ext cx="22359" cy="22359"/>
            </a:xfrm>
            <a:custGeom>
              <a:avLst/>
              <a:gdLst>
                <a:gd name="T0" fmla="*/ 0 w 11"/>
                <a:gd name="T1" fmla="*/ 11 h 11"/>
                <a:gd name="T2" fmla="*/ 1 w 11"/>
                <a:gd name="T3" fmla="*/ 11 h 11"/>
                <a:gd name="T4" fmla="*/ 11 w 11"/>
                <a:gd name="T5" fmla="*/ 0 h 11"/>
                <a:gd name="T6" fmla="*/ 11 w 11"/>
                <a:gd name="T7" fmla="*/ 0 h 11"/>
                <a:gd name="T8" fmla="*/ 7 w 11"/>
                <a:gd name="T9" fmla="*/ 2 h 11"/>
                <a:gd name="T10" fmla="*/ 0 w 11"/>
                <a:gd name="T11" fmla="*/ 11 h 11"/>
              </a:gdLst>
              <a:ahLst/>
              <a:cxnLst>
                <a:cxn ang="0">
                  <a:pos x="T0" y="T1"/>
                </a:cxn>
                <a:cxn ang="0">
                  <a:pos x="T2" y="T3"/>
                </a:cxn>
                <a:cxn ang="0">
                  <a:pos x="T4" y="T5"/>
                </a:cxn>
                <a:cxn ang="0">
                  <a:pos x="T6" y="T7"/>
                </a:cxn>
                <a:cxn ang="0">
                  <a:pos x="T8" y="T9"/>
                </a:cxn>
                <a:cxn ang="0">
                  <a:pos x="T10" y="T11"/>
                </a:cxn>
              </a:cxnLst>
              <a:rect l="0" t="0" r="r" b="b"/>
              <a:pathLst>
                <a:path w="11" h="11">
                  <a:moveTo>
                    <a:pt x="0" y="11"/>
                  </a:moveTo>
                  <a:lnTo>
                    <a:pt x="1" y="11"/>
                  </a:lnTo>
                  <a:lnTo>
                    <a:pt x="11" y="0"/>
                  </a:lnTo>
                  <a:lnTo>
                    <a:pt x="11" y="0"/>
                  </a:lnTo>
                  <a:lnTo>
                    <a:pt x="7" y="2"/>
                  </a:lnTo>
                  <a:lnTo>
                    <a:pt x="0" y="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70"/>
            <p:cNvSpPr>
              <a:spLocks/>
            </p:cNvSpPr>
            <p:nvPr/>
          </p:nvSpPr>
          <p:spPr bwMode="auto">
            <a:xfrm>
              <a:off x="8589700" y="1664435"/>
              <a:ext cx="8130" cy="2033"/>
            </a:xfrm>
            <a:custGeom>
              <a:avLst/>
              <a:gdLst>
                <a:gd name="T0" fmla="*/ 2 w 4"/>
                <a:gd name="T1" fmla="*/ 0 h 1"/>
                <a:gd name="T2" fmla="*/ 0 w 4"/>
                <a:gd name="T3" fmla="*/ 1 h 1"/>
                <a:gd name="T4" fmla="*/ 0 w 4"/>
                <a:gd name="T5" fmla="*/ 1 h 1"/>
                <a:gd name="T6" fmla="*/ 2 w 4"/>
                <a:gd name="T7" fmla="*/ 1 h 1"/>
                <a:gd name="T8" fmla="*/ 4 w 4"/>
                <a:gd name="T9" fmla="*/ 0 h 1"/>
                <a:gd name="T10" fmla="*/ 2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2" y="0"/>
                  </a:moveTo>
                  <a:lnTo>
                    <a:pt x="0" y="1"/>
                  </a:lnTo>
                  <a:lnTo>
                    <a:pt x="0" y="1"/>
                  </a:lnTo>
                  <a:lnTo>
                    <a:pt x="2" y="1"/>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9" name="Rectangle 271"/>
            <p:cNvSpPr>
              <a:spLocks noChangeArrowheads="1"/>
            </p:cNvSpPr>
            <p:nvPr/>
          </p:nvSpPr>
          <p:spPr bwMode="auto">
            <a:xfrm>
              <a:off x="8589700" y="1666468"/>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72"/>
            <p:cNvSpPr>
              <a:spLocks/>
            </p:cNvSpPr>
            <p:nvPr/>
          </p:nvSpPr>
          <p:spPr bwMode="auto">
            <a:xfrm>
              <a:off x="8593765" y="1652239"/>
              <a:ext cx="4065" cy="4065"/>
            </a:xfrm>
            <a:custGeom>
              <a:avLst/>
              <a:gdLst>
                <a:gd name="T0" fmla="*/ 2 w 2"/>
                <a:gd name="T1" fmla="*/ 0 h 2"/>
                <a:gd name="T2" fmla="*/ 0 w 2"/>
                <a:gd name="T3" fmla="*/ 2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73"/>
            <p:cNvSpPr>
              <a:spLocks/>
            </p:cNvSpPr>
            <p:nvPr/>
          </p:nvSpPr>
          <p:spPr bwMode="auto">
            <a:xfrm>
              <a:off x="8593765" y="1644109"/>
              <a:ext cx="16261" cy="12196"/>
            </a:xfrm>
            <a:custGeom>
              <a:avLst/>
              <a:gdLst>
                <a:gd name="T0" fmla="*/ 8 w 8"/>
                <a:gd name="T1" fmla="*/ 0 h 6"/>
                <a:gd name="T2" fmla="*/ 8 w 8"/>
                <a:gd name="T3" fmla="*/ 0 h 6"/>
                <a:gd name="T4" fmla="*/ 2 w 8"/>
                <a:gd name="T5" fmla="*/ 2 h 6"/>
                <a:gd name="T6" fmla="*/ 0 w 8"/>
                <a:gd name="T7" fmla="*/ 4 h 6"/>
                <a:gd name="T8" fmla="*/ 0 w 8"/>
                <a:gd name="T9" fmla="*/ 6 h 6"/>
                <a:gd name="T10" fmla="*/ 2 w 8"/>
                <a:gd name="T11" fmla="*/ 4 h 6"/>
                <a:gd name="T12" fmla="*/ 8 w 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8" y="0"/>
                  </a:moveTo>
                  <a:lnTo>
                    <a:pt x="8" y="0"/>
                  </a:lnTo>
                  <a:lnTo>
                    <a:pt x="2" y="2"/>
                  </a:lnTo>
                  <a:lnTo>
                    <a:pt x="0" y="4"/>
                  </a:lnTo>
                  <a:lnTo>
                    <a:pt x="0" y="6"/>
                  </a:lnTo>
                  <a:lnTo>
                    <a:pt x="2" y="4"/>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2" name="Rectangle 274"/>
            <p:cNvSpPr>
              <a:spLocks noChangeArrowheads="1"/>
            </p:cNvSpPr>
            <p:nvPr/>
          </p:nvSpPr>
          <p:spPr bwMode="auto">
            <a:xfrm>
              <a:off x="8593765" y="1648174"/>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75"/>
            <p:cNvSpPr>
              <a:spLocks/>
            </p:cNvSpPr>
            <p:nvPr/>
          </p:nvSpPr>
          <p:spPr bwMode="auto">
            <a:xfrm>
              <a:off x="8633779" y="1608857"/>
              <a:ext cx="8130" cy="8130"/>
            </a:xfrm>
            <a:custGeom>
              <a:avLst/>
              <a:gdLst>
                <a:gd name="T0" fmla="*/ 4 w 4"/>
                <a:gd name="T1" fmla="*/ 2 h 4"/>
                <a:gd name="T2" fmla="*/ 4 w 4"/>
                <a:gd name="T3" fmla="*/ 0 h 4"/>
                <a:gd name="T4" fmla="*/ 0 w 4"/>
                <a:gd name="T5" fmla="*/ 4 h 4"/>
                <a:gd name="T6" fmla="*/ 4 w 4"/>
                <a:gd name="T7" fmla="*/ 2 h 4"/>
              </a:gdLst>
              <a:ahLst/>
              <a:cxnLst>
                <a:cxn ang="0">
                  <a:pos x="T0" y="T1"/>
                </a:cxn>
                <a:cxn ang="0">
                  <a:pos x="T2" y="T3"/>
                </a:cxn>
                <a:cxn ang="0">
                  <a:pos x="T4" y="T5"/>
                </a:cxn>
                <a:cxn ang="0">
                  <a:pos x="T6" y="T7"/>
                </a:cxn>
              </a:cxnLst>
              <a:rect l="0" t="0" r="r" b="b"/>
              <a:pathLst>
                <a:path w="4" h="4">
                  <a:moveTo>
                    <a:pt x="4" y="2"/>
                  </a:moveTo>
                  <a:lnTo>
                    <a:pt x="4" y="0"/>
                  </a:lnTo>
                  <a:lnTo>
                    <a:pt x="0" y="4"/>
                  </a:ln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4" name="Rectangle 276"/>
            <p:cNvSpPr>
              <a:spLocks noChangeArrowheads="1"/>
            </p:cNvSpPr>
            <p:nvPr/>
          </p:nvSpPr>
          <p:spPr bwMode="auto">
            <a:xfrm>
              <a:off x="8593765" y="1652239"/>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5" name="Rectangle 277"/>
            <p:cNvSpPr>
              <a:spLocks noChangeArrowheads="1"/>
            </p:cNvSpPr>
            <p:nvPr/>
          </p:nvSpPr>
          <p:spPr bwMode="auto">
            <a:xfrm>
              <a:off x="8589700" y="166443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78"/>
            <p:cNvSpPr>
              <a:spLocks/>
            </p:cNvSpPr>
            <p:nvPr/>
          </p:nvSpPr>
          <p:spPr bwMode="auto">
            <a:xfrm>
              <a:off x="8589700" y="1652239"/>
              <a:ext cx="12196" cy="12196"/>
            </a:xfrm>
            <a:custGeom>
              <a:avLst/>
              <a:gdLst>
                <a:gd name="T0" fmla="*/ 4 w 6"/>
                <a:gd name="T1" fmla="*/ 0 h 6"/>
                <a:gd name="T2" fmla="*/ 4 w 6"/>
                <a:gd name="T3" fmla="*/ 0 h 6"/>
                <a:gd name="T4" fmla="*/ 2 w 6"/>
                <a:gd name="T5" fmla="*/ 2 h 6"/>
                <a:gd name="T6" fmla="*/ 0 w 6"/>
                <a:gd name="T7" fmla="*/ 6 h 6"/>
                <a:gd name="T8" fmla="*/ 6 w 6"/>
                <a:gd name="T9" fmla="*/ 0 h 6"/>
                <a:gd name="T10" fmla="*/ 4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4" y="0"/>
                  </a:moveTo>
                  <a:lnTo>
                    <a:pt x="4" y="0"/>
                  </a:lnTo>
                  <a:lnTo>
                    <a:pt x="2" y="2"/>
                  </a:lnTo>
                  <a:lnTo>
                    <a:pt x="0" y="6"/>
                  </a:lnTo>
                  <a:lnTo>
                    <a:pt x="6"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79"/>
            <p:cNvSpPr>
              <a:spLocks/>
            </p:cNvSpPr>
            <p:nvPr/>
          </p:nvSpPr>
          <p:spPr bwMode="auto">
            <a:xfrm>
              <a:off x="8589700" y="1652239"/>
              <a:ext cx="16261" cy="14228"/>
            </a:xfrm>
            <a:custGeom>
              <a:avLst/>
              <a:gdLst>
                <a:gd name="T0" fmla="*/ 2 w 8"/>
                <a:gd name="T1" fmla="*/ 6 h 7"/>
                <a:gd name="T2" fmla="*/ 4 w 8"/>
                <a:gd name="T3" fmla="*/ 4 h 7"/>
                <a:gd name="T4" fmla="*/ 8 w 8"/>
                <a:gd name="T5" fmla="*/ 0 h 7"/>
                <a:gd name="T6" fmla="*/ 6 w 8"/>
                <a:gd name="T7" fmla="*/ 0 h 7"/>
                <a:gd name="T8" fmla="*/ 0 w 8"/>
                <a:gd name="T9" fmla="*/ 6 h 7"/>
                <a:gd name="T10" fmla="*/ 0 w 8"/>
                <a:gd name="T11" fmla="*/ 7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lnTo>
                    <a:pt x="4" y="4"/>
                  </a:lnTo>
                  <a:lnTo>
                    <a:pt x="8" y="0"/>
                  </a:lnTo>
                  <a:lnTo>
                    <a:pt x="6" y="0"/>
                  </a:lnTo>
                  <a:lnTo>
                    <a:pt x="0" y="6"/>
                  </a:lnTo>
                  <a:lnTo>
                    <a:pt x="0" y="7"/>
                  </a:lnTo>
                  <a:lnTo>
                    <a:pt x="2"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80"/>
            <p:cNvSpPr>
              <a:spLocks/>
            </p:cNvSpPr>
            <p:nvPr/>
          </p:nvSpPr>
          <p:spPr bwMode="auto">
            <a:xfrm>
              <a:off x="8607355" y="1659673"/>
              <a:ext cx="4065" cy="6098"/>
            </a:xfrm>
            <a:custGeom>
              <a:avLst/>
              <a:gdLst>
                <a:gd name="T0" fmla="*/ 0 w 2"/>
                <a:gd name="T1" fmla="*/ 1 h 3"/>
                <a:gd name="T2" fmla="*/ 0 w 2"/>
                <a:gd name="T3" fmla="*/ 3 h 3"/>
                <a:gd name="T4" fmla="*/ 2 w 2"/>
                <a:gd name="T5" fmla="*/ 1 h 3"/>
                <a:gd name="T6" fmla="*/ 2 w 2"/>
                <a:gd name="T7" fmla="*/ 0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lnTo>
                    <a:pt x="0" y="3"/>
                  </a:lnTo>
                  <a:lnTo>
                    <a:pt x="2" y="1"/>
                  </a:lnTo>
                  <a:lnTo>
                    <a:pt x="2"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81"/>
            <p:cNvSpPr>
              <a:spLocks/>
            </p:cNvSpPr>
            <p:nvPr/>
          </p:nvSpPr>
          <p:spPr bwMode="auto">
            <a:xfrm>
              <a:off x="8625648" y="1651542"/>
              <a:ext cx="8130" cy="8130"/>
            </a:xfrm>
            <a:custGeom>
              <a:avLst/>
              <a:gdLst>
                <a:gd name="T0" fmla="*/ 0 w 4"/>
                <a:gd name="T1" fmla="*/ 2 h 4"/>
                <a:gd name="T2" fmla="*/ 0 w 4"/>
                <a:gd name="T3" fmla="*/ 4 h 4"/>
                <a:gd name="T4" fmla="*/ 2 w 4"/>
                <a:gd name="T5" fmla="*/ 2 h 4"/>
                <a:gd name="T6" fmla="*/ 4 w 4"/>
                <a:gd name="T7" fmla="*/ 0 h 4"/>
                <a:gd name="T8" fmla="*/ 0 w 4"/>
                <a:gd name="T9" fmla="*/ 2 h 4"/>
              </a:gdLst>
              <a:ahLst/>
              <a:cxnLst>
                <a:cxn ang="0">
                  <a:pos x="T0" y="T1"/>
                </a:cxn>
                <a:cxn ang="0">
                  <a:pos x="T2" y="T3"/>
                </a:cxn>
                <a:cxn ang="0">
                  <a:pos x="T4" y="T5"/>
                </a:cxn>
                <a:cxn ang="0">
                  <a:pos x="T6" y="T7"/>
                </a:cxn>
                <a:cxn ang="0">
                  <a:pos x="T8" y="T9"/>
                </a:cxn>
              </a:cxnLst>
              <a:rect l="0" t="0" r="r" b="b"/>
              <a:pathLst>
                <a:path w="4" h="4">
                  <a:moveTo>
                    <a:pt x="0" y="2"/>
                  </a:moveTo>
                  <a:lnTo>
                    <a:pt x="0" y="4"/>
                  </a:lnTo>
                  <a:lnTo>
                    <a:pt x="2" y="2"/>
                  </a:lnTo>
                  <a:lnTo>
                    <a:pt x="4"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82"/>
            <p:cNvSpPr>
              <a:spLocks/>
            </p:cNvSpPr>
            <p:nvPr/>
          </p:nvSpPr>
          <p:spPr bwMode="auto">
            <a:xfrm>
              <a:off x="8593765" y="1660370"/>
              <a:ext cx="8130" cy="6098"/>
            </a:xfrm>
            <a:custGeom>
              <a:avLst/>
              <a:gdLst>
                <a:gd name="T0" fmla="*/ 2 w 4"/>
                <a:gd name="T1" fmla="*/ 2 h 3"/>
                <a:gd name="T2" fmla="*/ 0 w 4"/>
                <a:gd name="T3" fmla="*/ 3 h 3"/>
                <a:gd name="T4" fmla="*/ 4 w 4"/>
                <a:gd name="T5" fmla="*/ 2 h 3"/>
                <a:gd name="T6" fmla="*/ 4 w 4"/>
                <a:gd name="T7" fmla="*/ 0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lnTo>
                    <a:pt x="0" y="3"/>
                  </a:lnTo>
                  <a:lnTo>
                    <a:pt x="4" y="2"/>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1" name="Rectangle 283"/>
            <p:cNvSpPr>
              <a:spLocks noChangeArrowheads="1"/>
            </p:cNvSpPr>
            <p:nvPr/>
          </p:nvSpPr>
          <p:spPr bwMode="auto">
            <a:xfrm>
              <a:off x="8641909" y="165154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84"/>
            <p:cNvSpPr>
              <a:spLocks/>
            </p:cNvSpPr>
            <p:nvPr/>
          </p:nvSpPr>
          <p:spPr bwMode="auto">
            <a:xfrm>
              <a:off x="8629713" y="1647477"/>
              <a:ext cx="12196" cy="8130"/>
            </a:xfrm>
            <a:custGeom>
              <a:avLst/>
              <a:gdLst>
                <a:gd name="T0" fmla="*/ 6 w 6"/>
                <a:gd name="T1" fmla="*/ 0 h 4"/>
                <a:gd name="T2" fmla="*/ 2 w 6"/>
                <a:gd name="T3" fmla="*/ 2 h 4"/>
                <a:gd name="T4" fmla="*/ 0 w 6"/>
                <a:gd name="T5" fmla="*/ 4 h 4"/>
                <a:gd name="T6" fmla="*/ 2 w 6"/>
                <a:gd name="T7" fmla="*/ 4 h 4"/>
                <a:gd name="T8" fmla="*/ 6 w 6"/>
                <a:gd name="T9" fmla="*/ 2 h 4"/>
                <a:gd name="T10" fmla="*/ 6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6" y="0"/>
                  </a:moveTo>
                  <a:lnTo>
                    <a:pt x="2" y="2"/>
                  </a:lnTo>
                  <a:lnTo>
                    <a:pt x="0" y="4"/>
                  </a:lnTo>
                  <a:lnTo>
                    <a:pt x="2" y="4"/>
                  </a:lnTo>
                  <a:lnTo>
                    <a:pt x="6" y="2"/>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85"/>
            <p:cNvSpPr>
              <a:spLocks/>
            </p:cNvSpPr>
            <p:nvPr/>
          </p:nvSpPr>
          <p:spPr bwMode="auto">
            <a:xfrm>
              <a:off x="8641909" y="1647477"/>
              <a:ext cx="4065" cy="4065"/>
            </a:xfrm>
            <a:custGeom>
              <a:avLst/>
              <a:gdLst>
                <a:gd name="T0" fmla="*/ 0 w 2"/>
                <a:gd name="T1" fmla="*/ 2 h 2"/>
                <a:gd name="T2" fmla="*/ 0 w 2"/>
                <a:gd name="T3" fmla="*/ 2 h 2"/>
                <a:gd name="T4" fmla="*/ 2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86"/>
            <p:cNvSpPr>
              <a:spLocks/>
            </p:cNvSpPr>
            <p:nvPr/>
          </p:nvSpPr>
          <p:spPr bwMode="auto">
            <a:xfrm>
              <a:off x="8645974" y="1647477"/>
              <a:ext cx="4065" cy="4065"/>
            </a:xfrm>
            <a:custGeom>
              <a:avLst/>
              <a:gdLst>
                <a:gd name="T0" fmla="*/ 2 w 2"/>
                <a:gd name="T1" fmla="*/ 0 h 2"/>
                <a:gd name="T2" fmla="*/ 0 w 2"/>
                <a:gd name="T3" fmla="*/ 2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87"/>
            <p:cNvSpPr>
              <a:spLocks/>
            </p:cNvSpPr>
            <p:nvPr/>
          </p:nvSpPr>
          <p:spPr bwMode="auto">
            <a:xfrm>
              <a:off x="8645974" y="1643412"/>
              <a:ext cx="4065" cy="8130"/>
            </a:xfrm>
            <a:custGeom>
              <a:avLst/>
              <a:gdLst>
                <a:gd name="T0" fmla="*/ 2 w 2"/>
                <a:gd name="T1" fmla="*/ 0 h 4"/>
                <a:gd name="T2" fmla="*/ 0 w 2"/>
                <a:gd name="T3" fmla="*/ 2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6" name="Rectangle 288"/>
            <p:cNvSpPr>
              <a:spLocks noChangeArrowheads="1"/>
            </p:cNvSpPr>
            <p:nvPr/>
          </p:nvSpPr>
          <p:spPr bwMode="auto">
            <a:xfrm>
              <a:off x="8645974" y="1647477"/>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89"/>
            <p:cNvSpPr>
              <a:spLocks/>
            </p:cNvSpPr>
            <p:nvPr/>
          </p:nvSpPr>
          <p:spPr bwMode="auto">
            <a:xfrm>
              <a:off x="8633779" y="1651542"/>
              <a:ext cx="8130" cy="4065"/>
            </a:xfrm>
            <a:custGeom>
              <a:avLst/>
              <a:gdLst>
                <a:gd name="T0" fmla="*/ 0 w 4"/>
                <a:gd name="T1" fmla="*/ 2 h 2"/>
                <a:gd name="T2" fmla="*/ 4 w 4"/>
                <a:gd name="T3" fmla="*/ 0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4"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90"/>
            <p:cNvSpPr>
              <a:spLocks/>
            </p:cNvSpPr>
            <p:nvPr/>
          </p:nvSpPr>
          <p:spPr bwMode="auto">
            <a:xfrm>
              <a:off x="8607355" y="1659673"/>
              <a:ext cx="4065" cy="2033"/>
            </a:xfrm>
            <a:custGeom>
              <a:avLst/>
              <a:gdLst>
                <a:gd name="T0" fmla="*/ 2 w 2"/>
                <a:gd name="T1" fmla="*/ 0 h 1"/>
                <a:gd name="T2" fmla="*/ 2 w 2"/>
                <a:gd name="T3" fmla="*/ 0 h 1"/>
                <a:gd name="T4" fmla="*/ 0 w 2"/>
                <a:gd name="T5" fmla="*/ 1 h 1"/>
                <a:gd name="T6" fmla="*/ 2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lnTo>
                    <a:pt x="2" y="0"/>
                  </a:lnTo>
                  <a:lnTo>
                    <a:pt x="0" y="1"/>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91"/>
            <p:cNvSpPr>
              <a:spLocks/>
            </p:cNvSpPr>
            <p:nvPr/>
          </p:nvSpPr>
          <p:spPr bwMode="auto">
            <a:xfrm>
              <a:off x="8645974" y="1647477"/>
              <a:ext cx="4065" cy="8130"/>
            </a:xfrm>
            <a:custGeom>
              <a:avLst/>
              <a:gdLst>
                <a:gd name="T0" fmla="*/ 0 w 2"/>
                <a:gd name="T1" fmla="*/ 2 h 4"/>
                <a:gd name="T2" fmla="*/ 0 w 2"/>
                <a:gd name="T3" fmla="*/ 4 h 4"/>
                <a:gd name="T4" fmla="*/ 2 w 2"/>
                <a:gd name="T5" fmla="*/ 2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92"/>
            <p:cNvSpPr>
              <a:spLocks/>
            </p:cNvSpPr>
            <p:nvPr/>
          </p:nvSpPr>
          <p:spPr bwMode="auto">
            <a:xfrm>
              <a:off x="8611420" y="1651542"/>
              <a:ext cx="4065" cy="8130"/>
            </a:xfrm>
            <a:custGeom>
              <a:avLst/>
              <a:gdLst>
                <a:gd name="T0" fmla="*/ 2 w 2"/>
                <a:gd name="T1" fmla="*/ 0 h 4"/>
                <a:gd name="T2" fmla="*/ 0 w 2"/>
                <a:gd name="T3" fmla="*/ 2 h 4"/>
                <a:gd name="T4" fmla="*/ 0 w 2"/>
                <a:gd name="T5" fmla="*/ 4 h 4"/>
                <a:gd name="T6" fmla="*/ 0 w 2"/>
                <a:gd name="T7" fmla="*/ 4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93"/>
            <p:cNvSpPr>
              <a:spLocks/>
            </p:cNvSpPr>
            <p:nvPr/>
          </p:nvSpPr>
          <p:spPr bwMode="auto">
            <a:xfrm>
              <a:off x="8611420" y="1651542"/>
              <a:ext cx="10163" cy="10163"/>
            </a:xfrm>
            <a:custGeom>
              <a:avLst/>
              <a:gdLst>
                <a:gd name="T0" fmla="*/ 5 w 5"/>
                <a:gd name="T1" fmla="*/ 0 h 5"/>
                <a:gd name="T2" fmla="*/ 2 w 5"/>
                <a:gd name="T3" fmla="*/ 2 h 5"/>
                <a:gd name="T4" fmla="*/ 0 w 5"/>
                <a:gd name="T5" fmla="*/ 4 h 5"/>
                <a:gd name="T6" fmla="*/ 0 w 5"/>
                <a:gd name="T7" fmla="*/ 5 h 5"/>
                <a:gd name="T8" fmla="*/ 2 w 5"/>
                <a:gd name="T9" fmla="*/ 5 h 5"/>
                <a:gd name="T10" fmla="*/ 2 w 5"/>
                <a:gd name="T11" fmla="*/ 5 h 5"/>
                <a:gd name="T12" fmla="*/ 5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0"/>
                  </a:moveTo>
                  <a:lnTo>
                    <a:pt x="2" y="2"/>
                  </a:lnTo>
                  <a:lnTo>
                    <a:pt x="0" y="4"/>
                  </a:lnTo>
                  <a:lnTo>
                    <a:pt x="0" y="5"/>
                  </a:lnTo>
                  <a:lnTo>
                    <a:pt x="2" y="5"/>
                  </a:lnTo>
                  <a:lnTo>
                    <a:pt x="2" y="5"/>
                  </a:ln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94"/>
            <p:cNvSpPr>
              <a:spLocks/>
            </p:cNvSpPr>
            <p:nvPr/>
          </p:nvSpPr>
          <p:spPr bwMode="auto">
            <a:xfrm>
              <a:off x="8621583" y="1655608"/>
              <a:ext cx="4065" cy="4065"/>
            </a:xfrm>
            <a:custGeom>
              <a:avLst/>
              <a:gdLst>
                <a:gd name="T0" fmla="*/ 2 w 2"/>
                <a:gd name="T1" fmla="*/ 0 h 2"/>
                <a:gd name="T2" fmla="*/ 0 w 2"/>
                <a:gd name="T3" fmla="*/ 2 h 2"/>
                <a:gd name="T4" fmla="*/ 2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95"/>
            <p:cNvSpPr>
              <a:spLocks/>
            </p:cNvSpPr>
            <p:nvPr/>
          </p:nvSpPr>
          <p:spPr bwMode="auto">
            <a:xfrm>
              <a:off x="8619550" y="1655608"/>
              <a:ext cx="6098" cy="4065"/>
            </a:xfrm>
            <a:custGeom>
              <a:avLst/>
              <a:gdLst>
                <a:gd name="T0" fmla="*/ 1 w 3"/>
                <a:gd name="T1" fmla="*/ 0 h 2"/>
                <a:gd name="T2" fmla="*/ 0 w 3"/>
                <a:gd name="T3" fmla="*/ 2 h 2"/>
                <a:gd name="T4" fmla="*/ 1 w 3"/>
                <a:gd name="T5" fmla="*/ 2 h 2"/>
                <a:gd name="T6" fmla="*/ 3 w 3"/>
                <a:gd name="T7" fmla="*/ 0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lnTo>
                    <a:pt x="0" y="2"/>
                  </a:lnTo>
                  <a:lnTo>
                    <a:pt x="1" y="2"/>
                  </a:lnTo>
                  <a:lnTo>
                    <a:pt x="3" y="0"/>
                  </a:ln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4" name="Rectangle 296"/>
            <p:cNvSpPr>
              <a:spLocks noChangeArrowheads="1"/>
            </p:cNvSpPr>
            <p:nvPr/>
          </p:nvSpPr>
          <p:spPr bwMode="auto">
            <a:xfrm>
              <a:off x="8615485" y="16617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97"/>
            <p:cNvSpPr>
              <a:spLocks/>
            </p:cNvSpPr>
            <p:nvPr/>
          </p:nvSpPr>
          <p:spPr bwMode="auto">
            <a:xfrm>
              <a:off x="8615485" y="1655608"/>
              <a:ext cx="6098" cy="6098"/>
            </a:xfrm>
            <a:custGeom>
              <a:avLst/>
              <a:gdLst>
                <a:gd name="T0" fmla="*/ 0 w 3"/>
                <a:gd name="T1" fmla="*/ 3 h 3"/>
                <a:gd name="T2" fmla="*/ 0 w 3"/>
                <a:gd name="T3" fmla="*/ 3 h 3"/>
                <a:gd name="T4" fmla="*/ 2 w 3"/>
                <a:gd name="T5" fmla="*/ 2 h 3"/>
                <a:gd name="T6" fmla="*/ 3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3"/>
                  </a:lnTo>
                  <a:lnTo>
                    <a:pt x="2" y="2"/>
                  </a:lnTo>
                  <a:lnTo>
                    <a:pt x="3" y="0"/>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98"/>
            <p:cNvSpPr>
              <a:spLocks/>
            </p:cNvSpPr>
            <p:nvPr/>
          </p:nvSpPr>
          <p:spPr bwMode="auto">
            <a:xfrm>
              <a:off x="8656137" y="1631216"/>
              <a:ext cx="4065" cy="406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7" name="Rectangle 299"/>
            <p:cNvSpPr>
              <a:spLocks noChangeArrowheads="1"/>
            </p:cNvSpPr>
            <p:nvPr/>
          </p:nvSpPr>
          <p:spPr bwMode="auto">
            <a:xfrm>
              <a:off x="8641909" y="163528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300"/>
            <p:cNvSpPr>
              <a:spLocks/>
            </p:cNvSpPr>
            <p:nvPr/>
          </p:nvSpPr>
          <p:spPr bwMode="auto">
            <a:xfrm>
              <a:off x="8621583" y="1659673"/>
              <a:ext cx="406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301"/>
            <p:cNvSpPr>
              <a:spLocks/>
            </p:cNvSpPr>
            <p:nvPr/>
          </p:nvSpPr>
          <p:spPr bwMode="auto">
            <a:xfrm>
              <a:off x="8611420" y="1661706"/>
              <a:ext cx="4065" cy="4065"/>
            </a:xfrm>
            <a:custGeom>
              <a:avLst/>
              <a:gdLst>
                <a:gd name="T0" fmla="*/ 0 w 2"/>
                <a:gd name="T1" fmla="*/ 2 h 2"/>
                <a:gd name="T2" fmla="*/ 2 w 2"/>
                <a:gd name="T3" fmla="*/ 0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302"/>
            <p:cNvSpPr>
              <a:spLocks/>
            </p:cNvSpPr>
            <p:nvPr/>
          </p:nvSpPr>
          <p:spPr bwMode="auto">
            <a:xfrm>
              <a:off x="8593765" y="1666468"/>
              <a:ext cx="4065" cy="4065"/>
            </a:xfrm>
            <a:custGeom>
              <a:avLst/>
              <a:gdLst>
                <a:gd name="T0" fmla="*/ 0 w 2"/>
                <a:gd name="T1" fmla="*/ 2 h 2"/>
                <a:gd name="T2" fmla="*/ 2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1" name="Rectangle 303"/>
            <p:cNvSpPr>
              <a:spLocks noChangeArrowheads="1"/>
            </p:cNvSpPr>
            <p:nvPr/>
          </p:nvSpPr>
          <p:spPr bwMode="auto">
            <a:xfrm>
              <a:off x="8652072" y="162105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304"/>
            <p:cNvSpPr>
              <a:spLocks/>
            </p:cNvSpPr>
            <p:nvPr/>
          </p:nvSpPr>
          <p:spPr bwMode="auto">
            <a:xfrm>
              <a:off x="8589700" y="1670533"/>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305"/>
            <p:cNvSpPr>
              <a:spLocks/>
            </p:cNvSpPr>
            <p:nvPr/>
          </p:nvSpPr>
          <p:spPr bwMode="auto">
            <a:xfrm>
              <a:off x="8656137" y="1596662"/>
              <a:ext cx="406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4" name="Rectangle 306"/>
            <p:cNvSpPr>
              <a:spLocks noChangeArrowheads="1"/>
            </p:cNvSpPr>
            <p:nvPr/>
          </p:nvSpPr>
          <p:spPr bwMode="auto">
            <a:xfrm>
              <a:off x="8585635" y="167053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307"/>
            <p:cNvSpPr>
              <a:spLocks/>
            </p:cNvSpPr>
            <p:nvPr/>
          </p:nvSpPr>
          <p:spPr bwMode="auto">
            <a:xfrm>
              <a:off x="8641909" y="1596662"/>
              <a:ext cx="14228" cy="20326"/>
            </a:xfrm>
            <a:custGeom>
              <a:avLst/>
              <a:gdLst>
                <a:gd name="T0" fmla="*/ 2 w 7"/>
                <a:gd name="T1" fmla="*/ 4 h 10"/>
                <a:gd name="T2" fmla="*/ 0 w 7"/>
                <a:gd name="T3" fmla="*/ 10 h 10"/>
                <a:gd name="T4" fmla="*/ 7 w 7"/>
                <a:gd name="T5" fmla="*/ 0 h 10"/>
                <a:gd name="T6" fmla="*/ 2 w 7"/>
                <a:gd name="T7" fmla="*/ 4 h 10"/>
              </a:gdLst>
              <a:ahLst/>
              <a:cxnLst>
                <a:cxn ang="0">
                  <a:pos x="T0" y="T1"/>
                </a:cxn>
                <a:cxn ang="0">
                  <a:pos x="T2" y="T3"/>
                </a:cxn>
                <a:cxn ang="0">
                  <a:pos x="T4" y="T5"/>
                </a:cxn>
                <a:cxn ang="0">
                  <a:pos x="T6" y="T7"/>
                </a:cxn>
              </a:cxnLst>
              <a:rect l="0" t="0" r="r" b="b"/>
              <a:pathLst>
                <a:path w="7" h="10">
                  <a:moveTo>
                    <a:pt x="2" y="4"/>
                  </a:moveTo>
                  <a:lnTo>
                    <a:pt x="0" y="10"/>
                  </a:lnTo>
                  <a:lnTo>
                    <a:pt x="7" y="0"/>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308"/>
            <p:cNvSpPr>
              <a:spLocks/>
            </p:cNvSpPr>
            <p:nvPr/>
          </p:nvSpPr>
          <p:spPr bwMode="auto">
            <a:xfrm>
              <a:off x="8621583" y="1623086"/>
              <a:ext cx="4065" cy="8130"/>
            </a:xfrm>
            <a:custGeom>
              <a:avLst/>
              <a:gdLst>
                <a:gd name="T0" fmla="*/ 2 w 2"/>
                <a:gd name="T1" fmla="*/ 0 h 4"/>
                <a:gd name="T2" fmla="*/ 0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0"/>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309"/>
            <p:cNvSpPr>
              <a:spLocks/>
            </p:cNvSpPr>
            <p:nvPr/>
          </p:nvSpPr>
          <p:spPr bwMode="auto">
            <a:xfrm>
              <a:off x="8585635" y="1670533"/>
              <a:ext cx="4065" cy="4065"/>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310"/>
            <p:cNvSpPr>
              <a:spLocks/>
            </p:cNvSpPr>
            <p:nvPr/>
          </p:nvSpPr>
          <p:spPr bwMode="auto">
            <a:xfrm>
              <a:off x="8611420" y="1616988"/>
              <a:ext cx="8130" cy="6098"/>
            </a:xfrm>
            <a:custGeom>
              <a:avLst/>
              <a:gdLst>
                <a:gd name="T0" fmla="*/ 2 w 4"/>
                <a:gd name="T1" fmla="*/ 2 h 3"/>
                <a:gd name="T2" fmla="*/ 0 w 4"/>
                <a:gd name="T3" fmla="*/ 3 h 3"/>
                <a:gd name="T4" fmla="*/ 4 w 4"/>
                <a:gd name="T5" fmla="*/ 0 h 3"/>
                <a:gd name="T6" fmla="*/ 2 w 4"/>
                <a:gd name="T7" fmla="*/ 2 h 3"/>
              </a:gdLst>
              <a:ahLst/>
              <a:cxnLst>
                <a:cxn ang="0">
                  <a:pos x="T0" y="T1"/>
                </a:cxn>
                <a:cxn ang="0">
                  <a:pos x="T2" y="T3"/>
                </a:cxn>
                <a:cxn ang="0">
                  <a:pos x="T4" y="T5"/>
                </a:cxn>
                <a:cxn ang="0">
                  <a:pos x="T6" y="T7"/>
                </a:cxn>
              </a:cxnLst>
              <a:rect l="0" t="0" r="r" b="b"/>
              <a:pathLst>
                <a:path w="4" h="3">
                  <a:moveTo>
                    <a:pt x="2" y="2"/>
                  </a:moveTo>
                  <a:lnTo>
                    <a:pt x="0" y="3"/>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311"/>
            <p:cNvSpPr>
              <a:spLocks/>
            </p:cNvSpPr>
            <p:nvPr/>
          </p:nvSpPr>
          <p:spPr bwMode="auto">
            <a:xfrm>
              <a:off x="8615485" y="1612923"/>
              <a:ext cx="4065" cy="8130"/>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312"/>
            <p:cNvSpPr>
              <a:spLocks/>
            </p:cNvSpPr>
            <p:nvPr/>
          </p:nvSpPr>
          <p:spPr bwMode="auto">
            <a:xfrm>
              <a:off x="8607355" y="1631216"/>
              <a:ext cx="0" cy="406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313"/>
            <p:cNvSpPr>
              <a:spLocks/>
            </p:cNvSpPr>
            <p:nvPr/>
          </p:nvSpPr>
          <p:spPr bwMode="auto">
            <a:xfrm>
              <a:off x="8629713" y="1655608"/>
              <a:ext cx="4065" cy="4065"/>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314"/>
            <p:cNvSpPr>
              <a:spLocks/>
            </p:cNvSpPr>
            <p:nvPr/>
          </p:nvSpPr>
          <p:spPr bwMode="auto">
            <a:xfrm>
              <a:off x="8581570" y="167053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3" name="Rectangle 315"/>
            <p:cNvSpPr>
              <a:spLocks noChangeArrowheads="1"/>
            </p:cNvSpPr>
            <p:nvPr/>
          </p:nvSpPr>
          <p:spPr bwMode="auto">
            <a:xfrm>
              <a:off x="8641909" y="1651542"/>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316"/>
            <p:cNvSpPr>
              <a:spLocks/>
            </p:cNvSpPr>
            <p:nvPr/>
          </p:nvSpPr>
          <p:spPr bwMode="auto">
            <a:xfrm>
              <a:off x="8664268" y="1627151"/>
              <a:ext cx="4065" cy="4065"/>
            </a:xfrm>
            <a:custGeom>
              <a:avLst/>
              <a:gdLst>
                <a:gd name="T0" fmla="*/ 2 w 2"/>
                <a:gd name="T1" fmla="*/ 0 h 2"/>
                <a:gd name="T2" fmla="*/ 2 w 2"/>
                <a:gd name="T3" fmla="*/ 0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317"/>
            <p:cNvSpPr>
              <a:spLocks/>
            </p:cNvSpPr>
            <p:nvPr/>
          </p:nvSpPr>
          <p:spPr bwMode="auto">
            <a:xfrm>
              <a:off x="8641909" y="1600727"/>
              <a:ext cx="4065" cy="8130"/>
            </a:xfrm>
            <a:custGeom>
              <a:avLst/>
              <a:gdLst>
                <a:gd name="T0" fmla="*/ 2 w 2"/>
                <a:gd name="T1" fmla="*/ 0 h 4"/>
                <a:gd name="T2" fmla="*/ 0 w 2"/>
                <a:gd name="T3" fmla="*/ 2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2"/>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318"/>
            <p:cNvSpPr>
              <a:spLocks/>
            </p:cNvSpPr>
            <p:nvPr/>
          </p:nvSpPr>
          <p:spPr bwMode="auto">
            <a:xfrm>
              <a:off x="8607355" y="1623086"/>
              <a:ext cx="4065" cy="12196"/>
            </a:xfrm>
            <a:custGeom>
              <a:avLst/>
              <a:gdLst>
                <a:gd name="T0" fmla="*/ 2 w 2"/>
                <a:gd name="T1" fmla="*/ 0 h 6"/>
                <a:gd name="T2" fmla="*/ 0 w 2"/>
                <a:gd name="T3" fmla="*/ 4 h 6"/>
                <a:gd name="T4" fmla="*/ 0 w 2"/>
                <a:gd name="T5" fmla="*/ 6 h 6"/>
                <a:gd name="T6" fmla="*/ 2 w 2"/>
                <a:gd name="T7" fmla="*/ 4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lnTo>
                    <a:pt x="0" y="4"/>
                  </a:lnTo>
                  <a:lnTo>
                    <a:pt x="0" y="6"/>
                  </a:lnTo>
                  <a:lnTo>
                    <a:pt x="2"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319"/>
            <p:cNvSpPr>
              <a:spLocks/>
            </p:cNvSpPr>
            <p:nvPr/>
          </p:nvSpPr>
          <p:spPr bwMode="auto">
            <a:xfrm>
              <a:off x="8615485" y="1639347"/>
              <a:ext cx="4065" cy="8130"/>
            </a:xfrm>
            <a:custGeom>
              <a:avLst/>
              <a:gdLst>
                <a:gd name="T0" fmla="*/ 0 w 2"/>
                <a:gd name="T1" fmla="*/ 4 h 4"/>
                <a:gd name="T2" fmla="*/ 0 w 2"/>
                <a:gd name="T3" fmla="*/ 2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2"/>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Rectangle 320"/>
            <p:cNvSpPr>
              <a:spLocks noChangeArrowheads="1"/>
            </p:cNvSpPr>
            <p:nvPr/>
          </p:nvSpPr>
          <p:spPr bwMode="auto">
            <a:xfrm>
              <a:off x="8615485" y="1643412"/>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321"/>
            <p:cNvSpPr>
              <a:spLocks/>
            </p:cNvSpPr>
            <p:nvPr/>
          </p:nvSpPr>
          <p:spPr bwMode="auto">
            <a:xfrm>
              <a:off x="8615485" y="1639347"/>
              <a:ext cx="4065" cy="4065"/>
            </a:xfrm>
            <a:custGeom>
              <a:avLst/>
              <a:gdLst>
                <a:gd name="T0" fmla="*/ 2 w 2"/>
                <a:gd name="T1" fmla="*/ 0 h 2"/>
                <a:gd name="T2" fmla="*/ 2 w 2"/>
                <a:gd name="T3" fmla="*/ 0 h 2"/>
                <a:gd name="T4" fmla="*/ 2 w 2"/>
                <a:gd name="T5" fmla="*/ 0 h 2"/>
                <a:gd name="T6" fmla="*/ 0 w 2"/>
                <a:gd name="T7" fmla="*/ 2 h 2"/>
                <a:gd name="T8" fmla="*/ 0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2" y="0"/>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0" name="Rectangle 322"/>
            <p:cNvSpPr>
              <a:spLocks noChangeArrowheads="1"/>
            </p:cNvSpPr>
            <p:nvPr/>
          </p:nvSpPr>
          <p:spPr bwMode="auto">
            <a:xfrm>
              <a:off x="8619550"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1" name="Rectangle 323"/>
            <p:cNvSpPr>
              <a:spLocks noChangeArrowheads="1"/>
            </p:cNvSpPr>
            <p:nvPr/>
          </p:nvSpPr>
          <p:spPr bwMode="auto">
            <a:xfrm>
              <a:off x="8615485" y="164747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324"/>
            <p:cNvSpPr>
              <a:spLocks/>
            </p:cNvSpPr>
            <p:nvPr/>
          </p:nvSpPr>
          <p:spPr bwMode="auto">
            <a:xfrm>
              <a:off x="8611420" y="1639347"/>
              <a:ext cx="8130" cy="8130"/>
            </a:xfrm>
            <a:custGeom>
              <a:avLst/>
              <a:gdLst>
                <a:gd name="T0" fmla="*/ 4 w 4"/>
                <a:gd name="T1" fmla="*/ 0 h 4"/>
                <a:gd name="T2" fmla="*/ 0 w 4"/>
                <a:gd name="T3" fmla="*/ 4 h 4"/>
                <a:gd name="T4" fmla="*/ 2 w 4"/>
                <a:gd name="T5" fmla="*/ 4 h 4"/>
                <a:gd name="T6" fmla="*/ 4 w 4"/>
                <a:gd name="T7" fmla="*/ 0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0" y="4"/>
                  </a:lnTo>
                  <a:lnTo>
                    <a:pt x="2" y="4"/>
                  </a:lnTo>
                  <a:lnTo>
                    <a:pt x="4"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325"/>
            <p:cNvSpPr>
              <a:spLocks/>
            </p:cNvSpPr>
            <p:nvPr/>
          </p:nvSpPr>
          <p:spPr bwMode="auto">
            <a:xfrm>
              <a:off x="8585635" y="167459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326"/>
            <p:cNvSpPr>
              <a:spLocks/>
            </p:cNvSpPr>
            <p:nvPr/>
          </p:nvSpPr>
          <p:spPr bwMode="auto">
            <a:xfrm>
              <a:off x="8633779" y="1635281"/>
              <a:ext cx="0" cy="406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327"/>
            <p:cNvSpPr>
              <a:spLocks/>
            </p:cNvSpPr>
            <p:nvPr/>
          </p:nvSpPr>
          <p:spPr bwMode="auto">
            <a:xfrm>
              <a:off x="8615485" y="1639347"/>
              <a:ext cx="14228" cy="8130"/>
            </a:xfrm>
            <a:custGeom>
              <a:avLst/>
              <a:gdLst>
                <a:gd name="T0" fmla="*/ 2 w 7"/>
                <a:gd name="T1" fmla="*/ 2 h 4"/>
                <a:gd name="T2" fmla="*/ 0 w 7"/>
                <a:gd name="T3" fmla="*/ 4 h 4"/>
                <a:gd name="T4" fmla="*/ 5 w 7"/>
                <a:gd name="T5" fmla="*/ 2 h 4"/>
                <a:gd name="T6" fmla="*/ 7 w 7"/>
                <a:gd name="T7" fmla="*/ 0 h 4"/>
                <a:gd name="T8" fmla="*/ 2 w 7"/>
                <a:gd name="T9" fmla="*/ 2 h 4"/>
              </a:gdLst>
              <a:ahLst/>
              <a:cxnLst>
                <a:cxn ang="0">
                  <a:pos x="T0" y="T1"/>
                </a:cxn>
                <a:cxn ang="0">
                  <a:pos x="T2" y="T3"/>
                </a:cxn>
                <a:cxn ang="0">
                  <a:pos x="T4" y="T5"/>
                </a:cxn>
                <a:cxn ang="0">
                  <a:pos x="T6" y="T7"/>
                </a:cxn>
                <a:cxn ang="0">
                  <a:pos x="T8" y="T9"/>
                </a:cxn>
              </a:cxnLst>
              <a:rect l="0" t="0" r="r" b="b"/>
              <a:pathLst>
                <a:path w="7" h="4">
                  <a:moveTo>
                    <a:pt x="2" y="2"/>
                  </a:moveTo>
                  <a:lnTo>
                    <a:pt x="0" y="4"/>
                  </a:lnTo>
                  <a:lnTo>
                    <a:pt x="5" y="2"/>
                  </a:lnTo>
                  <a:lnTo>
                    <a:pt x="7"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6" name="Rectangle 328"/>
            <p:cNvSpPr>
              <a:spLocks noChangeArrowheads="1"/>
            </p:cNvSpPr>
            <p:nvPr/>
          </p:nvSpPr>
          <p:spPr bwMode="auto">
            <a:xfrm>
              <a:off x="8615485" y="164747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329"/>
            <p:cNvSpPr>
              <a:spLocks/>
            </p:cNvSpPr>
            <p:nvPr/>
          </p:nvSpPr>
          <p:spPr bwMode="auto">
            <a:xfrm>
              <a:off x="8615485" y="1643412"/>
              <a:ext cx="4065" cy="4065"/>
            </a:xfrm>
            <a:custGeom>
              <a:avLst/>
              <a:gdLst>
                <a:gd name="T0" fmla="*/ 0 w 2"/>
                <a:gd name="T1" fmla="*/ 0 h 2"/>
                <a:gd name="T2" fmla="*/ 0 w 2"/>
                <a:gd name="T3" fmla="*/ 2 h 2"/>
                <a:gd name="T4" fmla="*/ 0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0" y="2"/>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330"/>
            <p:cNvSpPr>
              <a:spLocks/>
            </p:cNvSpPr>
            <p:nvPr/>
          </p:nvSpPr>
          <p:spPr bwMode="auto">
            <a:xfrm>
              <a:off x="8611420" y="1655608"/>
              <a:ext cx="4065" cy="4065"/>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331"/>
            <p:cNvSpPr>
              <a:spLocks/>
            </p:cNvSpPr>
            <p:nvPr/>
          </p:nvSpPr>
          <p:spPr bwMode="auto">
            <a:xfrm>
              <a:off x="8650039" y="1639347"/>
              <a:ext cx="2033" cy="4065"/>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lnTo>
                    <a:pt x="1"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0" name="Rectangle 332"/>
            <p:cNvSpPr>
              <a:spLocks noChangeArrowheads="1"/>
            </p:cNvSpPr>
            <p:nvPr/>
          </p:nvSpPr>
          <p:spPr bwMode="auto">
            <a:xfrm>
              <a:off x="8656137" y="162715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1" name="Rectangle 333"/>
            <p:cNvSpPr>
              <a:spLocks noChangeArrowheads="1"/>
            </p:cNvSpPr>
            <p:nvPr/>
          </p:nvSpPr>
          <p:spPr bwMode="auto">
            <a:xfrm>
              <a:off x="8656137" y="1639347"/>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34"/>
            <p:cNvSpPr>
              <a:spLocks/>
            </p:cNvSpPr>
            <p:nvPr/>
          </p:nvSpPr>
          <p:spPr bwMode="auto">
            <a:xfrm>
              <a:off x="8589700" y="1664435"/>
              <a:ext cx="4065" cy="2033"/>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lnTo>
                    <a:pt x="2" y="0"/>
                  </a:lnTo>
                  <a:lnTo>
                    <a:pt x="0" y="1"/>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3" name="Rectangle 335"/>
            <p:cNvSpPr>
              <a:spLocks noChangeArrowheads="1"/>
            </p:cNvSpPr>
            <p:nvPr/>
          </p:nvSpPr>
          <p:spPr bwMode="auto">
            <a:xfrm>
              <a:off x="8650039" y="164747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4" name="Rectangle 336"/>
            <p:cNvSpPr>
              <a:spLocks noChangeArrowheads="1"/>
            </p:cNvSpPr>
            <p:nvPr/>
          </p:nvSpPr>
          <p:spPr bwMode="auto">
            <a:xfrm>
              <a:off x="8652072" y="1635281"/>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5" name="Rectangle 337"/>
            <p:cNvSpPr>
              <a:spLocks noChangeArrowheads="1"/>
            </p:cNvSpPr>
            <p:nvPr/>
          </p:nvSpPr>
          <p:spPr bwMode="auto">
            <a:xfrm>
              <a:off x="8650039" y="163528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6" name="Rectangle 338"/>
            <p:cNvSpPr>
              <a:spLocks noChangeArrowheads="1"/>
            </p:cNvSpPr>
            <p:nvPr/>
          </p:nvSpPr>
          <p:spPr bwMode="auto">
            <a:xfrm>
              <a:off x="8607355" y="164747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339"/>
            <p:cNvSpPr>
              <a:spLocks/>
            </p:cNvSpPr>
            <p:nvPr/>
          </p:nvSpPr>
          <p:spPr bwMode="auto">
            <a:xfrm>
              <a:off x="8593765" y="1660370"/>
              <a:ext cx="4065" cy="4065"/>
            </a:xfrm>
            <a:custGeom>
              <a:avLst/>
              <a:gdLst>
                <a:gd name="T0" fmla="*/ 0 w 2"/>
                <a:gd name="T1" fmla="*/ 2 h 2"/>
                <a:gd name="T2" fmla="*/ 2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340"/>
            <p:cNvSpPr>
              <a:spLocks/>
            </p:cNvSpPr>
            <p:nvPr/>
          </p:nvSpPr>
          <p:spPr bwMode="auto">
            <a:xfrm>
              <a:off x="8589700" y="1666468"/>
              <a:ext cx="4065" cy="4065"/>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341"/>
            <p:cNvSpPr>
              <a:spLocks/>
            </p:cNvSpPr>
            <p:nvPr/>
          </p:nvSpPr>
          <p:spPr bwMode="auto">
            <a:xfrm>
              <a:off x="8726988" y="15776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0" name="Rectangle 342"/>
            <p:cNvSpPr>
              <a:spLocks noChangeArrowheads="1"/>
            </p:cNvSpPr>
            <p:nvPr/>
          </p:nvSpPr>
          <p:spPr bwMode="auto">
            <a:xfrm>
              <a:off x="8581570" y="1627848"/>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343"/>
            <p:cNvSpPr>
              <a:spLocks/>
            </p:cNvSpPr>
            <p:nvPr/>
          </p:nvSpPr>
          <p:spPr bwMode="auto">
            <a:xfrm>
              <a:off x="8710727" y="1565476"/>
              <a:ext cx="4065"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344"/>
            <p:cNvSpPr>
              <a:spLocks/>
            </p:cNvSpPr>
            <p:nvPr/>
          </p:nvSpPr>
          <p:spPr bwMode="auto">
            <a:xfrm>
              <a:off x="8581570" y="1625815"/>
              <a:ext cx="4065" cy="203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lnTo>
                    <a:pt x="0" y="1"/>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345"/>
            <p:cNvSpPr>
              <a:spLocks/>
            </p:cNvSpPr>
            <p:nvPr/>
          </p:nvSpPr>
          <p:spPr bwMode="auto">
            <a:xfrm>
              <a:off x="8706662" y="1561410"/>
              <a:ext cx="4065" cy="4065"/>
            </a:xfrm>
            <a:custGeom>
              <a:avLst/>
              <a:gdLst>
                <a:gd name="T0" fmla="*/ 2 w 2"/>
                <a:gd name="T1" fmla="*/ 0 h 2"/>
                <a:gd name="T2" fmla="*/ 0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4" name="Rectangle 346"/>
            <p:cNvSpPr>
              <a:spLocks noChangeArrowheads="1"/>
            </p:cNvSpPr>
            <p:nvPr/>
          </p:nvSpPr>
          <p:spPr bwMode="auto">
            <a:xfrm>
              <a:off x="8641909" y="1655608"/>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347"/>
            <p:cNvSpPr>
              <a:spLocks/>
            </p:cNvSpPr>
            <p:nvPr/>
          </p:nvSpPr>
          <p:spPr bwMode="auto">
            <a:xfrm>
              <a:off x="8688368" y="1569541"/>
              <a:ext cx="4065" cy="4065"/>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348"/>
            <p:cNvSpPr>
              <a:spLocks/>
            </p:cNvSpPr>
            <p:nvPr/>
          </p:nvSpPr>
          <p:spPr bwMode="auto">
            <a:xfrm>
              <a:off x="8688368" y="1569541"/>
              <a:ext cx="4065" cy="4065"/>
            </a:xfrm>
            <a:custGeom>
              <a:avLst/>
              <a:gdLst>
                <a:gd name="T0" fmla="*/ 2 w 2"/>
                <a:gd name="T1" fmla="*/ 0 h 2"/>
                <a:gd name="T2" fmla="*/ 2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349"/>
            <p:cNvSpPr>
              <a:spLocks/>
            </p:cNvSpPr>
            <p:nvPr/>
          </p:nvSpPr>
          <p:spPr bwMode="auto">
            <a:xfrm>
              <a:off x="8680238" y="1553280"/>
              <a:ext cx="8130" cy="16261"/>
            </a:xfrm>
            <a:custGeom>
              <a:avLst/>
              <a:gdLst>
                <a:gd name="T0" fmla="*/ 4 w 4"/>
                <a:gd name="T1" fmla="*/ 0 h 8"/>
                <a:gd name="T2" fmla="*/ 2 w 4"/>
                <a:gd name="T3" fmla="*/ 0 h 8"/>
                <a:gd name="T4" fmla="*/ 0 w 4"/>
                <a:gd name="T5" fmla="*/ 8 h 8"/>
                <a:gd name="T6" fmla="*/ 2 w 4"/>
                <a:gd name="T7" fmla="*/ 6 h 8"/>
                <a:gd name="T8" fmla="*/ 4 w 4"/>
                <a:gd name="T9" fmla="*/ 0 h 8"/>
              </a:gdLst>
              <a:ahLst/>
              <a:cxnLst>
                <a:cxn ang="0">
                  <a:pos x="T0" y="T1"/>
                </a:cxn>
                <a:cxn ang="0">
                  <a:pos x="T2" y="T3"/>
                </a:cxn>
                <a:cxn ang="0">
                  <a:pos x="T4" y="T5"/>
                </a:cxn>
                <a:cxn ang="0">
                  <a:pos x="T6" y="T7"/>
                </a:cxn>
                <a:cxn ang="0">
                  <a:pos x="T8" y="T9"/>
                </a:cxn>
              </a:cxnLst>
              <a:rect l="0" t="0" r="r" b="b"/>
              <a:pathLst>
                <a:path w="4" h="8">
                  <a:moveTo>
                    <a:pt x="4" y="0"/>
                  </a:moveTo>
                  <a:lnTo>
                    <a:pt x="2" y="0"/>
                  </a:lnTo>
                  <a:lnTo>
                    <a:pt x="0" y="8"/>
                  </a:lnTo>
                  <a:lnTo>
                    <a:pt x="2" y="6"/>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350"/>
            <p:cNvSpPr>
              <a:spLocks/>
            </p:cNvSpPr>
            <p:nvPr/>
          </p:nvSpPr>
          <p:spPr bwMode="auto">
            <a:xfrm>
              <a:off x="8611420" y="1578368"/>
              <a:ext cx="10163" cy="26424"/>
            </a:xfrm>
            <a:custGeom>
              <a:avLst/>
              <a:gdLst>
                <a:gd name="T0" fmla="*/ 5 w 5"/>
                <a:gd name="T1" fmla="*/ 0 h 13"/>
                <a:gd name="T2" fmla="*/ 0 w 5"/>
                <a:gd name="T3" fmla="*/ 13 h 13"/>
                <a:gd name="T4" fmla="*/ 2 w 5"/>
                <a:gd name="T5" fmla="*/ 11 h 13"/>
                <a:gd name="T6" fmla="*/ 5 w 5"/>
                <a:gd name="T7" fmla="*/ 0 h 13"/>
              </a:gdLst>
              <a:ahLst/>
              <a:cxnLst>
                <a:cxn ang="0">
                  <a:pos x="T0" y="T1"/>
                </a:cxn>
                <a:cxn ang="0">
                  <a:pos x="T2" y="T3"/>
                </a:cxn>
                <a:cxn ang="0">
                  <a:pos x="T4" y="T5"/>
                </a:cxn>
                <a:cxn ang="0">
                  <a:pos x="T6" y="T7"/>
                </a:cxn>
              </a:cxnLst>
              <a:rect l="0" t="0" r="r" b="b"/>
              <a:pathLst>
                <a:path w="5" h="13">
                  <a:moveTo>
                    <a:pt x="5" y="0"/>
                  </a:moveTo>
                  <a:lnTo>
                    <a:pt x="0" y="13"/>
                  </a:lnTo>
                  <a:lnTo>
                    <a:pt x="2" y="11"/>
                  </a:ln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351"/>
            <p:cNvSpPr>
              <a:spLocks/>
            </p:cNvSpPr>
            <p:nvPr/>
          </p:nvSpPr>
          <p:spPr bwMode="auto">
            <a:xfrm>
              <a:off x="8637844" y="1570238"/>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352"/>
            <p:cNvSpPr>
              <a:spLocks/>
            </p:cNvSpPr>
            <p:nvPr/>
          </p:nvSpPr>
          <p:spPr bwMode="auto">
            <a:xfrm>
              <a:off x="8637844" y="1553977"/>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353"/>
            <p:cNvSpPr>
              <a:spLocks/>
            </p:cNvSpPr>
            <p:nvPr/>
          </p:nvSpPr>
          <p:spPr bwMode="auto">
            <a:xfrm>
              <a:off x="8694466" y="1549215"/>
              <a:ext cx="4065" cy="4065"/>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0" y="1"/>
                    <a:pt x="0" y="1"/>
                    <a:pt x="0"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354"/>
            <p:cNvSpPr>
              <a:spLocks/>
            </p:cNvSpPr>
            <p:nvPr/>
          </p:nvSpPr>
          <p:spPr bwMode="auto">
            <a:xfrm>
              <a:off x="8706662" y="1557345"/>
              <a:ext cx="0" cy="4065"/>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355"/>
            <p:cNvSpPr>
              <a:spLocks/>
            </p:cNvSpPr>
            <p:nvPr/>
          </p:nvSpPr>
          <p:spPr bwMode="auto">
            <a:xfrm>
              <a:off x="8637844" y="1519422"/>
              <a:ext cx="0" cy="406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356"/>
            <p:cNvSpPr>
              <a:spLocks/>
            </p:cNvSpPr>
            <p:nvPr/>
          </p:nvSpPr>
          <p:spPr bwMode="auto">
            <a:xfrm>
              <a:off x="8652072" y="1539748"/>
              <a:ext cx="12196" cy="14228"/>
            </a:xfrm>
            <a:custGeom>
              <a:avLst/>
              <a:gdLst>
                <a:gd name="T0" fmla="*/ 6 w 6"/>
                <a:gd name="T1" fmla="*/ 0 h 7"/>
                <a:gd name="T2" fmla="*/ 2 w 6"/>
                <a:gd name="T3" fmla="*/ 3 h 7"/>
                <a:gd name="T4" fmla="*/ 0 w 6"/>
                <a:gd name="T5" fmla="*/ 7 h 7"/>
                <a:gd name="T6" fmla="*/ 6 w 6"/>
                <a:gd name="T7" fmla="*/ 0 h 7"/>
              </a:gdLst>
              <a:ahLst/>
              <a:cxnLst>
                <a:cxn ang="0">
                  <a:pos x="T0" y="T1"/>
                </a:cxn>
                <a:cxn ang="0">
                  <a:pos x="T2" y="T3"/>
                </a:cxn>
                <a:cxn ang="0">
                  <a:pos x="T4" y="T5"/>
                </a:cxn>
                <a:cxn ang="0">
                  <a:pos x="T6" y="T7"/>
                </a:cxn>
              </a:cxnLst>
              <a:rect l="0" t="0" r="r" b="b"/>
              <a:pathLst>
                <a:path w="6" h="7">
                  <a:moveTo>
                    <a:pt x="6" y="0"/>
                  </a:moveTo>
                  <a:lnTo>
                    <a:pt x="2" y="3"/>
                  </a:lnTo>
                  <a:lnTo>
                    <a:pt x="0" y="7"/>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357"/>
            <p:cNvSpPr>
              <a:spLocks/>
            </p:cNvSpPr>
            <p:nvPr/>
          </p:nvSpPr>
          <p:spPr bwMode="auto">
            <a:xfrm>
              <a:off x="8593765" y="1587195"/>
              <a:ext cx="8130" cy="2033"/>
            </a:xfrm>
            <a:custGeom>
              <a:avLst/>
              <a:gdLst>
                <a:gd name="T0" fmla="*/ 0 w 4"/>
                <a:gd name="T1" fmla="*/ 1 h 1"/>
                <a:gd name="T2" fmla="*/ 4 w 4"/>
                <a:gd name="T3" fmla="*/ 1 h 1"/>
                <a:gd name="T4" fmla="*/ 4 w 4"/>
                <a:gd name="T5" fmla="*/ 0 h 1"/>
                <a:gd name="T6" fmla="*/ 0 w 4"/>
                <a:gd name="T7" fmla="*/ 1 h 1"/>
              </a:gdLst>
              <a:ahLst/>
              <a:cxnLst>
                <a:cxn ang="0">
                  <a:pos x="T0" y="T1"/>
                </a:cxn>
                <a:cxn ang="0">
                  <a:pos x="T2" y="T3"/>
                </a:cxn>
                <a:cxn ang="0">
                  <a:pos x="T4" y="T5"/>
                </a:cxn>
                <a:cxn ang="0">
                  <a:pos x="T6" y="T7"/>
                </a:cxn>
              </a:cxnLst>
              <a:rect l="0" t="0" r="r" b="b"/>
              <a:pathLst>
                <a:path w="4" h="1">
                  <a:moveTo>
                    <a:pt x="0" y="1"/>
                  </a:moveTo>
                  <a:lnTo>
                    <a:pt x="4" y="1"/>
                  </a:lnTo>
                  <a:lnTo>
                    <a:pt x="4"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358"/>
            <p:cNvSpPr>
              <a:spLocks/>
            </p:cNvSpPr>
            <p:nvPr/>
          </p:nvSpPr>
          <p:spPr bwMode="auto">
            <a:xfrm>
              <a:off x="8589700" y="1583130"/>
              <a:ext cx="22359" cy="30489"/>
            </a:xfrm>
            <a:custGeom>
              <a:avLst/>
              <a:gdLst>
                <a:gd name="T0" fmla="*/ 6 w 11"/>
                <a:gd name="T1" fmla="*/ 3 h 15"/>
                <a:gd name="T2" fmla="*/ 0 w 11"/>
                <a:gd name="T3" fmla="*/ 15 h 15"/>
                <a:gd name="T4" fmla="*/ 11 w 11"/>
                <a:gd name="T5" fmla="*/ 0 h 15"/>
                <a:gd name="T6" fmla="*/ 6 w 11"/>
                <a:gd name="T7" fmla="*/ 3 h 15"/>
              </a:gdLst>
              <a:ahLst/>
              <a:cxnLst>
                <a:cxn ang="0">
                  <a:pos x="T0" y="T1"/>
                </a:cxn>
                <a:cxn ang="0">
                  <a:pos x="T2" y="T3"/>
                </a:cxn>
                <a:cxn ang="0">
                  <a:pos x="T4" y="T5"/>
                </a:cxn>
                <a:cxn ang="0">
                  <a:pos x="T6" y="T7"/>
                </a:cxn>
              </a:cxnLst>
              <a:rect l="0" t="0" r="r" b="b"/>
              <a:pathLst>
                <a:path w="11" h="15">
                  <a:moveTo>
                    <a:pt x="6" y="3"/>
                  </a:moveTo>
                  <a:lnTo>
                    <a:pt x="0" y="15"/>
                  </a:lnTo>
                  <a:lnTo>
                    <a:pt x="11" y="0"/>
                  </a:lnTo>
                  <a:lnTo>
                    <a:pt x="6"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359"/>
            <p:cNvSpPr>
              <a:spLocks/>
            </p:cNvSpPr>
            <p:nvPr/>
          </p:nvSpPr>
          <p:spPr bwMode="auto">
            <a:xfrm>
              <a:off x="8571407" y="1631913"/>
              <a:ext cx="0" cy="406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360"/>
            <p:cNvSpPr>
              <a:spLocks/>
            </p:cNvSpPr>
            <p:nvPr/>
          </p:nvSpPr>
          <p:spPr bwMode="auto">
            <a:xfrm>
              <a:off x="8559211" y="1652239"/>
              <a:ext cx="406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9" name="Rectangle 361"/>
            <p:cNvSpPr>
              <a:spLocks noChangeArrowheads="1"/>
            </p:cNvSpPr>
            <p:nvPr/>
          </p:nvSpPr>
          <p:spPr bwMode="auto">
            <a:xfrm>
              <a:off x="8621583" y="1578368"/>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0" name="Rectangle 362"/>
            <p:cNvSpPr>
              <a:spLocks noChangeArrowheads="1"/>
            </p:cNvSpPr>
            <p:nvPr/>
          </p:nvSpPr>
          <p:spPr bwMode="auto">
            <a:xfrm>
              <a:off x="8593765" y="167866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363"/>
            <p:cNvSpPr>
              <a:spLocks/>
            </p:cNvSpPr>
            <p:nvPr/>
          </p:nvSpPr>
          <p:spPr bwMode="auto">
            <a:xfrm>
              <a:off x="8589700" y="167866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364"/>
            <p:cNvSpPr>
              <a:spLocks/>
            </p:cNvSpPr>
            <p:nvPr/>
          </p:nvSpPr>
          <p:spPr bwMode="auto">
            <a:xfrm>
              <a:off x="8577505" y="1666468"/>
              <a:ext cx="0" cy="406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365"/>
            <p:cNvSpPr>
              <a:spLocks/>
            </p:cNvSpPr>
            <p:nvPr/>
          </p:nvSpPr>
          <p:spPr bwMode="auto">
            <a:xfrm>
              <a:off x="8601896" y="1678663"/>
              <a:ext cx="10163" cy="12196"/>
            </a:xfrm>
            <a:custGeom>
              <a:avLst/>
              <a:gdLst>
                <a:gd name="T0" fmla="*/ 0 w 5"/>
                <a:gd name="T1" fmla="*/ 6 h 6"/>
                <a:gd name="T2" fmla="*/ 2 w 5"/>
                <a:gd name="T3" fmla="*/ 4 h 6"/>
                <a:gd name="T4" fmla="*/ 5 w 5"/>
                <a:gd name="T5" fmla="*/ 0 h 6"/>
                <a:gd name="T6" fmla="*/ 2 w 5"/>
                <a:gd name="T7" fmla="*/ 2 h 6"/>
                <a:gd name="T8" fmla="*/ 0 w 5"/>
                <a:gd name="T9" fmla="*/ 6 h 6"/>
              </a:gdLst>
              <a:ahLst/>
              <a:cxnLst>
                <a:cxn ang="0">
                  <a:pos x="T0" y="T1"/>
                </a:cxn>
                <a:cxn ang="0">
                  <a:pos x="T2" y="T3"/>
                </a:cxn>
                <a:cxn ang="0">
                  <a:pos x="T4" y="T5"/>
                </a:cxn>
                <a:cxn ang="0">
                  <a:pos x="T6" y="T7"/>
                </a:cxn>
                <a:cxn ang="0">
                  <a:pos x="T8" y="T9"/>
                </a:cxn>
              </a:cxnLst>
              <a:rect l="0" t="0" r="r" b="b"/>
              <a:pathLst>
                <a:path w="5" h="6">
                  <a:moveTo>
                    <a:pt x="0" y="6"/>
                  </a:moveTo>
                  <a:lnTo>
                    <a:pt x="2" y="4"/>
                  </a:lnTo>
                  <a:lnTo>
                    <a:pt x="5" y="0"/>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4" name="Rectangle 366"/>
            <p:cNvSpPr>
              <a:spLocks noChangeArrowheads="1"/>
            </p:cNvSpPr>
            <p:nvPr/>
          </p:nvSpPr>
          <p:spPr bwMode="auto">
            <a:xfrm>
              <a:off x="8637844" y="165967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367"/>
            <p:cNvSpPr>
              <a:spLocks/>
            </p:cNvSpPr>
            <p:nvPr/>
          </p:nvSpPr>
          <p:spPr bwMode="auto">
            <a:xfrm>
              <a:off x="8607355" y="1669836"/>
              <a:ext cx="4065" cy="4065"/>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368"/>
            <p:cNvSpPr>
              <a:spLocks/>
            </p:cNvSpPr>
            <p:nvPr/>
          </p:nvSpPr>
          <p:spPr bwMode="auto">
            <a:xfrm>
              <a:off x="8680238" y="1595965"/>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369"/>
            <p:cNvSpPr>
              <a:spLocks/>
            </p:cNvSpPr>
            <p:nvPr/>
          </p:nvSpPr>
          <p:spPr bwMode="auto">
            <a:xfrm>
              <a:off x="8585635" y="1652239"/>
              <a:ext cx="0" cy="406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370"/>
            <p:cNvSpPr>
              <a:spLocks/>
            </p:cNvSpPr>
            <p:nvPr/>
          </p:nvSpPr>
          <p:spPr bwMode="auto">
            <a:xfrm>
              <a:off x="8664268" y="1584466"/>
              <a:ext cx="4065" cy="4065"/>
            </a:xfrm>
            <a:custGeom>
              <a:avLst/>
              <a:gdLst>
                <a:gd name="T0" fmla="*/ 2 w 2"/>
                <a:gd name="T1" fmla="*/ 2 h 2"/>
                <a:gd name="T2" fmla="*/ 2 w 2"/>
                <a:gd name="T3" fmla="*/ 0 h 2"/>
                <a:gd name="T4" fmla="*/ 2 w 2"/>
                <a:gd name="T5" fmla="*/ 0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2"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371"/>
            <p:cNvSpPr>
              <a:spLocks/>
            </p:cNvSpPr>
            <p:nvPr/>
          </p:nvSpPr>
          <p:spPr bwMode="auto">
            <a:xfrm>
              <a:off x="8664268" y="1582433"/>
              <a:ext cx="4065" cy="6098"/>
            </a:xfrm>
            <a:custGeom>
              <a:avLst/>
              <a:gdLst>
                <a:gd name="T0" fmla="*/ 2 w 2"/>
                <a:gd name="T1" fmla="*/ 1 h 3"/>
                <a:gd name="T2" fmla="*/ 2 w 2"/>
                <a:gd name="T3" fmla="*/ 0 h 3"/>
                <a:gd name="T4" fmla="*/ 0 w 2"/>
                <a:gd name="T5" fmla="*/ 0 h 3"/>
                <a:gd name="T6" fmla="*/ 0 w 2"/>
                <a:gd name="T7" fmla="*/ 3 h 3"/>
                <a:gd name="T8" fmla="*/ 0 w 2"/>
                <a:gd name="T9" fmla="*/ 1 h 3"/>
                <a:gd name="T10" fmla="*/ 2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2" y="1"/>
                  </a:moveTo>
                  <a:lnTo>
                    <a:pt x="2" y="0"/>
                  </a:lnTo>
                  <a:lnTo>
                    <a:pt x="0" y="0"/>
                  </a:lnTo>
                  <a:lnTo>
                    <a:pt x="0" y="3"/>
                  </a:lnTo>
                  <a:lnTo>
                    <a:pt x="0" y="1"/>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372"/>
            <p:cNvSpPr>
              <a:spLocks/>
            </p:cNvSpPr>
            <p:nvPr/>
          </p:nvSpPr>
          <p:spPr bwMode="auto">
            <a:xfrm>
              <a:off x="8664268" y="1578368"/>
              <a:ext cx="4065" cy="406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1" name="Rectangle 373"/>
            <p:cNvSpPr>
              <a:spLocks noChangeArrowheads="1"/>
            </p:cNvSpPr>
            <p:nvPr/>
          </p:nvSpPr>
          <p:spPr bwMode="auto">
            <a:xfrm>
              <a:off x="8702597" y="156954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374"/>
            <p:cNvSpPr>
              <a:spLocks/>
            </p:cNvSpPr>
            <p:nvPr/>
          </p:nvSpPr>
          <p:spPr bwMode="auto">
            <a:xfrm>
              <a:off x="8607355" y="1612923"/>
              <a:ext cx="0" cy="406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375"/>
            <p:cNvSpPr>
              <a:spLocks/>
            </p:cNvSpPr>
            <p:nvPr/>
          </p:nvSpPr>
          <p:spPr bwMode="auto">
            <a:xfrm>
              <a:off x="8571407" y="1660370"/>
              <a:ext cx="6098" cy="4065"/>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2" y="0"/>
                    <a:pt x="2" y="0"/>
                    <a:pt x="2" y="0"/>
                  </a:cubicBezTo>
                  <a:cubicBezTo>
                    <a:pt x="0" y="1"/>
                    <a:pt x="0" y="1"/>
                    <a:pt x="0" y="1"/>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376"/>
            <p:cNvSpPr>
              <a:spLocks/>
            </p:cNvSpPr>
            <p:nvPr/>
          </p:nvSpPr>
          <p:spPr bwMode="auto">
            <a:xfrm>
              <a:off x="8698531" y="1569541"/>
              <a:ext cx="4065" cy="406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377"/>
            <p:cNvSpPr>
              <a:spLocks/>
            </p:cNvSpPr>
            <p:nvPr/>
          </p:nvSpPr>
          <p:spPr bwMode="auto">
            <a:xfrm>
              <a:off x="8652072" y="1584466"/>
              <a:ext cx="4065" cy="4065"/>
            </a:xfrm>
            <a:custGeom>
              <a:avLst/>
              <a:gdLst>
                <a:gd name="T0" fmla="*/ 2 w 2"/>
                <a:gd name="T1" fmla="*/ 2 h 2"/>
                <a:gd name="T2" fmla="*/ 0 w 2"/>
                <a:gd name="T3" fmla="*/ 2 h 2"/>
                <a:gd name="T4" fmla="*/ 2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2"/>
                  </a:lnTo>
                  <a:lnTo>
                    <a:pt x="2"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378"/>
            <p:cNvSpPr>
              <a:spLocks/>
            </p:cNvSpPr>
            <p:nvPr/>
          </p:nvSpPr>
          <p:spPr bwMode="auto">
            <a:xfrm>
              <a:off x="8680238" y="1579704"/>
              <a:ext cx="406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379"/>
            <p:cNvSpPr>
              <a:spLocks/>
            </p:cNvSpPr>
            <p:nvPr/>
          </p:nvSpPr>
          <p:spPr bwMode="auto">
            <a:xfrm>
              <a:off x="8625648" y="1592596"/>
              <a:ext cx="8130" cy="8130"/>
            </a:xfrm>
            <a:custGeom>
              <a:avLst/>
              <a:gdLst>
                <a:gd name="T0" fmla="*/ 4 w 4"/>
                <a:gd name="T1" fmla="*/ 0 h 4"/>
                <a:gd name="T2" fmla="*/ 0 w 4"/>
                <a:gd name="T3" fmla="*/ 4 h 4"/>
                <a:gd name="T4" fmla="*/ 4 w 4"/>
                <a:gd name="T5" fmla="*/ 4 h 4"/>
                <a:gd name="T6" fmla="*/ 4 w 4"/>
                <a:gd name="T7" fmla="*/ 0 h 4"/>
              </a:gdLst>
              <a:ahLst/>
              <a:cxnLst>
                <a:cxn ang="0">
                  <a:pos x="T0" y="T1"/>
                </a:cxn>
                <a:cxn ang="0">
                  <a:pos x="T2" y="T3"/>
                </a:cxn>
                <a:cxn ang="0">
                  <a:pos x="T4" y="T5"/>
                </a:cxn>
                <a:cxn ang="0">
                  <a:pos x="T6" y="T7"/>
                </a:cxn>
              </a:cxnLst>
              <a:rect l="0" t="0" r="r" b="b"/>
              <a:pathLst>
                <a:path w="4" h="4">
                  <a:moveTo>
                    <a:pt x="4" y="0"/>
                  </a:moveTo>
                  <a:lnTo>
                    <a:pt x="0" y="4"/>
                  </a:lnTo>
                  <a:lnTo>
                    <a:pt x="4" y="4"/>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380"/>
            <p:cNvSpPr>
              <a:spLocks/>
            </p:cNvSpPr>
            <p:nvPr/>
          </p:nvSpPr>
          <p:spPr bwMode="auto">
            <a:xfrm>
              <a:off x="8684303" y="1573606"/>
              <a:ext cx="4065" cy="6098"/>
            </a:xfrm>
            <a:custGeom>
              <a:avLst/>
              <a:gdLst>
                <a:gd name="T0" fmla="*/ 2 w 2"/>
                <a:gd name="T1" fmla="*/ 2 h 3"/>
                <a:gd name="T2" fmla="*/ 2 w 2"/>
                <a:gd name="T3" fmla="*/ 0 h 3"/>
                <a:gd name="T4" fmla="*/ 0 w 2"/>
                <a:gd name="T5" fmla="*/ 3 h 3"/>
                <a:gd name="T6" fmla="*/ 2 w 2"/>
                <a:gd name="T7" fmla="*/ 2 h 3"/>
              </a:gdLst>
              <a:ahLst/>
              <a:cxnLst>
                <a:cxn ang="0">
                  <a:pos x="T0" y="T1"/>
                </a:cxn>
                <a:cxn ang="0">
                  <a:pos x="T2" y="T3"/>
                </a:cxn>
                <a:cxn ang="0">
                  <a:pos x="T4" y="T5"/>
                </a:cxn>
                <a:cxn ang="0">
                  <a:pos x="T6" y="T7"/>
                </a:cxn>
              </a:cxnLst>
              <a:rect l="0" t="0" r="r" b="b"/>
              <a:pathLst>
                <a:path w="2" h="3">
                  <a:moveTo>
                    <a:pt x="2" y="2"/>
                  </a:moveTo>
                  <a:lnTo>
                    <a:pt x="2" y="0"/>
                  </a:lnTo>
                  <a:lnTo>
                    <a:pt x="0" y="3"/>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9" name="Rectangle 381"/>
            <p:cNvSpPr>
              <a:spLocks noChangeArrowheads="1"/>
            </p:cNvSpPr>
            <p:nvPr/>
          </p:nvSpPr>
          <p:spPr bwMode="auto">
            <a:xfrm>
              <a:off x="8680238" y="160409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382"/>
            <p:cNvSpPr>
              <a:spLocks/>
            </p:cNvSpPr>
            <p:nvPr/>
          </p:nvSpPr>
          <p:spPr bwMode="auto">
            <a:xfrm>
              <a:off x="8629713" y="1635281"/>
              <a:ext cx="4065" cy="4065"/>
            </a:xfrm>
            <a:custGeom>
              <a:avLst/>
              <a:gdLst>
                <a:gd name="T0" fmla="*/ 2 w 2"/>
                <a:gd name="T1" fmla="*/ 2 h 2"/>
                <a:gd name="T2" fmla="*/ 2 w 2"/>
                <a:gd name="T3" fmla="*/ 2 h 2"/>
                <a:gd name="T4" fmla="*/ 2 w 2"/>
                <a:gd name="T5" fmla="*/ 0 h 2"/>
                <a:gd name="T6" fmla="*/ 2 w 2"/>
                <a:gd name="T7" fmla="*/ 2 h 2"/>
                <a:gd name="T8" fmla="*/ 0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2"/>
                  </a:lnTo>
                  <a:lnTo>
                    <a:pt x="2" y="0"/>
                  </a:lnTo>
                  <a:lnTo>
                    <a:pt x="2" y="2"/>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383"/>
            <p:cNvSpPr>
              <a:spLocks/>
            </p:cNvSpPr>
            <p:nvPr/>
          </p:nvSpPr>
          <p:spPr bwMode="auto">
            <a:xfrm>
              <a:off x="8615485" y="1639347"/>
              <a:ext cx="14228" cy="16261"/>
            </a:xfrm>
            <a:custGeom>
              <a:avLst/>
              <a:gdLst>
                <a:gd name="T0" fmla="*/ 7 w 7"/>
                <a:gd name="T1" fmla="*/ 2 h 8"/>
                <a:gd name="T2" fmla="*/ 0 w 7"/>
                <a:gd name="T3" fmla="*/ 8 h 8"/>
                <a:gd name="T4" fmla="*/ 3 w 7"/>
                <a:gd name="T5" fmla="*/ 6 h 8"/>
                <a:gd name="T6" fmla="*/ 7 w 7"/>
                <a:gd name="T7" fmla="*/ 0 h 8"/>
                <a:gd name="T8" fmla="*/ 7 w 7"/>
                <a:gd name="T9" fmla="*/ 2 h 8"/>
              </a:gdLst>
              <a:ahLst/>
              <a:cxnLst>
                <a:cxn ang="0">
                  <a:pos x="T0" y="T1"/>
                </a:cxn>
                <a:cxn ang="0">
                  <a:pos x="T2" y="T3"/>
                </a:cxn>
                <a:cxn ang="0">
                  <a:pos x="T4" y="T5"/>
                </a:cxn>
                <a:cxn ang="0">
                  <a:pos x="T6" y="T7"/>
                </a:cxn>
                <a:cxn ang="0">
                  <a:pos x="T8" y="T9"/>
                </a:cxn>
              </a:cxnLst>
              <a:rect l="0" t="0" r="r" b="b"/>
              <a:pathLst>
                <a:path w="7" h="8">
                  <a:moveTo>
                    <a:pt x="7" y="2"/>
                  </a:moveTo>
                  <a:lnTo>
                    <a:pt x="0" y="8"/>
                  </a:lnTo>
                  <a:lnTo>
                    <a:pt x="3" y="6"/>
                  </a:lnTo>
                  <a:lnTo>
                    <a:pt x="7" y="0"/>
                  </a:lnTo>
                  <a:lnTo>
                    <a:pt x="7"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384"/>
            <p:cNvSpPr>
              <a:spLocks/>
            </p:cNvSpPr>
            <p:nvPr/>
          </p:nvSpPr>
          <p:spPr bwMode="auto">
            <a:xfrm>
              <a:off x="8641909" y="1639347"/>
              <a:ext cx="4065" cy="8130"/>
            </a:xfrm>
            <a:custGeom>
              <a:avLst/>
              <a:gdLst>
                <a:gd name="T0" fmla="*/ 2 w 2"/>
                <a:gd name="T1" fmla="*/ 0 h 4"/>
                <a:gd name="T2" fmla="*/ 0 w 2"/>
                <a:gd name="T3" fmla="*/ 2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385"/>
            <p:cNvSpPr>
              <a:spLocks/>
            </p:cNvSpPr>
            <p:nvPr/>
          </p:nvSpPr>
          <p:spPr bwMode="auto">
            <a:xfrm>
              <a:off x="8615485" y="1643412"/>
              <a:ext cx="10163" cy="8130"/>
            </a:xfrm>
            <a:custGeom>
              <a:avLst/>
              <a:gdLst>
                <a:gd name="T0" fmla="*/ 0 w 5"/>
                <a:gd name="T1" fmla="*/ 2 h 4"/>
                <a:gd name="T2" fmla="*/ 0 w 5"/>
                <a:gd name="T3" fmla="*/ 2 h 4"/>
                <a:gd name="T4" fmla="*/ 0 w 5"/>
                <a:gd name="T5" fmla="*/ 4 h 4"/>
                <a:gd name="T6" fmla="*/ 5 w 5"/>
                <a:gd name="T7" fmla="*/ 0 h 4"/>
                <a:gd name="T8" fmla="*/ 0 w 5"/>
                <a:gd name="T9" fmla="*/ 2 h 4"/>
              </a:gdLst>
              <a:ahLst/>
              <a:cxnLst>
                <a:cxn ang="0">
                  <a:pos x="T0" y="T1"/>
                </a:cxn>
                <a:cxn ang="0">
                  <a:pos x="T2" y="T3"/>
                </a:cxn>
                <a:cxn ang="0">
                  <a:pos x="T4" y="T5"/>
                </a:cxn>
                <a:cxn ang="0">
                  <a:pos x="T6" y="T7"/>
                </a:cxn>
                <a:cxn ang="0">
                  <a:pos x="T8" y="T9"/>
                </a:cxn>
              </a:cxnLst>
              <a:rect l="0" t="0" r="r" b="b"/>
              <a:pathLst>
                <a:path w="5" h="4">
                  <a:moveTo>
                    <a:pt x="0" y="2"/>
                  </a:moveTo>
                  <a:lnTo>
                    <a:pt x="0" y="2"/>
                  </a:lnTo>
                  <a:lnTo>
                    <a:pt x="0" y="4"/>
                  </a:lnTo>
                  <a:lnTo>
                    <a:pt x="5"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386"/>
            <p:cNvSpPr>
              <a:spLocks/>
            </p:cNvSpPr>
            <p:nvPr/>
          </p:nvSpPr>
          <p:spPr bwMode="auto">
            <a:xfrm>
              <a:off x="8611420" y="1643412"/>
              <a:ext cx="18294" cy="16261"/>
            </a:xfrm>
            <a:custGeom>
              <a:avLst/>
              <a:gdLst>
                <a:gd name="T0" fmla="*/ 7 w 9"/>
                <a:gd name="T1" fmla="*/ 0 h 8"/>
                <a:gd name="T2" fmla="*/ 2 w 9"/>
                <a:gd name="T3" fmla="*/ 4 h 8"/>
                <a:gd name="T4" fmla="*/ 0 w 9"/>
                <a:gd name="T5" fmla="*/ 8 h 8"/>
                <a:gd name="T6" fmla="*/ 2 w 9"/>
                <a:gd name="T7" fmla="*/ 6 h 8"/>
                <a:gd name="T8" fmla="*/ 9 w 9"/>
                <a:gd name="T9" fmla="*/ 0 h 8"/>
                <a:gd name="T10" fmla="*/ 7 w 9"/>
                <a:gd name="T11" fmla="*/ 0 h 8"/>
              </a:gdLst>
              <a:ahLst/>
              <a:cxnLst>
                <a:cxn ang="0">
                  <a:pos x="T0" y="T1"/>
                </a:cxn>
                <a:cxn ang="0">
                  <a:pos x="T2" y="T3"/>
                </a:cxn>
                <a:cxn ang="0">
                  <a:pos x="T4" y="T5"/>
                </a:cxn>
                <a:cxn ang="0">
                  <a:pos x="T6" y="T7"/>
                </a:cxn>
                <a:cxn ang="0">
                  <a:pos x="T8" y="T9"/>
                </a:cxn>
                <a:cxn ang="0">
                  <a:pos x="T10" y="T11"/>
                </a:cxn>
              </a:cxnLst>
              <a:rect l="0" t="0" r="r" b="b"/>
              <a:pathLst>
                <a:path w="9" h="8">
                  <a:moveTo>
                    <a:pt x="7" y="0"/>
                  </a:moveTo>
                  <a:lnTo>
                    <a:pt x="2" y="4"/>
                  </a:lnTo>
                  <a:lnTo>
                    <a:pt x="0" y="8"/>
                  </a:lnTo>
                  <a:lnTo>
                    <a:pt x="2" y="6"/>
                  </a:lnTo>
                  <a:lnTo>
                    <a:pt x="9" y="0"/>
                  </a:lnTo>
                  <a:lnTo>
                    <a:pt x="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387"/>
            <p:cNvSpPr>
              <a:spLocks/>
            </p:cNvSpPr>
            <p:nvPr/>
          </p:nvSpPr>
          <p:spPr bwMode="auto">
            <a:xfrm>
              <a:off x="8615485" y="1651542"/>
              <a:ext cx="10163" cy="10163"/>
            </a:xfrm>
            <a:custGeom>
              <a:avLst/>
              <a:gdLst>
                <a:gd name="T0" fmla="*/ 5 w 5"/>
                <a:gd name="T1" fmla="*/ 0 h 5"/>
                <a:gd name="T2" fmla="*/ 3 w 5"/>
                <a:gd name="T3" fmla="*/ 0 h 5"/>
                <a:gd name="T4" fmla="*/ 0 w 5"/>
                <a:gd name="T5" fmla="*/ 5 h 5"/>
                <a:gd name="T6" fmla="*/ 3 w 5"/>
                <a:gd name="T7" fmla="*/ 2 h 5"/>
                <a:gd name="T8" fmla="*/ 5 w 5"/>
                <a:gd name="T9" fmla="*/ 2 h 5"/>
                <a:gd name="T10" fmla="*/ 5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5" y="0"/>
                  </a:moveTo>
                  <a:lnTo>
                    <a:pt x="3" y="0"/>
                  </a:lnTo>
                  <a:lnTo>
                    <a:pt x="0" y="5"/>
                  </a:lnTo>
                  <a:lnTo>
                    <a:pt x="3" y="2"/>
                  </a:lnTo>
                  <a:lnTo>
                    <a:pt x="5" y="2"/>
                  </a:ln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388"/>
            <p:cNvSpPr>
              <a:spLocks/>
            </p:cNvSpPr>
            <p:nvPr/>
          </p:nvSpPr>
          <p:spPr bwMode="auto">
            <a:xfrm>
              <a:off x="8625648" y="1651542"/>
              <a:ext cx="4065" cy="4065"/>
            </a:xfrm>
            <a:custGeom>
              <a:avLst/>
              <a:gdLst>
                <a:gd name="T0" fmla="*/ 0 w 2"/>
                <a:gd name="T1" fmla="*/ 2 h 2"/>
                <a:gd name="T2" fmla="*/ 0 w 2"/>
                <a:gd name="T3" fmla="*/ 2 h 2"/>
                <a:gd name="T4" fmla="*/ 0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0"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389"/>
            <p:cNvSpPr>
              <a:spLocks/>
            </p:cNvSpPr>
            <p:nvPr/>
          </p:nvSpPr>
          <p:spPr bwMode="auto">
            <a:xfrm>
              <a:off x="8625648" y="1647477"/>
              <a:ext cx="8130" cy="8130"/>
            </a:xfrm>
            <a:custGeom>
              <a:avLst/>
              <a:gdLst>
                <a:gd name="T0" fmla="*/ 2 w 4"/>
                <a:gd name="T1" fmla="*/ 2 h 4"/>
                <a:gd name="T2" fmla="*/ 0 w 4"/>
                <a:gd name="T3" fmla="*/ 4 h 4"/>
                <a:gd name="T4" fmla="*/ 4 w 4"/>
                <a:gd name="T5" fmla="*/ 2 h 4"/>
                <a:gd name="T6" fmla="*/ 4 w 4"/>
                <a:gd name="T7" fmla="*/ 0 h 4"/>
                <a:gd name="T8" fmla="*/ 2 w 4"/>
                <a:gd name="T9" fmla="*/ 2 h 4"/>
              </a:gdLst>
              <a:ahLst/>
              <a:cxnLst>
                <a:cxn ang="0">
                  <a:pos x="T0" y="T1"/>
                </a:cxn>
                <a:cxn ang="0">
                  <a:pos x="T2" y="T3"/>
                </a:cxn>
                <a:cxn ang="0">
                  <a:pos x="T4" y="T5"/>
                </a:cxn>
                <a:cxn ang="0">
                  <a:pos x="T6" y="T7"/>
                </a:cxn>
                <a:cxn ang="0">
                  <a:pos x="T8" y="T9"/>
                </a:cxn>
              </a:cxnLst>
              <a:rect l="0" t="0" r="r" b="b"/>
              <a:pathLst>
                <a:path w="4" h="4">
                  <a:moveTo>
                    <a:pt x="2" y="2"/>
                  </a:moveTo>
                  <a:lnTo>
                    <a:pt x="0" y="4"/>
                  </a:lnTo>
                  <a:lnTo>
                    <a:pt x="4" y="2"/>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390"/>
            <p:cNvSpPr>
              <a:spLocks/>
            </p:cNvSpPr>
            <p:nvPr/>
          </p:nvSpPr>
          <p:spPr bwMode="auto">
            <a:xfrm>
              <a:off x="8633779" y="1643412"/>
              <a:ext cx="8130" cy="8130"/>
            </a:xfrm>
            <a:custGeom>
              <a:avLst/>
              <a:gdLst>
                <a:gd name="T0" fmla="*/ 4 w 4"/>
                <a:gd name="T1" fmla="*/ 0 h 4"/>
                <a:gd name="T2" fmla="*/ 0 w 4"/>
                <a:gd name="T3" fmla="*/ 2 h 4"/>
                <a:gd name="T4" fmla="*/ 0 w 4"/>
                <a:gd name="T5" fmla="*/ 4 h 4"/>
                <a:gd name="T6" fmla="*/ 4 w 4"/>
                <a:gd name="T7" fmla="*/ 2 h 4"/>
                <a:gd name="T8" fmla="*/ 4 w 4"/>
                <a:gd name="T9" fmla="*/ 0 h 4"/>
                <a:gd name="T10" fmla="*/ 4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4" y="0"/>
                  </a:moveTo>
                  <a:lnTo>
                    <a:pt x="0" y="2"/>
                  </a:lnTo>
                  <a:lnTo>
                    <a:pt x="0" y="4"/>
                  </a:lnTo>
                  <a:lnTo>
                    <a:pt x="4" y="2"/>
                  </a:lnTo>
                  <a:lnTo>
                    <a:pt x="4"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9" name="Rectangle 391"/>
            <p:cNvSpPr>
              <a:spLocks noChangeArrowheads="1"/>
            </p:cNvSpPr>
            <p:nvPr/>
          </p:nvSpPr>
          <p:spPr bwMode="auto">
            <a:xfrm>
              <a:off x="8621583" y="1655608"/>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392"/>
            <p:cNvSpPr>
              <a:spLocks/>
            </p:cNvSpPr>
            <p:nvPr/>
          </p:nvSpPr>
          <p:spPr bwMode="auto">
            <a:xfrm>
              <a:off x="8611420" y="1647477"/>
              <a:ext cx="4065" cy="8130"/>
            </a:xfrm>
            <a:custGeom>
              <a:avLst/>
              <a:gdLst>
                <a:gd name="T0" fmla="*/ 2 w 2"/>
                <a:gd name="T1" fmla="*/ 0 h 4"/>
                <a:gd name="T2" fmla="*/ 0 w 2"/>
                <a:gd name="T3" fmla="*/ 4 h 4"/>
                <a:gd name="T4" fmla="*/ 2 w 2"/>
                <a:gd name="T5" fmla="*/ 2 h 4"/>
                <a:gd name="T6" fmla="*/ 2 w 2"/>
                <a:gd name="T7" fmla="*/ 0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4"/>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393"/>
            <p:cNvSpPr>
              <a:spLocks/>
            </p:cNvSpPr>
            <p:nvPr/>
          </p:nvSpPr>
          <p:spPr bwMode="auto">
            <a:xfrm>
              <a:off x="8621583" y="1639347"/>
              <a:ext cx="8130" cy="12196"/>
            </a:xfrm>
            <a:custGeom>
              <a:avLst/>
              <a:gdLst>
                <a:gd name="T0" fmla="*/ 4 w 4"/>
                <a:gd name="T1" fmla="*/ 0 h 6"/>
                <a:gd name="T2" fmla="*/ 4 w 4"/>
                <a:gd name="T3" fmla="*/ 0 h 6"/>
                <a:gd name="T4" fmla="*/ 0 w 4"/>
                <a:gd name="T5" fmla="*/ 6 h 6"/>
                <a:gd name="T6" fmla="*/ 2 w 4"/>
                <a:gd name="T7" fmla="*/ 6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4" y="0"/>
                  </a:lnTo>
                  <a:lnTo>
                    <a:pt x="0" y="6"/>
                  </a:lnTo>
                  <a:lnTo>
                    <a:pt x="2" y="6"/>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394"/>
            <p:cNvSpPr>
              <a:spLocks/>
            </p:cNvSpPr>
            <p:nvPr/>
          </p:nvSpPr>
          <p:spPr bwMode="auto">
            <a:xfrm>
              <a:off x="8619550" y="163934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3" name="Rectangle 395"/>
            <p:cNvSpPr>
              <a:spLocks noChangeArrowheads="1"/>
            </p:cNvSpPr>
            <p:nvPr/>
          </p:nvSpPr>
          <p:spPr bwMode="auto">
            <a:xfrm>
              <a:off x="8619550"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396"/>
            <p:cNvSpPr>
              <a:spLocks/>
            </p:cNvSpPr>
            <p:nvPr/>
          </p:nvSpPr>
          <p:spPr bwMode="auto">
            <a:xfrm>
              <a:off x="8607355" y="1639347"/>
              <a:ext cx="12196" cy="8130"/>
            </a:xfrm>
            <a:custGeom>
              <a:avLst/>
              <a:gdLst>
                <a:gd name="T0" fmla="*/ 6 w 6"/>
                <a:gd name="T1" fmla="*/ 0 h 4"/>
                <a:gd name="T2" fmla="*/ 6 w 6"/>
                <a:gd name="T3" fmla="*/ 0 h 4"/>
                <a:gd name="T4" fmla="*/ 0 w 6"/>
                <a:gd name="T5" fmla="*/ 4 h 4"/>
                <a:gd name="T6" fmla="*/ 0 w 6"/>
                <a:gd name="T7" fmla="*/ 4 h 4"/>
                <a:gd name="T8" fmla="*/ 2 w 6"/>
                <a:gd name="T9" fmla="*/ 4 h 4"/>
                <a:gd name="T10" fmla="*/ 6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6" y="0"/>
                  </a:moveTo>
                  <a:lnTo>
                    <a:pt x="6" y="0"/>
                  </a:lnTo>
                  <a:lnTo>
                    <a:pt x="0" y="4"/>
                  </a:lnTo>
                  <a:lnTo>
                    <a:pt x="0" y="4"/>
                  </a:lnTo>
                  <a:lnTo>
                    <a:pt x="2" y="4"/>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397"/>
            <p:cNvSpPr>
              <a:spLocks/>
            </p:cNvSpPr>
            <p:nvPr/>
          </p:nvSpPr>
          <p:spPr bwMode="auto">
            <a:xfrm>
              <a:off x="8619550" y="1635281"/>
              <a:ext cx="2033" cy="4065"/>
            </a:xfrm>
            <a:custGeom>
              <a:avLst/>
              <a:gdLst>
                <a:gd name="T0" fmla="*/ 1 w 1"/>
                <a:gd name="T1" fmla="*/ 0 h 2"/>
                <a:gd name="T2" fmla="*/ 0 w 1"/>
                <a:gd name="T3" fmla="*/ 0 h 2"/>
                <a:gd name="T4" fmla="*/ 0 w 1"/>
                <a:gd name="T5" fmla="*/ 2 h 2"/>
                <a:gd name="T6" fmla="*/ 0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lnTo>
                    <a:pt x="0" y="0"/>
                  </a:lnTo>
                  <a:lnTo>
                    <a:pt x="0" y="2"/>
                  </a:lnTo>
                  <a:lnTo>
                    <a:pt x="0" y="2"/>
                  </a:ln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398"/>
            <p:cNvSpPr>
              <a:spLocks/>
            </p:cNvSpPr>
            <p:nvPr/>
          </p:nvSpPr>
          <p:spPr bwMode="auto">
            <a:xfrm>
              <a:off x="8607355" y="1647477"/>
              <a:ext cx="8130" cy="12196"/>
            </a:xfrm>
            <a:custGeom>
              <a:avLst/>
              <a:gdLst>
                <a:gd name="T0" fmla="*/ 0 w 4"/>
                <a:gd name="T1" fmla="*/ 4 h 6"/>
                <a:gd name="T2" fmla="*/ 0 w 4"/>
                <a:gd name="T3" fmla="*/ 6 h 6"/>
                <a:gd name="T4" fmla="*/ 2 w 4"/>
                <a:gd name="T5" fmla="*/ 4 h 6"/>
                <a:gd name="T6" fmla="*/ 4 w 4"/>
                <a:gd name="T7" fmla="*/ 0 h 6"/>
                <a:gd name="T8" fmla="*/ 0 w 4"/>
                <a:gd name="T9" fmla="*/ 4 h 6"/>
              </a:gdLst>
              <a:ahLst/>
              <a:cxnLst>
                <a:cxn ang="0">
                  <a:pos x="T0" y="T1"/>
                </a:cxn>
                <a:cxn ang="0">
                  <a:pos x="T2" y="T3"/>
                </a:cxn>
                <a:cxn ang="0">
                  <a:pos x="T4" y="T5"/>
                </a:cxn>
                <a:cxn ang="0">
                  <a:pos x="T6" y="T7"/>
                </a:cxn>
                <a:cxn ang="0">
                  <a:pos x="T8" y="T9"/>
                </a:cxn>
              </a:cxnLst>
              <a:rect l="0" t="0" r="r" b="b"/>
              <a:pathLst>
                <a:path w="4" h="6">
                  <a:moveTo>
                    <a:pt x="0" y="4"/>
                  </a:moveTo>
                  <a:lnTo>
                    <a:pt x="0" y="6"/>
                  </a:lnTo>
                  <a:lnTo>
                    <a:pt x="2" y="4"/>
                  </a:lnTo>
                  <a:lnTo>
                    <a:pt x="4"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7" name="Rectangle 399"/>
            <p:cNvSpPr>
              <a:spLocks noChangeArrowheads="1"/>
            </p:cNvSpPr>
            <p:nvPr/>
          </p:nvSpPr>
          <p:spPr bwMode="auto">
            <a:xfrm>
              <a:off x="8607355" y="1647477"/>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400"/>
            <p:cNvSpPr>
              <a:spLocks/>
            </p:cNvSpPr>
            <p:nvPr/>
          </p:nvSpPr>
          <p:spPr bwMode="auto">
            <a:xfrm>
              <a:off x="8615485" y="1643412"/>
              <a:ext cx="0" cy="4065"/>
            </a:xfrm>
            <a:custGeom>
              <a:avLst/>
              <a:gdLst>
                <a:gd name="T0" fmla="*/ 0 h 2"/>
                <a:gd name="T1" fmla="*/ 2 h 2"/>
                <a:gd name="T2" fmla="*/ 2 h 2"/>
                <a:gd name="T3" fmla="*/ 2 h 2"/>
                <a:gd name="T4" fmla="*/ 0 h 2"/>
              </a:gdLst>
              <a:ahLst/>
              <a:cxnLst>
                <a:cxn ang="0">
                  <a:pos x="0" y="T0"/>
                </a:cxn>
                <a:cxn ang="0">
                  <a:pos x="0" y="T1"/>
                </a:cxn>
                <a:cxn ang="0">
                  <a:pos x="0" y="T2"/>
                </a:cxn>
                <a:cxn ang="0">
                  <a:pos x="0" y="T3"/>
                </a:cxn>
                <a:cxn ang="0">
                  <a:pos x="0" y="T4"/>
                </a:cxn>
              </a:cxnLst>
              <a:rect l="0" t="0" r="r" b="b"/>
              <a:pathLst>
                <a:path h="2">
                  <a:moveTo>
                    <a:pt x="0" y="0"/>
                  </a:moveTo>
                  <a:lnTo>
                    <a:pt x="0" y="2"/>
                  </a:lnTo>
                  <a:lnTo>
                    <a:pt x="0" y="2"/>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401"/>
            <p:cNvSpPr>
              <a:spLocks/>
            </p:cNvSpPr>
            <p:nvPr/>
          </p:nvSpPr>
          <p:spPr bwMode="auto">
            <a:xfrm>
              <a:off x="8607355" y="1647477"/>
              <a:ext cx="8130" cy="8130"/>
            </a:xfrm>
            <a:custGeom>
              <a:avLst/>
              <a:gdLst>
                <a:gd name="T0" fmla="*/ 4 w 4"/>
                <a:gd name="T1" fmla="*/ 0 h 4"/>
                <a:gd name="T2" fmla="*/ 4 w 4"/>
                <a:gd name="T3" fmla="*/ 0 h 4"/>
                <a:gd name="T4" fmla="*/ 0 w 4"/>
                <a:gd name="T5" fmla="*/ 4 h 4"/>
                <a:gd name="T6" fmla="*/ 4 w 4"/>
                <a:gd name="T7" fmla="*/ 0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4" y="0"/>
                  </a:lnTo>
                  <a:lnTo>
                    <a:pt x="0" y="4"/>
                  </a:lnTo>
                  <a:lnTo>
                    <a:pt x="4"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402"/>
            <p:cNvSpPr>
              <a:spLocks/>
            </p:cNvSpPr>
            <p:nvPr/>
          </p:nvSpPr>
          <p:spPr bwMode="auto">
            <a:xfrm>
              <a:off x="8637844" y="1635281"/>
              <a:ext cx="4065" cy="4065"/>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1" name="Rectangle 403"/>
            <p:cNvSpPr>
              <a:spLocks noChangeArrowheads="1"/>
            </p:cNvSpPr>
            <p:nvPr/>
          </p:nvSpPr>
          <p:spPr bwMode="auto">
            <a:xfrm>
              <a:off x="8656137"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404"/>
            <p:cNvSpPr>
              <a:spLocks/>
            </p:cNvSpPr>
            <p:nvPr/>
          </p:nvSpPr>
          <p:spPr bwMode="auto">
            <a:xfrm>
              <a:off x="8656137" y="1631216"/>
              <a:ext cx="4065" cy="406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405"/>
            <p:cNvSpPr>
              <a:spLocks/>
            </p:cNvSpPr>
            <p:nvPr/>
          </p:nvSpPr>
          <p:spPr bwMode="auto">
            <a:xfrm>
              <a:off x="8660203" y="1631216"/>
              <a:ext cx="0" cy="4065"/>
            </a:xfrm>
            <a:custGeom>
              <a:avLst/>
              <a:gdLst>
                <a:gd name="T0" fmla="*/ 0 h 2"/>
                <a:gd name="T1" fmla="*/ 0 h 2"/>
                <a:gd name="T2" fmla="*/ 0 h 2"/>
                <a:gd name="T3" fmla="*/ 2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407"/>
            <p:cNvSpPr>
              <a:spLocks/>
            </p:cNvSpPr>
            <p:nvPr/>
          </p:nvSpPr>
          <p:spPr bwMode="auto">
            <a:xfrm>
              <a:off x="8652073" y="1635282"/>
              <a:ext cx="8130" cy="8130"/>
            </a:xfrm>
            <a:custGeom>
              <a:avLst/>
              <a:gdLst>
                <a:gd name="T0" fmla="*/ 2 w 4"/>
                <a:gd name="T1" fmla="*/ 0 h 4"/>
                <a:gd name="T2" fmla="*/ 0 w 4"/>
                <a:gd name="T3" fmla="*/ 4 h 4"/>
                <a:gd name="T4" fmla="*/ 2 w 4"/>
                <a:gd name="T5" fmla="*/ 2 h 4"/>
                <a:gd name="T6" fmla="*/ 2 w 4"/>
                <a:gd name="T7" fmla="*/ 2 h 4"/>
                <a:gd name="T8" fmla="*/ 4 w 4"/>
                <a:gd name="T9" fmla="*/ 0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lnTo>
                    <a:pt x="0" y="4"/>
                  </a:lnTo>
                  <a:lnTo>
                    <a:pt x="2" y="2"/>
                  </a:lnTo>
                  <a:lnTo>
                    <a:pt x="2" y="2"/>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408"/>
            <p:cNvSpPr>
              <a:spLocks/>
            </p:cNvSpPr>
            <p:nvPr/>
          </p:nvSpPr>
          <p:spPr bwMode="auto">
            <a:xfrm>
              <a:off x="8652073" y="1635282"/>
              <a:ext cx="4065" cy="406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409"/>
            <p:cNvSpPr>
              <a:spLocks/>
            </p:cNvSpPr>
            <p:nvPr/>
          </p:nvSpPr>
          <p:spPr bwMode="auto">
            <a:xfrm>
              <a:off x="8656138" y="1631217"/>
              <a:ext cx="4065" cy="8130"/>
            </a:xfrm>
            <a:custGeom>
              <a:avLst/>
              <a:gdLst>
                <a:gd name="T0" fmla="*/ 0 w 2"/>
                <a:gd name="T1" fmla="*/ 4 h 4"/>
                <a:gd name="T2" fmla="*/ 2 w 2"/>
                <a:gd name="T3" fmla="*/ 0 h 4"/>
                <a:gd name="T4" fmla="*/ 2 w 2"/>
                <a:gd name="T5" fmla="*/ 2 h 4"/>
                <a:gd name="T6" fmla="*/ 0 w 2"/>
                <a:gd name="T7" fmla="*/ 4 h 4"/>
              </a:gdLst>
              <a:ahLst/>
              <a:cxnLst>
                <a:cxn ang="0">
                  <a:pos x="T0" y="T1"/>
                </a:cxn>
                <a:cxn ang="0">
                  <a:pos x="T2" y="T3"/>
                </a:cxn>
                <a:cxn ang="0">
                  <a:pos x="T4" y="T5"/>
                </a:cxn>
                <a:cxn ang="0">
                  <a:pos x="T6" y="T7"/>
                </a:cxn>
              </a:cxnLst>
              <a:rect l="0" t="0" r="r" b="b"/>
              <a:pathLst>
                <a:path w="2" h="4">
                  <a:moveTo>
                    <a:pt x="0" y="4"/>
                  </a:moveTo>
                  <a:lnTo>
                    <a:pt x="2" y="0"/>
                  </a:lnTo>
                  <a:lnTo>
                    <a:pt x="2"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410"/>
            <p:cNvSpPr>
              <a:spLocks/>
            </p:cNvSpPr>
            <p:nvPr/>
          </p:nvSpPr>
          <p:spPr bwMode="auto">
            <a:xfrm>
              <a:off x="8652073" y="1631217"/>
              <a:ext cx="4065" cy="4065"/>
            </a:xfrm>
            <a:custGeom>
              <a:avLst/>
              <a:gdLst>
                <a:gd name="T0" fmla="*/ 0 w 2"/>
                <a:gd name="T1" fmla="*/ 2 h 2"/>
                <a:gd name="T2" fmla="*/ 0 w 2"/>
                <a:gd name="T3" fmla="*/ 2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411"/>
            <p:cNvSpPr>
              <a:spLocks/>
            </p:cNvSpPr>
            <p:nvPr/>
          </p:nvSpPr>
          <p:spPr bwMode="auto">
            <a:xfrm>
              <a:off x="8652073" y="1631217"/>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412"/>
            <p:cNvSpPr>
              <a:spLocks/>
            </p:cNvSpPr>
            <p:nvPr/>
          </p:nvSpPr>
          <p:spPr bwMode="auto">
            <a:xfrm>
              <a:off x="8650041" y="1627151"/>
              <a:ext cx="6098" cy="8130"/>
            </a:xfrm>
            <a:custGeom>
              <a:avLst/>
              <a:gdLst>
                <a:gd name="T0" fmla="*/ 1 w 3"/>
                <a:gd name="T1" fmla="*/ 4 h 4"/>
                <a:gd name="T2" fmla="*/ 0 w 3"/>
                <a:gd name="T3" fmla="*/ 4 h 4"/>
                <a:gd name="T4" fmla="*/ 1 w 3"/>
                <a:gd name="T5" fmla="*/ 2 h 4"/>
                <a:gd name="T6" fmla="*/ 3 w 3"/>
                <a:gd name="T7" fmla="*/ 2 h 4"/>
                <a:gd name="T8" fmla="*/ 3 w 3"/>
                <a:gd name="T9" fmla="*/ 0 h 4"/>
                <a:gd name="T10" fmla="*/ 1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1" y="4"/>
                  </a:moveTo>
                  <a:lnTo>
                    <a:pt x="0" y="4"/>
                  </a:lnTo>
                  <a:lnTo>
                    <a:pt x="1" y="2"/>
                  </a:lnTo>
                  <a:lnTo>
                    <a:pt x="3" y="2"/>
                  </a:lnTo>
                  <a:lnTo>
                    <a:pt x="3" y="0"/>
                  </a:lnTo>
                  <a:lnTo>
                    <a:pt x="1"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413"/>
            <p:cNvSpPr>
              <a:spLocks/>
            </p:cNvSpPr>
            <p:nvPr/>
          </p:nvSpPr>
          <p:spPr bwMode="auto">
            <a:xfrm>
              <a:off x="8652073" y="1631217"/>
              <a:ext cx="4065" cy="4065"/>
            </a:xfrm>
            <a:custGeom>
              <a:avLst/>
              <a:gdLst>
                <a:gd name="T0" fmla="*/ 2 w 2"/>
                <a:gd name="T1" fmla="*/ 2 h 2"/>
                <a:gd name="T2" fmla="*/ 2 w 2"/>
                <a:gd name="T3" fmla="*/ 0 h 2"/>
                <a:gd name="T4" fmla="*/ 2 w 2"/>
                <a:gd name="T5" fmla="*/ 0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2"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414"/>
            <p:cNvSpPr>
              <a:spLocks/>
            </p:cNvSpPr>
            <p:nvPr/>
          </p:nvSpPr>
          <p:spPr bwMode="auto">
            <a:xfrm>
              <a:off x="8615486" y="1631217"/>
              <a:ext cx="14228" cy="12196"/>
            </a:xfrm>
            <a:custGeom>
              <a:avLst/>
              <a:gdLst>
                <a:gd name="T0" fmla="*/ 0 w 7"/>
                <a:gd name="T1" fmla="*/ 6 h 6"/>
                <a:gd name="T2" fmla="*/ 2 w 7"/>
                <a:gd name="T3" fmla="*/ 6 h 6"/>
                <a:gd name="T4" fmla="*/ 7 w 7"/>
                <a:gd name="T5" fmla="*/ 0 h 6"/>
                <a:gd name="T6" fmla="*/ 3 w 7"/>
                <a:gd name="T7" fmla="*/ 2 h 6"/>
                <a:gd name="T8" fmla="*/ 2 w 7"/>
                <a:gd name="T9" fmla="*/ 4 h 6"/>
                <a:gd name="T10" fmla="*/ 0 w 7"/>
                <a:gd name="T11" fmla="*/ 6 h 6"/>
              </a:gdLst>
              <a:ahLst/>
              <a:cxnLst>
                <a:cxn ang="0">
                  <a:pos x="T0" y="T1"/>
                </a:cxn>
                <a:cxn ang="0">
                  <a:pos x="T2" y="T3"/>
                </a:cxn>
                <a:cxn ang="0">
                  <a:pos x="T4" y="T5"/>
                </a:cxn>
                <a:cxn ang="0">
                  <a:pos x="T6" y="T7"/>
                </a:cxn>
                <a:cxn ang="0">
                  <a:pos x="T8" y="T9"/>
                </a:cxn>
                <a:cxn ang="0">
                  <a:pos x="T10" y="T11"/>
                </a:cxn>
              </a:cxnLst>
              <a:rect l="0" t="0" r="r" b="b"/>
              <a:pathLst>
                <a:path w="7" h="6">
                  <a:moveTo>
                    <a:pt x="0" y="6"/>
                  </a:moveTo>
                  <a:lnTo>
                    <a:pt x="2" y="6"/>
                  </a:lnTo>
                  <a:lnTo>
                    <a:pt x="7" y="0"/>
                  </a:lnTo>
                  <a:lnTo>
                    <a:pt x="3" y="2"/>
                  </a:lnTo>
                  <a:lnTo>
                    <a:pt x="2" y="4"/>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415"/>
            <p:cNvSpPr>
              <a:spLocks/>
            </p:cNvSpPr>
            <p:nvPr/>
          </p:nvSpPr>
          <p:spPr bwMode="auto">
            <a:xfrm>
              <a:off x="8650041" y="1643412"/>
              <a:ext cx="2033" cy="4065"/>
            </a:xfrm>
            <a:custGeom>
              <a:avLst/>
              <a:gdLst>
                <a:gd name="T0" fmla="*/ 1 w 1"/>
                <a:gd name="T1" fmla="*/ 0 h 2"/>
                <a:gd name="T2" fmla="*/ 0 w 1"/>
                <a:gd name="T3" fmla="*/ 0 h 2"/>
                <a:gd name="T4" fmla="*/ 0 w 1"/>
                <a:gd name="T5" fmla="*/ 2 h 2"/>
                <a:gd name="T6" fmla="*/ 0 w 1"/>
                <a:gd name="T7" fmla="*/ 2 h 2"/>
                <a:gd name="T8" fmla="*/ 1 w 1"/>
                <a:gd name="T9" fmla="*/ 2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lnTo>
                    <a:pt x="0" y="0"/>
                  </a:lnTo>
                  <a:lnTo>
                    <a:pt x="0" y="2"/>
                  </a:lnTo>
                  <a:lnTo>
                    <a:pt x="0" y="2"/>
                  </a:lnTo>
                  <a:lnTo>
                    <a:pt x="1" y="2"/>
                  </a:ln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416"/>
            <p:cNvSpPr>
              <a:spLocks/>
            </p:cNvSpPr>
            <p:nvPr/>
          </p:nvSpPr>
          <p:spPr bwMode="auto">
            <a:xfrm>
              <a:off x="8645975" y="1639347"/>
              <a:ext cx="6098" cy="8130"/>
            </a:xfrm>
            <a:custGeom>
              <a:avLst/>
              <a:gdLst>
                <a:gd name="T0" fmla="*/ 3 w 3"/>
                <a:gd name="T1" fmla="*/ 0 h 4"/>
                <a:gd name="T2" fmla="*/ 2 w 3"/>
                <a:gd name="T3" fmla="*/ 2 h 4"/>
                <a:gd name="T4" fmla="*/ 0 w 3"/>
                <a:gd name="T5" fmla="*/ 4 h 4"/>
                <a:gd name="T6" fmla="*/ 2 w 3"/>
                <a:gd name="T7" fmla="*/ 2 h 4"/>
                <a:gd name="T8" fmla="*/ 3 w 3"/>
                <a:gd name="T9" fmla="*/ 0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lnTo>
                    <a:pt x="2" y="2"/>
                  </a:lnTo>
                  <a:lnTo>
                    <a:pt x="0" y="4"/>
                  </a:lnTo>
                  <a:lnTo>
                    <a:pt x="2" y="2"/>
                  </a:lnTo>
                  <a:lnTo>
                    <a:pt x="3"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417"/>
            <p:cNvSpPr>
              <a:spLocks/>
            </p:cNvSpPr>
            <p:nvPr/>
          </p:nvSpPr>
          <p:spPr bwMode="auto">
            <a:xfrm>
              <a:off x="8650041" y="1635282"/>
              <a:ext cx="6098" cy="8130"/>
            </a:xfrm>
            <a:custGeom>
              <a:avLst/>
              <a:gdLst>
                <a:gd name="T0" fmla="*/ 3 w 3"/>
                <a:gd name="T1" fmla="*/ 0 h 4"/>
                <a:gd name="T2" fmla="*/ 1 w 3"/>
                <a:gd name="T3" fmla="*/ 2 h 4"/>
                <a:gd name="T4" fmla="*/ 0 w 3"/>
                <a:gd name="T5" fmla="*/ 4 h 4"/>
                <a:gd name="T6" fmla="*/ 1 w 3"/>
                <a:gd name="T7" fmla="*/ 4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lnTo>
                    <a:pt x="1" y="2"/>
                  </a:lnTo>
                  <a:lnTo>
                    <a:pt x="0" y="4"/>
                  </a:lnTo>
                  <a:lnTo>
                    <a:pt x="1" y="4"/>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418"/>
            <p:cNvSpPr>
              <a:spLocks/>
            </p:cNvSpPr>
            <p:nvPr/>
          </p:nvSpPr>
          <p:spPr bwMode="auto">
            <a:xfrm>
              <a:off x="8645975" y="1643412"/>
              <a:ext cx="4065" cy="4065"/>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419"/>
            <p:cNvSpPr>
              <a:spLocks/>
            </p:cNvSpPr>
            <p:nvPr/>
          </p:nvSpPr>
          <p:spPr bwMode="auto">
            <a:xfrm>
              <a:off x="8641910" y="1639347"/>
              <a:ext cx="8130" cy="12196"/>
            </a:xfrm>
            <a:custGeom>
              <a:avLst/>
              <a:gdLst>
                <a:gd name="T0" fmla="*/ 4 w 4"/>
                <a:gd name="T1" fmla="*/ 0 h 6"/>
                <a:gd name="T2" fmla="*/ 2 w 4"/>
                <a:gd name="T3" fmla="*/ 2 h 6"/>
                <a:gd name="T4" fmla="*/ 0 w 4"/>
                <a:gd name="T5" fmla="*/ 6 h 6"/>
                <a:gd name="T6" fmla="*/ 2 w 4"/>
                <a:gd name="T7" fmla="*/ 4 h 6"/>
                <a:gd name="T8" fmla="*/ 4 w 4"/>
                <a:gd name="T9" fmla="*/ 2 h 6"/>
                <a:gd name="T10" fmla="*/ 4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4" y="0"/>
                  </a:moveTo>
                  <a:lnTo>
                    <a:pt x="2" y="2"/>
                  </a:lnTo>
                  <a:lnTo>
                    <a:pt x="0" y="6"/>
                  </a:lnTo>
                  <a:lnTo>
                    <a:pt x="2" y="4"/>
                  </a:lnTo>
                  <a:lnTo>
                    <a:pt x="4"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420"/>
            <p:cNvSpPr>
              <a:spLocks/>
            </p:cNvSpPr>
            <p:nvPr/>
          </p:nvSpPr>
          <p:spPr bwMode="auto">
            <a:xfrm>
              <a:off x="8650041" y="1647478"/>
              <a:ext cx="2033"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lnTo>
                    <a:pt x="0" y="0"/>
                  </a:lnTo>
                  <a:lnTo>
                    <a:pt x="0" y="0"/>
                  </a:lnTo>
                  <a:lnTo>
                    <a:pt x="1"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421"/>
            <p:cNvSpPr>
              <a:spLocks/>
            </p:cNvSpPr>
            <p:nvPr/>
          </p:nvSpPr>
          <p:spPr bwMode="auto">
            <a:xfrm>
              <a:off x="8650041" y="1643412"/>
              <a:ext cx="6098" cy="4065"/>
            </a:xfrm>
            <a:custGeom>
              <a:avLst/>
              <a:gdLst>
                <a:gd name="T0" fmla="*/ 0 w 3"/>
                <a:gd name="T1" fmla="*/ 2 h 2"/>
                <a:gd name="T2" fmla="*/ 3 w 3"/>
                <a:gd name="T3" fmla="*/ 0 h 2"/>
                <a:gd name="T4" fmla="*/ 1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3" y="0"/>
                  </a:lnTo>
                  <a:lnTo>
                    <a:pt x="1"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422"/>
            <p:cNvSpPr>
              <a:spLocks/>
            </p:cNvSpPr>
            <p:nvPr/>
          </p:nvSpPr>
          <p:spPr bwMode="auto">
            <a:xfrm>
              <a:off x="8652073" y="1643412"/>
              <a:ext cx="8130" cy="8130"/>
            </a:xfrm>
            <a:custGeom>
              <a:avLst/>
              <a:gdLst>
                <a:gd name="T0" fmla="*/ 4 w 4"/>
                <a:gd name="T1" fmla="*/ 0 h 4"/>
                <a:gd name="T2" fmla="*/ 2 w 4"/>
                <a:gd name="T3" fmla="*/ 2 h 4"/>
                <a:gd name="T4" fmla="*/ 0 w 4"/>
                <a:gd name="T5" fmla="*/ 4 h 4"/>
                <a:gd name="T6" fmla="*/ 2 w 4"/>
                <a:gd name="T7" fmla="*/ 2 h 4"/>
                <a:gd name="T8" fmla="*/ 4 w 4"/>
                <a:gd name="T9" fmla="*/ 2 h 4"/>
                <a:gd name="T10" fmla="*/ 4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4" y="0"/>
                  </a:moveTo>
                  <a:lnTo>
                    <a:pt x="2" y="2"/>
                  </a:lnTo>
                  <a:lnTo>
                    <a:pt x="0" y="4"/>
                  </a:lnTo>
                  <a:lnTo>
                    <a:pt x="2" y="2"/>
                  </a:lnTo>
                  <a:lnTo>
                    <a:pt x="4"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423"/>
            <p:cNvSpPr>
              <a:spLocks/>
            </p:cNvSpPr>
            <p:nvPr/>
          </p:nvSpPr>
          <p:spPr bwMode="auto">
            <a:xfrm>
              <a:off x="8641910" y="1643412"/>
              <a:ext cx="4065" cy="8130"/>
            </a:xfrm>
            <a:custGeom>
              <a:avLst/>
              <a:gdLst>
                <a:gd name="T0" fmla="*/ 0 w 2"/>
                <a:gd name="T1" fmla="*/ 2 h 4"/>
                <a:gd name="T2" fmla="*/ 0 w 2"/>
                <a:gd name="T3" fmla="*/ 4 h 4"/>
                <a:gd name="T4" fmla="*/ 0 w 2"/>
                <a:gd name="T5" fmla="*/ 4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0" y="4"/>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1" name="Rectangle 424"/>
            <p:cNvSpPr>
              <a:spLocks noChangeArrowheads="1"/>
            </p:cNvSpPr>
            <p:nvPr/>
          </p:nvSpPr>
          <p:spPr bwMode="auto">
            <a:xfrm>
              <a:off x="8656138"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2" name="Rectangle 425"/>
            <p:cNvSpPr>
              <a:spLocks noChangeArrowheads="1"/>
            </p:cNvSpPr>
            <p:nvPr/>
          </p:nvSpPr>
          <p:spPr bwMode="auto">
            <a:xfrm>
              <a:off x="8611421" y="1647478"/>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426"/>
            <p:cNvSpPr>
              <a:spLocks/>
            </p:cNvSpPr>
            <p:nvPr/>
          </p:nvSpPr>
          <p:spPr bwMode="auto">
            <a:xfrm>
              <a:off x="8625649" y="1639347"/>
              <a:ext cx="12196" cy="12196"/>
            </a:xfrm>
            <a:custGeom>
              <a:avLst/>
              <a:gdLst>
                <a:gd name="T0" fmla="*/ 6 w 6"/>
                <a:gd name="T1" fmla="*/ 0 h 6"/>
                <a:gd name="T2" fmla="*/ 6 w 6"/>
                <a:gd name="T3" fmla="*/ 0 h 6"/>
                <a:gd name="T4" fmla="*/ 2 w 6"/>
                <a:gd name="T5" fmla="*/ 0 h 6"/>
                <a:gd name="T6" fmla="*/ 0 w 6"/>
                <a:gd name="T7" fmla="*/ 6 h 6"/>
                <a:gd name="T8" fmla="*/ 4 w 6"/>
                <a:gd name="T9" fmla="*/ 4 h 6"/>
                <a:gd name="T10" fmla="*/ 6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6" y="0"/>
                  </a:moveTo>
                  <a:lnTo>
                    <a:pt x="6" y="0"/>
                  </a:lnTo>
                  <a:lnTo>
                    <a:pt x="2" y="0"/>
                  </a:lnTo>
                  <a:lnTo>
                    <a:pt x="0" y="6"/>
                  </a:lnTo>
                  <a:lnTo>
                    <a:pt x="4" y="4"/>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427"/>
            <p:cNvSpPr>
              <a:spLocks/>
            </p:cNvSpPr>
            <p:nvPr/>
          </p:nvSpPr>
          <p:spPr bwMode="auto">
            <a:xfrm>
              <a:off x="8629714" y="1635282"/>
              <a:ext cx="12196" cy="4065"/>
            </a:xfrm>
            <a:custGeom>
              <a:avLst/>
              <a:gdLst>
                <a:gd name="T0" fmla="*/ 6 w 6"/>
                <a:gd name="T1" fmla="*/ 0 h 2"/>
                <a:gd name="T2" fmla="*/ 6 w 6"/>
                <a:gd name="T3" fmla="*/ 0 h 2"/>
                <a:gd name="T4" fmla="*/ 2 w 6"/>
                <a:gd name="T5" fmla="*/ 2 h 2"/>
                <a:gd name="T6" fmla="*/ 0 w 6"/>
                <a:gd name="T7" fmla="*/ 2 h 2"/>
                <a:gd name="T8" fmla="*/ 4 w 6"/>
                <a:gd name="T9" fmla="*/ 2 h 2"/>
                <a:gd name="T10" fmla="*/ 6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6" y="0"/>
                  </a:moveTo>
                  <a:lnTo>
                    <a:pt x="6" y="0"/>
                  </a:lnTo>
                  <a:lnTo>
                    <a:pt x="2" y="2"/>
                  </a:lnTo>
                  <a:lnTo>
                    <a:pt x="0" y="2"/>
                  </a:lnTo>
                  <a:lnTo>
                    <a:pt x="4" y="2"/>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428"/>
            <p:cNvSpPr>
              <a:spLocks/>
            </p:cNvSpPr>
            <p:nvPr/>
          </p:nvSpPr>
          <p:spPr bwMode="auto">
            <a:xfrm>
              <a:off x="8625649" y="1639347"/>
              <a:ext cx="4065" cy="4065"/>
            </a:xfrm>
            <a:custGeom>
              <a:avLst/>
              <a:gdLst>
                <a:gd name="T0" fmla="*/ 2 w 2"/>
                <a:gd name="T1" fmla="*/ 0 h 2"/>
                <a:gd name="T2" fmla="*/ 2 w 2"/>
                <a:gd name="T3" fmla="*/ 0 h 2"/>
                <a:gd name="T4" fmla="*/ 0 w 2"/>
                <a:gd name="T5" fmla="*/ 2 h 2"/>
                <a:gd name="T6" fmla="*/ 2 w 2"/>
                <a:gd name="T7" fmla="*/ 2 h 2"/>
                <a:gd name="T8" fmla="*/ 2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429"/>
            <p:cNvSpPr>
              <a:spLocks/>
            </p:cNvSpPr>
            <p:nvPr/>
          </p:nvSpPr>
          <p:spPr bwMode="auto">
            <a:xfrm>
              <a:off x="8641910" y="1639347"/>
              <a:ext cx="4065" cy="4065"/>
            </a:xfrm>
            <a:custGeom>
              <a:avLst/>
              <a:gdLst>
                <a:gd name="T0" fmla="*/ 0 w 2"/>
                <a:gd name="T1" fmla="*/ 2 h 2"/>
                <a:gd name="T2" fmla="*/ 0 w 2"/>
                <a:gd name="T3" fmla="*/ 2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7" name="Rectangle 430"/>
            <p:cNvSpPr>
              <a:spLocks noChangeArrowheads="1"/>
            </p:cNvSpPr>
            <p:nvPr/>
          </p:nvSpPr>
          <p:spPr bwMode="auto">
            <a:xfrm>
              <a:off x="8629714" y="1639347"/>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431"/>
            <p:cNvSpPr>
              <a:spLocks/>
            </p:cNvSpPr>
            <p:nvPr/>
          </p:nvSpPr>
          <p:spPr bwMode="auto">
            <a:xfrm>
              <a:off x="8625649" y="1647478"/>
              <a:ext cx="8130" cy="8130"/>
            </a:xfrm>
            <a:custGeom>
              <a:avLst/>
              <a:gdLst>
                <a:gd name="T0" fmla="*/ 0 w 4"/>
                <a:gd name="T1" fmla="*/ 2 h 4"/>
                <a:gd name="T2" fmla="*/ 0 w 4"/>
                <a:gd name="T3" fmla="*/ 4 h 4"/>
                <a:gd name="T4" fmla="*/ 2 w 4"/>
                <a:gd name="T5" fmla="*/ 2 h 4"/>
                <a:gd name="T6" fmla="*/ 4 w 4"/>
                <a:gd name="T7" fmla="*/ 0 h 4"/>
                <a:gd name="T8" fmla="*/ 0 w 4"/>
                <a:gd name="T9" fmla="*/ 2 h 4"/>
              </a:gdLst>
              <a:ahLst/>
              <a:cxnLst>
                <a:cxn ang="0">
                  <a:pos x="T0" y="T1"/>
                </a:cxn>
                <a:cxn ang="0">
                  <a:pos x="T2" y="T3"/>
                </a:cxn>
                <a:cxn ang="0">
                  <a:pos x="T4" y="T5"/>
                </a:cxn>
                <a:cxn ang="0">
                  <a:pos x="T6" y="T7"/>
                </a:cxn>
                <a:cxn ang="0">
                  <a:pos x="T8" y="T9"/>
                </a:cxn>
              </a:cxnLst>
              <a:rect l="0" t="0" r="r" b="b"/>
              <a:pathLst>
                <a:path w="4" h="4">
                  <a:moveTo>
                    <a:pt x="0" y="2"/>
                  </a:moveTo>
                  <a:lnTo>
                    <a:pt x="0" y="4"/>
                  </a:lnTo>
                  <a:lnTo>
                    <a:pt x="2" y="2"/>
                  </a:lnTo>
                  <a:lnTo>
                    <a:pt x="4"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432"/>
            <p:cNvSpPr>
              <a:spLocks/>
            </p:cNvSpPr>
            <p:nvPr/>
          </p:nvSpPr>
          <p:spPr bwMode="auto">
            <a:xfrm>
              <a:off x="8633780" y="1639347"/>
              <a:ext cx="8130" cy="8130"/>
            </a:xfrm>
            <a:custGeom>
              <a:avLst/>
              <a:gdLst>
                <a:gd name="T0" fmla="*/ 4 w 4"/>
                <a:gd name="T1" fmla="*/ 0 h 4"/>
                <a:gd name="T2" fmla="*/ 2 w 4"/>
                <a:gd name="T3" fmla="*/ 0 h 4"/>
                <a:gd name="T4" fmla="*/ 2 w 4"/>
                <a:gd name="T5" fmla="*/ 0 h 4"/>
                <a:gd name="T6" fmla="*/ 0 w 4"/>
                <a:gd name="T7" fmla="*/ 4 h 4"/>
                <a:gd name="T8" fmla="*/ 4 w 4"/>
                <a:gd name="T9" fmla="*/ 2 h 4"/>
                <a:gd name="T10" fmla="*/ 4 w 4"/>
                <a:gd name="T11" fmla="*/ 2 h 4"/>
                <a:gd name="T12" fmla="*/ 4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0"/>
                  </a:moveTo>
                  <a:lnTo>
                    <a:pt x="2" y="0"/>
                  </a:lnTo>
                  <a:lnTo>
                    <a:pt x="2" y="0"/>
                  </a:lnTo>
                  <a:lnTo>
                    <a:pt x="0" y="4"/>
                  </a:lnTo>
                  <a:lnTo>
                    <a:pt x="4" y="2"/>
                  </a:lnTo>
                  <a:lnTo>
                    <a:pt x="4"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433"/>
            <p:cNvSpPr>
              <a:spLocks/>
            </p:cNvSpPr>
            <p:nvPr/>
          </p:nvSpPr>
          <p:spPr bwMode="auto">
            <a:xfrm>
              <a:off x="8629714" y="1647478"/>
              <a:ext cx="4065" cy="4065"/>
            </a:xfrm>
            <a:custGeom>
              <a:avLst/>
              <a:gdLst>
                <a:gd name="T0" fmla="*/ 2 w 2"/>
                <a:gd name="T1" fmla="*/ 0 h 2"/>
                <a:gd name="T2" fmla="*/ 0 w 2"/>
                <a:gd name="T3" fmla="*/ 2 h 2"/>
                <a:gd name="T4" fmla="*/ 2 w 2"/>
                <a:gd name="T5" fmla="*/ 0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2"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1" name="Rectangle 434"/>
            <p:cNvSpPr>
              <a:spLocks noChangeArrowheads="1"/>
            </p:cNvSpPr>
            <p:nvPr/>
          </p:nvSpPr>
          <p:spPr bwMode="auto">
            <a:xfrm>
              <a:off x="8641910" y="164341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435"/>
            <p:cNvSpPr>
              <a:spLocks/>
            </p:cNvSpPr>
            <p:nvPr/>
          </p:nvSpPr>
          <p:spPr bwMode="auto">
            <a:xfrm>
              <a:off x="8633780" y="1643412"/>
              <a:ext cx="8130" cy="4065"/>
            </a:xfrm>
            <a:custGeom>
              <a:avLst/>
              <a:gdLst>
                <a:gd name="T0" fmla="*/ 0 w 4"/>
                <a:gd name="T1" fmla="*/ 2 h 2"/>
                <a:gd name="T2" fmla="*/ 4 w 4"/>
                <a:gd name="T3" fmla="*/ 0 h 2"/>
                <a:gd name="T4" fmla="*/ 0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436"/>
            <p:cNvSpPr>
              <a:spLocks/>
            </p:cNvSpPr>
            <p:nvPr/>
          </p:nvSpPr>
          <p:spPr bwMode="auto">
            <a:xfrm>
              <a:off x="8629714" y="1639347"/>
              <a:ext cx="4065" cy="0"/>
            </a:xfrm>
            <a:custGeom>
              <a:avLst/>
              <a:gdLst>
                <a:gd name="T0" fmla="*/ 2 w 2"/>
                <a:gd name="T1" fmla="*/ 0 w 2"/>
                <a:gd name="T2" fmla="*/ 0 w 2"/>
                <a:gd name="T3" fmla="*/ 0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0" y="0"/>
                  </a:lnTo>
                  <a:lnTo>
                    <a:pt x="0" y="0"/>
                  </a:ln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4" name="Rectangle 437"/>
            <p:cNvSpPr>
              <a:spLocks noChangeArrowheads="1"/>
            </p:cNvSpPr>
            <p:nvPr/>
          </p:nvSpPr>
          <p:spPr bwMode="auto">
            <a:xfrm>
              <a:off x="8637845"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438"/>
            <p:cNvSpPr>
              <a:spLocks/>
            </p:cNvSpPr>
            <p:nvPr/>
          </p:nvSpPr>
          <p:spPr bwMode="auto">
            <a:xfrm>
              <a:off x="8637845" y="1635282"/>
              <a:ext cx="4065" cy="4065"/>
            </a:xfrm>
            <a:custGeom>
              <a:avLst/>
              <a:gdLst>
                <a:gd name="T0" fmla="*/ 0 w 2"/>
                <a:gd name="T1" fmla="*/ 2 h 2"/>
                <a:gd name="T2" fmla="*/ 2 w 2"/>
                <a:gd name="T3" fmla="*/ 0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439"/>
            <p:cNvSpPr>
              <a:spLocks/>
            </p:cNvSpPr>
            <p:nvPr/>
          </p:nvSpPr>
          <p:spPr bwMode="auto">
            <a:xfrm>
              <a:off x="8629714" y="1639347"/>
              <a:ext cx="406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440"/>
            <p:cNvSpPr>
              <a:spLocks/>
            </p:cNvSpPr>
            <p:nvPr/>
          </p:nvSpPr>
          <p:spPr bwMode="auto">
            <a:xfrm>
              <a:off x="8633780" y="1639347"/>
              <a:ext cx="4065" cy="8130"/>
            </a:xfrm>
            <a:custGeom>
              <a:avLst/>
              <a:gdLst>
                <a:gd name="T0" fmla="*/ 0 w 2"/>
                <a:gd name="T1" fmla="*/ 4 h 4"/>
                <a:gd name="T2" fmla="*/ 2 w 2"/>
                <a:gd name="T3" fmla="*/ 0 h 4"/>
                <a:gd name="T4" fmla="*/ 0 w 2"/>
                <a:gd name="T5" fmla="*/ 4 h 4"/>
                <a:gd name="T6" fmla="*/ 0 w 2"/>
                <a:gd name="T7" fmla="*/ 4 h 4"/>
              </a:gdLst>
              <a:ahLst/>
              <a:cxnLst>
                <a:cxn ang="0">
                  <a:pos x="T0" y="T1"/>
                </a:cxn>
                <a:cxn ang="0">
                  <a:pos x="T2" y="T3"/>
                </a:cxn>
                <a:cxn ang="0">
                  <a:pos x="T4" y="T5"/>
                </a:cxn>
                <a:cxn ang="0">
                  <a:pos x="T6" y="T7"/>
                </a:cxn>
              </a:cxnLst>
              <a:rect l="0" t="0" r="r" b="b"/>
              <a:pathLst>
                <a:path w="2" h="4">
                  <a:moveTo>
                    <a:pt x="0" y="4"/>
                  </a:moveTo>
                  <a:lnTo>
                    <a:pt x="2"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441"/>
            <p:cNvSpPr>
              <a:spLocks/>
            </p:cNvSpPr>
            <p:nvPr/>
          </p:nvSpPr>
          <p:spPr bwMode="auto">
            <a:xfrm>
              <a:off x="8633780" y="1635282"/>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9" name="Rectangle 442"/>
            <p:cNvSpPr>
              <a:spLocks noChangeArrowheads="1"/>
            </p:cNvSpPr>
            <p:nvPr/>
          </p:nvSpPr>
          <p:spPr bwMode="auto">
            <a:xfrm>
              <a:off x="8629714" y="1639347"/>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0" name="Rectangle 443"/>
            <p:cNvSpPr>
              <a:spLocks noChangeArrowheads="1"/>
            </p:cNvSpPr>
            <p:nvPr/>
          </p:nvSpPr>
          <p:spPr bwMode="auto">
            <a:xfrm>
              <a:off x="8633780" y="163934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1" name="Rectangle 444"/>
            <p:cNvSpPr>
              <a:spLocks noChangeArrowheads="1"/>
            </p:cNvSpPr>
            <p:nvPr/>
          </p:nvSpPr>
          <p:spPr bwMode="auto">
            <a:xfrm>
              <a:off x="8656138" y="1627151"/>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445"/>
            <p:cNvSpPr>
              <a:spLocks/>
            </p:cNvSpPr>
            <p:nvPr/>
          </p:nvSpPr>
          <p:spPr bwMode="auto">
            <a:xfrm>
              <a:off x="8633780" y="1631217"/>
              <a:ext cx="8130" cy="8130"/>
            </a:xfrm>
            <a:custGeom>
              <a:avLst/>
              <a:gdLst>
                <a:gd name="T0" fmla="*/ 0 w 4"/>
                <a:gd name="T1" fmla="*/ 4 h 4"/>
                <a:gd name="T2" fmla="*/ 4 w 4"/>
                <a:gd name="T3" fmla="*/ 2 h 4"/>
                <a:gd name="T4" fmla="*/ 4 w 4"/>
                <a:gd name="T5" fmla="*/ 0 h 4"/>
                <a:gd name="T6" fmla="*/ 0 w 4"/>
                <a:gd name="T7" fmla="*/ 2 h 4"/>
                <a:gd name="T8" fmla="*/ 0 w 4"/>
                <a:gd name="T9" fmla="*/ 4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4" y="2"/>
                  </a:lnTo>
                  <a:lnTo>
                    <a:pt x="4" y="0"/>
                  </a:lnTo>
                  <a:lnTo>
                    <a:pt x="0"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446"/>
            <p:cNvSpPr>
              <a:spLocks/>
            </p:cNvSpPr>
            <p:nvPr/>
          </p:nvSpPr>
          <p:spPr bwMode="auto">
            <a:xfrm>
              <a:off x="8641910" y="1623086"/>
              <a:ext cx="4065" cy="8130"/>
            </a:xfrm>
            <a:custGeom>
              <a:avLst/>
              <a:gdLst>
                <a:gd name="T0" fmla="*/ 2 w 2"/>
                <a:gd name="T1" fmla="*/ 2 h 4"/>
                <a:gd name="T2" fmla="*/ 2 w 2"/>
                <a:gd name="T3" fmla="*/ 0 h 4"/>
                <a:gd name="T4" fmla="*/ 0 w 2"/>
                <a:gd name="T5" fmla="*/ 4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2" y="0"/>
                  </a:lnTo>
                  <a:lnTo>
                    <a:pt x="0" y="4"/>
                  </a:lnTo>
                  <a:lnTo>
                    <a:pt x="0"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447"/>
            <p:cNvSpPr>
              <a:spLocks/>
            </p:cNvSpPr>
            <p:nvPr/>
          </p:nvSpPr>
          <p:spPr bwMode="auto">
            <a:xfrm>
              <a:off x="8633780" y="1627151"/>
              <a:ext cx="8130" cy="8130"/>
            </a:xfrm>
            <a:custGeom>
              <a:avLst/>
              <a:gdLst>
                <a:gd name="T0" fmla="*/ 0 w 4"/>
                <a:gd name="T1" fmla="*/ 4 h 4"/>
                <a:gd name="T2" fmla="*/ 0 w 4"/>
                <a:gd name="T3" fmla="*/ 4 h 4"/>
                <a:gd name="T4" fmla="*/ 4 w 4"/>
                <a:gd name="T5" fmla="*/ 2 h 4"/>
                <a:gd name="T6" fmla="*/ 4 w 4"/>
                <a:gd name="T7" fmla="*/ 0 h 4"/>
                <a:gd name="T8" fmla="*/ 0 w 4"/>
                <a:gd name="T9" fmla="*/ 4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0" y="4"/>
                  </a:lnTo>
                  <a:lnTo>
                    <a:pt x="4" y="2"/>
                  </a:lnTo>
                  <a:lnTo>
                    <a:pt x="4"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448"/>
            <p:cNvSpPr>
              <a:spLocks/>
            </p:cNvSpPr>
            <p:nvPr/>
          </p:nvSpPr>
          <p:spPr bwMode="auto">
            <a:xfrm>
              <a:off x="8637845" y="1621053"/>
              <a:ext cx="4065" cy="6098"/>
            </a:xfrm>
            <a:custGeom>
              <a:avLst/>
              <a:gdLst>
                <a:gd name="T0" fmla="*/ 2 w 2"/>
                <a:gd name="T1" fmla="*/ 0 h 3"/>
                <a:gd name="T2" fmla="*/ 0 w 2"/>
                <a:gd name="T3" fmla="*/ 3 h 3"/>
                <a:gd name="T4" fmla="*/ 2 w 2"/>
                <a:gd name="T5" fmla="*/ 1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2" y="1"/>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449"/>
            <p:cNvSpPr>
              <a:spLocks/>
            </p:cNvSpPr>
            <p:nvPr/>
          </p:nvSpPr>
          <p:spPr bwMode="auto">
            <a:xfrm>
              <a:off x="8619551" y="1627151"/>
              <a:ext cx="18294" cy="16261"/>
            </a:xfrm>
            <a:custGeom>
              <a:avLst/>
              <a:gdLst>
                <a:gd name="T0" fmla="*/ 5 w 9"/>
                <a:gd name="T1" fmla="*/ 6 h 8"/>
                <a:gd name="T2" fmla="*/ 7 w 9"/>
                <a:gd name="T3" fmla="*/ 6 h 8"/>
                <a:gd name="T4" fmla="*/ 7 w 9"/>
                <a:gd name="T5" fmla="*/ 4 h 8"/>
                <a:gd name="T6" fmla="*/ 9 w 9"/>
                <a:gd name="T7" fmla="*/ 0 h 8"/>
                <a:gd name="T8" fmla="*/ 5 w 9"/>
                <a:gd name="T9" fmla="*/ 2 h 8"/>
                <a:gd name="T10" fmla="*/ 0 w 9"/>
                <a:gd name="T11" fmla="*/ 8 h 8"/>
                <a:gd name="T12" fmla="*/ 5 w 9"/>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5" y="6"/>
                  </a:moveTo>
                  <a:lnTo>
                    <a:pt x="7" y="6"/>
                  </a:lnTo>
                  <a:lnTo>
                    <a:pt x="7" y="4"/>
                  </a:lnTo>
                  <a:lnTo>
                    <a:pt x="9" y="0"/>
                  </a:lnTo>
                  <a:lnTo>
                    <a:pt x="5" y="2"/>
                  </a:lnTo>
                  <a:lnTo>
                    <a:pt x="0" y="8"/>
                  </a:lnTo>
                  <a:lnTo>
                    <a:pt x="5"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450"/>
            <p:cNvSpPr>
              <a:spLocks/>
            </p:cNvSpPr>
            <p:nvPr/>
          </p:nvSpPr>
          <p:spPr bwMode="auto">
            <a:xfrm>
              <a:off x="8633780" y="1631217"/>
              <a:ext cx="8130" cy="4065"/>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451"/>
            <p:cNvSpPr>
              <a:spLocks/>
            </p:cNvSpPr>
            <p:nvPr/>
          </p:nvSpPr>
          <p:spPr bwMode="auto">
            <a:xfrm>
              <a:off x="8633780" y="1623086"/>
              <a:ext cx="8130" cy="12196"/>
            </a:xfrm>
            <a:custGeom>
              <a:avLst/>
              <a:gdLst>
                <a:gd name="T0" fmla="*/ 2 w 4"/>
                <a:gd name="T1" fmla="*/ 2 h 6"/>
                <a:gd name="T2" fmla="*/ 0 w 4"/>
                <a:gd name="T3" fmla="*/ 6 h 6"/>
                <a:gd name="T4" fmla="*/ 4 w 4"/>
                <a:gd name="T5" fmla="*/ 2 h 6"/>
                <a:gd name="T6" fmla="*/ 4 w 4"/>
                <a:gd name="T7" fmla="*/ 0 h 6"/>
                <a:gd name="T8" fmla="*/ 2 w 4"/>
                <a:gd name="T9" fmla="*/ 2 h 6"/>
              </a:gdLst>
              <a:ahLst/>
              <a:cxnLst>
                <a:cxn ang="0">
                  <a:pos x="T0" y="T1"/>
                </a:cxn>
                <a:cxn ang="0">
                  <a:pos x="T2" y="T3"/>
                </a:cxn>
                <a:cxn ang="0">
                  <a:pos x="T4" y="T5"/>
                </a:cxn>
                <a:cxn ang="0">
                  <a:pos x="T6" y="T7"/>
                </a:cxn>
                <a:cxn ang="0">
                  <a:pos x="T8" y="T9"/>
                </a:cxn>
              </a:cxnLst>
              <a:rect l="0" t="0" r="r" b="b"/>
              <a:pathLst>
                <a:path w="4" h="6">
                  <a:moveTo>
                    <a:pt x="2" y="2"/>
                  </a:moveTo>
                  <a:lnTo>
                    <a:pt x="0" y="6"/>
                  </a:lnTo>
                  <a:lnTo>
                    <a:pt x="4" y="2"/>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9" name="Rectangle 452"/>
            <p:cNvSpPr>
              <a:spLocks noChangeArrowheads="1"/>
            </p:cNvSpPr>
            <p:nvPr/>
          </p:nvSpPr>
          <p:spPr bwMode="auto">
            <a:xfrm>
              <a:off x="8641910" y="1623086"/>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453"/>
            <p:cNvSpPr>
              <a:spLocks/>
            </p:cNvSpPr>
            <p:nvPr/>
          </p:nvSpPr>
          <p:spPr bwMode="auto">
            <a:xfrm>
              <a:off x="8629714" y="1621053"/>
              <a:ext cx="12196" cy="10163"/>
            </a:xfrm>
            <a:custGeom>
              <a:avLst/>
              <a:gdLst>
                <a:gd name="T0" fmla="*/ 6 w 6"/>
                <a:gd name="T1" fmla="*/ 0 h 5"/>
                <a:gd name="T2" fmla="*/ 6 w 6"/>
                <a:gd name="T3" fmla="*/ 0 h 5"/>
                <a:gd name="T4" fmla="*/ 4 w 6"/>
                <a:gd name="T5" fmla="*/ 0 h 5"/>
                <a:gd name="T6" fmla="*/ 0 w 6"/>
                <a:gd name="T7" fmla="*/ 5 h 5"/>
                <a:gd name="T8" fmla="*/ 4 w 6"/>
                <a:gd name="T9" fmla="*/ 3 h 5"/>
                <a:gd name="T10" fmla="*/ 6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6" y="0"/>
                  </a:moveTo>
                  <a:lnTo>
                    <a:pt x="6" y="0"/>
                  </a:lnTo>
                  <a:lnTo>
                    <a:pt x="4" y="0"/>
                  </a:lnTo>
                  <a:lnTo>
                    <a:pt x="0" y="5"/>
                  </a:lnTo>
                  <a:lnTo>
                    <a:pt x="4" y="3"/>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1" name="Rectangle 454"/>
            <p:cNvSpPr>
              <a:spLocks noChangeArrowheads="1"/>
            </p:cNvSpPr>
            <p:nvPr/>
          </p:nvSpPr>
          <p:spPr bwMode="auto">
            <a:xfrm>
              <a:off x="8641910" y="1616988"/>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455"/>
            <p:cNvSpPr>
              <a:spLocks/>
            </p:cNvSpPr>
            <p:nvPr/>
          </p:nvSpPr>
          <p:spPr bwMode="auto">
            <a:xfrm>
              <a:off x="8641910" y="1604792"/>
              <a:ext cx="14228" cy="18294"/>
            </a:xfrm>
            <a:custGeom>
              <a:avLst/>
              <a:gdLst>
                <a:gd name="T0" fmla="*/ 0 w 7"/>
                <a:gd name="T1" fmla="*/ 9 h 9"/>
                <a:gd name="T2" fmla="*/ 0 w 7"/>
                <a:gd name="T3" fmla="*/ 9 h 9"/>
                <a:gd name="T4" fmla="*/ 7 w 7"/>
                <a:gd name="T5" fmla="*/ 0 h 9"/>
                <a:gd name="T6" fmla="*/ 0 w 7"/>
                <a:gd name="T7" fmla="*/ 6 h 9"/>
                <a:gd name="T8" fmla="*/ 0 w 7"/>
                <a:gd name="T9" fmla="*/ 8 h 9"/>
                <a:gd name="T10" fmla="*/ 0 w 7"/>
                <a:gd name="T11" fmla="*/ 9 h 9"/>
              </a:gdLst>
              <a:ahLst/>
              <a:cxnLst>
                <a:cxn ang="0">
                  <a:pos x="T0" y="T1"/>
                </a:cxn>
                <a:cxn ang="0">
                  <a:pos x="T2" y="T3"/>
                </a:cxn>
                <a:cxn ang="0">
                  <a:pos x="T4" y="T5"/>
                </a:cxn>
                <a:cxn ang="0">
                  <a:pos x="T6" y="T7"/>
                </a:cxn>
                <a:cxn ang="0">
                  <a:pos x="T8" y="T9"/>
                </a:cxn>
                <a:cxn ang="0">
                  <a:pos x="T10" y="T11"/>
                </a:cxn>
              </a:cxnLst>
              <a:rect l="0" t="0" r="r" b="b"/>
              <a:pathLst>
                <a:path w="7" h="9">
                  <a:moveTo>
                    <a:pt x="0" y="9"/>
                  </a:moveTo>
                  <a:lnTo>
                    <a:pt x="0" y="9"/>
                  </a:lnTo>
                  <a:lnTo>
                    <a:pt x="7" y="0"/>
                  </a:lnTo>
                  <a:lnTo>
                    <a:pt x="0" y="6"/>
                  </a:lnTo>
                  <a:lnTo>
                    <a:pt x="0" y="8"/>
                  </a:lnTo>
                  <a:lnTo>
                    <a:pt x="0"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456"/>
            <p:cNvSpPr>
              <a:spLocks/>
            </p:cNvSpPr>
            <p:nvPr/>
          </p:nvSpPr>
          <p:spPr bwMode="auto">
            <a:xfrm>
              <a:off x="8645975" y="1639347"/>
              <a:ext cx="4065" cy="406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457"/>
            <p:cNvSpPr>
              <a:spLocks/>
            </p:cNvSpPr>
            <p:nvPr/>
          </p:nvSpPr>
          <p:spPr bwMode="auto">
            <a:xfrm>
              <a:off x="8645975" y="1635282"/>
              <a:ext cx="4065" cy="4065"/>
            </a:xfrm>
            <a:custGeom>
              <a:avLst/>
              <a:gdLst>
                <a:gd name="T0" fmla="*/ 0 w 2"/>
                <a:gd name="T1" fmla="*/ 2 h 2"/>
                <a:gd name="T2" fmla="*/ 2 w 2"/>
                <a:gd name="T3" fmla="*/ 2 h 2"/>
                <a:gd name="T4" fmla="*/ 2 w 2"/>
                <a:gd name="T5" fmla="*/ 0 h 2"/>
                <a:gd name="T6" fmla="*/ 2 w 2"/>
                <a:gd name="T7" fmla="*/ 0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2"/>
                  </a:lnTo>
                  <a:lnTo>
                    <a:pt x="2" y="0"/>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458"/>
            <p:cNvSpPr>
              <a:spLocks/>
            </p:cNvSpPr>
            <p:nvPr/>
          </p:nvSpPr>
          <p:spPr bwMode="auto">
            <a:xfrm>
              <a:off x="8650041" y="1631217"/>
              <a:ext cx="2033" cy="8130"/>
            </a:xfrm>
            <a:custGeom>
              <a:avLst/>
              <a:gdLst>
                <a:gd name="T0" fmla="*/ 1 w 1"/>
                <a:gd name="T1" fmla="*/ 2 h 4"/>
                <a:gd name="T2" fmla="*/ 1 w 1"/>
                <a:gd name="T3" fmla="*/ 0 h 4"/>
                <a:gd name="T4" fmla="*/ 0 w 1"/>
                <a:gd name="T5" fmla="*/ 2 h 4"/>
                <a:gd name="T6" fmla="*/ 0 w 1"/>
                <a:gd name="T7" fmla="*/ 4 h 4"/>
                <a:gd name="T8" fmla="*/ 1 w 1"/>
                <a:gd name="T9" fmla="*/ 2 h 4"/>
              </a:gdLst>
              <a:ahLst/>
              <a:cxnLst>
                <a:cxn ang="0">
                  <a:pos x="T0" y="T1"/>
                </a:cxn>
                <a:cxn ang="0">
                  <a:pos x="T2" y="T3"/>
                </a:cxn>
                <a:cxn ang="0">
                  <a:pos x="T4" y="T5"/>
                </a:cxn>
                <a:cxn ang="0">
                  <a:pos x="T6" y="T7"/>
                </a:cxn>
                <a:cxn ang="0">
                  <a:pos x="T8" y="T9"/>
                </a:cxn>
              </a:cxnLst>
              <a:rect l="0" t="0" r="r" b="b"/>
              <a:pathLst>
                <a:path w="1" h="4">
                  <a:moveTo>
                    <a:pt x="1" y="2"/>
                  </a:moveTo>
                  <a:lnTo>
                    <a:pt x="1" y="0"/>
                  </a:lnTo>
                  <a:lnTo>
                    <a:pt x="0" y="2"/>
                  </a:lnTo>
                  <a:lnTo>
                    <a:pt x="0" y="4"/>
                  </a:ln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459"/>
            <p:cNvSpPr>
              <a:spLocks/>
            </p:cNvSpPr>
            <p:nvPr/>
          </p:nvSpPr>
          <p:spPr bwMode="auto">
            <a:xfrm>
              <a:off x="8650041" y="1635282"/>
              <a:ext cx="2033" cy="4065"/>
            </a:xfrm>
            <a:custGeom>
              <a:avLst/>
              <a:gdLst>
                <a:gd name="T0" fmla="*/ 0 w 1"/>
                <a:gd name="T1" fmla="*/ 2 h 2"/>
                <a:gd name="T2" fmla="*/ 1 w 1"/>
                <a:gd name="T3" fmla="*/ 2 h 2"/>
                <a:gd name="T4" fmla="*/ 1 w 1"/>
                <a:gd name="T5" fmla="*/ 0 h 2"/>
                <a:gd name="T6" fmla="*/ 0 w 1"/>
                <a:gd name="T7" fmla="*/ 2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lnTo>
                    <a:pt x="1" y="2"/>
                  </a:lnTo>
                  <a:lnTo>
                    <a:pt x="1"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460"/>
            <p:cNvSpPr>
              <a:spLocks/>
            </p:cNvSpPr>
            <p:nvPr/>
          </p:nvSpPr>
          <p:spPr bwMode="auto">
            <a:xfrm>
              <a:off x="8645975" y="1635282"/>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461"/>
            <p:cNvSpPr>
              <a:spLocks/>
            </p:cNvSpPr>
            <p:nvPr/>
          </p:nvSpPr>
          <p:spPr bwMode="auto">
            <a:xfrm>
              <a:off x="8641910" y="1627151"/>
              <a:ext cx="4065" cy="8130"/>
            </a:xfrm>
            <a:custGeom>
              <a:avLst/>
              <a:gdLst>
                <a:gd name="T0" fmla="*/ 0 w 2"/>
                <a:gd name="T1" fmla="*/ 4 h 4"/>
                <a:gd name="T2" fmla="*/ 0 w 2"/>
                <a:gd name="T3" fmla="*/ 4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4"/>
                  </a:lnTo>
                  <a:lnTo>
                    <a:pt x="2"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462"/>
            <p:cNvSpPr>
              <a:spLocks/>
            </p:cNvSpPr>
            <p:nvPr/>
          </p:nvSpPr>
          <p:spPr bwMode="auto">
            <a:xfrm>
              <a:off x="8641910" y="1623086"/>
              <a:ext cx="8130" cy="12196"/>
            </a:xfrm>
            <a:custGeom>
              <a:avLst/>
              <a:gdLst>
                <a:gd name="T0" fmla="*/ 0 w 4"/>
                <a:gd name="T1" fmla="*/ 6 h 6"/>
                <a:gd name="T2" fmla="*/ 4 w 4"/>
                <a:gd name="T3" fmla="*/ 0 h 6"/>
                <a:gd name="T4" fmla="*/ 2 w 4"/>
                <a:gd name="T5" fmla="*/ 2 h 6"/>
                <a:gd name="T6" fmla="*/ 0 w 4"/>
                <a:gd name="T7" fmla="*/ 6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lnTo>
                    <a:pt x="4" y="0"/>
                  </a:lnTo>
                  <a:lnTo>
                    <a:pt x="2" y="2"/>
                  </a:lnTo>
                  <a:lnTo>
                    <a:pt x="0" y="6"/>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0" name="Rectangle 463"/>
            <p:cNvSpPr>
              <a:spLocks noChangeArrowheads="1"/>
            </p:cNvSpPr>
            <p:nvPr/>
          </p:nvSpPr>
          <p:spPr bwMode="auto">
            <a:xfrm>
              <a:off x="8641910" y="163528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464"/>
            <p:cNvSpPr>
              <a:spLocks/>
            </p:cNvSpPr>
            <p:nvPr/>
          </p:nvSpPr>
          <p:spPr bwMode="auto">
            <a:xfrm>
              <a:off x="8641910" y="1635282"/>
              <a:ext cx="4065" cy="8130"/>
            </a:xfrm>
            <a:custGeom>
              <a:avLst/>
              <a:gdLst>
                <a:gd name="T0" fmla="*/ 0 w 2"/>
                <a:gd name="T1" fmla="*/ 4 h 4"/>
                <a:gd name="T2" fmla="*/ 2 w 2"/>
                <a:gd name="T3" fmla="*/ 2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2"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465"/>
            <p:cNvSpPr>
              <a:spLocks/>
            </p:cNvSpPr>
            <p:nvPr/>
          </p:nvSpPr>
          <p:spPr bwMode="auto">
            <a:xfrm>
              <a:off x="8641910" y="1631217"/>
              <a:ext cx="8130" cy="8130"/>
            </a:xfrm>
            <a:custGeom>
              <a:avLst/>
              <a:gdLst>
                <a:gd name="T0" fmla="*/ 0 w 4"/>
                <a:gd name="T1" fmla="*/ 4 h 4"/>
                <a:gd name="T2" fmla="*/ 2 w 4"/>
                <a:gd name="T3" fmla="*/ 2 h 4"/>
                <a:gd name="T4" fmla="*/ 4 w 4"/>
                <a:gd name="T5" fmla="*/ 0 h 4"/>
                <a:gd name="T6" fmla="*/ 0 w 4"/>
                <a:gd name="T7" fmla="*/ 2 h 4"/>
                <a:gd name="T8" fmla="*/ 0 w 4"/>
                <a:gd name="T9" fmla="*/ 2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2" y="2"/>
                  </a:lnTo>
                  <a:lnTo>
                    <a:pt x="4" y="0"/>
                  </a:lnTo>
                  <a:lnTo>
                    <a:pt x="0" y="2"/>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3" name="Rectangle 466"/>
            <p:cNvSpPr>
              <a:spLocks noChangeArrowheads="1"/>
            </p:cNvSpPr>
            <p:nvPr/>
          </p:nvSpPr>
          <p:spPr bwMode="auto">
            <a:xfrm>
              <a:off x="8585636" y="165630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467"/>
            <p:cNvSpPr>
              <a:spLocks/>
            </p:cNvSpPr>
            <p:nvPr/>
          </p:nvSpPr>
          <p:spPr bwMode="auto">
            <a:xfrm>
              <a:off x="8575473" y="1660370"/>
              <a:ext cx="6098" cy="6098"/>
            </a:xfrm>
            <a:custGeom>
              <a:avLst/>
              <a:gdLst>
                <a:gd name="T0" fmla="*/ 0 w 2"/>
                <a:gd name="T1" fmla="*/ 1 h 2"/>
                <a:gd name="T2" fmla="*/ 1 w 2"/>
                <a:gd name="T3" fmla="*/ 2 h 2"/>
                <a:gd name="T4" fmla="*/ 2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0" y="1"/>
                    <a:pt x="0" y="2"/>
                    <a:pt x="1" y="2"/>
                  </a:cubicBezTo>
                  <a:cubicBezTo>
                    <a:pt x="2" y="0"/>
                    <a:pt x="2" y="0"/>
                    <a:pt x="2"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468"/>
            <p:cNvSpPr>
              <a:spLocks/>
            </p:cNvSpPr>
            <p:nvPr/>
          </p:nvSpPr>
          <p:spPr bwMode="auto">
            <a:xfrm>
              <a:off x="8698533" y="1565476"/>
              <a:ext cx="8130" cy="8130"/>
            </a:xfrm>
            <a:custGeom>
              <a:avLst/>
              <a:gdLst>
                <a:gd name="T0" fmla="*/ 2 w 4"/>
                <a:gd name="T1" fmla="*/ 2 h 4"/>
                <a:gd name="T2" fmla="*/ 4 w 4"/>
                <a:gd name="T3" fmla="*/ 0 h 4"/>
                <a:gd name="T4" fmla="*/ 2 w 4"/>
                <a:gd name="T5" fmla="*/ 2 h 4"/>
                <a:gd name="T6" fmla="*/ 0 w 4"/>
                <a:gd name="T7" fmla="*/ 4 h 4"/>
                <a:gd name="T8" fmla="*/ 0 w 4"/>
                <a:gd name="T9" fmla="*/ 4 h 4"/>
                <a:gd name="T10" fmla="*/ 2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2" y="2"/>
                  </a:moveTo>
                  <a:lnTo>
                    <a:pt x="4" y="0"/>
                  </a:lnTo>
                  <a:lnTo>
                    <a:pt x="2" y="2"/>
                  </a:lnTo>
                  <a:lnTo>
                    <a:pt x="0" y="4"/>
                  </a:lnTo>
                  <a:lnTo>
                    <a:pt x="0"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469"/>
            <p:cNvSpPr>
              <a:spLocks/>
            </p:cNvSpPr>
            <p:nvPr/>
          </p:nvSpPr>
          <p:spPr bwMode="auto">
            <a:xfrm>
              <a:off x="8702598" y="1565476"/>
              <a:ext cx="8130" cy="12196"/>
            </a:xfrm>
            <a:custGeom>
              <a:avLst/>
              <a:gdLst>
                <a:gd name="T0" fmla="*/ 0 w 4"/>
                <a:gd name="T1" fmla="*/ 6 h 6"/>
                <a:gd name="T2" fmla="*/ 4 w 4"/>
                <a:gd name="T3" fmla="*/ 0 h 6"/>
                <a:gd name="T4" fmla="*/ 2 w 4"/>
                <a:gd name="T5" fmla="*/ 2 h 6"/>
                <a:gd name="T6" fmla="*/ 0 w 4"/>
                <a:gd name="T7" fmla="*/ 6 h 6"/>
              </a:gdLst>
              <a:ahLst/>
              <a:cxnLst>
                <a:cxn ang="0">
                  <a:pos x="T0" y="T1"/>
                </a:cxn>
                <a:cxn ang="0">
                  <a:pos x="T2" y="T3"/>
                </a:cxn>
                <a:cxn ang="0">
                  <a:pos x="T4" y="T5"/>
                </a:cxn>
                <a:cxn ang="0">
                  <a:pos x="T6" y="T7"/>
                </a:cxn>
              </a:cxnLst>
              <a:rect l="0" t="0" r="r" b="b"/>
              <a:pathLst>
                <a:path w="4" h="6">
                  <a:moveTo>
                    <a:pt x="0" y="6"/>
                  </a:moveTo>
                  <a:lnTo>
                    <a:pt x="4" y="0"/>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470"/>
            <p:cNvSpPr>
              <a:spLocks/>
            </p:cNvSpPr>
            <p:nvPr/>
          </p:nvSpPr>
          <p:spPr bwMode="auto">
            <a:xfrm>
              <a:off x="8702598" y="1569541"/>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471"/>
            <p:cNvSpPr>
              <a:spLocks/>
            </p:cNvSpPr>
            <p:nvPr/>
          </p:nvSpPr>
          <p:spPr bwMode="auto">
            <a:xfrm>
              <a:off x="8706663" y="1561411"/>
              <a:ext cx="8130" cy="8130"/>
            </a:xfrm>
            <a:custGeom>
              <a:avLst/>
              <a:gdLst>
                <a:gd name="T0" fmla="*/ 1 w 2"/>
                <a:gd name="T1" fmla="*/ 1 h 2"/>
                <a:gd name="T2" fmla="*/ 2 w 2"/>
                <a:gd name="T3" fmla="*/ 1 h 2"/>
                <a:gd name="T4" fmla="*/ 2 w 2"/>
                <a:gd name="T5" fmla="*/ 0 h 2"/>
                <a:gd name="T6" fmla="*/ 0 w 2"/>
                <a:gd name="T7" fmla="*/ 2 h 2"/>
                <a:gd name="T8" fmla="*/ 0 w 2"/>
                <a:gd name="T9" fmla="*/ 2 h 2"/>
                <a:gd name="T10" fmla="*/ 1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1" y="1"/>
                  </a:moveTo>
                  <a:cubicBezTo>
                    <a:pt x="2" y="1"/>
                    <a:pt x="2" y="1"/>
                    <a:pt x="2" y="1"/>
                  </a:cubicBezTo>
                  <a:cubicBezTo>
                    <a:pt x="2" y="0"/>
                    <a:pt x="2" y="0"/>
                    <a:pt x="2" y="0"/>
                  </a:cubicBezTo>
                  <a:cubicBezTo>
                    <a:pt x="0" y="2"/>
                    <a:pt x="0" y="2"/>
                    <a:pt x="0" y="2"/>
                  </a:cubicBezTo>
                  <a:cubicBezTo>
                    <a:pt x="0" y="2"/>
                    <a:pt x="0" y="2"/>
                    <a:pt x="0" y="2"/>
                  </a:cubicBezTo>
                  <a:lnTo>
                    <a:pt x="1"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472"/>
            <p:cNvSpPr>
              <a:spLocks/>
            </p:cNvSpPr>
            <p:nvPr/>
          </p:nvSpPr>
          <p:spPr bwMode="auto">
            <a:xfrm>
              <a:off x="8702598" y="1565476"/>
              <a:ext cx="4065" cy="4065"/>
            </a:xfrm>
            <a:custGeom>
              <a:avLst/>
              <a:gdLst>
                <a:gd name="T0" fmla="*/ 2 w 2"/>
                <a:gd name="T1" fmla="*/ 0 h 2"/>
                <a:gd name="T2" fmla="*/ 2 w 2"/>
                <a:gd name="T3" fmla="*/ 0 h 2"/>
                <a:gd name="T4" fmla="*/ 2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2"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0" name="Rectangle 473"/>
            <p:cNvSpPr>
              <a:spLocks noChangeArrowheads="1"/>
            </p:cNvSpPr>
            <p:nvPr/>
          </p:nvSpPr>
          <p:spPr bwMode="auto">
            <a:xfrm>
              <a:off x="8688370" y="157767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1" name="Rectangle 474"/>
            <p:cNvSpPr>
              <a:spLocks noChangeArrowheads="1"/>
            </p:cNvSpPr>
            <p:nvPr/>
          </p:nvSpPr>
          <p:spPr bwMode="auto">
            <a:xfrm>
              <a:off x="8698533" y="15736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475"/>
            <p:cNvSpPr>
              <a:spLocks/>
            </p:cNvSpPr>
            <p:nvPr/>
          </p:nvSpPr>
          <p:spPr bwMode="auto">
            <a:xfrm>
              <a:off x="8684304" y="1577672"/>
              <a:ext cx="4065" cy="6098"/>
            </a:xfrm>
            <a:custGeom>
              <a:avLst/>
              <a:gdLst>
                <a:gd name="T0" fmla="*/ 0 w 2"/>
                <a:gd name="T1" fmla="*/ 3 h 3"/>
                <a:gd name="T2" fmla="*/ 0 w 2"/>
                <a:gd name="T3" fmla="*/ 1 h 3"/>
                <a:gd name="T4" fmla="*/ 2 w 2"/>
                <a:gd name="T5" fmla="*/ 0 h 3"/>
                <a:gd name="T6" fmla="*/ 2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0" y="1"/>
                  </a:lnTo>
                  <a:lnTo>
                    <a:pt x="2" y="0"/>
                  </a:lnTo>
                  <a:lnTo>
                    <a:pt x="2" y="0"/>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476"/>
            <p:cNvSpPr>
              <a:spLocks/>
            </p:cNvSpPr>
            <p:nvPr/>
          </p:nvSpPr>
          <p:spPr bwMode="auto">
            <a:xfrm>
              <a:off x="8688370" y="1573606"/>
              <a:ext cx="6098" cy="6098"/>
            </a:xfrm>
            <a:custGeom>
              <a:avLst/>
              <a:gdLst>
                <a:gd name="T0" fmla="*/ 2 w 3"/>
                <a:gd name="T1" fmla="*/ 2 h 3"/>
                <a:gd name="T2" fmla="*/ 3 w 3"/>
                <a:gd name="T3" fmla="*/ 0 h 3"/>
                <a:gd name="T4" fmla="*/ 0 w 3"/>
                <a:gd name="T5" fmla="*/ 2 h 3"/>
                <a:gd name="T6" fmla="*/ 0 w 3"/>
                <a:gd name="T7" fmla="*/ 3 h 3"/>
                <a:gd name="T8" fmla="*/ 2 w 3"/>
                <a:gd name="T9" fmla="*/ 2 h 3"/>
              </a:gdLst>
              <a:ahLst/>
              <a:cxnLst>
                <a:cxn ang="0">
                  <a:pos x="T0" y="T1"/>
                </a:cxn>
                <a:cxn ang="0">
                  <a:pos x="T2" y="T3"/>
                </a:cxn>
                <a:cxn ang="0">
                  <a:pos x="T4" y="T5"/>
                </a:cxn>
                <a:cxn ang="0">
                  <a:pos x="T6" y="T7"/>
                </a:cxn>
                <a:cxn ang="0">
                  <a:pos x="T8" y="T9"/>
                </a:cxn>
              </a:cxnLst>
              <a:rect l="0" t="0" r="r" b="b"/>
              <a:pathLst>
                <a:path w="3" h="3">
                  <a:moveTo>
                    <a:pt x="2" y="2"/>
                  </a:moveTo>
                  <a:lnTo>
                    <a:pt x="3" y="0"/>
                  </a:lnTo>
                  <a:lnTo>
                    <a:pt x="0" y="2"/>
                  </a:lnTo>
                  <a:lnTo>
                    <a:pt x="0" y="3"/>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477"/>
            <p:cNvSpPr>
              <a:spLocks/>
            </p:cNvSpPr>
            <p:nvPr/>
          </p:nvSpPr>
          <p:spPr bwMode="auto">
            <a:xfrm>
              <a:off x="8692435" y="1573606"/>
              <a:ext cx="6098" cy="4065"/>
            </a:xfrm>
            <a:custGeom>
              <a:avLst/>
              <a:gdLst>
                <a:gd name="T0" fmla="*/ 1 w 3"/>
                <a:gd name="T1" fmla="*/ 2 h 2"/>
                <a:gd name="T2" fmla="*/ 3 w 3"/>
                <a:gd name="T3" fmla="*/ 0 h 2"/>
                <a:gd name="T4" fmla="*/ 3 w 3"/>
                <a:gd name="T5" fmla="*/ 0 h 2"/>
                <a:gd name="T6" fmla="*/ 1 w 3"/>
                <a:gd name="T7" fmla="*/ 0 h 2"/>
                <a:gd name="T8" fmla="*/ 0 w 3"/>
                <a:gd name="T9" fmla="*/ 2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lnTo>
                    <a:pt x="3" y="0"/>
                  </a:lnTo>
                  <a:lnTo>
                    <a:pt x="3" y="0"/>
                  </a:lnTo>
                  <a:lnTo>
                    <a:pt x="1" y="0"/>
                  </a:lnTo>
                  <a:lnTo>
                    <a:pt x="0" y="2"/>
                  </a:ln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478"/>
            <p:cNvSpPr>
              <a:spLocks/>
            </p:cNvSpPr>
            <p:nvPr/>
          </p:nvSpPr>
          <p:spPr bwMode="auto">
            <a:xfrm>
              <a:off x="8684304" y="1577672"/>
              <a:ext cx="4065" cy="2033"/>
            </a:xfrm>
            <a:custGeom>
              <a:avLst/>
              <a:gdLst>
                <a:gd name="T0" fmla="*/ 2 w 2"/>
                <a:gd name="T1" fmla="*/ 1 h 1"/>
                <a:gd name="T2" fmla="*/ 2 w 2"/>
                <a:gd name="T3" fmla="*/ 0 h 1"/>
                <a:gd name="T4" fmla="*/ 2 w 2"/>
                <a:gd name="T5" fmla="*/ 0 h 1"/>
                <a:gd name="T6" fmla="*/ 0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2" y="0"/>
                  </a:lnTo>
                  <a:lnTo>
                    <a:pt x="2" y="0"/>
                  </a:lnTo>
                  <a:lnTo>
                    <a:pt x="0" y="1"/>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479"/>
            <p:cNvSpPr>
              <a:spLocks/>
            </p:cNvSpPr>
            <p:nvPr/>
          </p:nvSpPr>
          <p:spPr bwMode="auto">
            <a:xfrm>
              <a:off x="8714794" y="1577672"/>
              <a:ext cx="12196" cy="10163"/>
            </a:xfrm>
            <a:custGeom>
              <a:avLst/>
              <a:gdLst>
                <a:gd name="T0" fmla="*/ 6 w 6"/>
                <a:gd name="T1" fmla="*/ 0 h 5"/>
                <a:gd name="T2" fmla="*/ 6 w 6"/>
                <a:gd name="T3" fmla="*/ 0 h 5"/>
                <a:gd name="T4" fmla="*/ 0 w 6"/>
                <a:gd name="T5" fmla="*/ 5 h 5"/>
                <a:gd name="T6" fmla="*/ 4 w 6"/>
                <a:gd name="T7" fmla="*/ 3 h 5"/>
                <a:gd name="T8" fmla="*/ 6 w 6"/>
                <a:gd name="T9" fmla="*/ 0 h 5"/>
              </a:gdLst>
              <a:ahLst/>
              <a:cxnLst>
                <a:cxn ang="0">
                  <a:pos x="T0" y="T1"/>
                </a:cxn>
                <a:cxn ang="0">
                  <a:pos x="T2" y="T3"/>
                </a:cxn>
                <a:cxn ang="0">
                  <a:pos x="T4" y="T5"/>
                </a:cxn>
                <a:cxn ang="0">
                  <a:pos x="T6" y="T7"/>
                </a:cxn>
                <a:cxn ang="0">
                  <a:pos x="T8" y="T9"/>
                </a:cxn>
              </a:cxnLst>
              <a:rect l="0" t="0" r="r" b="b"/>
              <a:pathLst>
                <a:path w="6" h="5">
                  <a:moveTo>
                    <a:pt x="6" y="0"/>
                  </a:moveTo>
                  <a:lnTo>
                    <a:pt x="6" y="0"/>
                  </a:lnTo>
                  <a:lnTo>
                    <a:pt x="0" y="5"/>
                  </a:lnTo>
                  <a:lnTo>
                    <a:pt x="4" y="3"/>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480"/>
            <p:cNvSpPr>
              <a:spLocks/>
            </p:cNvSpPr>
            <p:nvPr/>
          </p:nvSpPr>
          <p:spPr bwMode="auto">
            <a:xfrm>
              <a:off x="8710728" y="1587835"/>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481"/>
            <p:cNvSpPr>
              <a:spLocks/>
            </p:cNvSpPr>
            <p:nvPr/>
          </p:nvSpPr>
          <p:spPr bwMode="auto">
            <a:xfrm>
              <a:off x="8680239" y="1583769"/>
              <a:ext cx="12196" cy="20326"/>
            </a:xfrm>
            <a:custGeom>
              <a:avLst/>
              <a:gdLst>
                <a:gd name="T0" fmla="*/ 0 w 6"/>
                <a:gd name="T1" fmla="*/ 6 h 10"/>
                <a:gd name="T2" fmla="*/ 0 w 6"/>
                <a:gd name="T3" fmla="*/ 8 h 10"/>
                <a:gd name="T4" fmla="*/ 0 w 6"/>
                <a:gd name="T5" fmla="*/ 10 h 10"/>
                <a:gd name="T6" fmla="*/ 0 w 6"/>
                <a:gd name="T7" fmla="*/ 10 h 10"/>
                <a:gd name="T8" fmla="*/ 0 w 6"/>
                <a:gd name="T9" fmla="*/ 10 h 10"/>
                <a:gd name="T10" fmla="*/ 6 w 6"/>
                <a:gd name="T11" fmla="*/ 2 h 10"/>
                <a:gd name="T12" fmla="*/ 6 w 6"/>
                <a:gd name="T13" fmla="*/ 0 h 10"/>
                <a:gd name="T14" fmla="*/ 0 w 6"/>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0">
                  <a:moveTo>
                    <a:pt x="0" y="6"/>
                  </a:moveTo>
                  <a:lnTo>
                    <a:pt x="0" y="8"/>
                  </a:lnTo>
                  <a:lnTo>
                    <a:pt x="0" y="10"/>
                  </a:lnTo>
                  <a:lnTo>
                    <a:pt x="0" y="10"/>
                  </a:lnTo>
                  <a:lnTo>
                    <a:pt x="0" y="10"/>
                  </a:lnTo>
                  <a:lnTo>
                    <a:pt x="6" y="2"/>
                  </a:lnTo>
                  <a:lnTo>
                    <a:pt x="6"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482"/>
            <p:cNvSpPr>
              <a:spLocks/>
            </p:cNvSpPr>
            <p:nvPr/>
          </p:nvSpPr>
          <p:spPr bwMode="auto">
            <a:xfrm>
              <a:off x="8694467" y="1569541"/>
              <a:ext cx="12196" cy="14228"/>
            </a:xfrm>
            <a:custGeom>
              <a:avLst/>
              <a:gdLst>
                <a:gd name="T0" fmla="*/ 4 w 6"/>
                <a:gd name="T1" fmla="*/ 0 h 7"/>
                <a:gd name="T2" fmla="*/ 4 w 6"/>
                <a:gd name="T3" fmla="*/ 0 h 7"/>
                <a:gd name="T4" fmla="*/ 0 w 6"/>
                <a:gd name="T5" fmla="*/ 7 h 7"/>
                <a:gd name="T6" fmla="*/ 4 w 6"/>
                <a:gd name="T7" fmla="*/ 4 h 7"/>
                <a:gd name="T8" fmla="*/ 6 w 6"/>
                <a:gd name="T9" fmla="*/ 0 h 7"/>
                <a:gd name="T10" fmla="*/ 4 w 6"/>
                <a:gd name="T11" fmla="*/ 0 h 7"/>
              </a:gdLst>
              <a:ahLst/>
              <a:cxnLst>
                <a:cxn ang="0">
                  <a:pos x="T0" y="T1"/>
                </a:cxn>
                <a:cxn ang="0">
                  <a:pos x="T2" y="T3"/>
                </a:cxn>
                <a:cxn ang="0">
                  <a:pos x="T4" y="T5"/>
                </a:cxn>
                <a:cxn ang="0">
                  <a:pos x="T6" y="T7"/>
                </a:cxn>
                <a:cxn ang="0">
                  <a:pos x="T8" y="T9"/>
                </a:cxn>
                <a:cxn ang="0">
                  <a:pos x="T10" y="T11"/>
                </a:cxn>
              </a:cxnLst>
              <a:rect l="0" t="0" r="r" b="b"/>
              <a:pathLst>
                <a:path w="6" h="7">
                  <a:moveTo>
                    <a:pt x="4" y="0"/>
                  </a:moveTo>
                  <a:lnTo>
                    <a:pt x="4" y="0"/>
                  </a:lnTo>
                  <a:lnTo>
                    <a:pt x="0" y="7"/>
                  </a:lnTo>
                  <a:lnTo>
                    <a:pt x="4" y="4"/>
                  </a:lnTo>
                  <a:lnTo>
                    <a:pt x="6" y="0"/>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483"/>
            <p:cNvSpPr>
              <a:spLocks/>
            </p:cNvSpPr>
            <p:nvPr/>
          </p:nvSpPr>
          <p:spPr bwMode="auto">
            <a:xfrm>
              <a:off x="8726989" y="1577672"/>
              <a:ext cx="2033" cy="0"/>
            </a:xfrm>
            <a:custGeom>
              <a:avLst/>
              <a:gdLst>
                <a:gd name="T0" fmla="*/ 1 w 1"/>
                <a:gd name="T1" fmla="*/ 0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0" y="0"/>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484"/>
            <p:cNvSpPr>
              <a:spLocks/>
            </p:cNvSpPr>
            <p:nvPr/>
          </p:nvSpPr>
          <p:spPr bwMode="auto">
            <a:xfrm>
              <a:off x="8577505" y="1660370"/>
              <a:ext cx="8130" cy="6098"/>
            </a:xfrm>
            <a:custGeom>
              <a:avLst/>
              <a:gdLst>
                <a:gd name="T0" fmla="*/ 1 w 2"/>
                <a:gd name="T1" fmla="*/ 2 h 2"/>
                <a:gd name="T2" fmla="*/ 2 w 2"/>
                <a:gd name="T3" fmla="*/ 0 h 2"/>
                <a:gd name="T4" fmla="*/ 1 w 2"/>
                <a:gd name="T5" fmla="*/ 0 h 2"/>
                <a:gd name="T6" fmla="*/ 0 w 2"/>
                <a:gd name="T7" fmla="*/ 2 h 2"/>
                <a:gd name="T8" fmla="*/ 0 w 2"/>
                <a:gd name="T9" fmla="*/ 2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2" y="0"/>
                    <a:pt x="2" y="0"/>
                    <a:pt x="2" y="0"/>
                  </a:cubicBezTo>
                  <a:cubicBezTo>
                    <a:pt x="1" y="0"/>
                    <a:pt x="1" y="0"/>
                    <a:pt x="1" y="0"/>
                  </a:cubicBezTo>
                  <a:cubicBezTo>
                    <a:pt x="0" y="2"/>
                    <a:pt x="0" y="2"/>
                    <a:pt x="0" y="2"/>
                  </a:cubicBezTo>
                  <a:cubicBezTo>
                    <a:pt x="0" y="2"/>
                    <a:pt x="0" y="2"/>
                    <a:pt x="0" y="2"/>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485"/>
            <p:cNvSpPr>
              <a:spLocks/>
            </p:cNvSpPr>
            <p:nvPr/>
          </p:nvSpPr>
          <p:spPr bwMode="auto">
            <a:xfrm>
              <a:off x="8684304" y="1577672"/>
              <a:ext cx="18294" cy="26424"/>
            </a:xfrm>
            <a:custGeom>
              <a:avLst/>
              <a:gdLst>
                <a:gd name="T0" fmla="*/ 4 w 9"/>
                <a:gd name="T1" fmla="*/ 5 h 13"/>
                <a:gd name="T2" fmla="*/ 0 w 9"/>
                <a:gd name="T3" fmla="*/ 13 h 13"/>
                <a:gd name="T4" fmla="*/ 4 w 9"/>
                <a:gd name="T5" fmla="*/ 9 h 13"/>
                <a:gd name="T6" fmla="*/ 9 w 9"/>
                <a:gd name="T7" fmla="*/ 0 h 13"/>
                <a:gd name="T8" fmla="*/ 5 w 9"/>
                <a:gd name="T9" fmla="*/ 3 h 13"/>
                <a:gd name="T10" fmla="*/ 4 w 9"/>
                <a:gd name="T11" fmla="*/ 5 h 13"/>
              </a:gdLst>
              <a:ahLst/>
              <a:cxnLst>
                <a:cxn ang="0">
                  <a:pos x="T0" y="T1"/>
                </a:cxn>
                <a:cxn ang="0">
                  <a:pos x="T2" y="T3"/>
                </a:cxn>
                <a:cxn ang="0">
                  <a:pos x="T4" y="T5"/>
                </a:cxn>
                <a:cxn ang="0">
                  <a:pos x="T6" y="T7"/>
                </a:cxn>
                <a:cxn ang="0">
                  <a:pos x="T8" y="T9"/>
                </a:cxn>
                <a:cxn ang="0">
                  <a:pos x="T10" y="T11"/>
                </a:cxn>
              </a:cxnLst>
              <a:rect l="0" t="0" r="r" b="b"/>
              <a:pathLst>
                <a:path w="9" h="13">
                  <a:moveTo>
                    <a:pt x="4" y="5"/>
                  </a:moveTo>
                  <a:lnTo>
                    <a:pt x="0" y="13"/>
                  </a:lnTo>
                  <a:lnTo>
                    <a:pt x="4" y="9"/>
                  </a:lnTo>
                  <a:lnTo>
                    <a:pt x="9" y="0"/>
                  </a:lnTo>
                  <a:lnTo>
                    <a:pt x="5" y="3"/>
                  </a:lnTo>
                  <a:lnTo>
                    <a:pt x="4"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486"/>
            <p:cNvSpPr>
              <a:spLocks/>
            </p:cNvSpPr>
            <p:nvPr/>
          </p:nvSpPr>
          <p:spPr bwMode="auto">
            <a:xfrm>
              <a:off x="8684304" y="1595965"/>
              <a:ext cx="8130" cy="8130"/>
            </a:xfrm>
            <a:custGeom>
              <a:avLst/>
              <a:gdLst>
                <a:gd name="T0" fmla="*/ 0 w 4"/>
                <a:gd name="T1" fmla="*/ 4 h 4"/>
                <a:gd name="T2" fmla="*/ 2 w 4"/>
                <a:gd name="T3" fmla="*/ 2 h 4"/>
                <a:gd name="T4" fmla="*/ 4 w 4"/>
                <a:gd name="T5" fmla="*/ 0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2" y="2"/>
                  </a:lnTo>
                  <a:lnTo>
                    <a:pt x="4"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487"/>
            <p:cNvSpPr>
              <a:spLocks/>
            </p:cNvSpPr>
            <p:nvPr/>
          </p:nvSpPr>
          <p:spPr bwMode="auto">
            <a:xfrm>
              <a:off x="8684304" y="1587835"/>
              <a:ext cx="26424" cy="24391"/>
            </a:xfrm>
            <a:custGeom>
              <a:avLst/>
              <a:gdLst>
                <a:gd name="T0" fmla="*/ 0 w 13"/>
                <a:gd name="T1" fmla="*/ 12 h 12"/>
                <a:gd name="T2" fmla="*/ 13 w 13"/>
                <a:gd name="T3" fmla="*/ 2 h 12"/>
                <a:gd name="T4" fmla="*/ 13 w 13"/>
                <a:gd name="T5" fmla="*/ 0 h 12"/>
                <a:gd name="T6" fmla="*/ 2 w 13"/>
                <a:gd name="T7" fmla="*/ 6 h 12"/>
                <a:gd name="T8" fmla="*/ 0 w 13"/>
                <a:gd name="T9" fmla="*/ 12 h 12"/>
              </a:gdLst>
              <a:ahLst/>
              <a:cxnLst>
                <a:cxn ang="0">
                  <a:pos x="T0" y="T1"/>
                </a:cxn>
                <a:cxn ang="0">
                  <a:pos x="T2" y="T3"/>
                </a:cxn>
                <a:cxn ang="0">
                  <a:pos x="T4" y="T5"/>
                </a:cxn>
                <a:cxn ang="0">
                  <a:pos x="T6" y="T7"/>
                </a:cxn>
                <a:cxn ang="0">
                  <a:pos x="T8" y="T9"/>
                </a:cxn>
              </a:cxnLst>
              <a:rect l="0" t="0" r="r" b="b"/>
              <a:pathLst>
                <a:path w="13" h="12">
                  <a:moveTo>
                    <a:pt x="0" y="12"/>
                  </a:moveTo>
                  <a:lnTo>
                    <a:pt x="13" y="2"/>
                  </a:lnTo>
                  <a:lnTo>
                    <a:pt x="13" y="0"/>
                  </a:lnTo>
                  <a:lnTo>
                    <a:pt x="2" y="6"/>
                  </a:lnTo>
                  <a:lnTo>
                    <a:pt x="0" y="1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488"/>
            <p:cNvSpPr>
              <a:spLocks/>
            </p:cNvSpPr>
            <p:nvPr/>
          </p:nvSpPr>
          <p:spPr bwMode="auto">
            <a:xfrm>
              <a:off x="8692435" y="1587835"/>
              <a:ext cx="22359" cy="24391"/>
            </a:xfrm>
            <a:custGeom>
              <a:avLst/>
              <a:gdLst>
                <a:gd name="T0" fmla="*/ 11 w 11"/>
                <a:gd name="T1" fmla="*/ 6 h 12"/>
                <a:gd name="T2" fmla="*/ 11 w 11"/>
                <a:gd name="T3" fmla="*/ 0 h 12"/>
                <a:gd name="T4" fmla="*/ 1 w 11"/>
                <a:gd name="T5" fmla="*/ 10 h 12"/>
                <a:gd name="T6" fmla="*/ 0 w 11"/>
                <a:gd name="T7" fmla="*/ 12 h 12"/>
                <a:gd name="T8" fmla="*/ 11 w 11"/>
                <a:gd name="T9" fmla="*/ 6 h 12"/>
              </a:gdLst>
              <a:ahLst/>
              <a:cxnLst>
                <a:cxn ang="0">
                  <a:pos x="T0" y="T1"/>
                </a:cxn>
                <a:cxn ang="0">
                  <a:pos x="T2" y="T3"/>
                </a:cxn>
                <a:cxn ang="0">
                  <a:pos x="T4" y="T5"/>
                </a:cxn>
                <a:cxn ang="0">
                  <a:pos x="T6" y="T7"/>
                </a:cxn>
                <a:cxn ang="0">
                  <a:pos x="T8" y="T9"/>
                </a:cxn>
              </a:cxnLst>
              <a:rect l="0" t="0" r="r" b="b"/>
              <a:pathLst>
                <a:path w="11" h="12">
                  <a:moveTo>
                    <a:pt x="11" y="6"/>
                  </a:moveTo>
                  <a:lnTo>
                    <a:pt x="11" y="0"/>
                  </a:lnTo>
                  <a:lnTo>
                    <a:pt x="1" y="10"/>
                  </a:lnTo>
                  <a:lnTo>
                    <a:pt x="0" y="12"/>
                  </a:lnTo>
                  <a:lnTo>
                    <a:pt x="11"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489"/>
            <p:cNvSpPr>
              <a:spLocks/>
            </p:cNvSpPr>
            <p:nvPr/>
          </p:nvSpPr>
          <p:spPr bwMode="auto">
            <a:xfrm>
              <a:off x="8702598" y="1565476"/>
              <a:ext cx="4065" cy="4065"/>
            </a:xfrm>
            <a:custGeom>
              <a:avLst/>
              <a:gdLst>
                <a:gd name="T0" fmla="*/ 0 w 2"/>
                <a:gd name="T1" fmla="*/ 2 h 2"/>
                <a:gd name="T2" fmla="*/ 0 w 2"/>
                <a:gd name="T3" fmla="*/ 2 h 2"/>
                <a:gd name="T4" fmla="*/ 2 w 2"/>
                <a:gd name="T5" fmla="*/ 2 h 2"/>
                <a:gd name="T6" fmla="*/ 2 w 2"/>
                <a:gd name="T7" fmla="*/ 0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2"/>
                  </a:lnTo>
                  <a:lnTo>
                    <a:pt x="2" y="2"/>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490"/>
            <p:cNvSpPr>
              <a:spLocks/>
            </p:cNvSpPr>
            <p:nvPr/>
          </p:nvSpPr>
          <p:spPr bwMode="auto">
            <a:xfrm>
              <a:off x="8684304" y="1553280"/>
              <a:ext cx="4065" cy="4065"/>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491"/>
            <p:cNvSpPr>
              <a:spLocks/>
            </p:cNvSpPr>
            <p:nvPr/>
          </p:nvSpPr>
          <p:spPr bwMode="auto">
            <a:xfrm>
              <a:off x="8680239" y="1553280"/>
              <a:ext cx="4065" cy="16261"/>
            </a:xfrm>
            <a:custGeom>
              <a:avLst/>
              <a:gdLst>
                <a:gd name="T0" fmla="*/ 0 w 2"/>
                <a:gd name="T1" fmla="*/ 8 h 8"/>
                <a:gd name="T2" fmla="*/ 0 w 2"/>
                <a:gd name="T3" fmla="*/ 8 h 8"/>
                <a:gd name="T4" fmla="*/ 2 w 2"/>
                <a:gd name="T5" fmla="*/ 0 h 8"/>
                <a:gd name="T6" fmla="*/ 2 w 2"/>
                <a:gd name="T7" fmla="*/ 2 h 8"/>
                <a:gd name="T8" fmla="*/ 0 w 2"/>
                <a:gd name="T9" fmla="*/ 4 h 8"/>
                <a:gd name="T10" fmla="*/ 0 w 2"/>
                <a:gd name="T11" fmla="*/ 8 h 8"/>
              </a:gdLst>
              <a:ahLst/>
              <a:cxnLst>
                <a:cxn ang="0">
                  <a:pos x="T0" y="T1"/>
                </a:cxn>
                <a:cxn ang="0">
                  <a:pos x="T2" y="T3"/>
                </a:cxn>
                <a:cxn ang="0">
                  <a:pos x="T4" y="T5"/>
                </a:cxn>
                <a:cxn ang="0">
                  <a:pos x="T6" y="T7"/>
                </a:cxn>
                <a:cxn ang="0">
                  <a:pos x="T8" y="T9"/>
                </a:cxn>
                <a:cxn ang="0">
                  <a:pos x="T10" y="T11"/>
                </a:cxn>
              </a:cxnLst>
              <a:rect l="0" t="0" r="r" b="b"/>
              <a:pathLst>
                <a:path w="2" h="8">
                  <a:moveTo>
                    <a:pt x="0" y="8"/>
                  </a:moveTo>
                  <a:lnTo>
                    <a:pt x="0" y="8"/>
                  </a:lnTo>
                  <a:lnTo>
                    <a:pt x="2" y="0"/>
                  </a:lnTo>
                  <a:lnTo>
                    <a:pt x="2" y="2"/>
                  </a:lnTo>
                  <a:lnTo>
                    <a:pt x="0" y="4"/>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492"/>
            <p:cNvSpPr>
              <a:spLocks/>
            </p:cNvSpPr>
            <p:nvPr/>
          </p:nvSpPr>
          <p:spPr bwMode="auto">
            <a:xfrm>
              <a:off x="8684304" y="1545150"/>
              <a:ext cx="8130" cy="8130"/>
            </a:xfrm>
            <a:custGeom>
              <a:avLst/>
              <a:gdLst>
                <a:gd name="T0" fmla="*/ 2 w 4"/>
                <a:gd name="T1" fmla="*/ 4 h 4"/>
                <a:gd name="T2" fmla="*/ 4 w 4"/>
                <a:gd name="T3" fmla="*/ 0 h 4"/>
                <a:gd name="T4" fmla="*/ 2 w 4"/>
                <a:gd name="T5" fmla="*/ 4 h 4"/>
                <a:gd name="T6" fmla="*/ 0 w 4"/>
                <a:gd name="T7" fmla="*/ 4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0"/>
                  </a:lnTo>
                  <a:lnTo>
                    <a:pt x="2" y="4"/>
                  </a:lnTo>
                  <a:lnTo>
                    <a:pt x="0" y="4"/>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493"/>
            <p:cNvSpPr>
              <a:spLocks/>
            </p:cNvSpPr>
            <p:nvPr/>
          </p:nvSpPr>
          <p:spPr bwMode="auto">
            <a:xfrm>
              <a:off x="8688370" y="1545150"/>
              <a:ext cx="4065" cy="8130"/>
            </a:xfrm>
            <a:custGeom>
              <a:avLst/>
              <a:gdLst>
                <a:gd name="T0" fmla="*/ 2 w 2"/>
                <a:gd name="T1" fmla="*/ 0 h 4"/>
                <a:gd name="T2" fmla="*/ 0 w 2"/>
                <a:gd name="T3" fmla="*/ 0 h 4"/>
                <a:gd name="T4" fmla="*/ 0 w 2"/>
                <a:gd name="T5" fmla="*/ 4 h 4"/>
                <a:gd name="T6" fmla="*/ 2 w 2"/>
                <a:gd name="T7" fmla="*/ 0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0"/>
                  </a:lnTo>
                  <a:lnTo>
                    <a:pt x="0" y="4"/>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494"/>
            <p:cNvSpPr>
              <a:spLocks/>
            </p:cNvSpPr>
            <p:nvPr/>
          </p:nvSpPr>
          <p:spPr bwMode="auto">
            <a:xfrm>
              <a:off x="8680239" y="1557345"/>
              <a:ext cx="4065" cy="4065"/>
            </a:xfrm>
            <a:custGeom>
              <a:avLst/>
              <a:gdLst>
                <a:gd name="T0" fmla="*/ 2 w 2"/>
                <a:gd name="T1" fmla="*/ 0 h 2"/>
                <a:gd name="T2" fmla="*/ 0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495"/>
            <p:cNvSpPr>
              <a:spLocks/>
            </p:cNvSpPr>
            <p:nvPr/>
          </p:nvSpPr>
          <p:spPr bwMode="auto">
            <a:xfrm>
              <a:off x="8684304" y="1577672"/>
              <a:ext cx="4065" cy="2033"/>
            </a:xfrm>
            <a:custGeom>
              <a:avLst/>
              <a:gdLst>
                <a:gd name="T0" fmla="*/ 0 w 2"/>
                <a:gd name="T1" fmla="*/ 1 h 1"/>
                <a:gd name="T2" fmla="*/ 0 w 2"/>
                <a:gd name="T3" fmla="*/ 1 h 1"/>
                <a:gd name="T4" fmla="*/ 2 w 2"/>
                <a:gd name="T5" fmla="*/ 0 h 1"/>
                <a:gd name="T6" fmla="*/ 2 w 2"/>
                <a:gd name="T7" fmla="*/ 0 h 1"/>
                <a:gd name="T8" fmla="*/ 2 w 2"/>
                <a:gd name="T9" fmla="*/ 0 h 1"/>
                <a:gd name="T10" fmla="*/ 0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0" y="1"/>
                  </a:moveTo>
                  <a:lnTo>
                    <a:pt x="0" y="1"/>
                  </a:lnTo>
                  <a:lnTo>
                    <a:pt x="2" y="0"/>
                  </a:lnTo>
                  <a:lnTo>
                    <a:pt x="2" y="0"/>
                  </a:lnTo>
                  <a:lnTo>
                    <a:pt x="2"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3" name="Rectangle 496"/>
            <p:cNvSpPr>
              <a:spLocks noChangeArrowheads="1"/>
            </p:cNvSpPr>
            <p:nvPr/>
          </p:nvSpPr>
          <p:spPr bwMode="auto">
            <a:xfrm>
              <a:off x="8692435" y="1545150"/>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497"/>
            <p:cNvSpPr>
              <a:spLocks/>
            </p:cNvSpPr>
            <p:nvPr/>
          </p:nvSpPr>
          <p:spPr bwMode="auto">
            <a:xfrm>
              <a:off x="8637845" y="1582434"/>
              <a:ext cx="4065" cy="2033"/>
            </a:xfrm>
            <a:custGeom>
              <a:avLst/>
              <a:gdLst>
                <a:gd name="T0" fmla="*/ 2 w 2"/>
                <a:gd name="T1" fmla="*/ 1 h 1"/>
                <a:gd name="T2" fmla="*/ 2 w 2"/>
                <a:gd name="T3" fmla="*/ 0 h 1"/>
                <a:gd name="T4" fmla="*/ 0 w 2"/>
                <a:gd name="T5" fmla="*/ 1 h 1"/>
                <a:gd name="T6" fmla="*/ 0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2" y="0"/>
                  </a:lnTo>
                  <a:lnTo>
                    <a:pt x="0" y="1"/>
                  </a:lnTo>
                  <a:lnTo>
                    <a:pt x="0" y="1"/>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498"/>
            <p:cNvSpPr>
              <a:spLocks/>
            </p:cNvSpPr>
            <p:nvPr/>
          </p:nvSpPr>
          <p:spPr bwMode="auto">
            <a:xfrm>
              <a:off x="8660204" y="1566173"/>
              <a:ext cx="8130" cy="12196"/>
            </a:xfrm>
            <a:custGeom>
              <a:avLst/>
              <a:gdLst>
                <a:gd name="T0" fmla="*/ 4 w 4"/>
                <a:gd name="T1" fmla="*/ 0 h 6"/>
                <a:gd name="T2" fmla="*/ 4 w 4"/>
                <a:gd name="T3" fmla="*/ 0 h 6"/>
                <a:gd name="T4" fmla="*/ 2 w 4"/>
                <a:gd name="T5" fmla="*/ 0 h 6"/>
                <a:gd name="T6" fmla="*/ 0 w 4"/>
                <a:gd name="T7" fmla="*/ 6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4" y="0"/>
                  </a:lnTo>
                  <a:lnTo>
                    <a:pt x="2" y="0"/>
                  </a:lnTo>
                  <a:lnTo>
                    <a:pt x="0" y="6"/>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499"/>
            <p:cNvSpPr>
              <a:spLocks/>
            </p:cNvSpPr>
            <p:nvPr/>
          </p:nvSpPr>
          <p:spPr bwMode="auto">
            <a:xfrm>
              <a:off x="8637845" y="1566173"/>
              <a:ext cx="26424" cy="30489"/>
            </a:xfrm>
            <a:custGeom>
              <a:avLst/>
              <a:gdLst>
                <a:gd name="T0" fmla="*/ 2 w 13"/>
                <a:gd name="T1" fmla="*/ 15 h 15"/>
                <a:gd name="T2" fmla="*/ 7 w 13"/>
                <a:gd name="T3" fmla="*/ 11 h 15"/>
                <a:gd name="T4" fmla="*/ 11 w 13"/>
                <a:gd name="T5" fmla="*/ 6 h 15"/>
                <a:gd name="T6" fmla="*/ 13 w 13"/>
                <a:gd name="T7" fmla="*/ 0 h 15"/>
                <a:gd name="T8" fmla="*/ 2 w 13"/>
                <a:gd name="T9" fmla="*/ 9 h 15"/>
                <a:gd name="T10" fmla="*/ 0 w 13"/>
                <a:gd name="T11" fmla="*/ 9 h 15"/>
                <a:gd name="T12" fmla="*/ 2 w 13"/>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2" y="15"/>
                  </a:moveTo>
                  <a:lnTo>
                    <a:pt x="7" y="11"/>
                  </a:lnTo>
                  <a:lnTo>
                    <a:pt x="11" y="6"/>
                  </a:lnTo>
                  <a:lnTo>
                    <a:pt x="13" y="0"/>
                  </a:lnTo>
                  <a:lnTo>
                    <a:pt x="2" y="9"/>
                  </a:lnTo>
                  <a:lnTo>
                    <a:pt x="0" y="9"/>
                  </a:lnTo>
                  <a:lnTo>
                    <a:pt x="2" y="1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500"/>
            <p:cNvSpPr>
              <a:spLocks/>
            </p:cNvSpPr>
            <p:nvPr/>
          </p:nvSpPr>
          <p:spPr bwMode="auto">
            <a:xfrm>
              <a:off x="8637845" y="1584466"/>
              <a:ext cx="406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501"/>
            <p:cNvSpPr>
              <a:spLocks/>
            </p:cNvSpPr>
            <p:nvPr/>
          </p:nvSpPr>
          <p:spPr bwMode="auto">
            <a:xfrm>
              <a:off x="8688370" y="1545150"/>
              <a:ext cx="6098" cy="8130"/>
            </a:xfrm>
            <a:custGeom>
              <a:avLst/>
              <a:gdLst>
                <a:gd name="T0" fmla="*/ 0 w 2"/>
                <a:gd name="T1" fmla="*/ 2 h 2"/>
                <a:gd name="T2" fmla="*/ 2 w 2"/>
                <a:gd name="T3" fmla="*/ 0 h 2"/>
                <a:gd name="T4" fmla="*/ 1 w 2"/>
                <a:gd name="T5" fmla="*/ 0 h 2"/>
                <a:gd name="T6" fmla="*/ 1 w 2"/>
                <a:gd name="T7" fmla="*/ 0 h 2"/>
                <a:gd name="T8" fmla="*/ 1 w 2"/>
                <a:gd name="T9" fmla="*/ 0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2" y="0"/>
                    <a:pt x="2" y="0"/>
                    <a:pt x="2" y="0"/>
                  </a:cubicBezTo>
                  <a:cubicBezTo>
                    <a:pt x="2" y="0"/>
                    <a:pt x="1" y="0"/>
                    <a:pt x="1" y="0"/>
                  </a:cubicBezTo>
                  <a:cubicBezTo>
                    <a:pt x="1" y="0"/>
                    <a:pt x="1" y="0"/>
                    <a:pt x="1" y="0"/>
                  </a:cubicBezTo>
                  <a:cubicBezTo>
                    <a:pt x="1" y="0"/>
                    <a:pt x="1" y="0"/>
                    <a:pt x="1" y="0"/>
                  </a:cubicBez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502"/>
            <p:cNvSpPr>
              <a:spLocks/>
            </p:cNvSpPr>
            <p:nvPr/>
          </p:nvSpPr>
          <p:spPr bwMode="auto">
            <a:xfrm>
              <a:off x="8688370" y="1565476"/>
              <a:ext cx="4065" cy="4065"/>
            </a:xfrm>
            <a:custGeom>
              <a:avLst/>
              <a:gdLst>
                <a:gd name="T0" fmla="*/ 0 w 2"/>
                <a:gd name="T1" fmla="*/ 2 h 2"/>
                <a:gd name="T2" fmla="*/ 2 w 2"/>
                <a:gd name="T3" fmla="*/ 2 h 2"/>
                <a:gd name="T4" fmla="*/ 2 w 2"/>
                <a:gd name="T5" fmla="*/ 0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0"/>
                  </a:lnTo>
                  <a:lnTo>
                    <a:pt x="2"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503"/>
            <p:cNvSpPr>
              <a:spLocks/>
            </p:cNvSpPr>
            <p:nvPr/>
          </p:nvSpPr>
          <p:spPr bwMode="auto">
            <a:xfrm>
              <a:off x="8688370" y="1569541"/>
              <a:ext cx="4065" cy="4065"/>
            </a:xfrm>
            <a:custGeom>
              <a:avLst/>
              <a:gdLst>
                <a:gd name="T0" fmla="*/ 0 w 2"/>
                <a:gd name="T1" fmla="*/ 2 h 2"/>
                <a:gd name="T2" fmla="*/ 0 w 2"/>
                <a:gd name="T3" fmla="*/ 2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1" name="Rectangle 504"/>
            <p:cNvSpPr>
              <a:spLocks noChangeArrowheads="1"/>
            </p:cNvSpPr>
            <p:nvPr/>
          </p:nvSpPr>
          <p:spPr bwMode="auto">
            <a:xfrm>
              <a:off x="8688370" y="1573606"/>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2" name="Rectangle 505"/>
            <p:cNvSpPr>
              <a:spLocks noChangeArrowheads="1"/>
            </p:cNvSpPr>
            <p:nvPr/>
          </p:nvSpPr>
          <p:spPr bwMode="auto">
            <a:xfrm>
              <a:off x="8688370" y="157767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506"/>
            <p:cNvSpPr>
              <a:spLocks/>
            </p:cNvSpPr>
            <p:nvPr/>
          </p:nvSpPr>
          <p:spPr bwMode="auto">
            <a:xfrm>
              <a:off x="8692435" y="1553280"/>
              <a:ext cx="2033" cy="16261"/>
            </a:xfrm>
            <a:custGeom>
              <a:avLst/>
              <a:gdLst>
                <a:gd name="T0" fmla="*/ 0 w 1"/>
                <a:gd name="T1" fmla="*/ 6 h 8"/>
                <a:gd name="T2" fmla="*/ 1 w 1"/>
                <a:gd name="T3" fmla="*/ 0 h 8"/>
                <a:gd name="T4" fmla="*/ 1 w 1"/>
                <a:gd name="T5" fmla="*/ 2 h 8"/>
                <a:gd name="T6" fmla="*/ 0 w 1"/>
                <a:gd name="T7" fmla="*/ 8 h 8"/>
                <a:gd name="T8" fmla="*/ 0 w 1"/>
                <a:gd name="T9" fmla="*/ 6 h 8"/>
              </a:gdLst>
              <a:ahLst/>
              <a:cxnLst>
                <a:cxn ang="0">
                  <a:pos x="T0" y="T1"/>
                </a:cxn>
                <a:cxn ang="0">
                  <a:pos x="T2" y="T3"/>
                </a:cxn>
                <a:cxn ang="0">
                  <a:pos x="T4" y="T5"/>
                </a:cxn>
                <a:cxn ang="0">
                  <a:pos x="T6" y="T7"/>
                </a:cxn>
                <a:cxn ang="0">
                  <a:pos x="T8" y="T9"/>
                </a:cxn>
              </a:cxnLst>
              <a:rect l="0" t="0" r="r" b="b"/>
              <a:pathLst>
                <a:path w="1" h="8">
                  <a:moveTo>
                    <a:pt x="0" y="6"/>
                  </a:moveTo>
                  <a:lnTo>
                    <a:pt x="1" y="0"/>
                  </a:lnTo>
                  <a:lnTo>
                    <a:pt x="1" y="2"/>
                  </a:lnTo>
                  <a:lnTo>
                    <a:pt x="0" y="8"/>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507"/>
            <p:cNvSpPr>
              <a:spLocks/>
            </p:cNvSpPr>
            <p:nvPr/>
          </p:nvSpPr>
          <p:spPr bwMode="auto">
            <a:xfrm>
              <a:off x="8692435" y="1545150"/>
              <a:ext cx="2033" cy="12196"/>
            </a:xfrm>
            <a:custGeom>
              <a:avLst/>
              <a:gdLst>
                <a:gd name="T0" fmla="*/ 1 w 1"/>
                <a:gd name="T1" fmla="*/ 2 h 3"/>
                <a:gd name="T2" fmla="*/ 1 w 1"/>
                <a:gd name="T3" fmla="*/ 1 h 3"/>
                <a:gd name="T4" fmla="*/ 1 w 1"/>
                <a:gd name="T5" fmla="*/ 0 h 3"/>
                <a:gd name="T6" fmla="*/ 0 w 1"/>
                <a:gd name="T7" fmla="*/ 3 h 3"/>
                <a:gd name="T8" fmla="*/ 1 w 1"/>
                <a:gd name="T9" fmla="*/ 2 h 3"/>
              </a:gdLst>
              <a:ahLst/>
              <a:cxnLst>
                <a:cxn ang="0">
                  <a:pos x="T0" y="T1"/>
                </a:cxn>
                <a:cxn ang="0">
                  <a:pos x="T2" y="T3"/>
                </a:cxn>
                <a:cxn ang="0">
                  <a:pos x="T4" y="T5"/>
                </a:cxn>
                <a:cxn ang="0">
                  <a:pos x="T6" y="T7"/>
                </a:cxn>
                <a:cxn ang="0">
                  <a:pos x="T8" y="T9"/>
                </a:cxn>
              </a:cxnLst>
              <a:rect l="0" t="0" r="r" b="b"/>
              <a:pathLst>
                <a:path w="1" h="3">
                  <a:moveTo>
                    <a:pt x="1" y="2"/>
                  </a:moveTo>
                  <a:cubicBezTo>
                    <a:pt x="1" y="1"/>
                    <a:pt x="1" y="1"/>
                    <a:pt x="1" y="1"/>
                  </a:cubicBezTo>
                  <a:cubicBezTo>
                    <a:pt x="1" y="1"/>
                    <a:pt x="1" y="1"/>
                    <a:pt x="1" y="0"/>
                  </a:cubicBezTo>
                  <a:cubicBezTo>
                    <a:pt x="0" y="3"/>
                    <a:pt x="0" y="3"/>
                    <a:pt x="0" y="3"/>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508"/>
            <p:cNvSpPr>
              <a:spLocks/>
            </p:cNvSpPr>
            <p:nvPr/>
          </p:nvSpPr>
          <p:spPr bwMode="auto">
            <a:xfrm>
              <a:off x="8684304" y="1545150"/>
              <a:ext cx="10163" cy="20326"/>
            </a:xfrm>
            <a:custGeom>
              <a:avLst/>
              <a:gdLst>
                <a:gd name="T0" fmla="*/ 0 w 3"/>
                <a:gd name="T1" fmla="*/ 5 h 5"/>
                <a:gd name="T2" fmla="*/ 2 w 3"/>
                <a:gd name="T3" fmla="*/ 3 h 5"/>
                <a:gd name="T4" fmla="*/ 3 w 3"/>
                <a:gd name="T5" fmla="*/ 0 h 5"/>
                <a:gd name="T6" fmla="*/ 3 w 3"/>
                <a:gd name="T7" fmla="*/ 0 h 5"/>
                <a:gd name="T8" fmla="*/ 1 w 3"/>
                <a:gd name="T9" fmla="*/ 2 h 5"/>
                <a:gd name="T10" fmla="*/ 0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0" y="5"/>
                  </a:moveTo>
                  <a:cubicBezTo>
                    <a:pt x="2" y="3"/>
                    <a:pt x="2" y="3"/>
                    <a:pt x="2" y="3"/>
                  </a:cubicBezTo>
                  <a:cubicBezTo>
                    <a:pt x="3" y="0"/>
                    <a:pt x="3" y="0"/>
                    <a:pt x="3" y="0"/>
                  </a:cubicBezTo>
                  <a:cubicBezTo>
                    <a:pt x="3" y="0"/>
                    <a:pt x="3" y="0"/>
                    <a:pt x="3" y="0"/>
                  </a:cubicBezTo>
                  <a:cubicBezTo>
                    <a:pt x="1" y="2"/>
                    <a:pt x="1" y="2"/>
                    <a:pt x="1" y="2"/>
                  </a:cubicBez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509"/>
            <p:cNvSpPr>
              <a:spLocks/>
            </p:cNvSpPr>
            <p:nvPr/>
          </p:nvSpPr>
          <p:spPr bwMode="auto">
            <a:xfrm>
              <a:off x="8688370" y="1553280"/>
              <a:ext cx="6098" cy="12196"/>
            </a:xfrm>
            <a:custGeom>
              <a:avLst/>
              <a:gdLst>
                <a:gd name="T0" fmla="*/ 0 w 3"/>
                <a:gd name="T1" fmla="*/ 6 h 6"/>
                <a:gd name="T2" fmla="*/ 3 w 3"/>
                <a:gd name="T3" fmla="*/ 2 h 6"/>
                <a:gd name="T4" fmla="*/ 3 w 3"/>
                <a:gd name="T5" fmla="*/ 0 h 6"/>
                <a:gd name="T6" fmla="*/ 2 w 3"/>
                <a:gd name="T7" fmla="*/ 2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3" y="2"/>
                  </a:lnTo>
                  <a:lnTo>
                    <a:pt x="3" y="0"/>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510"/>
            <p:cNvSpPr>
              <a:spLocks/>
            </p:cNvSpPr>
            <p:nvPr/>
          </p:nvSpPr>
          <p:spPr bwMode="auto">
            <a:xfrm>
              <a:off x="8680239" y="1557345"/>
              <a:ext cx="14228" cy="16261"/>
            </a:xfrm>
            <a:custGeom>
              <a:avLst/>
              <a:gdLst>
                <a:gd name="T0" fmla="*/ 0 w 7"/>
                <a:gd name="T1" fmla="*/ 8 h 8"/>
                <a:gd name="T2" fmla="*/ 4 w 7"/>
                <a:gd name="T3" fmla="*/ 8 h 8"/>
                <a:gd name="T4" fmla="*/ 6 w 7"/>
                <a:gd name="T5" fmla="*/ 6 h 8"/>
                <a:gd name="T6" fmla="*/ 7 w 7"/>
                <a:gd name="T7" fmla="*/ 0 h 8"/>
                <a:gd name="T8" fmla="*/ 4 w 7"/>
                <a:gd name="T9" fmla="*/ 4 h 8"/>
                <a:gd name="T10" fmla="*/ 0 w 7"/>
                <a:gd name="T11" fmla="*/ 8 h 8"/>
              </a:gdLst>
              <a:ahLst/>
              <a:cxnLst>
                <a:cxn ang="0">
                  <a:pos x="T0" y="T1"/>
                </a:cxn>
                <a:cxn ang="0">
                  <a:pos x="T2" y="T3"/>
                </a:cxn>
                <a:cxn ang="0">
                  <a:pos x="T4" y="T5"/>
                </a:cxn>
                <a:cxn ang="0">
                  <a:pos x="T6" y="T7"/>
                </a:cxn>
                <a:cxn ang="0">
                  <a:pos x="T8" y="T9"/>
                </a:cxn>
                <a:cxn ang="0">
                  <a:pos x="T10" y="T11"/>
                </a:cxn>
              </a:cxnLst>
              <a:rect l="0" t="0" r="r" b="b"/>
              <a:pathLst>
                <a:path w="7" h="8">
                  <a:moveTo>
                    <a:pt x="0" y="8"/>
                  </a:moveTo>
                  <a:lnTo>
                    <a:pt x="4" y="8"/>
                  </a:lnTo>
                  <a:lnTo>
                    <a:pt x="6" y="6"/>
                  </a:lnTo>
                  <a:lnTo>
                    <a:pt x="7" y="0"/>
                  </a:lnTo>
                  <a:lnTo>
                    <a:pt x="4" y="4"/>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511"/>
            <p:cNvSpPr>
              <a:spLocks/>
            </p:cNvSpPr>
            <p:nvPr/>
          </p:nvSpPr>
          <p:spPr bwMode="auto">
            <a:xfrm>
              <a:off x="8680239" y="1573606"/>
              <a:ext cx="18294" cy="22359"/>
            </a:xfrm>
            <a:custGeom>
              <a:avLst/>
              <a:gdLst>
                <a:gd name="T0" fmla="*/ 2 w 9"/>
                <a:gd name="T1" fmla="*/ 7 h 11"/>
                <a:gd name="T2" fmla="*/ 0 w 9"/>
                <a:gd name="T3" fmla="*/ 11 h 11"/>
                <a:gd name="T4" fmla="*/ 6 w 9"/>
                <a:gd name="T5" fmla="*/ 5 h 11"/>
                <a:gd name="T6" fmla="*/ 9 w 9"/>
                <a:gd name="T7" fmla="*/ 0 h 11"/>
                <a:gd name="T8" fmla="*/ 7 w 9"/>
                <a:gd name="T9" fmla="*/ 2 h 11"/>
                <a:gd name="T10" fmla="*/ 4 w 9"/>
                <a:gd name="T11" fmla="*/ 3 h 11"/>
                <a:gd name="T12" fmla="*/ 2 w 9"/>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2" y="7"/>
                  </a:moveTo>
                  <a:lnTo>
                    <a:pt x="0" y="11"/>
                  </a:lnTo>
                  <a:lnTo>
                    <a:pt x="6" y="5"/>
                  </a:lnTo>
                  <a:lnTo>
                    <a:pt x="9" y="0"/>
                  </a:lnTo>
                  <a:lnTo>
                    <a:pt x="7" y="2"/>
                  </a:lnTo>
                  <a:lnTo>
                    <a:pt x="4" y="3"/>
                  </a:lnTo>
                  <a:lnTo>
                    <a:pt x="2"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512"/>
            <p:cNvSpPr>
              <a:spLocks/>
            </p:cNvSpPr>
            <p:nvPr/>
          </p:nvSpPr>
          <p:spPr bwMode="auto">
            <a:xfrm>
              <a:off x="8684304" y="1569541"/>
              <a:ext cx="4065" cy="10163"/>
            </a:xfrm>
            <a:custGeom>
              <a:avLst/>
              <a:gdLst>
                <a:gd name="T0" fmla="*/ 0 w 2"/>
                <a:gd name="T1" fmla="*/ 5 h 5"/>
                <a:gd name="T2" fmla="*/ 2 w 2"/>
                <a:gd name="T3" fmla="*/ 2 h 5"/>
                <a:gd name="T4" fmla="*/ 2 w 2"/>
                <a:gd name="T5" fmla="*/ 0 h 5"/>
                <a:gd name="T6" fmla="*/ 2 w 2"/>
                <a:gd name="T7" fmla="*/ 2 h 5"/>
                <a:gd name="T8" fmla="*/ 0 w 2"/>
                <a:gd name="T9" fmla="*/ 5 h 5"/>
                <a:gd name="T10" fmla="*/ 0 w 2"/>
                <a:gd name="T11" fmla="*/ 5 h 5"/>
              </a:gdLst>
              <a:ahLst/>
              <a:cxnLst>
                <a:cxn ang="0">
                  <a:pos x="T0" y="T1"/>
                </a:cxn>
                <a:cxn ang="0">
                  <a:pos x="T2" y="T3"/>
                </a:cxn>
                <a:cxn ang="0">
                  <a:pos x="T4" y="T5"/>
                </a:cxn>
                <a:cxn ang="0">
                  <a:pos x="T6" y="T7"/>
                </a:cxn>
                <a:cxn ang="0">
                  <a:pos x="T8" y="T9"/>
                </a:cxn>
                <a:cxn ang="0">
                  <a:pos x="T10" y="T11"/>
                </a:cxn>
              </a:cxnLst>
              <a:rect l="0" t="0" r="r" b="b"/>
              <a:pathLst>
                <a:path w="2" h="5">
                  <a:moveTo>
                    <a:pt x="0" y="5"/>
                  </a:moveTo>
                  <a:lnTo>
                    <a:pt x="2" y="2"/>
                  </a:lnTo>
                  <a:lnTo>
                    <a:pt x="2" y="0"/>
                  </a:lnTo>
                  <a:lnTo>
                    <a:pt x="2" y="2"/>
                  </a:lnTo>
                  <a:lnTo>
                    <a:pt x="0" y="5"/>
                  </a:ln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513"/>
            <p:cNvSpPr>
              <a:spLocks/>
            </p:cNvSpPr>
            <p:nvPr/>
          </p:nvSpPr>
          <p:spPr bwMode="auto">
            <a:xfrm>
              <a:off x="8680239" y="1573606"/>
              <a:ext cx="8130" cy="6098"/>
            </a:xfrm>
            <a:custGeom>
              <a:avLst/>
              <a:gdLst>
                <a:gd name="T0" fmla="*/ 0 w 4"/>
                <a:gd name="T1" fmla="*/ 3 h 3"/>
                <a:gd name="T2" fmla="*/ 0 w 4"/>
                <a:gd name="T3" fmla="*/ 3 h 3"/>
                <a:gd name="T4" fmla="*/ 0 w 4"/>
                <a:gd name="T5" fmla="*/ 3 h 3"/>
                <a:gd name="T6" fmla="*/ 2 w 4"/>
                <a:gd name="T7" fmla="*/ 3 h 3"/>
                <a:gd name="T8" fmla="*/ 4 w 4"/>
                <a:gd name="T9" fmla="*/ 0 h 3"/>
                <a:gd name="T10" fmla="*/ 0 w 4"/>
                <a:gd name="T11" fmla="*/ 0 h 3"/>
                <a:gd name="T12" fmla="*/ 0 w 4"/>
                <a:gd name="T13" fmla="*/ 2 h 3"/>
                <a:gd name="T14" fmla="*/ 0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0" y="3"/>
                  </a:moveTo>
                  <a:lnTo>
                    <a:pt x="0" y="3"/>
                  </a:lnTo>
                  <a:lnTo>
                    <a:pt x="0" y="3"/>
                  </a:lnTo>
                  <a:lnTo>
                    <a:pt x="2" y="3"/>
                  </a:lnTo>
                  <a:lnTo>
                    <a:pt x="4" y="0"/>
                  </a:lnTo>
                  <a:lnTo>
                    <a:pt x="0" y="0"/>
                  </a:lnTo>
                  <a:lnTo>
                    <a:pt x="0" y="2"/>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514"/>
            <p:cNvSpPr>
              <a:spLocks/>
            </p:cNvSpPr>
            <p:nvPr/>
          </p:nvSpPr>
          <p:spPr bwMode="auto">
            <a:xfrm>
              <a:off x="8680239" y="1573606"/>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2" name="Rectangle 515"/>
            <p:cNvSpPr>
              <a:spLocks noChangeArrowheads="1"/>
            </p:cNvSpPr>
            <p:nvPr/>
          </p:nvSpPr>
          <p:spPr bwMode="auto">
            <a:xfrm>
              <a:off x="8684304" y="157970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3" name="Rectangle 516"/>
            <p:cNvSpPr>
              <a:spLocks noChangeArrowheads="1"/>
            </p:cNvSpPr>
            <p:nvPr/>
          </p:nvSpPr>
          <p:spPr bwMode="auto">
            <a:xfrm>
              <a:off x="8680239" y="1579704"/>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517"/>
            <p:cNvSpPr>
              <a:spLocks/>
            </p:cNvSpPr>
            <p:nvPr/>
          </p:nvSpPr>
          <p:spPr bwMode="auto">
            <a:xfrm>
              <a:off x="8680239" y="1565476"/>
              <a:ext cx="4065" cy="8130"/>
            </a:xfrm>
            <a:custGeom>
              <a:avLst/>
              <a:gdLst>
                <a:gd name="T0" fmla="*/ 0 w 2"/>
                <a:gd name="T1" fmla="*/ 4 h 4"/>
                <a:gd name="T2" fmla="*/ 2 w 2"/>
                <a:gd name="T3" fmla="*/ 2 h 4"/>
                <a:gd name="T4" fmla="*/ 2 w 2"/>
                <a:gd name="T5" fmla="*/ 0 h 4"/>
                <a:gd name="T6" fmla="*/ 0 w 2"/>
                <a:gd name="T7" fmla="*/ 2 h 4"/>
                <a:gd name="T8" fmla="*/ 0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2" y="2"/>
                  </a:lnTo>
                  <a:lnTo>
                    <a:pt x="2" y="0"/>
                  </a:lnTo>
                  <a:lnTo>
                    <a:pt x="0"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518"/>
            <p:cNvSpPr>
              <a:spLocks/>
            </p:cNvSpPr>
            <p:nvPr/>
          </p:nvSpPr>
          <p:spPr bwMode="auto">
            <a:xfrm>
              <a:off x="8680239" y="1569541"/>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519"/>
            <p:cNvSpPr>
              <a:spLocks/>
            </p:cNvSpPr>
            <p:nvPr/>
          </p:nvSpPr>
          <p:spPr bwMode="auto">
            <a:xfrm>
              <a:off x="8680239" y="1565476"/>
              <a:ext cx="8130" cy="12196"/>
            </a:xfrm>
            <a:custGeom>
              <a:avLst/>
              <a:gdLst>
                <a:gd name="T0" fmla="*/ 0 w 4"/>
                <a:gd name="T1" fmla="*/ 6 h 6"/>
                <a:gd name="T2" fmla="*/ 0 w 4"/>
                <a:gd name="T3" fmla="*/ 4 h 6"/>
                <a:gd name="T4" fmla="*/ 4 w 4"/>
                <a:gd name="T5" fmla="*/ 0 h 6"/>
                <a:gd name="T6" fmla="*/ 2 w 4"/>
                <a:gd name="T7" fmla="*/ 2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lnTo>
                    <a:pt x="0" y="4"/>
                  </a:lnTo>
                  <a:lnTo>
                    <a:pt x="4" y="0"/>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520"/>
            <p:cNvSpPr>
              <a:spLocks/>
            </p:cNvSpPr>
            <p:nvPr/>
          </p:nvSpPr>
          <p:spPr bwMode="auto">
            <a:xfrm>
              <a:off x="8680239" y="1577672"/>
              <a:ext cx="8130" cy="10163"/>
            </a:xfrm>
            <a:custGeom>
              <a:avLst/>
              <a:gdLst>
                <a:gd name="T0" fmla="*/ 0 w 4"/>
                <a:gd name="T1" fmla="*/ 3 h 5"/>
                <a:gd name="T2" fmla="*/ 0 w 4"/>
                <a:gd name="T3" fmla="*/ 5 h 5"/>
                <a:gd name="T4" fmla="*/ 2 w 4"/>
                <a:gd name="T5" fmla="*/ 3 h 5"/>
                <a:gd name="T6" fmla="*/ 4 w 4"/>
                <a:gd name="T7" fmla="*/ 0 h 5"/>
                <a:gd name="T8" fmla="*/ 2 w 4"/>
                <a:gd name="T9" fmla="*/ 1 h 5"/>
                <a:gd name="T10" fmla="*/ 0 w 4"/>
                <a:gd name="T11" fmla="*/ 1 h 5"/>
                <a:gd name="T12" fmla="*/ 0 w 4"/>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0" y="3"/>
                  </a:moveTo>
                  <a:lnTo>
                    <a:pt x="0" y="5"/>
                  </a:lnTo>
                  <a:lnTo>
                    <a:pt x="2" y="3"/>
                  </a:lnTo>
                  <a:lnTo>
                    <a:pt x="4" y="0"/>
                  </a:lnTo>
                  <a:lnTo>
                    <a:pt x="2" y="1"/>
                  </a:lnTo>
                  <a:lnTo>
                    <a:pt x="0" y="1"/>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521"/>
            <p:cNvSpPr>
              <a:spLocks/>
            </p:cNvSpPr>
            <p:nvPr/>
          </p:nvSpPr>
          <p:spPr bwMode="auto">
            <a:xfrm>
              <a:off x="8684304" y="1557345"/>
              <a:ext cx="8130" cy="12196"/>
            </a:xfrm>
            <a:custGeom>
              <a:avLst/>
              <a:gdLst>
                <a:gd name="T0" fmla="*/ 2 w 4"/>
                <a:gd name="T1" fmla="*/ 4 h 6"/>
                <a:gd name="T2" fmla="*/ 4 w 4"/>
                <a:gd name="T3" fmla="*/ 0 h 6"/>
                <a:gd name="T4" fmla="*/ 0 w 4"/>
                <a:gd name="T5" fmla="*/ 4 h 6"/>
                <a:gd name="T6" fmla="*/ 0 w 4"/>
                <a:gd name="T7" fmla="*/ 6 h 6"/>
                <a:gd name="T8" fmla="*/ 2 w 4"/>
                <a:gd name="T9" fmla="*/ 4 h 6"/>
              </a:gdLst>
              <a:ahLst/>
              <a:cxnLst>
                <a:cxn ang="0">
                  <a:pos x="T0" y="T1"/>
                </a:cxn>
                <a:cxn ang="0">
                  <a:pos x="T2" y="T3"/>
                </a:cxn>
                <a:cxn ang="0">
                  <a:pos x="T4" y="T5"/>
                </a:cxn>
                <a:cxn ang="0">
                  <a:pos x="T6" y="T7"/>
                </a:cxn>
                <a:cxn ang="0">
                  <a:pos x="T8" y="T9"/>
                </a:cxn>
              </a:cxnLst>
              <a:rect l="0" t="0" r="r" b="b"/>
              <a:pathLst>
                <a:path w="4" h="6">
                  <a:moveTo>
                    <a:pt x="2" y="4"/>
                  </a:moveTo>
                  <a:lnTo>
                    <a:pt x="4" y="0"/>
                  </a:lnTo>
                  <a:lnTo>
                    <a:pt x="0" y="4"/>
                  </a:lnTo>
                  <a:lnTo>
                    <a:pt x="0" y="6"/>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522"/>
            <p:cNvSpPr>
              <a:spLocks/>
            </p:cNvSpPr>
            <p:nvPr/>
          </p:nvSpPr>
          <p:spPr bwMode="auto">
            <a:xfrm>
              <a:off x="8684304" y="1579704"/>
              <a:ext cx="0" cy="4065"/>
            </a:xfrm>
            <a:custGeom>
              <a:avLst/>
              <a:gdLst>
                <a:gd name="T0" fmla="*/ 2 h 2"/>
                <a:gd name="T1" fmla="*/ 0 h 2"/>
                <a:gd name="T2" fmla="*/ 2 h 2"/>
                <a:gd name="T3" fmla="*/ 2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0" name="Rectangle 523"/>
            <p:cNvSpPr>
              <a:spLocks noChangeArrowheads="1"/>
            </p:cNvSpPr>
            <p:nvPr/>
          </p:nvSpPr>
          <p:spPr bwMode="auto">
            <a:xfrm>
              <a:off x="8637845" y="158446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524"/>
            <p:cNvSpPr>
              <a:spLocks/>
            </p:cNvSpPr>
            <p:nvPr/>
          </p:nvSpPr>
          <p:spPr bwMode="auto">
            <a:xfrm>
              <a:off x="8694467" y="1573606"/>
              <a:ext cx="4065" cy="406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525"/>
            <p:cNvSpPr>
              <a:spLocks/>
            </p:cNvSpPr>
            <p:nvPr/>
          </p:nvSpPr>
          <p:spPr bwMode="auto">
            <a:xfrm>
              <a:off x="8698533" y="1569541"/>
              <a:ext cx="4065" cy="4065"/>
            </a:xfrm>
            <a:custGeom>
              <a:avLst/>
              <a:gdLst>
                <a:gd name="T0" fmla="*/ 2 w 2"/>
                <a:gd name="T1" fmla="*/ 0 h 2"/>
                <a:gd name="T2" fmla="*/ 2 w 2"/>
                <a:gd name="T3" fmla="*/ 0 h 2"/>
                <a:gd name="T4" fmla="*/ 0 w 2"/>
                <a:gd name="T5" fmla="*/ 2 h 2"/>
                <a:gd name="T6" fmla="*/ 0 w 2"/>
                <a:gd name="T7" fmla="*/ 2 h 2"/>
                <a:gd name="T8" fmla="*/ 0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526"/>
            <p:cNvSpPr>
              <a:spLocks/>
            </p:cNvSpPr>
            <p:nvPr/>
          </p:nvSpPr>
          <p:spPr bwMode="auto">
            <a:xfrm>
              <a:off x="8692435" y="1569541"/>
              <a:ext cx="10163" cy="14228"/>
            </a:xfrm>
            <a:custGeom>
              <a:avLst/>
              <a:gdLst>
                <a:gd name="T0" fmla="*/ 0 w 5"/>
                <a:gd name="T1" fmla="*/ 7 h 7"/>
                <a:gd name="T2" fmla="*/ 1 w 5"/>
                <a:gd name="T3" fmla="*/ 7 h 7"/>
                <a:gd name="T4" fmla="*/ 5 w 5"/>
                <a:gd name="T5" fmla="*/ 0 h 7"/>
                <a:gd name="T6" fmla="*/ 3 w 5"/>
                <a:gd name="T7" fmla="*/ 2 h 7"/>
                <a:gd name="T8" fmla="*/ 0 w 5"/>
                <a:gd name="T9" fmla="*/ 7 h 7"/>
              </a:gdLst>
              <a:ahLst/>
              <a:cxnLst>
                <a:cxn ang="0">
                  <a:pos x="T0" y="T1"/>
                </a:cxn>
                <a:cxn ang="0">
                  <a:pos x="T2" y="T3"/>
                </a:cxn>
                <a:cxn ang="0">
                  <a:pos x="T4" y="T5"/>
                </a:cxn>
                <a:cxn ang="0">
                  <a:pos x="T6" y="T7"/>
                </a:cxn>
                <a:cxn ang="0">
                  <a:pos x="T8" y="T9"/>
                </a:cxn>
              </a:cxnLst>
              <a:rect l="0" t="0" r="r" b="b"/>
              <a:pathLst>
                <a:path w="5" h="7">
                  <a:moveTo>
                    <a:pt x="0" y="7"/>
                  </a:moveTo>
                  <a:lnTo>
                    <a:pt x="1" y="7"/>
                  </a:lnTo>
                  <a:lnTo>
                    <a:pt x="5" y="0"/>
                  </a:lnTo>
                  <a:lnTo>
                    <a:pt x="3" y="2"/>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527"/>
            <p:cNvSpPr>
              <a:spLocks/>
            </p:cNvSpPr>
            <p:nvPr/>
          </p:nvSpPr>
          <p:spPr bwMode="auto">
            <a:xfrm>
              <a:off x="8692435" y="1583769"/>
              <a:ext cx="2033" cy="4065"/>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lnTo>
                    <a:pt x="1"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528"/>
            <p:cNvSpPr>
              <a:spLocks/>
            </p:cNvSpPr>
            <p:nvPr/>
          </p:nvSpPr>
          <p:spPr bwMode="auto">
            <a:xfrm>
              <a:off x="8684304" y="1577672"/>
              <a:ext cx="8130" cy="6098"/>
            </a:xfrm>
            <a:custGeom>
              <a:avLst/>
              <a:gdLst>
                <a:gd name="T0" fmla="*/ 2 w 4"/>
                <a:gd name="T1" fmla="*/ 1 h 3"/>
                <a:gd name="T2" fmla="*/ 4 w 4"/>
                <a:gd name="T3" fmla="*/ 0 h 3"/>
                <a:gd name="T4" fmla="*/ 2 w 4"/>
                <a:gd name="T5" fmla="*/ 1 h 3"/>
                <a:gd name="T6" fmla="*/ 0 w 4"/>
                <a:gd name="T7" fmla="*/ 3 h 3"/>
                <a:gd name="T8" fmla="*/ 2 w 4"/>
                <a:gd name="T9" fmla="*/ 1 h 3"/>
              </a:gdLst>
              <a:ahLst/>
              <a:cxnLst>
                <a:cxn ang="0">
                  <a:pos x="T0" y="T1"/>
                </a:cxn>
                <a:cxn ang="0">
                  <a:pos x="T2" y="T3"/>
                </a:cxn>
                <a:cxn ang="0">
                  <a:pos x="T4" y="T5"/>
                </a:cxn>
                <a:cxn ang="0">
                  <a:pos x="T6" y="T7"/>
                </a:cxn>
                <a:cxn ang="0">
                  <a:pos x="T8" y="T9"/>
                </a:cxn>
              </a:cxnLst>
              <a:rect l="0" t="0" r="r" b="b"/>
              <a:pathLst>
                <a:path w="4" h="3">
                  <a:moveTo>
                    <a:pt x="2" y="1"/>
                  </a:moveTo>
                  <a:lnTo>
                    <a:pt x="4" y="0"/>
                  </a:lnTo>
                  <a:lnTo>
                    <a:pt x="2" y="1"/>
                  </a:lnTo>
                  <a:lnTo>
                    <a:pt x="0" y="3"/>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529"/>
            <p:cNvSpPr>
              <a:spLocks/>
            </p:cNvSpPr>
            <p:nvPr/>
          </p:nvSpPr>
          <p:spPr bwMode="auto">
            <a:xfrm>
              <a:off x="8698533" y="1579704"/>
              <a:ext cx="4065" cy="4065"/>
            </a:xfrm>
            <a:custGeom>
              <a:avLst/>
              <a:gdLst>
                <a:gd name="T0" fmla="*/ 2 w 2"/>
                <a:gd name="T1" fmla="*/ 0 h 2"/>
                <a:gd name="T2" fmla="*/ 0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530"/>
            <p:cNvSpPr>
              <a:spLocks/>
            </p:cNvSpPr>
            <p:nvPr/>
          </p:nvSpPr>
          <p:spPr bwMode="auto">
            <a:xfrm>
              <a:off x="8656138" y="1574303"/>
              <a:ext cx="12196" cy="10163"/>
            </a:xfrm>
            <a:custGeom>
              <a:avLst/>
              <a:gdLst>
                <a:gd name="T0" fmla="*/ 4 w 6"/>
                <a:gd name="T1" fmla="*/ 4 h 5"/>
                <a:gd name="T2" fmla="*/ 4 w 6"/>
                <a:gd name="T3" fmla="*/ 4 h 5"/>
                <a:gd name="T4" fmla="*/ 6 w 6"/>
                <a:gd name="T5" fmla="*/ 2 h 5"/>
                <a:gd name="T6" fmla="*/ 6 w 6"/>
                <a:gd name="T7" fmla="*/ 0 h 5"/>
                <a:gd name="T8" fmla="*/ 0 w 6"/>
                <a:gd name="T9" fmla="*/ 5 h 5"/>
                <a:gd name="T10" fmla="*/ 4 w 6"/>
                <a:gd name="T11" fmla="*/ 4 h 5"/>
              </a:gdLst>
              <a:ahLst/>
              <a:cxnLst>
                <a:cxn ang="0">
                  <a:pos x="T0" y="T1"/>
                </a:cxn>
                <a:cxn ang="0">
                  <a:pos x="T2" y="T3"/>
                </a:cxn>
                <a:cxn ang="0">
                  <a:pos x="T4" y="T5"/>
                </a:cxn>
                <a:cxn ang="0">
                  <a:pos x="T6" y="T7"/>
                </a:cxn>
                <a:cxn ang="0">
                  <a:pos x="T8" y="T9"/>
                </a:cxn>
                <a:cxn ang="0">
                  <a:pos x="T10" y="T11"/>
                </a:cxn>
              </a:cxnLst>
              <a:rect l="0" t="0" r="r" b="b"/>
              <a:pathLst>
                <a:path w="6" h="5">
                  <a:moveTo>
                    <a:pt x="4" y="4"/>
                  </a:moveTo>
                  <a:lnTo>
                    <a:pt x="4" y="4"/>
                  </a:lnTo>
                  <a:lnTo>
                    <a:pt x="6" y="2"/>
                  </a:lnTo>
                  <a:lnTo>
                    <a:pt x="6" y="0"/>
                  </a:lnTo>
                  <a:lnTo>
                    <a:pt x="0" y="5"/>
                  </a:lnTo>
                  <a:lnTo>
                    <a:pt x="4"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531"/>
            <p:cNvSpPr>
              <a:spLocks/>
            </p:cNvSpPr>
            <p:nvPr/>
          </p:nvSpPr>
          <p:spPr bwMode="auto">
            <a:xfrm>
              <a:off x="8684304" y="1579704"/>
              <a:ext cx="4065" cy="4065"/>
            </a:xfrm>
            <a:custGeom>
              <a:avLst/>
              <a:gdLst>
                <a:gd name="T0" fmla="*/ 0 w 2"/>
                <a:gd name="T1" fmla="*/ 2 h 2"/>
                <a:gd name="T2" fmla="*/ 2 w 2"/>
                <a:gd name="T3" fmla="*/ 0 h 2"/>
                <a:gd name="T4" fmla="*/ 0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532"/>
            <p:cNvSpPr>
              <a:spLocks/>
            </p:cNvSpPr>
            <p:nvPr/>
          </p:nvSpPr>
          <p:spPr bwMode="auto">
            <a:xfrm>
              <a:off x="8680239" y="1583769"/>
              <a:ext cx="4065" cy="4065"/>
            </a:xfrm>
            <a:custGeom>
              <a:avLst/>
              <a:gdLst>
                <a:gd name="T0" fmla="*/ 0 w 2"/>
                <a:gd name="T1" fmla="*/ 2 h 2"/>
                <a:gd name="T2" fmla="*/ 2 w 2"/>
                <a:gd name="T3" fmla="*/ 0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533"/>
            <p:cNvSpPr>
              <a:spLocks/>
            </p:cNvSpPr>
            <p:nvPr/>
          </p:nvSpPr>
          <p:spPr bwMode="auto">
            <a:xfrm>
              <a:off x="8633780" y="1584466"/>
              <a:ext cx="4065" cy="8130"/>
            </a:xfrm>
            <a:custGeom>
              <a:avLst/>
              <a:gdLst>
                <a:gd name="T0" fmla="*/ 2 w 2"/>
                <a:gd name="T1" fmla="*/ 0 h 4"/>
                <a:gd name="T2" fmla="*/ 2 w 2"/>
                <a:gd name="T3" fmla="*/ 2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2"/>
                  </a:lnTo>
                  <a:lnTo>
                    <a:pt x="0"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534"/>
            <p:cNvSpPr>
              <a:spLocks/>
            </p:cNvSpPr>
            <p:nvPr/>
          </p:nvSpPr>
          <p:spPr bwMode="auto">
            <a:xfrm>
              <a:off x="8585636" y="1613620"/>
              <a:ext cx="16261" cy="12196"/>
            </a:xfrm>
            <a:custGeom>
              <a:avLst/>
              <a:gdLst>
                <a:gd name="T0" fmla="*/ 8 w 8"/>
                <a:gd name="T1" fmla="*/ 0 h 6"/>
                <a:gd name="T2" fmla="*/ 0 w 8"/>
                <a:gd name="T3" fmla="*/ 6 h 6"/>
                <a:gd name="T4" fmla="*/ 6 w 8"/>
                <a:gd name="T5" fmla="*/ 4 h 6"/>
                <a:gd name="T6" fmla="*/ 8 w 8"/>
                <a:gd name="T7" fmla="*/ 0 h 6"/>
              </a:gdLst>
              <a:ahLst/>
              <a:cxnLst>
                <a:cxn ang="0">
                  <a:pos x="T0" y="T1"/>
                </a:cxn>
                <a:cxn ang="0">
                  <a:pos x="T2" y="T3"/>
                </a:cxn>
                <a:cxn ang="0">
                  <a:pos x="T4" y="T5"/>
                </a:cxn>
                <a:cxn ang="0">
                  <a:pos x="T6" y="T7"/>
                </a:cxn>
              </a:cxnLst>
              <a:rect l="0" t="0" r="r" b="b"/>
              <a:pathLst>
                <a:path w="8" h="6">
                  <a:moveTo>
                    <a:pt x="8" y="0"/>
                  </a:moveTo>
                  <a:lnTo>
                    <a:pt x="0" y="6"/>
                  </a:lnTo>
                  <a:lnTo>
                    <a:pt x="6" y="4"/>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535"/>
            <p:cNvSpPr>
              <a:spLocks/>
            </p:cNvSpPr>
            <p:nvPr/>
          </p:nvSpPr>
          <p:spPr bwMode="auto">
            <a:xfrm>
              <a:off x="8607356" y="1608858"/>
              <a:ext cx="4065" cy="8130"/>
            </a:xfrm>
            <a:custGeom>
              <a:avLst/>
              <a:gdLst>
                <a:gd name="T0" fmla="*/ 0 w 2"/>
                <a:gd name="T1" fmla="*/ 2 h 4"/>
                <a:gd name="T2" fmla="*/ 2 w 2"/>
                <a:gd name="T3" fmla="*/ 2 h 4"/>
                <a:gd name="T4" fmla="*/ 2 w 2"/>
                <a:gd name="T5" fmla="*/ 0 h 4"/>
                <a:gd name="T6" fmla="*/ 2 w 2"/>
                <a:gd name="T7" fmla="*/ 0 h 4"/>
                <a:gd name="T8" fmla="*/ 0 w 2"/>
                <a:gd name="T9" fmla="*/ 4 h 4"/>
                <a:gd name="T10" fmla="*/ 0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0" y="2"/>
                  </a:moveTo>
                  <a:lnTo>
                    <a:pt x="2" y="2"/>
                  </a:lnTo>
                  <a:lnTo>
                    <a:pt x="2" y="0"/>
                  </a:lnTo>
                  <a:lnTo>
                    <a:pt x="2" y="0"/>
                  </a:lnTo>
                  <a:lnTo>
                    <a:pt x="0" y="4"/>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536"/>
            <p:cNvSpPr>
              <a:spLocks/>
            </p:cNvSpPr>
            <p:nvPr/>
          </p:nvSpPr>
          <p:spPr bwMode="auto">
            <a:xfrm>
              <a:off x="8611421" y="1600727"/>
              <a:ext cx="4065" cy="8130"/>
            </a:xfrm>
            <a:custGeom>
              <a:avLst/>
              <a:gdLst>
                <a:gd name="T0" fmla="*/ 2 w 2"/>
                <a:gd name="T1" fmla="*/ 2 h 4"/>
                <a:gd name="T2" fmla="*/ 2 w 2"/>
                <a:gd name="T3" fmla="*/ 0 h 4"/>
                <a:gd name="T4" fmla="*/ 0 w 2"/>
                <a:gd name="T5" fmla="*/ 2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2" y="0"/>
                  </a:lnTo>
                  <a:lnTo>
                    <a:pt x="0" y="2"/>
                  </a:lnTo>
                  <a:lnTo>
                    <a:pt x="0"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4" name="Rectangle 537"/>
            <p:cNvSpPr>
              <a:spLocks noChangeArrowheads="1"/>
            </p:cNvSpPr>
            <p:nvPr/>
          </p:nvSpPr>
          <p:spPr bwMode="auto">
            <a:xfrm>
              <a:off x="8611421" y="1604792"/>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538"/>
            <p:cNvSpPr>
              <a:spLocks/>
            </p:cNvSpPr>
            <p:nvPr/>
          </p:nvSpPr>
          <p:spPr bwMode="auto">
            <a:xfrm>
              <a:off x="8581571" y="1621750"/>
              <a:ext cx="16261" cy="6098"/>
            </a:xfrm>
            <a:custGeom>
              <a:avLst/>
              <a:gdLst>
                <a:gd name="T0" fmla="*/ 8 w 8"/>
                <a:gd name="T1" fmla="*/ 0 h 3"/>
                <a:gd name="T2" fmla="*/ 2 w 8"/>
                <a:gd name="T3" fmla="*/ 2 h 3"/>
                <a:gd name="T4" fmla="*/ 0 w 8"/>
                <a:gd name="T5" fmla="*/ 3 h 3"/>
                <a:gd name="T6" fmla="*/ 0 w 8"/>
                <a:gd name="T7" fmla="*/ 3 h 3"/>
                <a:gd name="T8" fmla="*/ 8 w 8"/>
                <a:gd name="T9" fmla="*/ 0 h 3"/>
                <a:gd name="T10" fmla="*/ 8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8" y="0"/>
                  </a:moveTo>
                  <a:lnTo>
                    <a:pt x="2" y="2"/>
                  </a:lnTo>
                  <a:lnTo>
                    <a:pt x="0" y="3"/>
                  </a:lnTo>
                  <a:lnTo>
                    <a:pt x="0" y="3"/>
                  </a:lnTo>
                  <a:lnTo>
                    <a:pt x="8" y="0"/>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539"/>
            <p:cNvSpPr>
              <a:spLocks/>
            </p:cNvSpPr>
            <p:nvPr/>
          </p:nvSpPr>
          <p:spPr bwMode="auto">
            <a:xfrm>
              <a:off x="8567342" y="1627848"/>
              <a:ext cx="30489" cy="32522"/>
            </a:xfrm>
            <a:custGeom>
              <a:avLst/>
              <a:gdLst>
                <a:gd name="T0" fmla="*/ 1 w 8"/>
                <a:gd name="T1" fmla="*/ 8 h 8"/>
                <a:gd name="T2" fmla="*/ 6 w 8"/>
                <a:gd name="T3" fmla="*/ 4 h 8"/>
                <a:gd name="T4" fmla="*/ 8 w 8"/>
                <a:gd name="T5" fmla="*/ 0 h 8"/>
                <a:gd name="T6" fmla="*/ 4 w 8"/>
                <a:gd name="T7" fmla="*/ 3 h 8"/>
                <a:gd name="T8" fmla="*/ 1 w 8"/>
                <a:gd name="T9" fmla="*/ 6 h 8"/>
                <a:gd name="T10" fmla="*/ 0 w 8"/>
                <a:gd name="T11" fmla="*/ 8 h 8"/>
                <a:gd name="T12" fmla="*/ 1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1" y="8"/>
                  </a:moveTo>
                  <a:cubicBezTo>
                    <a:pt x="6" y="4"/>
                    <a:pt x="6" y="4"/>
                    <a:pt x="6" y="4"/>
                  </a:cubicBezTo>
                  <a:cubicBezTo>
                    <a:pt x="8" y="0"/>
                    <a:pt x="8" y="0"/>
                    <a:pt x="8" y="0"/>
                  </a:cubicBezTo>
                  <a:cubicBezTo>
                    <a:pt x="4" y="3"/>
                    <a:pt x="4" y="3"/>
                    <a:pt x="4" y="3"/>
                  </a:cubicBezTo>
                  <a:cubicBezTo>
                    <a:pt x="1" y="6"/>
                    <a:pt x="1" y="6"/>
                    <a:pt x="1" y="6"/>
                  </a:cubicBezTo>
                  <a:cubicBezTo>
                    <a:pt x="0" y="8"/>
                    <a:pt x="0" y="8"/>
                    <a:pt x="0" y="8"/>
                  </a:cubicBezTo>
                  <a:cubicBezTo>
                    <a:pt x="0" y="8"/>
                    <a:pt x="1" y="8"/>
                    <a:pt x="1"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540"/>
            <p:cNvSpPr>
              <a:spLocks/>
            </p:cNvSpPr>
            <p:nvPr/>
          </p:nvSpPr>
          <p:spPr bwMode="auto">
            <a:xfrm>
              <a:off x="8615486" y="1584466"/>
              <a:ext cx="10163" cy="20326"/>
            </a:xfrm>
            <a:custGeom>
              <a:avLst/>
              <a:gdLst>
                <a:gd name="T0" fmla="*/ 3 w 5"/>
                <a:gd name="T1" fmla="*/ 6 h 10"/>
                <a:gd name="T2" fmla="*/ 5 w 5"/>
                <a:gd name="T3" fmla="*/ 0 h 10"/>
                <a:gd name="T4" fmla="*/ 0 w 5"/>
                <a:gd name="T5" fmla="*/ 8 h 10"/>
                <a:gd name="T6" fmla="*/ 0 w 5"/>
                <a:gd name="T7" fmla="*/ 10 h 10"/>
                <a:gd name="T8" fmla="*/ 3 w 5"/>
                <a:gd name="T9" fmla="*/ 6 h 10"/>
              </a:gdLst>
              <a:ahLst/>
              <a:cxnLst>
                <a:cxn ang="0">
                  <a:pos x="T0" y="T1"/>
                </a:cxn>
                <a:cxn ang="0">
                  <a:pos x="T2" y="T3"/>
                </a:cxn>
                <a:cxn ang="0">
                  <a:pos x="T4" y="T5"/>
                </a:cxn>
                <a:cxn ang="0">
                  <a:pos x="T6" y="T7"/>
                </a:cxn>
                <a:cxn ang="0">
                  <a:pos x="T8" y="T9"/>
                </a:cxn>
              </a:cxnLst>
              <a:rect l="0" t="0" r="r" b="b"/>
              <a:pathLst>
                <a:path w="5" h="10">
                  <a:moveTo>
                    <a:pt x="3" y="6"/>
                  </a:moveTo>
                  <a:lnTo>
                    <a:pt x="5" y="0"/>
                  </a:lnTo>
                  <a:lnTo>
                    <a:pt x="0" y="8"/>
                  </a:lnTo>
                  <a:lnTo>
                    <a:pt x="0" y="10"/>
                  </a:lnTo>
                  <a:lnTo>
                    <a:pt x="3"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541"/>
            <p:cNvSpPr>
              <a:spLocks/>
            </p:cNvSpPr>
            <p:nvPr/>
          </p:nvSpPr>
          <p:spPr bwMode="auto">
            <a:xfrm>
              <a:off x="8575473" y="1621750"/>
              <a:ext cx="22359" cy="18294"/>
            </a:xfrm>
            <a:custGeom>
              <a:avLst/>
              <a:gdLst>
                <a:gd name="T0" fmla="*/ 11 w 11"/>
                <a:gd name="T1" fmla="*/ 0 h 9"/>
                <a:gd name="T2" fmla="*/ 3 w 11"/>
                <a:gd name="T3" fmla="*/ 3 h 9"/>
                <a:gd name="T4" fmla="*/ 0 w 11"/>
                <a:gd name="T5" fmla="*/ 9 h 9"/>
                <a:gd name="T6" fmla="*/ 3 w 11"/>
                <a:gd name="T7" fmla="*/ 9 h 9"/>
                <a:gd name="T8" fmla="*/ 11 w 11"/>
                <a:gd name="T9" fmla="*/ 0 h 9"/>
              </a:gdLst>
              <a:ahLst/>
              <a:cxnLst>
                <a:cxn ang="0">
                  <a:pos x="T0" y="T1"/>
                </a:cxn>
                <a:cxn ang="0">
                  <a:pos x="T2" y="T3"/>
                </a:cxn>
                <a:cxn ang="0">
                  <a:pos x="T4" y="T5"/>
                </a:cxn>
                <a:cxn ang="0">
                  <a:pos x="T6" y="T7"/>
                </a:cxn>
                <a:cxn ang="0">
                  <a:pos x="T8" y="T9"/>
                </a:cxn>
              </a:cxnLst>
              <a:rect l="0" t="0" r="r" b="b"/>
              <a:pathLst>
                <a:path w="11" h="9">
                  <a:moveTo>
                    <a:pt x="11" y="0"/>
                  </a:moveTo>
                  <a:lnTo>
                    <a:pt x="3" y="3"/>
                  </a:lnTo>
                  <a:lnTo>
                    <a:pt x="0" y="9"/>
                  </a:lnTo>
                  <a:lnTo>
                    <a:pt x="3" y="9"/>
                  </a:lnTo>
                  <a:lnTo>
                    <a:pt x="1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542"/>
            <p:cNvSpPr>
              <a:spLocks/>
            </p:cNvSpPr>
            <p:nvPr/>
          </p:nvSpPr>
          <p:spPr bwMode="auto">
            <a:xfrm>
              <a:off x="8567342" y="1652240"/>
              <a:ext cx="4065" cy="8130"/>
            </a:xfrm>
            <a:custGeom>
              <a:avLst/>
              <a:gdLst>
                <a:gd name="T0" fmla="*/ 1 w 1"/>
                <a:gd name="T1" fmla="*/ 0 h 2"/>
                <a:gd name="T2" fmla="*/ 0 w 1"/>
                <a:gd name="T3" fmla="*/ 1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2"/>
                    <a:pt x="0" y="2"/>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543"/>
            <p:cNvSpPr>
              <a:spLocks/>
            </p:cNvSpPr>
            <p:nvPr/>
          </p:nvSpPr>
          <p:spPr bwMode="auto">
            <a:xfrm>
              <a:off x="8571407" y="1640044"/>
              <a:ext cx="10163" cy="12196"/>
            </a:xfrm>
            <a:custGeom>
              <a:avLst/>
              <a:gdLst>
                <a:gd name="T0" fmla="*/ 2 w 5"/>
                <a:gd name="T1" fmla="*/ 0 h 6"/>
                <a:gd name="T2" fmla="*/ 0 w 5"/>
                <a:gd name="T3" fmla="*/ 6 h 6"/>
                <a:gd name="T4" fmla="*/ 5 w 5"/>
                <a:gd name="T5" fmla="*/ 0 h 6"/>
                <a:gd name="T6" fmla="*/ 2 w 5"/>
                <a:gd name="T7" fmla="*/ 0 h 6"/>
              </a:gdLst>
              <a:ahLst/>
              <a:cxnLst>
                <a:cxn ang="0">
                  <a:pos x="T0" y="T1"/>
                </a:cxn>
                <a:cxn ang="0">
                  <a:pos x="T2" y="T3"/>
                </a:cxn>
                <a:cxn ang="0">
                  <a:pos x="T4" y="T5"/>
                </a:cxn>
                <a:cxn ang="0">
                  <a:pos x="T6" y="T7"/>
                </a:cxn>
              </a:cxnLst>
              <a:rect l="0" t="0" r="r" b="b"/>
              <a:pathLst>
                <a:path w="5" h="6">
                  <a:moveTo>
                    <a:pt x="2" y="0"/>
                  </a:moveTo>
                  <a:lnTo>
                    <a:pt x="0" y="6"/>
                  </a:lnTo>
                  <a:lnTo>
                    <a:pt x="5"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544"/>
            <p:cNvSpPr>
              <a:spLocks/>
            </p:cNvSpPr>
            <p:nvPr/>
          </p:nvSpPr>
          <p:spPr bwMode="auto">
            <a:xfrm>
              <a:off x="8619551" y="1596662"/>
              <a:ext cx="6098" cy="12196"/>
            </a:xfrm>
            <a:custGeom>
              <a:avLst/>
              <a:gdLst>
                <a:gd name="T0" fmla="*/ 0 w 3"/>
                <a:gd name="T1" fmla="*/ 6 h 6"/>
                <a:gd name="T2" fmla="*/ 1 w 3"/>
                <a:gd name="T3" fmla="*/ 6 h 6"/>
                <a:gd name="T4" fmla="*/ 3 w 3"/>
                <a:gd name="T5" fmla="*/ 0 h 6"/>
                <a:gd name="T6" fmla="*/ 1 w 3"/>
                <a:gd name="T7" fmla="*/ 0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1" y="6"/>
                  </a:lnTo>
                  <a:lnTo>
                    <a:pt x="3" y="0"/>
                  </a:lnTo>
                  <a:lnTo>
                    <a:pt x="1"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545"/>
            <p:cNvSpPr>
              <a:spLocks/>
            </p:cNvSpPr>
            <p:nvPr/>
          </p:nvSpPr>
          <p:spPr bwMode="auto">
            <a:xfrm>
              <a:off x="8633780" y="1596662"/>
              <a:ext cx="8130" cy="4065"/>
            </a:xfrm>
            <a:custGeom>
              <a:avLst/>
              <a:gdLst>
                <a:gd name="T0" fmla="*/ 0 w 4"/>
                <a:gd name="T1" fmla="*/ 2 h 2"/>
                <a:gd name="T2" fmla="*/ 4 w 4"/>
                <a:gd name="T3" fmla="*/ 0 h 2"/>
                <a:gd name="T4" fmla="*/ 4 w 4"/>
                <a:gd name="T5" fmla="*/ 0 h 2"/>
                <a:gd name="T6" fmla="*/ 0 w 4"/>
                <a:gd name="T7" fmla="*/ 2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4" y="0"/>
                  </a:lnTo>
                  <a:lnTo>
                    <a:pt x="4"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546"/>
            <p:cNvSpPr>
              <a:spLocks/>
            </p:cNvSpPr>
            <p:nvPr/>
          </p:nvSpPr>
          <p:spPr bwMode="auto">
            <a:xfrm>
              <a:off x="8641910" y="1588531"/>
              <a:ext cx="10163" cy="8130"/>
            </a:xfrm>
            <a:custGeom>
              <a:avLst/>
              <a:gdLst>
                <a:gd name="T0" fmla="*/ 4 w 5"/>
                <a:gd name="T1" fmla="*/ 2 h 4"/>
                <a:gd name="T2" fmla="*/ 5 w 5"/>
                <a:gd name="T3" fmla="*/ 0 h 4"/>
                <a:gd name="T4" fmla="*/ 0 w 5"/>
                <a:gd name="T5" fmla="*/ 4 h 4"/>
                <a:gd name="T6" fmla="*/ 0 w 5"/>
                <a:gd name="T7" fmla="*/ 4 h 4"/>
                <a:gd name="T8" fmla="*/ 4 w 5"/>
                <a:gd name="T9" fmla="*/ 2 h 4"/>
              </a:gdLst>
              <a:ahLst/>
              <a:cxnLst>
                <a:cxn ang="0">
                  <a:pos x="T0" y="T1"/>
                </a:cxn>
                <a:cxn ang="0">
                  <a:pos x="T2" y="T3"/>
                </a:cxn>
                <a:cxn ang="0">
                  <a:pos x="T4" y="T5"/>
                </a:cxn>
                <a:cxn ang="0">
                  <a:pos x="T6" y="T7"/>
                </a:cxn>
                <a:cxn ang="0">
                  <a:pos x="T8" y="T9"/>
                </a:cxn>
              </a:cxnLst>
              <a:rect l="0" t="0" r="r" b="b"/>
              <a:pathLst>
                <a:path w="5" h="4">
                  <a:moveTo>
                    <a:pt x="4" y="2"/>
                  </a:moveTo>
                  <a:lnTo>
                    <a:pt x="5" y="0"/>
                  </a:lnTo>
                  <a:lnTo>
                    <a:pt x="0" y="4"/>
                  </a:lnTo>
                  <a:lnTo>
                    <a:pt x="0" y="4"/>
                  </a:ln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547"/>
            <p:cNvSpPr>
              <a:spLocks/>
            </p:cNvSpPr>
            <p:nvPr/>
          </p:nvSpPr>
          <p:spPr bwMode="auto">
            <a:xfrm>
              <a:off x="8633780" y="1584466"/>
              <a:ext cx="8130" cy="16261"/>
            </a:xfrm>
            <a:custGeom>
              <a:avLst/>
              <a:gdLst>
                <a:gd name="T0" fmla="*/ 4 w 4"/>
                <a:gd name="T1" fmla="*/ 6 h 8"/>
                <a:gd name="T2" fmla="*/ 2 w 4"/>
                <a:gd name="T3" fmla="*/ 0 h 8"/>
                <a:gd name="T4" fmla="*/ 0 w 4"/>
                <a:gd name="T5" fmla="*/ 8 h 8"/>
                <a:gd name="T6" fmla="*/ 4 w 4"/>
                <a:gd name="T7" fmla="*/ 6 h 8"/>
              </a:gdLst>
              <a:ahLst/>
              <a:cxnLst>
                <a:cxn ang="0">
                  <a:pos x="T0" y="T1"/>
                </a:cxn>
                <a:cxn ang="0">
                  <a:pos x="T2" y="T3"/>
                </a:cxn>
                <a:cxn ang="0">
                  <a:pos x="T4" y="T5"/>
                </a:cxn>
                <a:cxn ang="0">
                  <a:pos x="T6" y="T7"/>
                </a:cxn>
              </a:cxnLst>
              <a:rect l="0" t="0" r="r" b="b"/>
              <a:pathLst>
                <a:path w="4" h="8">
                  <a:moveTo>
                    <a:pt x="4" y="6"/>
                  </a:moveTo>
                  <a:lnTo>
                    <a:pt x="2" y="0"/>
                  </a:lnTo>
                  <a:lnTo>
                    <a:pt x="0" y="8"/>
                  </a:lnTo>
                  <a:lnTo>
                    <a:pt x="4"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548"/>
            <p:cNvSpPr>
              <a:spLocks/>
            </p:cNvSpPr>
            <p:nvPr/>
          </p:nvSpPr>
          <p:spPr bwMode="auto">
            <a:xfrm>
              <a:off x="8650041" y="1588531"/>
              <a:ext cx="6098" cy="4065"/>
            </a:xfrm>
            <a:custGeom>
              <a:avLst/>
              <a:gdLst>
                <a:gd name="T0" fmla="*/ 1 w 3"/>
                <a:gd name="T1" fmla="*/ 2 h 2"/>
                <a:gd name="T2" fmla="*/ 1 w 3"/>
                <a:gd name="T3" fmla="*/ 0 h 2"/>
                <a:gd name="T4" fmla="*/ 3 w 3"/>
                <a:gd name="T5" fmla="*/ 0 h 2"/>
                <a:gd name="T6" fmla="*/ 1 w 3"/>
                <a:gd name="T7" fmla="*/ 0 h 2"/>
                <a:gd name="T8" fmla="*/ 0 w 3"/>
                <a:gd name="T9" fmla="*/ 2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lnTo>
                    <a:pt x="1" y="0"/>
                  </a:lnTo>
                  <a:lnTo>
                    <a:pt x="3" y="0"/>
                  </a:lnTo>
                  <a:lnTo>
                    <a:pt x="1" y="0"/>
                  </a:lnTo>
                  <a:lnTo>
                    <a:pt x="0" y="2"/>
                  </a:ln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549"/>
            <p:cNvSpPr>
              <a:spLocks/>
            </p:cNvSpPr>
            <p:nvPr/>
          </p:nvSpPr>
          <p:spPr bwMode="auto">
            <a:xfrm>
              <a:off x="8652073" y="1578368"/>
              <a:ext cx="8130" cy="10163"/>
            </a:xfrm>
            <a:custGeom>
              <a:avLst/>
              <a:gdLst>
                <a:gd name="T0" fmla="*/ 4 w 4"/>
                <a:gd name="T1" fmla="*/ 0 h 5"/>
                <a:gd name="T2" fmla="*/ 0 w 4"/>
                <a:gd name="T3" fmla="*/ 5 h 5"/>
                <a:gd name="T4" fmla="*/ 2 w 4"/>
                <a:gd name="T5" fmla="*/ 5 h 5"/>
                <a:gd name="T6" fmla="*/ 4 w 4"/>
                <a:gd name="T7" fmla="*/ 0 h 5"/>
              </a:gdLst>
              <a:ahLst/>
              <a:cxnLst>
                <a:cxn ang="0">
                  <a:pos x="T0" y="T1"/>
                </a:cxn>
                <a:cxn ang="0">
                  <a:pos x="T2" y="T3"/>
                </a:cxn>
                <a:cxn ang="0">
                  <a:pos x="T4" y="T5"/>
                </a:cxn>
                <a:cxn ang="0">
                  <a:pos x="T6" y="T7"/>
                </a:cxn>
              </a:cxnLst>
              <a:rect l="0" t="0" r="r" b="b"/>
              <a:pathLst>
                <a:path w="4" h="5">
                  <a:moveTo>
                    <a:pt x="4" y="0"/>
                  </a:moveTo>
                  <a:lnTo>
                    <a:pt x="0" y="5"/>
                  </a:lnTo>
                  <a:lnTo>
                    <a:pt x="2" y="5"/>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550"/>
            <p:cNvSpPr>
              <a:spLocks/>
            </p:cNvSpPr>
            <p:nvPr/>
          </p:nvSpPr>
          <p:spPr bwMode="auto">
            <a:xfrm>
              <a:off x="8656138" y="1566173"/>
              <a:ext cx="12196" cy="22359"/>
            </a:xfrm>
            <a:custGeom>
              <a:avLst/>
              <a:gdLst>
                <a:gd name="T0" fmla="*/ 0 w 6"/>
                <a:gd name="T1" fmla="*/ 9 h 11"/>
                <a:gd name="T2" fmla="*/ 6 w 6"/>
                <a:gd name="T3" fmla="*/ 4 h 11"/>
                <a:gd name="T4" fmla="*/ 6 w 6"/>
                <a:gd name="T5" fmla="*/ 0 h 11"/>
                <a:gd name="T6" fmla="*/ 2 w 6"/>
                <a:gd name="T7" fmla="*/ 6 h 11"/>
                <a:gd name="T8" fmla="*/ 0 w 6"/>
                <a:gd name="T9" fmla="*/ 11 h 11"/>
                <a:gd name="T10" fmla="*/ 0 w 6"/>
                <a:gd name="T11" fmla="*/ 9 h 11"/>
              </a:gdLst>
              <a:ahLst/>
              <a:cxnLst>
                <a:cxn ang="0">
                  <a:pos x="T0" y="T1"/>
                </a:cxn>
                <a:cxn ang="0">
                  <a:pos x="T2" y="T3"/>
                </a:cxn>
                <a:cxn ang="0">
                  <a:pos x="T4" y="T5"/>
                </a:cxn>
                <a:cxn ang="0">
                  <a:pos x="T6" y="T7"/>
                </a:cxn>
                <a:cxn ang="0">
                  <a:pos x="T8" y="T9"/>
                </a:cxn>
                <a:cxn ang="0">
                  <a:pos x="T10" y="T11"/>
                </a:cxn>
              </a:cxnLst>
              <a:rect l="0" t="0" r="r" b="b"/>
              <a:pathLst>
                <a:path w="6" h="11">
                  <a:moveTo>
                    <a:pt x="0" y="9"/>
                  </a:moveTo>
                  <a:lnTo>
                    <a:pt x="6" y="4"/>
                  </a:lnTo>
                  <a:lnTo>
                    <a:pt x="6" y="0"/>
                  </a:lnTo>
                  <a:lnTo>
                    <a:pt x="2" y="6"/>
                  </a:lnTo>
                  <a:lnTo>
                    <a:pt x="0" y="11"/>
                  </a:lnTo>
                  <a:lnTo>
                    <a:pt x="0" y="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551"/>
            <p:cNvSpPr>
              <a:spLocks/>
            </p:cNvSpPr>
            <p:nvPr/>
          </p:nvSpPr>
          <p:spPr bwMode="auto">
            <a:xfrm>
              <a:off x="8633780" y="1584466"/>
              <a:ext cx="4065" cy="16261"/>
            </a:xfrm>
            <a:custGeom>
              <a:avLst/>
              <a:gdLst>
                <a:gd name="T0" fmla="*/ 0 w 2"/>
                <a:gd name="T1" fmla="*/ 8 h 8"/>
                <a:gd name="T2" fmla="*/ 0 w 2"/>
                <a:gd name="T3" fmla="*/ 8 h 8"/>
                <a:gd name="T4" fmla="*/ 2 w 2"/>
                <a:gd name="T5" fmla="*/ 0 h 8"/>
                <a:gd name="T6" fmla="*/ 2 w 2"/>
                <a:gd name="T7" fmla="*/ 0 h 8"/>
                <a:gd name="T8" fmla="*/ 2 w 2"/>
                <a:gd name="T9" fmla="*/ 0 h 8"/>
                <a:gd name="T10" fmla="*/ 0 w 2"/>
                <a:gd name="T11" fmla="*/ 4 h 8"/>
                <a:gd name="T12" fmla="*/ 0 w 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0" y="8"/>
                  </a:moveTo>
                  <a:lnTo>
                    <a:pt x="0" y="8"/>
                  </a:lnTo>
                  <a:lnTo>
                    <a:pt x="2" y="0"/>
                  </a:lnTo>
                  <a:lnTo>
                    <a:pt x="2" y="0"/>
                  </a:lnTo>
                  <a:lnTo>
                    <a:pt x="2" y="0"/>
                  </a:lnTo>
                  <a:lnTo>
                    <a:pt x="0" y="4"/>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552"/>
            <p:cNvSpPr>
              <a:spLocks/>
            </p:cNvSpPr>
            <p:nvPr/>
          </p:nvSpPr>
          <p:spPr bwMode="auto">
            <a:xfrm>
              <a:off x="8621584" y="1570238"/>
              <a:ext cx="16261" cy="26424"/>
            </a:xfrm>
            <a:custGeom>
              <a:avLst/>
              <a:gdLst>
                <a:gd name="T0" fmla="*/ 2 w 8"/>
                <a:gd name="T1" fmla="*/ 13 h 13"/>
                <a:gd name="T2" fmla="*/ 8 w 8"/>
                <a:gd name="T3" fmla="*/ 2 h 13"/>
                <a:gd name="T4" fmla="*/ 8 w 8"/>
                <a:gd name="T5" fmla="*/ 0 h 13"/>
                <a:gd name="T6" fmla="*/ 2 w 8"/>
                <a:gd name="T7" fmla="*/ 7 h 13"/>
                <a:gd name="T8" fmla="*/ 0 w 8"/>
                <a:gd name="T9" fmla="*/ 13 h 13"/>
                <a:gd name="T10" fmla="*/ 2 w 8"/>
                <a:gd name="T11" fmla="*/ 13 h 13"/>
              </a:gdLst>
              <a:ahLst/>
              <a:cxnLst>
                <a:cxn ang="0">
                  <a:pos x="T0" y="T1"/>
                </a:cxn>
                <a:cxn ang="0">
                  <a:pos x="T2" y="T3"/>
                </a:cxn>
                <a:cxn ang="0">
                  <a:pos x="T4" y="T5"/>
                </a:cxn>
                <a:cxn ang="0">
                  <a:pos x="T6" y="T7"/>
                </a:cxn>
                <a:cxn ang="0">
                  <a:pos x="T8" y="T9"/>
                </a:cxn>
                <a:cxn ang="0">
                  <a:pos x="T10" y="T11"/>
                </a:cxn>
              </a:cxnLst>
              <a:rect l="0" t="0" r="r" b="b"/>
              <a:pathLst>
                <a:path w="8" h="13">
                  <a:moveTo>
                    <a:pt x="2" y="13"/>
                  </a:moveTo>
                  <a:lnTo>
                    <a:pt x="8" y="2"/>
                  </a:lnTo>
                  <a:lnTo>
                    <a:pt x="8" y="0"/>
                  </a:lnTo>
                  <a:lnTo>
                    <a:pt x="2" y="7"/>
                  </a:lnTo>
                  <a:lnTo>
                    <a:pt x="0" y="13"/>
                  </a:lnTo>
                  <a:lnTo>
                    <a:pt x="2"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553"/>
            <p:cNvSpPr>
              <a:spLocks/>
            </p:cNvSpPr>
            <p:nvPr/>
          </p:nvSpPr>
          <p:spPr bwMode="auto">
            <a:xfrm>
              <a:off x="8621584" y="1588531"/>
              <a:ext cx="16261" cy="20326"/>
            </a:xfrm>
            <a:custGeom>
              <a:avLst/>
              <a:gdLst>
                <a:gd name="T0" fmla="*/ 2 w 8"/>
                <a:gd name="T1" fmla="*/ 6 h 10"/>
                <a:gd name="T2" fmla="*/ 6 w 8"/>
                <a:gd name="T3" fmla="*/ 2 h 10"/>
                <a:gd name="T4" fmla="*/ 8 w 8"/>
                <a:gd name="T5" fmla="*/ 0 h 10"/>
                <a:gd name="T6" fmla="*/ 2 w 8"/>
                <a:gd name="T7" fmla="*/ 4 h 10"/>
                <a:gd name="T8" fmla="*/ 0 w 8"/>
                <a:gd name="T9" fmla="*/ 10 h 10"/>
                <a:gd name="T10" fmla="*/ 2 w 8"/>
                <a:gd name="T11" fmla="*/ 6 h 10"/>
              </a:gdLst>
              <a:ahLst/>
              <a:cxnLst>
                <a:cxn ang="0">
                  <a:pos x="T0" y="T1"/>
                </a:cxn>
                <a:cxn ang="0">
                  <a:pos x="T2" y="T3"/>
                </a:cxn>
                <a:cxn ang="0">
                  <a:pos x="T4" y="T5"/>
                </a:cxn>
                <a:cxn ang="0">
                  <a:pos x="T6" y="T7"/>
                </a:cxn>
                <a:cxn ang="0">
                  <a:pos x="T8" y="T9"/>
                </a:cxn>
                <a:cxn ang="0">
                  <a:pos x="T10" y="T11"/>
                </a:cxn>
              </a:cxnLst>
              <a:rect l="0" t="0" r="r" b="b"/>
              <a:pathLst>
                <a:path w="8" h="10">
                  <a:moveTo>
                    <a:pt x="2" y="6"/>
                  </a:moveTo>
                  <a:lnTo>
                    <a:pt x="6" y="2"/>
                  </a:lnTo>
                  <a:lnTo>
                    <a:pt x="8" y="0"/>
                  </a:lnTo>
                  <a:lnTo>
                    <a:pt x="2" y="4"/>
                  </a:lnTo>
                  <a:lnTo>
                    <a:pt x="0" y="10"/>
                  </a:lnTo>
                  <a:lnTo>
                    <a:pt x="2"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554"/>
            <p:cNvSpPr>
              <a:spLocks/>
            </p:cNvSpPr>
            <p:nvPr/>
          </p:nvSpPr>
          <p:spPr bwMode="auto">
            <a:xfrm>
              <a:off x="8571407" y="1656305"/>
              <a:ext cx="14228" cy="8130"/>
            </a:xfrm>
            <a:custGeom>
              <a:avLst/>
              <a:gdLst>
                <a:gd name="T0" fmla="*/ 4 w 4"/>
                <a:gd name="T1" fmla="*/ 0 h 2"/>
                <a:gd name="T2" fmla="*/ 2 w 4"/>
                <a:gd name="T3" fmla="*/ 1 h 2"/>
                <a:gd name="T4" fmla="*/ 0 w 4"/>
                <a:gd name="T5" fmla="*/ 2 h 2"/>
                <a:gd name="T6" fmla="*/ 1 w 4"/>
                <a:gd name="T7" fmla="*/ 2 h 2"/>
                <a:gd name="T8" fmla="*/ 3 w 4"/>
                <a:gd name="T9" fmla="*/ 1 h 2"/>
                <a:gd name="T10" fmla="*/ 4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4" y="0"/>
                  </a:moveTo>
                  <a:cubicBezTo>
                    <a:pt x="2" y="1"/>
                    <a:pt x="2" y="1"/>
                    <a:pt x="2" y="1"/>
                  </a:cubicBezTo>
                  <a:cubicBezTo>
                    <a:pt x="0" y="2"/>
                    <a:pt x="0" y="2"/>
                    <a:pt x="0" y="2"/>
                  </a:cubicBezTo>
                  <a:cubicBezTo>
                    <a:pt x="0" y="2"/>
                    <a:pt x="0" y="2"/>
                    <a:pt x="1" y="2"/>
                  </a:cubicBezTo>
                  <a:cubicBezTo>
                    <a:pt x="3" y="1"/>
                    <a:pt x="3" y="1"/>
                    <a:pt x="3" y="1"/>
                  </a:cubicBez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555"/>
            <p:cNvSpPr>
              <a:spLocks/>
            </p:cNvSpPr>
            <p:nvPr/>
          </p:nvSpPr>
          <p:spPr bwMode="auto">
            <a:xfrm>
              <a:off x="8706663" y="1583769"/>
              <a:ext cx="16261" cy="12196"/>
            </a:xfrm>
            <a:custGeom>
              <a:avLst/>
              <a:gdLst>
                <a:gd name="T0" fmla="*/ 0 w 8"/>
                <a:gd name="T1" fmla="*/ 6 h 6"/>
                <a:gd name="T2" fmla="*/ 8 w 8"/>
                <a:gd name="T3" fmla="*/ 0 h 6"/>
                <a:gd name="T4" fmla="*/ 4 w 8"/>
                <a:gd name="T5" fmla="*/ 2 h 6"/>
                <a:gd name="T6" fmla="*/ 2 w 8"/>
                <a:gd name="T7" fmla="*/ 4 h 6"/>
                <a:gd name="T8" fmla="*/ 0 w 8"/>
                <a:gd name="T9" fmla="*/ 6 h 6"/>
              </a:gdLst>
              <a:ahLst/>
              <a:cxnLst>
                <a:cxn ang="0">
                  <a:pos x="T0" y="T1"/>
                </a:cxn>
                <a:cxn ang="0">
                  <a:pos x="T2" y="T3"/>
                </a:cxn>
                <a:cxn ang="0">
                  <a:pos x="T4" y="T5"/>
                </a:cxn>
                <a:cxn ang="0">
                  <a:pos x="T6" y="T7"/>
                </a:cxn>
                <a:cxn ang="0">
                  <a:pos x="T8" y="T9"/>
                </a:cxn>
              </a:cxnLst>
              <a:rect l="0" t="0" r="r" b="b"/>
              <a:pathLst>
                <a:path w="8" h="6">
                  <a:moveTo>
                    <a:pt x="0" y="6"/>
                  </a:moveTo>
                  <a:lnTo>
                    <a:pt x="8" y="0"/>
                  </a:lnTo>
                  <a:lnTo>
                    <a:pt x="4" y="2"/>
                  </a:lnTo>
                  <a:lnTo>
                    <a:pt x="2" y="4"/>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556"/>
            <p:cNvSpPr>
              <a:spLocks/>
            </p:cNvSpPr>
            <p:nvPr/>
          </p:nvSpPr>
          <p:spPr bwMode="auto">
            <a:xfrm>
              <a:off x="8585636" y="1520119"/>
              <a:ext cx="42685" cy="73174"/>
            </a:xfrm>
            <a:custGeom>
              <a:avLst/>
              <a:gdLst>
                <a:gd name="T0" fmla="*/ 4 w 11"/>
                <a:gd name="T1" fmla="*/ 17 h 19"/>
                <a:gd name="T2" fmla="*/ 11 w 11"/>
                <a:gd name="T3" fmla="*/ 2 h 19"/>
                <a:gd name="T4" fmla="*/ 11 w 11"/>
                <a:gd name="T5" fmla="*/ 1 h 19"/>
                <a:gd name="T6" fmla="*/ 8 w 11"/>
                <a:gd name="T7" fmla="*/ 0 h 19"/>
                <a:gd name="T8" fmla="*/ 0 w 11"/>
                <a:gd name="T9" fmla="*/ 19 h 19"/>
                <a:gd name="T10" fmla="*/ 2 w 11"/>
                <a:gd name="T11" fmla="*/ 18 h 19"/>
                <a:gd name="T12" fmla="*/ 4 w 11"/>
                <a:gd name="T13" fmla="*/ 17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4" y="17"/>
                  </a:moveTo>
                  <a:cubicBezTo>
                    <a:pt x="11" y="2"/>
                    <a:pt x="11" y="2"/>
                    <a:pt x="11" y="2"/>
                  </a:cubicBezTo>
                  <a:cubicBezTo>
                    <a:pt x="11" y="1"/>
                    <a:pt x="11" y="1"/>
                    <a:pt x="11" y="1"/>
                  </a:cubicBezTo>
                  <a:cubicBezTo>
                    <a:pt x="10" y="1"/>
                    <a:pt x="9" y="1"/>
                    <a:pt x="8" y="0"/>
                  </a:cubicBezTo>
                  <a:cubicBezTo>
                    <a:pt x="0" y="19"/>
                    <a:pt x="0" y="19"/>
                    <a:pt x="0" y="19"/>
                  </a:cubicBezTo>
                  <a:cubicBezTo>
                    <a:pt x="2" y="18"/>
                    <a:pt x="2" y="18"/>
                    <a:pt x="2" y="18"/>
                  </a:cubicBezTo>
                  <a:lnTo>
                    <a:pt x="4" y="1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557"/>
            <p:cNvSpPr>
              <a:spLocks/>
            </p:cNvSpPr>
            <p:nvPr/>
          </p:nvSpPr>
          <p:spPr bwMode="auto">
            <a:xfrm>
              <a:off x="8581571" y="1593293"/>
              <a:ext cx="4065" cy="8130"/>
            </a:xfrm>
            <a:custGeom>
              <a:avLst/>
              <a:gdLst>
                <a:gd name="T0" fmla="*/ 2 w 2"/>
                <a:gd name="T1" fmla="*/ 0 h 4"/>
                <a:gd name="T2" fmla="*/ 0 w 2"/>
                <a:gd name="T3" fmla="*/ 2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558"/>
            <p:cNvSpPr>
              <a:spLocks/>
            </p:cNvSpPr>
            <p:nvPr/>
          </p:nvSpPr>
          <p:spPr bwMode="auto">
            <a:xfrm>
              <a:off x="8585636" y="1589228"/>
              <a:ext cx="8130" cy="8130"/>
            </a:xfrm>
            <a:custGeom>
              <a:avLst/>
              <a:gdLst>
                <a:gd name="T0" fmla="*/ 4 w 4"/>
                <a:gd name="T1" fmla="*/ 0 h 4"/>
                <a:gd name="T2" fmla="*/ 0 w 4"/>
                <a:gd name="T3" fmla="*/ 2 h 4"/>
                <a:gd name="T4" fmla="*/ 0 w 4"/>
                <a:gd name="T5" fmla="*/ 4 h 4"/>
                <a:gd name="T6" fmla="*/ 4 w 4"/>
                <a:gd name="T7" fmla="*/ 0 h 4"/>
              </a:gdLst>
              <a:ahLst/>
              <a:cxnLst>
                <a:cxn ang="0">
                  <a:pos x="T0" y="T1"/>
                </a:cxn>
                <a:cxn ang="0">
                  <a:pos x="T2" y="T3"/>
                </a:cxn>
                <a:cxn ang="0">
                  <a:pos x="T4" y="T5"/>
                </a:cxn>
                <a:cxn ang="0">
                  <a:pos x="T6" y="T7"/>
                </a:cxn>
              </a:cxnLst>
              <a:rect l="0" t="0" r="r" b="b"/>
              <a:pathLst>
                <a:path w="4" h="4">
                  <a:moveTo>
                    <a:pt x="4" y="0"/>
                  </a:moveTo>
                  <a:lnTo>
                    <a:pt x="0" y="2"/>
                  </a:lnTo>
                  <a:lnTo>
                    <a:pt x="0" y="4"/>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559"/>
            <p:cNvSpPr>
              <a:spLocks/>
            </p:cNvSpPr>
            <p:nvPr/>
          </p:nvSpPr>
          <p:spPr bwMode="auto">
            <a:xfrm>
              <a:off x="8611421" y="1523487"/>
              <a:ext cx="26424" cy="58946"/>
            </a:xfrm>
            <a:custGeom>
              <a:avLst/>
              <a:gdLst>
                <a:gd name="T0" fmla="*/ 5 w 13"/>
                <a:gd name="T1" fmla="*/ 23 h 29"/>
                <a:gd name="T2" fmla="*/ 13 w 13"/>
                <a:gd name="T3" fmla="*/ 0 h 29"/>
                <a:gd name="T4" fmla="*/ 0 w 13"/>
                <a:gd name="T5" fmla="*/ 29 h 29"/>
                <a:gd name="T6" fmla="*/ 5 w 13"/>
                <a:gd name="T7" fmla="*/ 23 h 29"/>
              </a:gdLst>
              <a:ahLst/>
              <a:cxnLst>
                <a:cxn ang="0">
                  <a:pos x="T0" y="T1"/>
                </a:cxn>
                <a:cxn ang="0">
                  <a:pos x="T2" y="T3"/>
                </a:cxn>
                <a:cxn ang="0">
                  <a:pos x="T4" y="T5"/>
                </a:cxn>
                <a:cxn ang="0">
                  <a:pos x="T6" y="T7"/>
                </a:cxn>
              </a:cxnLst>
              <a:rect l="0" t="0" r="r" b="b"/>
              <a:pathLst>
                <a:path w="13" h="29">
                  <a:moveTo>
                    <a:pt x="5" y="23"/>
                  </a:moveTo>
                  <a:lnTo>
                    <a:pt x="13" y="0"/>
                  </a:lnTo>
                  <a:lnTo>
                    <a:pt x="0" y="29"/>
                  </a:lnTo>
                  <a:lnTo>
                    <a:pt x="5" y="2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560"/>
            <p:cNvSpPr>
              <a:spLocks/>
            </p:cNvSpPr>
            <p:nvPr/>
          </p:nvSpPr>
          <p:spPr bwMode="auto">
            <a:xfrm>
              <a:off x="8567342" y="1635979"/>
              <a:ext cx="4065" cy="4065"/>
            </a:xfrm>
            <a:custGeom>
              <a:avLst/>
              <a:gdLst>
                <a:gd name="T0" fmla="*/ 0 w 2"/>
                <a:gd name="T1" fmla="*/ 0 h 2"/>
                <a:gd name="T2" fmla="*/ 0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561"/>
            <p:cNvSpPr>
              <a:spLocks/>
            </p:cNvSpPr>
            <p:nvPr/>
          </p:nvSpPr>
          <p:spPr bwMode="auto">
            <a:xfrm>
              <a:off x="8571407" y="1627848"/>
              <a:ext cx="4065" cy="4065"/>
            </a:xfrm>
            <a:custGeom>
              <a:avLst/>
              <a:gdLst>
                <a:gd name="T0" fmla="*/ 2 w 2"/>
                <a:gd name="T1" fmla="*/ 0 h 2"/>
                <a:gd name="T2" fmla="*/ 0 w 2"/>
                <a:gd name="T3" fmla="*/ 2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562"/>
            <p:cNvSpPr>
              <a:spLocks/>
            </p:cNvSpPr>
            <p:nvPr/>
          </p:nvSpPr>
          <p:spPr bwMode="auto">
            <a:xfrm>
              <a:off x="8577505" y="1597359"/>
              <a:ext cx="8130" cy="20326"/>
            </a:xfrm>
            <a:custGeom>
              <a:avLst/>
              <a:gdLst>
                <a:gd name="T0" fmla="*/ 2 w 4"/>
                <a:gd name="T1" fmla="*/ 2 h 10"/>
                <a:gd name="T2" fmla="*/ 0 w 4"/>
                <a:gd name="T3" fmla="*/ 10 h 10"/>
                <a:gd name="T4" fmla="*/ 4 w 4"/>
                <a:gd name="T5" fmla="*/ 0 h 10"/>
                <a:gd name="T6" fmla="*/ 2 w 4"/>
                <a:gd name="T7" fmla="*/ 2 h 10"/>
              </a:gdLst>
              <a:ahLst/>
              <a:cxnLst>
                <a:cxn ang="0">
                  <a:pos x="T0" y="T1"/>
                </a:cxn>
                <a:cxn ang="0">
                  <a:pos x="T2" y="T3"/>
                </a:cxn>
                <a:cxn ang="0">
                  <a:pos x="T4" y="T5"/>
                </a:cxn>
                <a:cxn ang="0">
                  <a:pos x="T6" y="T7"/>
                </a:cxn>
              </a:cxnLst>
              <a:rect l="0" t="0" r="r" b="b"/>
              <a:pathLst>
                <a:path w="4" h="10">
                  <a:moveTo>
                    <a:pt x="2" y="2"/>
                  </a:moveTo>
                  <a:lnTo>
                    <a:pt x="0" y="10"/>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563"/>
            <p:cNvSpPr>
              <a:spLocks/>
            </p:cNvSpPr>
            <p:nvPr/>
          </p:nvSpPr>
          <p:spPr bwMode="auto">
            <a:xfrm>
              <a:off x="8621584" y="1570238"/>
              <a:ext cx="4065" cy="8130"/>
            </a:xfrm>
            <a:custGeom>
              <a:avLst/>
              <a:gdLst>
                <a:gd name="T0" fmla="*/ 0 w 2"/>
                <a:gd name="T1" fmla="*/ 4 h 4"/>
                <a:gd name="T2" fmla="*/ 2 w 2"/>
                <a:gd name="T3" fmla="*/ 0 h 4"/>
                <a:gd name="T4" fmla="*/ 0 w 2"/>
                <a:gd name="T5" fmla="*/ 0 h 4"/>
                <a:gd name="T6" fmla="*/ 0 w 2"/>
                <a:gd name="T7" fmla="*/ 4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0"/>
                  </a:lnTo>
                  <a:lnTo>
                    <a:pt x="0"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564"/>
            <p:cNvSpPr>
              <a:spLocks/>
            </p:cNvSpPr>
            <p:nvPr/>
          </p:nvSpPr>
          <p:spPr bwMode="auto">
            <a:xfrm>
              <a:off x="8637845" y="1578368"/>
              <a:ext cx="0" cy="10163"/>
            </a:xfrm>
            <a:custGeom>
              <a:avLst/>
              <a:gdLst>
                <a:gd name="T0" fmla="*/ 3 h 5"/>
                <a:gd name="T1" fmla="*/ 3 h 5"/>
                <a:gd name="T2" fmla="*/ 0 h 5"/>
                <a:gd name="T3" fmla="*/ 5 h 5"/>
                <a:gd name="T4" fmla="*/ 3 h 5"/>
              </a:gdLst>
              <a:ahLst/>
              <a:cxnLst>
                <a:cxn ang="0">
                  <a:pos x="0" y="T0"/>
                </a:cxn>
                <a:cxn ang="0">
                  <a:pos x="0" y="T1"/>
                </a:cxn>
                <a:cxn ang="0">
                  <a:pos x="0" y="T2"/>
                </a:cxn>
                <a:cxn ang="0">
                  <a:pos x="0" y="T3"/>
                </a:cxn>
                <a:cxn ang="0">
                  <a:pos x="0" y="T4"/>
                </a:cxn>
              </a:cxnLst>
              <a:rect l="0" t="0" r="r" b="b"/>
              <a:pathLst>
                <a:path h="5">
                  <a:moveTo>
                    <a:pt x="0" y="3"/>
                  </a:moveTo>
                  <a:lnTo>
                    <a:pt x="0" y="3"/>
                  </a:lnTo>
                  <a:lnTo>
                    <a:pt x="0" y="0"/>
                  </a:lnTo>
                  <a:lnTo>
                    <a:pt x="0" y="5"/>
                  </a:ln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565"/>
            <p:cNvSpPr>
              <a:spLocks/>
            </p:cNvSpPr>
            <p:nvPr/>
          </p:nvSpPr>
          <p:spPr bwMode="auto">
            <a:xfrm>
              <a:off x="8575473" y="1589228"/>
              <a:ext cx="26424" cy="38620"/>
            </a:xfrm>
            <a:custGeom>
              <a:avLst/>
              <a:gdLst>
                <a:gd name="T0" fmla="*/ 0 w 13"/>
                <a:gd name="T1" fmla="*/ 19 h 19"/>
                <a:gd name="T2" fmla="*/ 7 w 13"/>
                <a:gd name="T3" fmla="*/ 12 h 19"/>
                <a:gd name="T4" fmla="*/ 13 w 13"/>
                <a:gd name="T5" fmla="*/ 0 h 19"/>
                <a:gd name="T6" fmla="*/ 9 w 13"/>
                <a:gd name="T7" fmla="*/ 0 h 19"/>
                <a:gd name="T8" fmla="*/ 5 w 13"/>
                <a:gd name="T9" fmla="*/ 4 h 19"/>
                <a:gd name="T10" fmla="*/ 1 w 13"/>
                <a:gd name="T11" fmla="*/ 14 h 19"/>
                <a:gd name="T12" fmla="*/ 0 w 13"/>
                <a:gd name="T13" fmla="*/ 19 h 19"/>
                <a:gd name="T14" fmla="*/ 0 w 13"/>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9">
                  <a:moveTo>
                    <a:pt x="0" y="19"/>
                  </a:moveTo>
                  <a:lnTo>
                    <a:pt x="7" y="12"/>
                  </a:lnTo>
                  <a:lnTo>
                    <a:pt x="13" y="0"/>
                  </a:lnTo>
                  <a:lnTo>
                    <a:pt x="9" y="0"/>
                  </a:lnTo>
                  <a:lnTo>
                    <a:pt x="5" y="4"/>
                  </a:lnTo>
                  <a:lnTo>
                    <a:pt x="1" y="14"/>
                  </a:lnTo>
                  <a:lnTo>
                    <a:pt x="0" y="19"/>
                  </a:lnTo>
                  <a:lnTo>
                    <a:pt x="0" y="1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566"/>
            <p:cNvSpPr>
              <a:spLocks/>
            </p:cNvSpPr>
            <p:nvPr/>
          </p:nvSpPr>
          <p:spPr bwMode="auto">
            <a:xfrm>
              <a:off x="8571407" y="1617685"/>
              <a:ext cx="6098" cy="14228"/>
            </a:xfrm>
            <a:custGeom>
              <a:avLst/>
              <a:gdLst>
                <a:gd name="T0" fmla="*/ 3 w 3"/>
                <a:gd name="T1" fmla="*/ 0 h 7"/>
                <a:gd name="T2" fmla="*/ 0 w 3"/>
                <a:gd name="T3" fmla="*/ 7 h 7"/>
                <a:gd name="T4" fmla="*/ 2 w 3"/>
                <a:gd name="T5" fmla="*/ 5 h 7"/>
                <a:gd name="T6" fmla="*/ 3 w 3"/>
                <a:gd name="T7" fmla="*/ 0 h 7"/>
              </a:gdLst>
              <a:ahLst/>
              <a:cxnLst>
                <a:cxn ang="0">
                  <a:pos x="T0" y="T1"/>
                </a:cxn>
                <a:cxn ang="0">
                  <a:pos x="T2" y="T3"/>
                </a:cxn>
                <a:cxn ang="0">
                  <a:pos x="T4" y="T5"/>
                </a:cxn>
                <a:cxn ang="0">
                  <a:pos x="T6" y="T7"/>
                </a:cxn>
              </a:cxnLst>
              <a:rect l="0" t="0" r="r" b="b"/>
              <a:pathLst>
                <a:path w="3" h="7">
                  <a:moveTo>
                    <a:pt x="3" y="0"/>
                  </a:moveTo>
                  <a:lnTo>
                    <a:pt x="0" y="7"/>
                  </a:lnTo>
                  <a:lnTo>
                    <a:pt x="2" y="5"/>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4" name="Rectangle 567"/>
            <p:cNvSpPr>
              <a:spLocks noChangeArrowheads="1"/>
            </p:cNvSpPr>
            <p:nvPr/>
          </p:nvSpPr>
          <p:spPr bwMode="auto">
            <a:xfrm>
              <a:off x="8585636" y="1674598"/>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568"/>
            <p:cNvSpPr>
              <a:spLocks/>
            </p:cNvSpPr>
            <p:nvPr/>
          </p:nvSpPr>
          <p:spPr bwMode="auto">
            <a:xfrm>
              <a:off x="8645975" y="1545846"/>
              <a:ext cx="10163" cy="20326"/>
            </a:xfrm>
            <a:custGeom>
              <a:avLst/>
              <a:gdLst>
                <a:gd name="T0" fmla="*/ 0 w 5"/>
                <a:gd name="T1" fmla="*/ 10 h 10"/>
                <a:gd name="T2" fmla="*/ 3 w 5"/>
                <a:gd name="T3" fmla="*/ 4 h 10"/>
                <a:gd name="T4" fmla="*/ 5 w 5"/>
                <a:gd name="T5" fmla="*/ 0 h 10"/>
                <a:gd name="T6" fmla="*/ 3 w 5"/>
                <a:gd name="T7" fmla="*/ 2 h 10"/>
                <a:gd name="T8" fmla="*/ 0 w 5"/>
                <a:gd name="T9" fmla="*/ 6 h 10"/>
                <a:gd name="T10" fmla="*/ 0 w 5"/>
                <a:gd name="T11" fmla="*/ 10 h 10"/>
              </a:gdLst>
              <a:ahLst/>
              <a:cxnLst>
                <a:cxn ang="0">
                  <a:pos x="T0" y="T1"/>
                </a:cxn>
                <a:cxn ang="0">
                  <a:pos x="T2" y="T3"/>
                </a:cxn>
                <a:cxn ang="0">
                  <a:pos x="T4" y="T5"/>
                </a:cxn>
                <a:cxn ang="0">
                  <a:pos x="T6" y="T7"/>
                </a:cxn>
                <a:cxn ang="0">
                  <a:pos x="T8" y="T9"/>
                </a:cxn>
                <a:cxn ang="0">
                  <a:pos x="T10" y="T11"/>
                </a:cxn>
              </a:cxnLst>
              <a:rect l="0" t="0" r="r" b="b"/>
              <a:pathLst>
                <a:path w="5" h="10">
                  <a:moveTo>
                    <a:pt x="0" y="10"/>
                  </a:moveTo>
                  <a:lnTo>
                    <a:pt x="3" y="4"/>
                  </a:lnTo>
                  <a:lnTo>
                    <a:pt x="5" y="0"/>
                  </a:lnTo>
                  <a:lnTo>
                    <a:pt x="3" y="2"/>
                  </a:lnTo>
                  <a:lnTo>
                    <a:pt x="0" y="6"/>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569"/>
            <p:cNvSpPr>
              <a:spLocks/>
            </p:cNvSpPr>
            <p:nvPr/>
          </p:nvSpPr>
          <p:spPr bwMode="auto">
            <a:xfrm>
              <a:off x="8637845" y="1549912"/>
              <a:ext cx="12196" cy="20326"/>
            </a:xfrm>
            <a:custGeom>
              <a:avLst/>
              <a:gdLst>
                <a:gd name="T0" fmla="*/ 2 w 6"/>
                <a:gd name="T1" fmla="*/ 8 h 10"/>
                <a:gd name="T2" fmla="*/ 4 w 6"/>
                <a:gd name="T3" fmla="*/ 4 h 10"/>
                <a:gd name="T4" fmla="*/ 6 w 6"/>
                <a:gd name="T5" fmla="*/ 0 h 10"/>
                <a:gd name="T6" fmla="*/ 0 w 6"/>
                <a:gd name="T7" fmla="*/ 4 h 10"/>
                <a:gd name="T8" fmla="*/ 0 w 6"/>
                <a:gd name="T9" fmla="*/ 10 h 10"/>
                <a:gd name="T10" fmla="*/ 2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2" y="8"/>
                  </a:moveTo>
                  <a:lnTo>
                    <a:pt x="4" y="4"/>
                  </a:lnTo>
                  <a:lnTo>
                    <a:pt x="6" y="0"/>
                  </a:lnTo>
                  <a:lnTo>
                    <a:pt x="0" y="4"/>
                  </a:lnTo>
                  <a:lnTo>
                    <a:pt x="0" y="10"/>
                  </a:lnTo>
                  <a:lnTo>
                    <a:pt x="2"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570"/>
            <p:cNvSpPr>
              <a:spLocks/>
            </p:cNvSpPr>
            <p:nvPr/>
          </p:nvSpPr>
          <p:spPr bwMode="auto">
            <a:xfrm>
              <a:off x="8645975" y="1549912"/>
              <a:ext cx="6098" cy="8130"/>
            </a:xfrm>
            <a:custGeom>
              <a:avLst/>
              <a:gdLst>
                <a:gd name="T0" fmla="*/ 3 w 3"/>
                <a:gd name="T1" fmla="*/ 0 h 4"/>
                <a:gd name="T2" fmla="*/ 2 w 3"/>
                <a:gd name="T3" fmla="*/ 0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lnTo>
                    <a:pt x="2" y="0"/>
                  </a:lnTo>
                  <a:lnTo>
                    <a:pt x="0" y="4"/>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571"/>
            <p:cNvSpPr>
              <a:spLocks/>
            </p:cNvSpPr>
            <p:nvPr/>
          </p:nvSpPr>
          <p:spPr bwMode="auto">
            <a:xfrm>
              <a:off x="8645975" y="1553977"/>
              <a:ext cx="6098" cy="12196"/>
            </a:xfrm>
            <a:custGeom>
              <a:avLst/>
              <a:gdLst>
                <a:gd name="T0" fmla="*/ 0 w 3"/>
                <a:gd name="T1" fmla="*/ 6 h 6"/>
                <a:gd name="T2" fmla="*/ 2 w 3"/>
                <a:gd name="T3" fmla="*/ 6 h 6"/>
                <a:gd name="T4" fmla="*/ 3 w 3"/>
                <a:gd name="T5" fmla="*/ 0 h 6"/>
                <a:gd name="T6" fmla="*/ 0 w 3"/>
                <a:gd name="T7" fmla="*/ 6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2" y="6"/>
                  </a:lnTo>
                  <a:lnTo>
                    <a:pt x="3" y="0"/>
                  </a:lnTo>
                  <a:lnTo>
                    <a:pt x="0" y="6"/>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572"/>
            <p:cNvSpPr>
              <a:spLocks/>
            </p:cNvSpPr>
            <p:nvPr/>
          </p:nvSpPr>
          <p:spPr bwMode="auto">
            <a:xfrm>
              <a:off x="8637845" y="1566173"/>
              <a:ext cx="12196" cy="18294"/>
            </a:xfrm>
            <a:custGeom>
              <a:avLst/>
              <a:gdLst>
                <a:gd name="T0" fmla="*/ 0 w 6"/>
                <a:gd name="T1" fmla="*/ 6 h 9"/>
                <a:gd name="T2" fmla="*/ 0 w 6"/>
                <a:gd name="T3" fmla="*/ 9 h 9"/>
                <a:gd name="T4" fmla="*/ 2 w 6"/>
                <a:gd name="T5" fmla="*/ 8 h 9"/>
                <a:gd name="T6" fmla="*/ 6 w 6"/>
                <a:gd name="T7" fmla="*/ 0 h 9"/>
                <a:gd name="T8" fmla="*/ 4 w 6"/>
                <a:gd name="T9" fmla="*/ 0 h 9"/>
                <a:gd name="T10" fmla="*/ 0 w 6"/>
                <a:gd name="T11" fmla="*/ 6 h 9"/>
              </a:gdLst>
              <a:ahLst/>
              <a:cxnLst>
                <a:cxn ang="0">
                  <a:pos x="T0" y="T1"/>
                </a:cxn>
                <a:cxn ang="0">
                  <a:pos x="T2" y="T3"/>
                </a:cxn>
                <a:cxn ang="0">
                  <a:pos x="T4" y="T5"/>
                </a:cxn>
                <a:cxn ang="0">
                  <a:pos x="T6" y="T7"/>
                </a:cxn>
                <a:cxn ang="0">
                  <a:pos x="T8" y="T9"/>
                </a:cxn>
                <a:cxn ang="0">
                  <a:pos x="T10" y="T11"/>
                </a:cxn>
              </a:cxnLst>
              <a:rect l="0" t="0" r="r" b="b"/>
              <a:pathLst>
                <a:path w="6" h="9">
                  <a:moveTo>
                    <a:pt x="0" y="6"/>
                  </a:moveTo>
                  <a:lnTo>
                    <a:pt x="0" y="9"/>
                  </a:lnTo>
                  <a:lnTo>
                    <a:pt x="2" y="8"/>
                  </a:lnTo>
                  <a:lnTo>
                    <a:pt x="6" y="0"/>
                  </a:lnTo>
                  <a:lnTo>
                    <a:pt x="4" y="0"/>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573"/>
            <p:cNvSpPr>
              <a:spLocks/>
            </p:cNvSpPr>
            <p:nvPr/>
          </p:nvSpPr>
          <p:spPr bwMode="auto">
            <a:xfrm>
              <a:off x="8625649" y="1531618"/>
              <a:ext cx="12196" cy="38620"/>
            </a:xfrm>
            <a:custGeom>
              <a:avLst/>
              <a:gdLst>
                <a:gd name="T0" fmla="*/ 6 w 6"/>
                <a:gd name="T1" fmla="*/ 11 h 19"/>
                <a:gd name="T2" fmla="*/ 6 w 6"/>
                <a:gd name="T3" fmla="*/ 0 h 19"/>
                <a:gd name="T4" fmla="*/ 0 w 6"/>
                <a:gd name="T5" fmla="*/ 19 h 19"/>
                <a:gd name="T6" fmla="*/ 4 w 6"/>
                <a:gd name="T7" fmla="*/ 15 h 19"/>
                <a:gd name="T8" fmla="*/ 6 w 6"/>
                <a:gd name="T9" fmla="*/ 11 h 19"/>
              </a:gdLst>
              <a:ahLst/>
              <a:cxnLst>
                <a:cxn ang="0">
                  <a:pos x="T0" y="T1"/>
                </a:cxn>
                <a:cxn ang="0">
                  <a:pos x="T2" y="T3"/>
                </a:cxn>
                <a:cxn ang="0">
                  <a:pos x="T4" y="T5"/>
                </a:cxn>
                <a:cxn ang="0">
                  <a:pos x="T6" y="T7"/>
                </a:cxn>
                <a:cxn ang="0">
                  <a:pos x="T8" y="T9"/>
                </a:cxn>
              </a:cxnLst>
              <a:rect l="0" t="0" r="r" b="b"/>
              <a:pathLst>
                <a:path w="6" h="19">
                  <a:moveTo>
                    <a:pt x="6" y="11"/>
                  </a:moveTo>
                  <a:lnTo>
                    <a:pt x="6" y="0"/>
                  </a:lnTo>
                  <a:lnTo>
                    <a:pt x="0" y="19"/>
                  </a:lnTo>
                  <a:lnTo>
                    <a:pt x="4" y="15"/>
                  </a:lnTo>
                  <a:lnTo>
                    <a:pt x="6" y="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574"/>
            <p:cNvSpPr>
              <a:spLocks/>
            </p:cNvSpPr>
            <p:nvPr/>
          </p:nvSpPr>
          <p:spPr bwMode="auto">
            <a:xfrm>
              <a:off x="8621584" y="1562107"/>
              <a:ext cx="12196" cy="16261"/>
            </a:xfrm>
            <a:custGeom>
              <a:avLst/>
              <a:gdLst>
                <a:gd name="T0" fmla="*/ 6 w 6"/>
                <a:gd name="T1" fmla="*/ 0 h 8"/>
                <a:gd name="T2" fmla="*/ 2 w 6"/>
                <a:gd name="T3" fmla="*/ 4 h 8"/>
                <a:gd name="T4" fmla="*/ 0 w 6"/>
                <a:gd name="T5" fmla="*/ 8 h 8"/>
                <a:gd name="T6" fmla="*/ 6 w 6"/>
                <a:gd name="T7" fmla="*/ 0 h 8"/>
              </a:gdLst>
              <a:ahLst/>
              <a:cxnLst>
                <a:cxn ang="0">
                  <a:pos x="T0" y="T1"/>
                </a:cxn>
                <a:cxn ang="0">
                  <a:pos x="T2" y="T3"/>
                </a:cxn>
                <a:cxn ang="0">
                  <a:pos x="T4" y="T5"/>
                </a:cxn>
                <a:cxn ang="0">
                  <a:pos x="T6" y="T7"/>
                </a:cxn>
              </a:cxnLst>
              <a:rect l="0" t="0" r="r" b="b"/>
              <a:pathLst>
                <a:path w="6" h="8">
                  <a:moveTo>
                    <a:pt x="6" y="0"/>
                  </a:moveTo>
                  <a:lnTo>
                    <a:pt x="2" y="4"/>
                  </a:lnTo>
                  <a:lnTo>
                    <a:pt x="0" y="8"/>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575"/>
            <p:cNvSpPr>
              <a:spLocks/>
            </p:cNvSpPr>
            <p:nvPr/>
          </p:nvSpPr>
          <p:spPr bwMode="auto">
            <a:xfrm>
              <a:off x="8633780" y="1558042"/>
              <a:ext cx="4065" cy="16261"/>
            </a:xfrm>
            <a:custGeom>
              <a:avLst/>
              <a:gdLst>
                <a:gd name="T0" fmla="*/ 0 w 2"/>
                <a:gd name="T1" fmla="*/ 8 h 8"/>
                <a:gd name="T2" fmla="*/ 2 w 2"/>
                <a:gd name="T3" fmla="*/ 6 h 8"/>
                <a:gd name="T4" fmla="*/ 2 w 2"/>
                <a:gd name="T5" fmla="*/ 0 h 8"/>
                <a:gd name="T6" fmla="*/ 2 w 2"/>
                <a:gd name="T7" fmla="*/ 0 h 8"/>
                <a:gd name="T8" fmla="*/ 0 w 2"/>
                <a:gd name="T9" fmla="*/ 8 h 8"/>
              </a:gdLst>
              <a:ahLst/>
              <a:cxnLst>
                <a:cxn ang="0">
                  <a:pos x="T0" y="T1"/>
                </a:cxn>
                <a:cxn ang="0">
                  <a:pos x="T2" y="T3"/>
                </a:cxn>
                <a:cxn ang="0">
                  <a:pos x="T4" y="T5"/>
                </a:cxn>
                <a:cxn ang="0">
                  <a:pos x="T6" y="T7"/>
                </a:cxn>
                <a:cxn ang="0">
                  <a:pos x="T8" y="T9"/>
                </a:cxn>
              </a:cxnLst>
              <a:rect l="0" t="0" r="r" b="b"/>
              <a:pathLst>
                <a:path w="2" h="8">
                  <a:moveTo>
                    <a:pt x="0" y="8"/>
                  </a:moveTo>
                  <a:lnTo>
                    <a:pt x="2" y="6"/>
                  </a:lnTo>
                  <a:lnTo>
                    <a:pt x="2" y="0"/>
                  </a:lnTo>
                  <a:lnTo>
                    <a:pt x="2" y="0"/>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576"/>
            <p:cNvSpPr>
              <a:spLocks/>
            </p:cNvSpPr>
            <p:nvPr/>
          </p:nvSpPr>
          <p:spPr bwMode="auto">
            <a:xfrm>
              <a:off x="8633780" y="1553977"/>
              <a:ext cx="4065" cy="8130"/>
            </a:xfrm>
            <a:custGeom>
              <a:avLst/>
              <a:gdLst>
                <a:gd name="T0" fmla="*/ 2 w 2"/>
                <a:gd name="T1" fmla="*/ 2 h 4"/>
                <a:gd name="T2" fmla="*/ 2 w 2"/>
                <a:gd name="T3" fmla="*/ 2 h 4"/>
                <a:gd name="T4" fmla="*/ 2 w 2"/>
                <a:gd name="T5" fmla="*/ 0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2" y="2"/>
                  </a:lnTo>
                  <a:lnTo>
                    <a:pt x="2" y="0"/>
                  </a:lnTo>
                  <a:lnTo>
                    <a:pt x="0"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4" name="Rectangle 577"/>
            <p:cNvSpPr>
              <a:spLocks noChangeArrowheads="1"/>
            </p:cNvSpPr>
            <p:nvPr/>
          </p:nvSpPr>
          <p:spPr bwMode="auto">
            <a:xfrm>
              <a:off x="8637845" y="155804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578"/>
            <p:cNvSpPr>
              <a:spLocks/>
            </p:cNvSpPr>
            <p:nvPr/>
          </p:nvSpPr>
          <p:spPr bwMode="auto">
            <a:xfrm>
              <a:off x="8611421" y="1570238"/>
              <a:ext cx="10163" cy="14228"/>
            </a:xfrm>
            <a:custGeom>
              <a:avLst/>
              <a:gdLst>
                <a:gd name="T0" fmla="*/ 0 w 5"/>
                <a:gd name="T1" fmla="*/ 7 h 7"/>
                <a:gd name="T2" fmla="*/ 5 w 5"/>
                <a:gd name="T3" fmla="*/ 4 h 7"/>
                <a:gd name="T4" fmla="*/ 5 w 5"/>
                <a:gd name="T5" fmla="*/ 4 h 7"/>
                <a:gd name="T6" fmla="*/ 5 w 5"/>
                <a:gd name="T7" fmla="*/ 0 h 7"/>
                <a:gd name="T8" fmla="*/ 0 w 5"/>
                <a:gd name="T9" fmla="*/ 6 h 7"/>
                <a:gd name="T10" fmla="*/ 0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0" y="7"/>
                  </a:moveTo>
                  <a:lnTo>
                    <a:pt x="5" y="4"/>
                  </a:lnTo>
                  <a:lnTo>
                    <a:pt x="5" y="4"/>
                  </a:lnTo>
                  <a:lnTo>
                    <a:pt x="5" y="0"/>
                  </a:lnTo>
                  <a:lnTo>
                    <a:pt x="0" y="6"/>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579"/>
            <p:cNvSpPr>
              <a:spLocks/>
            </p:cNvSpPr>
            <p:nvPr/>
          </p:nvSpPr>
          <p:spPr bwMode="auto">
            <a:xfrm>
              <a:off x="8581571" y="1520119"/>
              <a:ext cx="34555" cy="77240"/>
            </a:xfrm>
            <a:custGeom>
              <a:avLst/>
              <a:gdLst>
                <a:gd name="T0" fmla="*/ 0 w 9"/>
                <a:gd name="T1" fmla="*/ 20 h 20"/>
                <a:gd name="T2" fmla="*/ 1 w 9"/>
                <a:gd name="T3" fmla="*/ 19 h 20"/>
                <a:gd name="T4" fmla="*/ 9 w 9"/>
                <a:gd name="T5" fmla="*/ 0 h 20"/>
                <a:gd name="T6" fmla="*/ 8 w 9"/>
                <a:gd name="T7" fmla="*/ 0 h 20"/>
                <a:gd name="T8" fmla="*/ 5 w 9"/>
                <a:gd name="T9" fmla="*/ 4 h 20"/>
                <a:gd name="T10" fmla="*/ 0 w 9"/>
                <a:gd name="T11" fmla="*/ 20 h 20"/>
              </a:gdLst>
              <a:ahLst/>
              <a:cxnLst>
                <a:cxn ang="0">
                  <a:pos x="T0" y="T1"/>
                </a:cxn>
                <a:cxn ang="0">
                  <a:pos x="T2" y="T3"/>
                </a:cxn>
                <a:cxn ang="0">
                  <a:pos x="T4" y="T5"/>
                </a:cxn>
                <a:cxn ang="0">
                  <a:pos x="T6" y="T7"/>
                </a:cxn>
                <a:cxn ang="0">
                  <a:pos x="T8" y="T9"/>
                </a:cxn>
                <a:cxn ang="0">
                  <a:pos x="T10" y="T11"/>
                </a:cxn>
              </a:cxnLst>
              <a:rect l="0" t="0" r="r" b="b"/>
              <a:pathLst>
                <a:path w="9" h="20">
                  <a:moveTo>
                    <a:pt x="0" y="20"/>
                  </a:moveTo>
                  <a:cubicBezTo>
                    <a:pt x="1" y="19"/>
                    <a:pt x="1" y="19"/>
                    <a:pt x="1" y="19"/>
                  </a:cubicBezTo>
                  <a:cubicBezTo>
                    <a:pt x="9" y="0"/>
                    <a:pt x="9" y="0"/>
                    <a:pt x="9" y="0"/>
                  </a:cubicBezTo>
                  <a:cubicBezTo>
                    <a:pt x="9" y="0"/>
                    <a:pt x="9" y="0"/>
                    <a:pt x="8" y="0"/>
                  </a:cubicBezTo>
                  <a:cubicBezTo>
                    <a:pt x="5" y="4"/>
                    <a:pt x="5" y="4"/>
                    <a:pt x="5" y="4"/>
                  </a:cubicBezTo>
                  <a:lnTo>
                    <a:pt x="0" y="2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580"/>
            <p:cNvSpPr>
              <a:spLocks/>
            </p:cNvSpPr>
            <p:nvPr/>
          </p:nvSpPr>
          <p:spPr bwMode="auto">
            <a:xfrm>
              <a:off x="8637845" y="1523487"/>
              <a:ext cx="12196" cy="30489"/>
            </a:xfrm>
            <a:custGeom>
              <a:avLst/>
              <a:gdLst>
                <a:gd name="T0" fmla="*/ 0 w 3"/>
                <a:gd name="T1" fmla="*/ 8 h 8"/>
                <a:gd name="T2" fmla="*/ 1 w 3"/>
                <a:gd name="T3" fmla="*/ 8 h 8"/>
                <a:gd name="T4" fmla="*/ 3 w 3"/>
                <a:gd name="T5" fmla="*/ 1 h 8"/>
                <a:gd name="T6" fmla="*/ 1 w 3"/>
                <a:gd name="T7" fmla="*/ 0 h 8"/>
                <a:gd name="T8" fmla="*/ 0 w 3"/>
                <a:gd name="T9" fmla="*/ 2 h 8"/>
                <a:gd name="T10" fmla="*/ 0 w 3"/>
                <a:gd name="T11" fmla="*/ 8 h 8"/>
              </a:gdLst>
              <a:ahLst/>
              <a:cxnLst>
                <a:cxn ang="0">
                  <a:pos x="T0" y="T1"/>
                </a:cxn>
                <a:cxn ang="0">
                  <a:pos x="T2" y="T3"/>
                </a:cxn>
                <a:cxn ang="0">
                  <a:pos x="T4" y="T5"/>
                </a:cxn>
                <a:cxn ang="0">
                  <a:pos x="T6" y="T7"/>
                </a:cxn>
                <a:cxn ang="0">
                  <a:pos x="T8" y="T9"/>
                </a:cxn>
                <a:cxn ang="0">
                  <a:pos x="T10" y="T11"/>
                </a:cxn>
              </a:cxnLst>
              <a:rect l="0" t="0" r="r" b="b"/>
              <a:pathLst>
                <a:path w="3" h="8">
                  <a:moveTo>
                    <a:pt x="0" y="8"/>
                  </a:moveTo>
                  <a:cubicBezTo>
                    <a:pt x="1" y="8"/>
                    <a:pt x="1" y="8"/>
                    <a:pt x="1" y="8"/>
                  </a:cubicBezTo>
                  <a:cubicBezTo>
                    <a:pt x="3" y="1"/>
                    <a:pt x="3" y="1"/>
                    <a:pt x="3" y="1"/>
                  </a:cubicBezTo>
                  <a:cubicBezTo>
                    <a:pt x="2" y="1"/>
                    <a:pt x="2" y="0"/>
                    <a:pt x="1" y="0"/>
                  </a:cubicBezTo>
                  <a:cubicBezTo>
                    <a:pt x="0" y="2"/>
                    <a:pt x="0" y="2"/>
                    <a:pt x="0" y="2"/>
                  </a:cubicBez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581"/>
            <p:cNvSpPr>
              <a:spLocks/>
            </p:cNvSpPr>
            <p:nvPr/>
          </p:nvSpPr>
          <p:spPr bwMode="auto">
            <a:xfrm>
              <a:off x="8637845" y="1523487"/>
              <a:ext cx="4065" cy="8130"/>
            </a:xfrm>
            <a:custGeom>
              <a:avLst/>
              <a:gdLst>
                <a:gd name="T0" fmla="*/ 1 w 1"/>
                <a:gd name="T1" fmla="*/ 0 h 2"/>
                <a:gd name="T2" fmla="*/ 0 w 1"/>
                <a:gd name="T3" fmla="*/ 0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0"/>
                    <a:pt x="0" y="0"/>
                    <a:pt x="0" y="0"/>
                  </a:cubicBezTo>
                  <a:cubicBezTo>
                    <a:pt x="0" y="2"/>
                    <a:pt x="0" y="2"/>
                    <a:pt x="0" y="2"/>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582"/>
            <p:cNvSpPr>
              <a:spLocks/>
            </p:cNvSpPr>
            <p:nvPr/>
          </p:nvSpPr>
          <p:spPr bwMode="auto">
            <a:xfrm>
              <a:off x="8621584" y="1519422"/>
              <a:ext cx="16261" cy="50816"/>
            </a:xfrm>
            <a:custGeom>
              <a:avLst/>
              <a:gdLst>
                <a:gd name="T0" fmla="*/ 4 w 4"/>
                <a:gd name="T1" fmla="*/ 1 h 13"/>
                <a:gd name="T2" fmla="*/ 0 w 4"/>
                <a:gd name="T3" fmla="*/ 13 h 13"/>
                <a:gd name="T4" fmla="*/ 1 w 4"/>
                <a:gd name="T5" fmla="*/ 13 h 13"/>
                <a:gd name="T6" fmla="*/ 4 w 4"/>
                <a:gd name="T7" fmla="*/ 3 h 13"/>
                <a:gd name="T8" fmla="*/ 4 w 4"/>
                <a:gd name="T9" fmla="*/ 1 h 13"/>
                <a:gd name="T10" fmla="*/ 4 w 4"/>
                <a:gd name="T11" fmla="*/ 0 h 13"/>
                <a:gd name="T12" fmla="*/ 4 w 4"/>
                <a:gd name="T13" fmla="*/ 1 h 13"/>
              </a:gdLst>
              <a:ahLst/>
              <a:cxnLst>
                <a:cxn ang="0">
                  <a:pos x="T0" y="T1"/>
                </a:cxn>
                <a:cxn ang="0">
                  <a:pos x="T2" y="T3"/>
                </a:cxn>
                <a:cxn ang="0">
                  <a:pos x="T4" y="T5"/>
                </a:cxn>
                <a:cxn ang="0">
                  <a:pos x="T6" y="T7"/>
                </a:cxn>
                <a:cxn ang="0">
                  <a:pos x="T8" y="T9"/>
                </a:cxn>
                <a:cxn ang="0">
                  <a:pos x="T10" y="T11"/>
                </a:cxn>
                <a:cxn ang="0">
                  <a:pos x="T12" y="T13"/>
                </a:cxn>
              </a:cxnLst>
              <a:rect l="0" t="0" r="r" b="b"/>
              <a:pathLst>
                <a:path w="4" h="13">
                  <a:moveTo>
                    <a:pt x="4" y="1"/>
                  </a:moveTo>
                  <a:cubicBezTo>
                    <a:pt x="0" y="13"/>
                    <a:pt x="0" y="13"/>
                    <a:pt x="0" y="13"/>
                  </a:cubicBezTo>
                  <a:cubicBezTo>
                    <a:pt x="1" y="13"/>
                    <a:pt x="1" y="13"/>
                    <a:pt x="1" y="13"/>
                  </a:cubicBezTo>
                  <a:cubicBezTo>
                    <a:pt x="4" y="3"/>
                    <a:pt x="4" y="3"/>
                    <a:pt x="4" y="3"/>
                  </a:cubicBezTo>
                  <a:cubicBezTo>
                    <a:pt x="4" y="1"/>
                    <a:pt x="4" y="1"/>
                    <a:pt x="4" y="1"/>
                  </a:cubicBezTo>
                  <a:cubicBezTo>
                    <a:pt x="4" y="1"/>
                    <a:pt x="4" y="1"/>
                    <a:pt x="4" y="0"/>
                  </a:cubicBezTo>
                  <a:lnTo>
                    <a:pt x="4"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583"/>
            <p:cNvSpPr>
              <a:spLocks/>
            </p:cNvSpPr>
            <p:nvPr/>
          </p:nvSpPr>
          <p:spPr bwMode="auto">
            <a:xfrm>
              <a:off x="8520592" y="1597359"/>
              <a:ext cx="60979" cy="38620"/>
            </a:xfrm>
            <a:custGeom>
              <a:avLst/>
              <a:gdLst>
                <a:gd name="T0" fmla="*/ 16 w 16"/>
                <a:gd name="T1" fmla="*/ 0 h 10"/>
                <a:gd name="T2" fmla="*/ 0 w 16"/>
                <a:gd name="T3" fmla="*/ 8 h 10"/>
                <a:gd name="T4" fmla="*/ 4 w 16"/>
                <a:gd name="T5" fmla="*/ 10 h 10"/>
                <a:gd name="T6" fmla="*/ 16 w 16"/>
                <a:gd name="T7" fmla="*/ 1 h 10"/>
                <a:gd name="T8" fmla="*/ 16 w 16"/>
                <a:gd name="T9" fmla="*/ 0 h 10"/>
              </a:gdLst>
              <a:ahLst/>
              <a:cxnLst>
                <a:cxn ang="0">
                  <a:pos x="T0" y="T1"/>
                </a:cxn>
                <a:cxn ang="0">
                  <a:pos x="T2" y="T3"/>
                </a:cxn>
                <a:cxn ang="0">
                  <a:pos x="T4" y="T5"/>
                </a:cxn>
                <a:cxn ang="0">
                  <a:pos x="T6" y="T7"/>
                </a:cxn>
                <a:cxn ang="0">
                  <a:pos x="T8" y="T9"/>
                </a:cxn>
              </a:cxnLst>
              <a:rect l="0" t="0" r="r" b="b"/>
              <a:pathLst>
                <a:path w="16" h="10">
                  <a:moveTo>
                    <a:pt x="16" y="0"/>
                  </a:moveTo>
                  <a:cubicBezTo>
                    <a:pt x="0" y="8"/>
                    <a:pt x="0" y="8"/>
                    <a:pt x="0" y="8"/>
                  </a:cubicBezTo>
                  <a:cubicBezTo>
                    <a:pt x="1" y="8"/>
                    <a:pt x="2" y="9"/>
                    <a:pt x="4" y="10"/>
                  </a:cubicBezTo>
                  <a:cubicBezTo>
                    <a:pt x="16" y="1"/>
                    <a:pt x="16" y="1"/>
                    <a:pt x="16" y="1"/>
                  </a:cubicBezTo>
                  <a:lnTo>
                    <a:pt x="1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584"/>
            <p:cNvSpPr>
              <a:spLocks/>
            </p:cNvSpPr>
            <p:nvPr/>
          </p:nvSpPr>
          <p:spPr bwMode="auto">
            <a:xfrm>
              <a:off x="8551081" y="1631913"/>
              <a:ext cx="20326" cy="16261"/>
            </a:xfrm>
            <a:custGeom>
              <a:avLst/>
              <a:gdLst>
                <a:gd name="T0" fmla="*/ 5 w 5"/>
                <a:gd name="T1" fmla="*/ 0 h 4"/>
                <a:gd name="T2" fmla="*/ 0 w 5"/>
                <a:gd name="T3" fmla="*/ 3 h 4"/>
                <a:gd name="T4" fmla="*/ 1 w 5"/>
                <a:gd name="T5" fmla="*/ 4 h 4"/>
                <a:gd name="T6" fmla="*/ 4 w 5"/>
                <a:gd name="T7" fmla="*/ 1 h 4"/>
                <a:gd name="T8" fmla="*/ 5 w 5"/>
                <a:gd name="T9" fmla="*/ 0 h 4"/>
              </a:gdLst>
              <a:ahLst/>
              <a:cxnLst>
                <a:cxn ang="0">
                  <a:pos x="T0" y="T1"/>
                </a:cxn>
                <a:cxn ang="0">
                  <a:pos x="T2" y="T3"/>
                </a:cxn>
                <a:cxn ang="0">
                  <a:pos x="T4" y="T5"/>
                </a:cxn>
                <a:cxn ang="0">
                  <a:pos x="T6" y="T7"/>
                </a:cxn>
                <a:cxn ang="0">
                  <a:pos x="T8" y="T9"/>
                </a:cxn>
              </a:cxnLst>
              <a:rect l="0" t="0" r="r" b="b"/>
              <a:pathLst>
                <a:path w="5" h="4">
                  <a:moveTo>
                    <a:pt x="5" y="0"/>
                  </a:moveTo>
                  <a:cubicBezTo>
                    <a:pt x="0" y="3"/>
                    <a:pt x="0" y="3"/>
                    <a:pt x="0" y="3"/>
                  </a:cubicBezTo>
                  <a:cubicBezTo>
                    <a:pt x="0" y="3"/>
                    <a:pt x="0" y="4"/>
                    <a:pt x="1" y="4"/>
                  </a:cubicBezTo>
                  <a:cubicBezTo>
                    <a:pt x="4" y="1"/>
                    <a:pt x="4" y="1"/>
                    <a:pt x="4" y="1"/>
                  </a:cubicBez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585"/>
            <p:cNvSpPr>
              <a:spLocks/>
            </p:cNvSpPr>
            <p:nvPr/>
          </p:nvSpPr>
          <p:spPr bwMode="auto">
            <a:xfrm>
              <a:off x="8555147" y="1635979"/>
              <a:ext cx="12196" cy="16261"/>
            </a:xfrm>
            <a:custGeom>
              <a:avLst/>
              <a:gdLst>
                <a:gd name="T0" fmla="*/ 3 w 3"/>
                <a:gd name="T1" fmla="*/ 1 h 4"/>
                <a:gd name="T2" fmla="*/ 3 w 3"/>
                <a:gd name="T3" fmla="*/ 0 h 4"/>
                <a:gd name="T4" fmla="*/ 0 w 3"/>
                <a:gd name="T5" fmla="*/ 3 h 4"/>
                <a:gd name="T6" fmla="*/ 1 w 3"/>
                <a:gd name="T7" fmla="*/ 4 h 4"/>
                <a:gd name="T8" fmla="*/ 3 w 3"/>
                <a:gd name="T9" fmla="*/ 1 h 4"/>
              </a:gdLst>
              <a:ahLst/>
              <a:cxnLst>
                <a:cxn ang="0">
                  <a:pos x="T0" y="T1"/>
                </a:cxn>
                <a:cxn ang="0">
                  <a:pos x="T2" y="T3"/>
                </a:cxn>
                <a:cxn ang="0">
                  <a:pos x="T4" y="T5"/>
                </a:cxn>
                <a:cxn ang="0">
                  <a:pos x="T6" y="T7"/>
                </a:cxn>
                <a:cxn ang="0">
                  <a:pos x="T8" y="T9"/>
                </a:cxn>
              </a:cxnLst>
              <a:rect l="0" t="0" r="r" b="b"/>
              <a:pathLst>
                <a:path w="3" h="4">
                  <a:moveTo>
                    <a:pt x="3" y="1"/>
                  </a:moveTo>
                  <a:cubicBezTo>
                    <a:pt x="3" y="0"/>
                    <a:pt x="3" y="0"/>
                    <a:pt x="3" y="0"/>
                  </a:cubicBezTo>
                  <a:cubicBezTo>
                    <a:pt x="0" y="3"/>
                    <a:pt x="0" y="3"/>
                    <a:pt x="0" y="3"/>
                  </a:cubicBezTo>
                  <a:cubicBezTo>
                    <a:pt x="0" y="3"/>
                    <a:pt x="0" y="4"/>
                    <a:pt x="1" y="4"/>
                  </a:cubicBezTo>
                  <a:lnTo>
                    <a:pt x="3"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586"/>
            <p:cNvSpPr>
              <a:spLocks/>
            </p:cNvSpPr>
            <p:nvPr/>
          </p:nvSpPr>
          <p:spPr bwMode="auto">
            <a:xfrm>
              <a:off x="8536853" y="1601424"/>
              <a:ext cx="44718" cy="42685"/>
            </a:xfrm>
            <a:custGeom>
              <a:avLst/>
              <a:gdLst>
                <a:gd name="T0" fmla="*/ 11 w 12"/>
                <a:gd name="T1" fmla="*/ 4 h 11"/>
                <a:gd name="T2" fmla="*/ 12 w 12"/>
                <a:gd name="T3" fmla="*/ 0 h 11"/>
                <a:gd name="T4" fmla="*/ 0 w 12"/>
                <a:gd name="T5" fmla="*/ 9 h 11"/>
                <a:gd name="T6" fmla="*/ 3 w 12"/>
                <a:gd name="T7" fmla="*/ 11 h 11"/>
                <a:gd name="T8" fmla="*/ 9 w 12"/>
                <a:gd name="T9" fmla="*/ 8 h 11"/>
                <a:gd name="T10" fmla="*/ 11 w 12"/>
                <a:gd name="T11" fmla="*/ 4 h 11"/>
              </a:gdLst>
              <a:ahLst/>
              <a:cxnLst>
                <a:cxn ang="0">
                  <a:pos x="T0" y="T1"/>
                </a:cxn>
                <a:cxn ang="0">
                  <a:pos x="T2" y="T3"/>
                </a:cxn>
                <a:cxn ang="0">
                  <a:pos x="T4" y="T5"/>
                </a:cxn>
                <a:cxn ang="0">
                  <a:pos x="T6" y="T7"/>
                </a:cxn>
                <a:cxn ang="0">
                  <a:pos x="T8" y="T9"/>
                </a:cxn>
                <a:cxn ang="0">
                  <a:pos x="T10" y="T11"/>
                </a:cxn>
              </a:cxnLst>
              <a:rect l="0" t="0" r="r" b="b"/>
              <a:pathLst>
                <a:path w="12" h="11">
                  <a:moveTo>
                    <a:pt x="11" y="4"/>
                  </a:moveTo>
                  <a:cubicBezTo>
                    <a:pt x="12" y="0"/>
                    <a:pt x="12" y="0"/>
                    <a:pt x="12" y="0"/>
                  </a:cubicBezTo>
                  <a:cubicBezTo>
                    <a:pt x="0" y="9"/>
                    <a:pt x="0" y="9"/>
                    <a:pt x="0" y="9"/>
                  </a:cubicBezTo>
                  <a:cubicBezTo>
                    <a:pt x="1" y="9"/>
                    <a:pt x="2" y="10"/>
                    <a:pt x="3" y="11"/>
                  </a:cubicBezTo>
                  <a:cubicBezTo>
                    <a:pt x="9" y="8"/>
                    <a:pt x="9" y="8"/>
                    <a:pt x="9" y="8"/>
                  </a:cubicBezTo>
                  <a:lnTo>
                    <a:pt x="11"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587"/>
            <p:cNvSpPr>
              <a:spLocks/>
            </p:cNvSpPr>
            <p:nvPr/>
          </p:nvSpPr>
          <p:spPr bwMode="auto">
            <a:xfrm>
              <a:off x="8547016" y="1631913"/>
              <a:ext cx="24391" cy="12196"/>
            </a:xfrm>
            <a:custGeom>
              <a:avLst/>
              <a:gdLst>
                <a:gd name="T0" fmla="*/ 6 w 6"/>
                <a:gd name="T1" fmla="*/ 0 h 3"/>
                <a:gd name="T2" fmla="*/ 0 w 6"/>
                <a:gd name="T3" fmla="*/ 3 h 3"/>
                <a:gd name="T4" fmla="*/ 1 w 6"/>
                <a:gd name="T5" fmla="*/ 3 h 3"/>
                <a:gd name="T6" fmla="*/ 6 w 6"/>
                <a:gd name="T7" fmla="*/ 0 h 3"/>
              </a:gdLst>
              <a:ahLst/>
              <a:cxnLst>
                <a:cxn ang="0">
                  <a:pos x="T0" y="T1"/>
                </a:cxn>
                <a:cxn ang="0">
                  <a:pos x="T2" y="T3"/>
                </a:cxn>
                <a:cxn ang="0">
                  <a:pos x="T4" y="T5"/>
                </a:cxn>
                <a:cxn ang="0">
                  <a:pos x="T6" y="T7"/>
                </a:cxn>
              </a:cxnLst>
              <a:rect l="0" t="0" r="r" b="b"/>
              <a:pathLst>
                <a:path w="6" h="3">
                  <a:moveTo>
                    <a:pt x="6" y="0"/>
                  </a:moveTo>
                  <a:cubicBezTo>
                    <a:pt x="0" y="3"/>
                    <a:pt x="0" y="3"/>
                    <a:pt x="0" y="3"/>
                  </a:cubicBezTo>
                  <a:cubicBezTo>
                    <a:pt x="0" y="3"/>
                    <a:pt x="0" y="3"/>
                    <a:pt x="1" y="3"/>
                  </a:cubicBezTo>
                  <a:cubicBezTo>
                    <a:pt x="6" y="0"/>
                    <a:pt x="6" y="0"/>
                    <a:pt x="6"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588"/>
            <p:cNvSpPr>
              <a:spLocks/>
            </p:cNvSpPr>
            <p:nvPr/>
          </p:nvSpPr>
          <p:spPr bwMode="auto">
            <a:xfrm>
              <a:off x="8664269" y="15397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589"/>
            <p:cNvSpPr>
              <a:spLocks/>
            </p:cNvSpPr>
            <p:nvPr/>
          </p:nvSpPr>
          <p:spPr bwMode="auto">
            <a:xfrm>
              <a:off x="8692435" y="1553280"/>
              <a:ext cx="10163" cy="16261"/>
            </a:xfrm>
            <a:custGeom>
              <a:avLst/>
              <a:gdLst>
                <a:gd name="T0" fmla="*/ 0 w 3"/>
                <a:gd name="T1" fmla="*/ 4 h 4"/>
                <a:gd name="T2" fmla="*/ 3 w 3"/>
                <a:gd name="T3" fmla="*/ 0 h 4"/>
                <a:gd name="T4" fmla="*/ 3 w 3"/>
                <a:gd name="T5" fmla="*/ 0 h 4"/>
                <a:gd name="T6" fmla="*/ 1 w 3"/>
                <a:gd name="T7" fmla="*/ 2 h 4"/>
                <a:gd name="T8" fmla="*/ 0 w 3"/>
                <a:gd name="T9" fmla="*/ 4 h 4"/>
              </a:gdLst>
              <a:ahLst/>
              <a:cxnLst>
                <a:cxn ang="0">
                  <a:pos x="T0" y="T1"/>
                </a:cxn>
                <a:cxn ang="0">
                  <a:pos x="T2" y="T3"/>
                </a:cxn>
                <a:cxn ang="0">
                  <a:pos x="T4" y="T5"/>
                </a:cxn>
                <a:cxn ang="0">
                  <a:pos x="T6" y="T7"/>
                </a:cxn>
                <a:cxn ang="0">
                  <a:pos x="T8" y="T9"/>
                </a:cxn>
              </a:cxnLst>
              <a:rect l="0" t="0" r="r" b="b"/>
              <a:pathLst>
                <a:path w="3" h="4">
                  <a:moveTo>
                    <a:pt x="0" y="4"/>
                  </a:moveTo>
                  <a:cubicBezTo>
                    <a:pt x="3" y="0"/>
                    <a:pt x="3" y="0"/>
                    <a:pt x="3" y="0"/>
                  </a:cubicBezTo>
                  <a:cubicBezTo>
                    <a:pt x="3" y="0"/>
                    <a:pt x="3" y="0"/>
                    <a:pt x="3" y="0"/>
                  </a:cubicBezTo>
                  <a:cubicBezTo>
                    <a:pt x="1" y="2"/>
                    <a:pt x="1" y="2"/>
                    <a:pt x="1" y="2"/>
                  </a:cubicBez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590"/>
            <p:cNvSpPr>
              <a:spLocks/>
            </p:cNvSpPr>
            <p:nvPr/>
          </p:nvSpPr>
          <p:spPr bwMode="auto">
            <a:xfrm>
              <a:off x="8637845" y="1527553"/>
              <a:ext cx="18294" cy="30489"/>
            </a:xfrm>
            <a:custGeom>
              <a:avLst/>
              <a:gdLst>
                <a:gd name="T0" fmla="*/ 1 w 5"/>
                <a:gd name="T1" fmla="*/ 7 h 8"/>
                <a:gd name="T2" fmla="*/ 1 w 5"/>
                <a:gd name="T3" fmla="*/ 7 h 8"/>
                <a:gd name="T4" fmla="*/ 0 w 5"/>
                <a:gd name="T5" fmla="*/ 8 h 8"/>
                <a:gd name="T6" fmla="*/ 0 w 5"/>
                <a:gd name="T7" fmla="*/ 8 h 8"/>
                <a:gd name="T8" fmla="*/ 3 w 5"/>
                <a:gd name="T9" fmla="*/ 6 h 8"/>
                <a:gd name="T10" fmla="*/ 5 w 5"/>
                <a:gd name="T11" fmla="*/ 1 h 8"/>
                <a:gd name="T12" fmla="*/ 3 w 5"/>
                <a:gd name="T13" fmla="*/ 0 h 8"/>
                <a:gd name="T14" fmla="*/ 1 w 5"/>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1" y="7"/>
                  </a:moveTo>
                  <a:cubicBezTo>
                    <a:pt x="1" y="7"/>
                    <a:pt x="1" y="7"/>
                    <a:pt x="1" y="7"/>
                  </a:cubicBezTo>
                  <a:cubicBezTo>
                    <a:pt x="0" y="8"/>
                    <a:pt x="0" y="8"/>
                    <a:pt x="0" y="8"/>
                  </a:cubicBezTo>
                  <a:cubicBezTo>
                    <a:pt x="0" y="8"/>
                    <a:pt x="0" y="8"/>
                    <a:pt x="0" y="8"/>
                  </a:cubicBezTo>
                  <a:cubicBezTo>
                    <a:pt x="3" y="6"/>
                    <a:pt x="3" y="6"/>
                    <a:pt x="3" y="6"/>
                  </a:cubicBezTo>
                  <a:cubicBezTo>
                    <a:pt x="5" y="1"/>
                    <a:pt x="5" y="1"/>
                    <a:pt x="5" y="1"/>
                  </a:cubicBezTo>
                  <a:cubicBezTo>
                    <a:pt x="4" y="1"/>
                    <a:pt x="4" y="1"/>
                    <a:pt x="3" y="0"/>
                  </a:cubicBezTo>
                  <a:cubicBezTo>
                    <a:pt x="1" y="7"/>
                    <a:pt x="1" y="7"/>
                    <a:pt x="1" y="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591"/>
            <p:cNvSpPr>
              <a:spLocks/>
            </p:cNvSpPr>
            <p:nvPr/>
          </p:nvSpPr>
          <p:spPr bwMode="auto">
            <a:xfrm>
              <a:off x="8694467" y="1549215"/>
              <a:ext cx="8130" cy="12196"/>
            </a:xfrm>
            <a:custGeom>
              <a:avLst/>
              <a:gdLst>
                <a:gd name="T0" fmla="*/ 0 w 2"/>
                <a:gd name="T1" fmla="*/ 3 h 3"/>
                <a:gd name="T2" fmla="*/ 2 w 2"/>
                <a:gd name="T3" fmla="*/ 1 h 3"/>
                <a:gd name="T4" fmla="*/ 1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2" y="1"/>
                    <a:pt x="2" y="1"/>
                    <a:pt x="2" y="1"/>
                  </a:cubicBezTo>
                  <a:cubicBezTo>
                    <a:pt x="1" y="1"/>
                    <a:pt x="1" y="0"/>
                    <a:pt x="1" y="0"/>
                  </a:cubicBez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592"/>
            <p:cNvSpPr>
              <a:spLocks/>
            </p:cNvSpPr>
            <p:nvPr/>
          </p:nvSpPr>
          <p:spPr bwMode="auto">
            <a:xfrm>
              <a:off x="8688370" y="1553280"/>
              <a:ext cx="18294" cy="24391"/>
            </a:xfrm>
            <a:custGeom>
              <a:avLst/>
              <a:gdLst>
                <a:gd name="T0" fmla="*/ 1 w 5"/>
                <a:gd name="T1" fmla="*/ 4 h 6"/>
                <a:gd name="T2" fmla="*/ 1 w 5"/>
                <a:gd name="T3" fmla="*/ 4 h 6"/>
                <a:gd name="T4" fmla="*/ 1 w 5"/>
                <a:gd name="T5" fmla="*/ 4 h 6"/>
                <a:gd name="T6" fmla="*/ 0 w 5"/>
                <a:gd name="T7" fmla="*/ 6 h 6"/>
                <a:gd name="T8" fmla="*/ 2 w 5"/>
                <a:gd name="T9" fmla="*/ 4 h 6"/>
                <a:gd name="T10" fmla="*/ 5 w 5"/>
                <a:gd name="T11" fmla="*/ 2 h 6"/>
                <a:gd name="T12" fmla="*/ 5 w 5"/>
                <a:gd name="T13" fmla="*/ 1 h 6"/>
                <a:gd name="T14" fmla="*/ 4 w 5"/>
                <a:gd name="T15" fmla="*/ 0 h 6"/>
                <a:gd name="T16" fmla="*/ 1 w 5"/>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1" y="4"/>
                  </a:moveTo>
                  <a:cubicBezTo>
                    <a:pt x="1" y="4"/>
                    <a:pt x="1" y="4"/>
                    <a:pt x="1" y="4"/>
                  </a:cubicBezTo>
                  <a:cubicBezTo>
                    <a:pt x="1" y="4"/>
                    <a:pt x="1" y="4"/>
                    <a:pt x="1" y="4"/>
                  </a:cubicBezTo>
                  <a:cubicBezTo>
                    <a:pt x="0" y="6"/>
                    <a:pt x="0" y="6"/>
                    <a:pt x="0" y="6"/>
                  </a:cubicBezTo>
                  <a:cubicBezTo>
                    <a:pt x="2" y="4"/>
                    <a:pt x="2" y="4"/>
                    <a:pt x="2" y="4"/>
                  </a:cubicBezTo>
                  <a:cubicBezTo>
                    <a:pt x="5" y="2"/>
                    <a:pt x="5" y="2"/>
                    <a:pt x="5" y="2"/>
                  </a:cubicBezTo>
                  <a:cubicBezTo>
                    <a:pt x="5" y="1"/>
                    <a:pt x="5" y="1"/>
                    <a:pt x="5" y="1"/>
                  </a:cubicBezTo>
                  <a:cubicBezTo>
                    <a:pt x="5" y="1"/>
                    <a:pt x="5" y="0"/>
                    <a:pt x="4" y="0"/>
                  </a:cubicBezTo>
                  <a:cubicBezTo>
                    <a:pt x="1" y="4"/>
                    <a:pt x="1" y="4"/>
                    <a:pt x="1"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593"/>
            <p:cNvSpPr>
              <a:spLocks/>
            </p:cNvSpPr>
            <p:nvPr/>
          </p:nvSpPr>
          <p:spPr bwMode="auto">
            <a:xfrm>
              <a:off x="8559212" y="1640044"/>
              <a:ext cx="8130" cy="12196"/>
            </a:xfrm>
            <a:custGeom>
              <a:avLst/>
              <a:gdLst>
                <a:gd name="T0" fmla="*/ 1 w 2"/>
                <a:gd name="T1" fmla="*/ 3 h 3"/>
                <a:gd name="T2" fmla="*/ 2 w 2"/>
                <a:gd name="T3" fmla="*/ 0 h 3"/>
                <a:gd name="T4" fmla="*/ 0 w 2"/>
                <a:gd name="T5" fmla="*/ 3 h 3"/>
                <a:gd name="T6" fmla="*/ 0 w 2"/>
                <a:gd name="T7" fmla="*/ 3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2" y="0"/>
                    <a:pt x="2" y="0"/>
                    <a:pt x="2" y="0"/>
                  </a:cubicBezTo>
                  <a:cubicBezTo>
                    <a:pt x="0" y="3"/>
                    <a:pt x="0" y="3"/>
                    <a:pt x="0" y="3"/>
                  </a:cubicBezTo>
                  <a:cubicBezTo>
                    <a:pt x="0" y="3"/>
                    <a:pt x="0" y="3"/>
                    <a:pt x="0" y="3"/>
                  </a:cubicBezTo>
                  <a:lnTo>
                    <a:pt x="1"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594"/>
            <p:cNvSpPr>
              <a:spLocks/>
            </p:cNvSpPr>
            <p:nvPr/>
          </p:nvSpPr>
          <p:spPr bwMode="auto">
            <a:xfrm>
              <a:off x="8650041" y="1539748"/>
              <a:ext cx="26424" cy="26424"/>
            </a:xfrm>
            <a:custGeom>
              <a:avLst/>
              <a:gdLst>
                <a:gd name="T0" fmla="*/ 1 w 7"/>
                <a:gd name="T1" fmla="*/ 4 h 7"/>
                <a:gd name="T2" fmla="*/ 0 w 7"/>
                <a:gd name="T3" fmla="*/ 7 h 7"/>
                <a:gd name="T4" fmla="*/ 2 w 7"/>
                <a:gd name="T5" fmla="*/ 6 h 7"/>
                <a:gd name="T6" fmla="*/ 4 w 7"/>
                <a:gd name="T7" fmla="*/ 3 h 7"/>
                <a:gd name="T8" fmla="*/ 2 w 7"/>
                <a:gd name="T9" fmla="*/ 6 h 7"/>
                <a:gd name="T10" fmla="*/ 6 w 7"/>
                <a:gd name="T11" fmla="*/ 4 h 7"/>
                <a:gd name="T12" fmla="*/ 7 w 7"/>
                <a:gd name="T13" fmla="*/ 2 h 7"/>
                <a:gd name="T14" fmla="*/ 4 w 7"/>
                <a:gd name="T15" fmla="*/ 0 h 7"/>
                <a:gd name="T16" fmla="*/ 4 w 7"/>
                <a:gd name="T17" fmla="*/ 0 h 7"/>
                <a:gd name="T18" fmla="*/ 1 w 7"/>
                <a:gd name="T1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1" y="4"/>
                  </a:moveTo>
                  <a:cubicBezTo>
                    <a:pt x="0" y="7"/>
                    <a:pt x="0" y="7"/>
                    <a:pt x="0" y="7"/>
                  </a:cubicBezTo>
                  <a:cubicBezTo>
                    <a:pt x="2" y="6"/>
                    <a:pt x="2" y="6"/>
                    <a:pt x="2" y="6"/>
                  </a:cubicBezTo>
                  <a:cubicBezTo>
                    <a:pt x="4" y="3"/>
                    <a:pt x="4" y="3"/>
                    <a:pt x="4" y="3"/>
                  </a:cubicBezTo>
                  <a:cubicBezTo>
                    <a:pt x="2" y="6"/>
                    <a:pt x="2" y="6"/>
                    <a:pt x="2" y="6"/>
                  </a:cubicBezTo>
                  <a:cubicBezTo>
                    <a:pt x="6" y="4"/>
                    <a:pt x="6" y="4"/>
                    <a:pt x="6" y="4"/>
                  </a:cubicBezTo>
                  <a:cubicBezTo>
                    <a:pt x="7" y="2"/>
                    <a:pt x="7" y="2"/>
                    <a:pt x="7" y="2"/>
                  </a:cubicBezTo>
                  <a:cubicBezTo>
                    <a:pt x="6" y="1"/>
                    <a:pt x="5" y="1"/>
                    <a:pt x="4" y="0"/>
                  </a:cubicBezTo>
                  <a:cubicBezTo>
                    <a:pt x="4" y="0"/>
                    <a:pt x="4" y="0"/>
                    <a:pt x="4" y="0"/>
                  </a:cubicBezTo>
                  <a:lnTo>
                    <a:pt x="1"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595"/>
            <p:cNvSpPr>
              <a:spLocks/>
            </p:cNvSpPr>
            <p:nvPr/>
          </p:nvSpPr>
          <p:spPr bwMode="auto">
            <a:xfrm>
              <a:off x="8652073" y="1535683"/>
              <a:ext cx="8130" cy="14228"/>
            </a:xfrm>
            <a:custGeom>
              <a:avLst/>
              <a:gdLst>
                <a:gd name="T0" fmla="*/ 1 w 2"/>
                <a:gd name="T1" fmla="*/ 3 h 4"/>
                <a:gd name="T2" fmla="*/ 2 w 2"/>
                <a:gd name="T3" fmla="*/ 0 h 4"/>
                <a:gd name="T4" fmla="*/ 2 w 2"/>
                <a:gd name="T5" fmla="*/ 0 h 4"/>
                <a:gd name="T6" fmla="*/ 0 w 2"/>
                <a:gd name="T7" fmla="*/ 4 h 4"/>
                <a:gd name="T8" fmla="*/ 1 w 2"/>
                <a:gd name="T9" fmla="*/ 3 h 4"/>
              </a:gdLst>
              <a:ahLst/>
              <a:cxnLst>
                <a:cxn ang="0">
                  <a:pos x="T0" y="T1"/>
                </a:cxn>
                <a:cxn ang="0">
                  <a:pos x="T2" y="T3"/>
                </a:cxn>
                <a:cxn ang="0">
                  <a:pos x="T4" y="T5"/>
                </a:cxn>
                <a:cxn ang="0">
                  <a:pos x="T6" y="T7"/>
                </a:cxn>
                <a:cxn ang="0">
                  <a:pos x="T8" y="T9"/>
                </a:cxn>
              </a:cxnLst>
              <a:rect l="0" t="0" r="r" b="b"/>
              <a:pathLst>
                <a:path w="2" h="4">
                  <a:moveTo>
                    <a:pt x="1" y="3"/>
                  </a:moveTo>
                  <a:cubicBezTo>
                    <a:pt x="2" y="0"/>
                    <a:pt x="2" y="0"/>
                    <a:pt x="2" y="0"/>
                  </a:cubicBezTo>
                  <a:cubicBezTo>
                    <a:pt x="2" y="0"/>
                    <a:pt x="2" y="0"/>
                    <a:pt x="2" y="0"/>
                  </a:cubicBezTo>
                  <a:cubicBezTo>
                    <a:pt x="0" y="4"/>
                    <a:pt x="0" y="4"/>
                    <a:pt x="0" y="4"/>
                  </a:cubicBezTo>
                  <a:lnTo>
                    <a:pt x="1"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596"/>
            <p:cNvSpPr>
              <a:spLocks/>
            </p:cNvSpPr>
            <p:nvPr/>
          </p:nvSpPr>
          <p:spPr bwMode="auto">
            <a:xfrm>
              <a:off x="8563277" y="1635979"/>
              <a:ext cx="8130" cy="16261"/>
            </a:xfrm>
            <a:custGeom>
              <a:avLst/>
              <a:gdLst>
                <a:gd name="T0" fmla="*/ 2 w 4"/>
                <a:gd name="T1" fmla="*/ 6 h 8"/>
                <a:gd name="T2" fmla="*/ 4 w 4"/>
                <a:gd name="T3" fmla="*/ 0 h 8"/>
                <a:gd name="T4" fmla="*/ 4 w 4"/>
                <a:gd name="T5" fmla="*/ 0 h 8"/>
                <a:gd name="T6" fmla="*/ 2 w 4"/>
                <a:gd name="T7" fmla="*/ 2 h 8"/>
                <a:gd name="T8" fmla="*/ 0 w 4"/>
                <a:gd name="T9" fmla="*/ 8 h 8"/>
                <a:gd name="T10" fmla="*/ 2 w 4"/>
                <a:gd name="T11" fmla="*/ 6 h 8"/>
              </a:gdLst>
              <a:ahLst/>
              <a:cxnLst>
                <a:cxn ang="0">
                  <a:pos x="T0" y="T1"/>
                </a:cxn>
                <a:cxn ang="0">
                  <a:pos x="T2" y="T3"/>
                </a:cxn>
                <a:cxn ang="0">
                  <a:pos x="T4" y="T5"/>
                </a:cxn>
                <a:cxn ang="0">
                  <a:pos x="T6" y="T7"/>
                </a:cxn>
                <a:cxn ang="0">
                  <a:pos x="T8" y="T9"/>
                </a:cxn>
                <a:cxn ang="0">
                  <a:pos x="T10" y="T11"/>
                </a:cxn>
              </a:cxnLst>
              <a:rect l="0" t="0" r="r" b="b"/>
              <a:pathLst>
                <a:path w="4" h="8">
                  <a:moveTo>
                    <a:pt x="2" y="6"/>
                  </a:moveTo>
                  <a:lnTo>
                    <a:pt x="4" y="0"/>
                  </a:lnTo>
                  <a:lnTo>
                    <a:pt x="4" y="0"/>
                  </a:lnTo>
                  <a:lnTo>
                    <a:pt x="2" y="2"/>
                  </a:lnTo>
                  <a:lnTo>
                    <a:pt x="0" y="8"/>
                  </a:lnTo>
                  <a:lnTo>
                    <a:pt x="2"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597"/>
            <p:cNvSpPr>
              <a:spLocks/>
            </p:cNvSpPr>
            <p:nvPr/>
          </p:nvSpPr>
          <p:spPr bwMode="auto">
            <a:xfrm>
              <a:off x="8650041" y="1531618"/>
              <a:ext cx="10163" cy="18294"/>
            </a:xfrm>
            <a:custGeom>
              <a:avLst/>
              <a:gdLst>
                <a:gd name="T0" fmla="*/ 1 w 3"/>
                <a:gd name="T1" fmla="*/ 5 h 5"/>
                <a:gd name="T2" fmla="*/ 3 w 3"/>
                <a:gd name="T3" fmla="*/ 1 h 5"/>
                <a:gd name="T4" fmla="*/ 2 w 3"/>
                <a:gd name="T5" fmla="*/ 0 h 5"/>
                <a:gd name="T6" fmla="*/ 0 w 3"/>
                <a:gd name="T7" fmla="*/ 5 h 5"/>
                <a:gd name="T8" fmla="*/ 1 w 3"/>
                <a:gd name="T9" fmla="*/ 5 h 5"/>
              </a:gdLst>
              <a:ahLst/>
              <a:cxnLst>
                <a:cxn ang="0">
                  <a:pos x="T0" y="T1"/>
                </a:cxn>
                <a:cxn ang="0">
                  <a:pos x="T2" y="T3"/>
                </a:cxn>
                <a:cxn ang="0">
                  <a:pos x="T4" y="T5"/>
                </a:cxn>
                <a:cxn ang="0">
                  <a:pos x="T6" y="T7"/>
                </a:cxn>
                <a:cxn ang="0">
                  <a:pos x="T8" y="T9"/>
                </a:cxn>
              </a:cxnLst>
              <a:rect l="0" t="0" r="r" b="b"/>
              <a:pathLst>
                <a:path w="3" h="5">
                  <a:moveTo>
                    <a:pt x="1" y="5"/>
                  </a:moveTo>
                  <a:cubicBezTo>
                    <a:pt x="3" y="1"/>
                    <a:pt x="3" y="1"/>
                    <a:pt x="3" y="1"/>
                  </a:cubicBezTo>
                  <a:cubicBezTo>
                    <a:pt x="2" y="1"/>
                    <a:pt x="2" y="1"/>
                    <a:pt x="2" y="0"/>
                  </a:cubicBezTo>
                  <a:cubicBezTo>
                    <a:pt x="0" y="5"/>
                    <a:pt x="0" y="5"/>
                    <a:pt x="0" y="5"/>
                  </a:cubicBezTo>
                  <a:lnTo>
                    <a:pt x="1"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598"/>
            <p:cNvSpPr>
              <a:spLocks/>
            </p:cNvSpPr>
            <p:nvPr/>
          </p:nvSpPr>
          <p:spPr bwMode="auto">
            <a:xfrm>
              <a:off x="8656138" y="1535683"/>
              <a:ext cx="8130" cy="10163"/>
            </a:xfrm>
            <a:custGeom>
              <a:avLst/>
              <a:gdLst>
                <a:gd name="T0" fmla="*/ 2 w 2"/>
                <a:gd name="T1" fmla="*/ 1 h 3"/>
                <a:gd name="T2" fmla="*/ 2 w 2"/>
                <a:gd name="T3" fmla="*/ 1 h 3"/>
                <a:gd name="T4" fmla="*/ 1 w 2"/>
                <a:gd name="T5" fmla="*/ 0 h 3"/>
                <a:gd name="T6" fmla="*/ 0 w 2"/>
                <a:gd name="T7" fmla="*/ 3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2" y="1"/>
                    <a:pt x="2" y="1"/>
                    <a:pt x="2" y="1"/>
                  </a:cubicBezTo>
                  <a:cubicBezTo>
                    <a:pt x="2" y="1"/>
                    <a:pt x="1" y="0"/>
                    <a:pt x="1" y="0"/>
                  </a:cubicBezTo>
                  <a:cubicBezTo>
                    <a:pt x="0" y="3"/>
                    <a:pt x="0" y="3"/>
                    <a:pt x="0" y="3"/>
                  </a:cubicBez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599"/>
            <p:cNvSpPr>
              <a:spLocks/>
            </p:cNvSpPr>
            <p:nvPr/>
          </p:nvSpPr>
          <p:spPr bwMode="auto">
            <a:xfrm>
              <a:off x="8567342" y="1631913"/>
              <a:ext cx="4065" cy="4065"/>
            </a:xfrm>
            <a:custGeom>
              <a:avLst/>
              <a:gdLst>
                <a:gd name="T0" fmla="*/ 2 w 2"/>
                <a:gd name="T1" fmla="*/ 0 h 2"/>
                <a:gd name="T2" fmla="*/ 2 w 2"/>
                <a:gd name="T3" fmla="*/ 0 h 2"/>
                <a:gd name="T4" fmla="*/ 2 w 2"/>
                <a:gd name="T5" fmla="*/ 0 h 2"/>
                <a:gd name="T6" fmla="*/ 0 w 2"/>
                <a:gd name="T7" fmla="*/ 2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2" y="0"/>
                  </a:lnTo>
                  <a:lnTo>
                    <a:pt x="0" y="2"/>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600"/>
            <p:cNvSpPr>
              <a:spLocks/>
            </p:cNvSpPr>
            <p:nvPr/>
          </p:nvSpPr>
          <p:spPr bwMode="auto">
            <a:xfrm>
              <a:off x="8575473" y="1625815"/>
              <a:ext cx="6098" cy="6098"/>
            </a:xfrm>
            <a:custGeom>
              <a:avLst/>
              <a:gdLst>
                <a:gd name="T0" fmla="*/ 3 w 3"/>
                <a:gd name="T1" fmla="*/ 1 h 3"/>
                <a:gd name="T2" fmla="*/ 3 w 3"/>
                <a:gd name="T3" fmla="*/ 1 h 3"/>
                <a:gd name="T4" fmla="*/ 3 w 3"/>
                <a:gd name="T5" fmla="*/ 0 h 3"/>
                <a:gd name="T6" fmla="*/ 0 w 3"/>
                <a:gd name="T7" fmla="*/ 1 h 3"/>
                <a:gd name="T8" fmla="*/ 0 w 3"/>
                <a:gd name="T9" fmla="*/ 3 h 3"/>
                <a:gd name="T10" fmla="*/ 3 w 3"/>
                <a:gd name="T11" fmla="*/ 1 h 3"/>
              </a:gdLst>
              <a:ahLst/>
              <a:cxnLst>
                <a:cxn ang="0">
                  <a:pos x="T0" y="T1"/>
                </a:cxn>
                <a:cxn ang="0">
                  <a:pos x="T2" y="T3"/>
                </a:cxn>
                <a:cxn ang="0">
                  <a:pos x="T4" y="T5"/>
                </a:cxn>
                <a:cxn ang="0">
                  <a:pos x="T6" y="T7"/>
                </a:cxn>
                <a:cxn ang="0">
                  <a:pos x="T8" y="T9"/>
                </a:cxn>
                <a:cxn ang="0">
                  <a:pos x="T10" y="T11"/>
                </a:cxn>
              </a:cxnLst>
              <a:rect l="0" t="0" r="r" b="b"/>
              <a:pathLst>
                <a:path w="3" h="3">
                  <a:moveTo>
                    <a:pt x="3" y="1"/>
                  </a:moveTo>
                  <a:lnTo>
                    <a:pt x="3" y="1"/>
                  </a:lnTo>
                  <a:lnTo>
                    <a:pt x="3" y="0"/>
                  </a:lnTo>
                  <a:lnTo>
                    <a:pt x="0" y="1"/>
                  </a:lnTo>
                  <a:lnTo>
                    <a:pt x="0" y="3"/>
                  </a:lnTo>
                  <a:lnTo>
                    <a:pt x="3"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601"/>
            <p:cNvSpPr>
              <a:spLocks/>
            </p:cNvSpPr>
            <p:nvPr/>
          </p:nvSpPr>
          <p:spPr bwMode="auto">
            <a:xfrm>
              <a:off x="8571407" y="1631913"/>
              <a:ext cx="406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602"/>
            <p:cNvSpPr>
              <a:spLocks/>
            </p:cNvSpPr>
            <p:nvPr/>
          </p:nvSpPr>
          <p:spPr bwMode="auto">
            <a:xfrm>
              <a:off x="8571407" y="1627848"/>
              <a:ext cx="4065" cy="4065"/>
            </a:xfrm>
            <a:custGeom>
              <a:avLst/>
              <a:gdLst>
                <a:gd name="T0" fmla="*/ 2 w 2"/>
                <a:gd name="T1" fmla="*/ 0 h 2"/>
                <a:gd name="T2" fmla="*/ 2 w 2"/>
                <a:gd name="T3" fmla="*/ 0 h 2"/>
                <a:gd name="T4" fmla="*/ 0 w 2"/>
                <a:gd name="T5" fmla="*/ 2 h 2"/>
                <a:gd name="T6" fmla="*/ 2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603"/>
            <p:cNvSpPr>
              <a:spLocks/>
            </p:cNvSpPr>
            <p:nvPr/>
          </p:nvSpPr>
          <p:spPr bwMode="auto">
            <a:xfrm>
              <a:off x="8581571" y="1583130"/>
              <a:ext cx="30489" cy="42685"/>
            </a:xfrm>
            <a:custGeom>
              <a:avLst/>
              <a:gdLst>
                <a:gd name="T0" fmla="*/ 2 w 15"/>
                <a:gd name="T1" fmla="*/ 21 h 21"/>
                <a:gd name="T2" fmla="*/ 10 w 15"/>
                <a:gd name="T3" fmla="*/ 15 h 21"/>
                <a:gd name="T4" fmla="*/ 10 w 15"/>
                <a:gd name="T5" fmla="*/ 13 h 21"/>
                <a:gd name="T6" fmla="*/ 15 w 15"/>
                <a:gd name="T7" fmla="*/ 0 h 21"/>
                <a:gd name="T8" fmla="*/ 15 w 15"/>
                <a:gd name="T9" fmla="*/ 0 h 21"/>
                <a:gd name="T10" fmla="*/ 15 w 15"/>
                <a:gd name="T11" fmla="*/ 0 h 21"/>
                <a:gd name="T12" fmla="*/ 4 w 15"/>
                <a:gd name="T13" fmla="*/ 15 h 21"/>
                <a:gd name="T14" fmla="*/ 0 w 15"/>
                <a:gd name="T15" fmla="*/ 21 h 21"/>
                <a:gd name="T16" fmla="*/ 2 w 15"/>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1">
                  <a:moveTo>
                    <a:pt x="2" y="21"/>
                  </a:moveTo>
                  <a:lnTo>
                    <a:pt x="10" y="15"/>
                  </a:lnTo>
                  <a:lnTo>
                    <a:pt x="10" y="13"/>
                  </a:lnTo>
                  <a:lnTo>
                    <a:pt x="15" y="0"/>
                  </a:lnTo>
                  <a:lnTo>
                    <a:pt x="15" y="0"/>
                  </a:lnTo>
                  <a:lnTo>
                    <a:pt x="15" y="0"/>
                  </a:lnTo>
                  <a:lnTo>
                    <a:pt x="4" y="15"/>
                  </a:lnTo>
                  <a:lnTo>
                    <a:pt x="0" y="21"/>
                  </a:lnTo>
                  <a:lnTo>
                    <a:pt x="2" y="2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1" name="Rectangle 604"/>
            <p:cNvSpPr>
              <a:spLocks noChangeArrowheads="1"/>
            </p:cNvSpPr>
            <p:nvPr/>
          </p:nvSpPr>
          <p:spPr bwMode="auto">
            <a:xfrm>
              <a:off x="8621584" y="1578368"/>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605"/>
            <p:cNvSpPr>
              <a:spLocks/>
            </p:cNvSpPr>
            <p:nvPr/>
          </p:nvSpPr>
          <p:spPr bwMode="auto">
            <a:xfrm>
              <a:off x="8575473" y="1613620"/>
              <a:ext cx="14228" cy="14228"/>
            </a:xfrm>
            <a:custGeom>
              <a:avLst/>
              <a:gdLst>
                <a:gd name="T0" fmla="*/ 7 w 7"/>
                <a:gd name="T1" fmla="*/ 0 h 7"/>
                <a:gd name="T2" fmla="*/ 0 w 7"/>
                <a:gd name="T3" fmla="*/ 7 h 7"/>
                <a:gd name="T4" fmla="*/ 3 w 7"/>
                <a:gd name="T5" fmla="*/ 6 h 7"/>
                <a:gd name="T6" fmla="*/ 7 w 7"/>
                <a:gd name="T7" fmla="*/ 0 h 7"/>
              </a:gdLst>
              <a:ahLst/>
              <a:cxnLst>
                <a:cxn ang="0">
                  <a:pos x="T0" y="T1"/>
                </a:cxn>
                <a:cxn ang="0">
                  <a:pos x="T2" y="T3"/>
                </a:cxn>
                <a:cxn ang="0">
                  <a:pos x="T4" y="T5"/>
                </a:cxn>
                <a:cxn ang="0">
                  <a:pos x="T6" y="T7"/>
                </a:cxn>
              </a:cxnLst>
              <a:rect l="0" t="0" r="r" b="b"/>
              <a:pathLst>
                <a:path w="7" h="7">
                  <a:moveTo>
                    <a:pt x="7" y="0"/>
                  </a:moveTo>
                  <a:lnTo>
                    <a:pt x="0" y="7"/>
                  </a:lnTo>
                  <a:lnTo>
                    <a:pt x="3" y="6"/>
                  </a:lnTo>
                  <a:lnTo>
                    <a:pt x="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606"/>
            <p:cNvSpPr>
              <a:spLocks/>
            </p:cNvSpPr>
            <p:nvPr/>
          </p:nvSpPr>
          <p:spPr bwMode="auto">
            <a:xfrm>
              <a:off x="8567342" y="1640044"/>
              <a:ext cx="8130" cy="16261"/>
            </a:xfrm>
            <a:custGeom>
              <a:avLst/>
              <a:gdLst>
                <a:gd name="T0" fmla="*/ 0 w 2"/>
                <a:gd name="T1" fmla="*/ 4 h 4"/>
                <a:gd name="T2" fmla="*/ 1 w 2"/>
                <a:gd name="T3" fmla="*/ 3 h 4"/>
                <a:gd name="T4" fmla="*/ 2 w 2"/>
                <a:gd name="T5" fmla="*/ 0 h 4"/>
                <a:gd name="T6" fmla="*/ 0 w 2"/>
                <a:gd name="T7" fmla="*/ 2 h 4"/>
                <a:gd name="T8" fmla="*/ 0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cubicBezTo>
                    <a:pt x="1" y="3"/>
                    <a:pt x="1" y="3"/>
                    <a:pt x="1" y="3"/>
                  </a:cubicBezTo>
                  <a:cubicBezTo>
                    <a:pt x="2" y="0"/>
                    <a:pt x="2" y="0"/>
                    <a:pt x="2" y="0"/>
                  </a:cubicBezTo>
                  <a:cubicBezTo>
                    <a:pt x="0" y="2"/>
                    <a:pt x="0" y="2"/>
                    <a:pt x="0" y="2"/>
                  </a:cubicBezTo>
                  <a:cubicBezTo>
                    <a:pt x="0" y="4"/>
                    <a:pt x="0" y="4"/>
                    <a:pt x="0" y="4"/>
                  </a:cubicBezTo>
                  <a:cubicBezTo>
                    <a:pt x="0" y="4"/>
                    <a:pt x="0" y="4"/>
                    <a:pt x="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608"/>
            <p:cNvSpPr>
              <a:spLocks/>
            </p:cNvSpPr>
            <p:nvPr/>
          </p:nvSpPr>
          <p:spPr bwMode="auto">
            <a:xfrm>
              <a:off x="8563276" y="1648173"/>
              <a:ext cx="4065" cy="8130"/>
            </a:xfrm>
            <a:custGeom>
              <a:avLst/>
              <a:gdLst>
                <a:gd name="T0" fmla="*/ 1 w 1"/>
                <a:gd name="T1" fmla="*/ 0 h 2"/>
                <a:gd name="T2" fmla="*/ 0 w 1"/>
                <a:gd name="T3" fmla="*/ 1 h 2"/>
                <a:gd name="T4" fmla="*/ 0 w 1"/>
                <a:gd name="T5" fmla="*/ 1 h 2"/>
                <a:gd name="T6" fmla="*/ 1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0" y="1"/>
                    <a:pt x="0" y="1"/>
                    <a:pt x="0" y="1"/>
                  </a:cubicBezTo>
                  <a:cubicBezTo>
                    <a:pt x="0" y="1"/>
                    <a:pt x="0" y="1"/>
                    <a:pt x="0" y="1"/>
                  </a:cubicBezTo>
                  <a:cubicBezTo>
                    <a:pt x="0" y="2"/>
                    <a:pt x="0" y="2"/>
                    <a:pt x="1" y="2"/>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609"/>
            <p:cNvSpPr>
              <a:spLocks/>
            </p:cNvSpPr>
            <p:nvPr/>
          </p:nvSpPr>
          <p:spPr bwMode="auto">
            <a:xfrm>
              <a:off x="8567341" y="1627847"/>
              <a:ext cx="14228" cy="20326"/>
            </a:xfrm>
            <a:custGeom>
              <a:avLst/>
              <a:gdLst>
                <a:gd name="T0" fmla="*/ 7 w 7"/>
                <a:gd name="T1" fmla="*/ 0 h 10"/>
                <a:gd name="T2" fmla="*/ 7 w 7"/>
                <a:gd name="T3" fmla="*/ 0 h 10"/>
                <a:gd name="T4" fmla="*/ 2 w 7"/>
                <a:gd name="T5" fmla="*/ 4 h 10"/>
                <a:gd name="T6" fmla="*/ 0 w 7"/>
                <a:gd name="T7" fmla="*/ 10 h 10"/>
                <a:gd name="T8" fmla="*/ 4 w 7"/>
                <a:gd name="T9" fmla="*/ 6 h 10"/>
                <a:gd name="T10" fmla="*/ 7 w 7"/>
                <a:gd name="T11" fmla="*/ 0 h 10"/>
              </a:gdLst>
              <a:ahLst/>
              <a:cxnLst>
                <a:cxn ang="0">
                  <a:pos x="T0" y="T1"/>
                </a:cxn>
                <a:cxn ang="0">
                  <a:pos x="T2" y="T3"/>
                </a:cxn>
                <a:cxn ang="0">
                  <a:pos x="T4" y="T5"/>
                </a:cxn>
                <a:cxn ang="0">
                  <a:pos x="T6" y="T7"/>
                </a:cxn>
                <a:cxn ang="0">
                  <a:pos x="T8" y="T9"/>
                </a:cxn>
                <a:cxn ang="0">
                  <a:pos x="T10" y="T11"/>
                </a:cxn>
              </a:cxnLst>
              <a:rect l="0" t="0" r="r" b="b"/>
              <a:pathLst>
                <a:path w="7" h="10">
                  <a:moveTo>
                    <a:pt x="7" y="0"/>
                  </a:moveTo>
                  <a:lnTo>
                    <a:pt x="7" y="0"/>
                  </a:lnTo>
                  <a:lnTo>
                    <a:pt x="2" y="4"/>
                  </a:lnTo>
                  <a:lnTo>
                    <a:pt x="0" y="10"/>
                  </a:lnTo>
                  <a:lnTo>
                    <a:pt x="4" y="6"/>
                  </a:lnTo>
                  <a:lnTo>
                    <a:pt x="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610"/>
            <p:cNvSpPr>
              <a:spLocks/>
            </p:cNvSpPr>
            <p:nvPr/>
          </p:nvSpPr>
          <p:spPr bwMode="auto">
            <a:xfrm>
              <a:off x="8571406" y="1627847"/>
              <a:ext cx="10163" cy="8130"/>
            </a:xfrm>
            <a:custGeom>
              <a:avLst/>
              <a:gdLst>
                <a:gd name="T0" fmla="*/ 2 w 5"/>
                <a:gd name="T1" fmla="*/ 2 h 4"/>
                <a:gd name="T2" fmla="*/ 0 w 5"/>
                <a:gd name="T3" fmla="*/ 2 h 4"/>
                <a:gd name="T4" fmla="*/ 0 w 5"/>
                <a:gd name="T5" fmla="*/ 4 h 4"/>
                <a:gd name="T6" fmla="*/ 5 w 5"/>
                <a:gd name="T7" fmla="*/ 0 h 4"/>
                <a:gd name="T8" fmla="*/ 2 w 5"/>
                <a:gd name="T9" fmla="*/ 2 h 4"/>
              </a:gdLst>
              <a:ahLst/>
              <a:cxnLst>
                <a:cxn ang="0">
                  <a:pos x="T0" y="T1"/>
                </a:cxn>
                <a:cxn ang="0">
                  <a:pos x="T2" y="T3"/>
                </a:cxn>
                <a:cxn ang="0">
                  <a:pos x="T4" y="T5"/>
                </a:cxn>
                <a:cxn ang="0">
                  <a:pos x="T6" y="T7"/>
                </a:cxn>
                <a:cxn ang="0">
                  <a:pos x="T8" y="T9"/>
                </a:cxn>
              </a:cxnLst>
              <a:rect l="0" t="0" r="r" b="b"/>
              <a:pathLst>
                <a:path w="5" h="4">
                  <a:moveTo>
                    <a:pt x="2" y="2"/>
                  </a:moveTo>
                  <a:lnTo>
                    <a:pt x="0" y="2"/>
                  </a:lnTo>
                  <a:lnTo>
                    <a:pt x="0" y="4"/>
                  </a:lnTo>
                  <a:lnTo>
                    <a:pt x="5"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611"/>
            <p:cNvSpPr>
              <a:spLocks/>
            </p:cNvSpPr>
            <p:nvPr/>
          </p:nvSpPr>
          <p:spPr bwMode="auto">
            <a:xfrm>
              <a:off x="8641909" y="1558041"/>
              <a:ext cx="4065" cy="8130"/>
            </a:xfrm>
            <a:custGeom>
              <a:avLst/>
              <a:gdLst>
                <a:gd name="T0" fmla="*/ 2 w 2"/>
                <a:gd name="T1" fmla="*/ 4 h 4"/>
                <a:gd name="T2" fmla="*/ 2 w 2"/>
                <a:gd name="T3" fmla="*/ 0 h 4"/>
                <a:gd name="T4" fmla="*/ 0 w 2"/>
                <a:gd name="T5" fmla="*/ 4 h 4"/>
                <a:gd name="T6" fmla="*/ 0 w 2"/>
                <a:gd name="T7" fmla="*/ 4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0"/>
                  </a:lnTo>
                  <a:lnTo>
                    <a:pt x="0" y="4"/>
                  </a:lnTo>
                  <a:lnTo>
                    <a:pt x="0" y="4"/>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612"/>
            <p:cNvSpPr>
              <a:spLocks/>
            </p:cNvSpPr>
            <p:nvPr/>
          </p:nvSpPr>
          <p:spPr bwMode="auto">
            <a:xfrm>
              <a:off x="8641909" y="1566171"/>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613"/>
            <p:cNvSpPr>
              <a:spLocks/>
            </p:cNvSpPr>
            <p:nvPr/>
          </p:nvSpPr>
          <p:spPr bwMode="auto">
            <a:xfrm>
              <a:off x="8726989" y="1569540"/>
              <a:ext cx="14228" cy="18294"/>
            </a:xfrm>
            <a:custGeom>
              <a:avLst/>
              <a:gdLst>
                <a:gd name="T0" fmla="*/ 0 w 4"/>
                <a:gd name="T1" fmla="*/ 5 h 5"/>
                <a:gd name="T2" fmla="*/ 1 w 4"/>
                <a:gd name="T3" fmla="*/ 4 h 5"/>
                <a:gd name="T4" fmla="*/ 4 w 4"/>
                <a:gd name="T5" fmla="*/ 1 h 5"/>
                <a:gd name="T6" fmla="*/ 4 w 4"/>
                <a:gd name="T7" fmla="*/ 1 h 5"/>
                <a:gd name="T8" fmla="*/ 4 w 4"/>
                <a:gd name="T9" fmla="*/ 0 h 5"/>
                <a:gd name="T10" fmla="*/ 0 w 4"/>
                <a:gd name="T11" fmla="*/ 2 h 5"/>
                <a:gd name="T12" fmla="*/ 0 w 4"/>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0" y="5"/>
                  </a:moveTo>
                  <a:cubicBezTo>
                    <a:pt x="1" y="4"/>
                    <a:pt x="1" y="4"/>
                    <a:pt x="1" y="4"/>
                  </a:cubicBezTo>
                  <a:cubicBezTo>
                    <a:pt x="4" y="1"/>
                    <a:pt x="4" y="1"/>
                    <a:pt x="4" y="1"/>
                  </a:cubicBezTo>
                  <a:cubicBezTo>
                    <a:pt x="4" y="1"/>
                    <a:pt x="4" y="1"/>
                    <a:pt x="4" y="1"/>
                  </a:cubicBezTo>
                  <a:cubicBezTo>
                    <a:pt x="4" y="1"/>
                    <a:pt x="4" y="0"/>
                    <a:pt x="4" y="0"/>
                  </a:cubicBezTo>
                  <a:cubicBezTo>
                    <a:pt x="0" y="2"/>
                    <a:pt x="0" y="2"/>
                    <a:pt x="0" y="2"/>
                  </a:cubicBez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614"/>
            <p:cNvSpPr>
              <a:spLocks/>
            </p:cNvSpPr>
            <p:nvPr/>
          </p:nvSpPr>
          <p:spPr bwMode="auto">
            <a:xfrm>
              <a:off x="8641909" y="1566171"/>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615"/>
            <p:cNvSpPr>
              <a:spLocks/>
            </p:cNvSpPr>
            <p:nvPr/>
          </p:nvSpPr>
          <p:spPr bwMode="auto">
            <a:xfrm>
              <a:off x="8637844" y="1566171"/>
              <a:ext cx="8130" cy="12196"/>
            </a:xfrm>
            <a:custGeom>
              <a:avLst/>
              <a:gdLst>
                <a:gd name="T0" fmla="*/ 2 w 4"/>
                <a:gd name="T1" fmla="*/ 2 h 6"/>
                <a:gd name="T2" fmla="*/ 0 w 4"/>
                <a:gd name="T3" fmla="*/ 4 h 6"/>
                <a:gd name="T4" fmla="*/ 0 w 4"/>
                <a:gd name="T5" fmla="*/ 6 h 6"/>
                <a:gd name="T6" fmla="*/ 4 w 4"/>
                <a:gd name="T7" fmla="*/ 0 h 6"/>
                <a:gd name="T8" fmla="*/ 2 w 4"/>
                <a:gd name="T9" fmla="*/ 0 h 6"/>
                <a:gd name="T10" fmla="*/ 2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2" y="2"/>
                  </a:moveTo>
                  <a:lnTo>
                    <a:pt x="0" y="4"/>
                  </a:lnTo>
                  <a:lnTo>
                    <a:pt x="0" y="6"/>
                  </a:lnTo>
                  <a:lnTo>
                    <a:pt x="4" y="0"/>
                  </a:lnTo>
                  <a:lnTo>
                    <a:pt x="2"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616"/>
            <p:cNvSpPr>
              <a:spLocks/>
            </p:cNvSpPr>
            <p:nvPr/>
          </p:nvSpPr>
          <p:spPr bwMode="auto">
            <a:xfrm>
              <a:off x="8625648" y="1574302"/>
              <a:ext cx="12196" cy="22359"/>
            </a:xfrm>
            <a:custGeom>
              <a:avLst/>
              <a:gdLst>
                <a:gd name="T0" fmla="*/ 0 w 6"/>
                <a:gd name="T1" fmla="*/ 11 h 11"/>
                <a:gd name="T2" fmla="*/ 6 w 6"/>
                <a:gd name="T3" fmla="*/ 7 h 11"/>
                <a:gd name="T4" fmla="*/ 6 w 6"/>
                <a:gd name="T5" fmla="*/ 2 h 11"/>
                <a:gd name="T6" fmla="*/ 6 w 6"/>
                <a:gd name="T7" fmla="*/ 0 h 11"/>
                <a:gd name="T8" fmla="*/ 0 w 6"/>
                <a:gd name="T9" fmla="*/ 11 h 11"/>
              </a:gdLst>
              <a:ahLst/>
              <a:cxnLst>
                <a:cxn ang="0">
                  <a:pos x="T0" y="T1"/>
                </a:cxn>
                <a:cxn ang="0">
                  <a:pos x="T2" y="T3"/>
                </a:cxn>
                <a:cxn ang="0">
                  <a:pos x="T4" y="T5"/>
                </a:cxn>
                <a:cxn ang="0">
                  <a:pos x="T6" y="T7"/>
                </a:cxn>
                <a:cxn ang="0">
                  <a:pos x="T8" y="T9"/>
                </a:cxn>
              </a:cxnLst>
              <a:rect l="0" t="0" r="r" b="b"/>
              <a:pathLst>
                <a:path w="6" h="11">
                  <a:moveTo>
                    <a:pt x="0" y="11"/>
                  </a:moveTo>
                  <a:lnTo>
                    <a:pt x="6" y="7"/>
                  </a:lnTo>
                  <a:lnTo>
                    <a:pt x="6" y="2"/>
                  </a:lnTo>
                  <a:lnTo>
                    <a:pt x="6" y="0"/>
                  </a:lnTo>
                  <a:lnTo>
                    <a:pt x="0" y="1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617"/>
            <p:cNvSpPr>
              <a:spLocks/>
            </p:cNvSpPr>
            <p:nvPr/>
          </p:nvSpPr>
          <p:spPr bwMode="auto">
            <a:xfrm>
              <a:off x="8637844" y="1566171"/>
              <a:ext cx="4065" cy="406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618"/>
            <p:cNvSpPr>
              <a:spLocks/>
            </p:cNvSpPr>
            <p:nvPr/>
          </p:nvSpPr>
          <p:spPr bwMode="auto">
            <a:xfrm>
              <a:off x="8615485" y="1574302"/>
              <a:ext cx="18294" cy="26424"/>
            </a:xfrm>
            <a:custGeom>
              <a:avLst/>
              <a:gdLst>
                <a:gd name="T0" fmla="*/ 3 w 9"/>
                <a:gd name="T1" fmla="*/ 2 h 13"/>
                <a:gd name="T2" fmla="*/ 0 w 9"/>
                <a:gd name="T3" fmla="*/ 13 h 13"/>
                <a:gd name="T4" fmla="*/ 5 w 9"/>
                <a:gd name="T5" fmla="*/ 5 h 13"/>
                <a:gd name="T6" fmla="*/ 9 w 9"/>
                <a:gd name="T7" fmla="*/ 0 h 13"/>
                <a:gd name="T8" fmla="*/ 3 w 9"/>
                <a:gd name="T9" fmla="*/ 2 h 13"/>
                <a:gd name="T10" fmla="*/ 3 w 9"/>
                <a:gd name="T11" fmla="*/ 2 h 13"/>
              </a:gdLst>
              <a:ahLst/>
              <a:cxnLst>
                <a:cxn ang="0">
                  <a:pos x="T0" y="T1"/>
                </a:cxn>
                <a:cxn ang="0">
                  <a:pos x="T2" y="T3"/>
                </a:cxn>
                <a:cxn ang="0">
                  <a:pos x="T4" y="T5"/>
                </a:cxn>
                <a:cxn ang="0">
                  <a:pos x="T6" y="T7"/>
                </a:cxn>
                <a:cxn ang="0">
                  <a:pos x="T8" y="T9"/>
                </a:cxn>
                <a:cxn ang="0">
                  <a:pos x="T10" y="T11"/>
                </a:cxn>
              </a:cxnLst>
              <a:rect l="0" t="0" r="r" b="b"/>
              <a:pathLst>
                <a:path w="9" h="13">
                  <a:moveTo>
                    <a:pt x="3" y="2"/>
                  </a:moveTo>
                  <a:lnTo>
                    <a:pt x="0" y="13"/>
                  </a:lnTo>
                  <a:lnTo>
                    <a:pt x="5" y="5"/>
                  </a:lnTo>
                  <a:lnTo>
                    <a:pt x="9" y="0"/>
                  </a:lnTo>
                  <a:lnTo>
                    <a:pt x="3" y="2"/>
                  </a:lnTo>
                  <a:lnTo>
                    <a:pt x="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5" name="Rectangle 619"/>
            <p:cNvSpPr>
              <a:spLocks noChangeArrowheads="1"/>
            </p:cNvSpPr>
            <p:nvPr/>
          </p:nvSpPr>
          <p:spPr bwMode="auto">
            <a:xfrm>
              <a:off x="8621583" y="1578367"/>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620"/>
            <p:cNvSpPr>
              <a:spLocks/>
            </p:cNvSpPr>
            <p:nvPr/>
          </p:nvSpPr>
          <p:spPr bwMode="auto">
            <a:xfrm>
              <a:off x="8621583" y="1558041"/>
              <a:ext cx="16261" cy="20326"/>
            </a:xfrm>
            <a:custGeom>
              <a:avLst/>
              <a:gdLst>
                <a:gd name="T0" fmla="*/ 6 w 8"/>
                <a:gd name="T1" fmla="*/ 8 h 10"/>
                <a:gd name="T2" fmla="*/ 8 w 8"/>
                <a:gd name="T3" fmla="*/ 0 h 10"/>
                <a:gd name="T4" fmla="*/ 6 w 8"/>
                <a:gd name="T5" fmla="*/ 2 h 10"/>
                <a:gd name="T6" fmla="*/ 0 w 8"/>
                <a:gd name="T7" fmla="*/ 10 h 10"/>
                <a:gd name="T8" fmla="*/ 0 w 8"/>
                <a:gd name="T9" fmla="*/ 10 h 10"/>
                <a:gd name="T10" fmla="*/ 6 w 8"/>
                <a:gd name="T11" fmla="*/ 8 h 10"/>
              </a:gdLst>
              <a:ahLst/>
              <a:cxnLst>
                <a:cxn ang="0">
                  <a:pos x="T0" y="T1"/>
                </a:cxn>
                <a:cxn ang="0">
                  <a:pos x="T2" y="T3"/>
                </a:cxn>
                <a:cxn ang="0">
                  <a:pos x="T4" y="T5"/>
                </a:cxn>
                <a:cxn ang="0">
                  <a:pos x="T6" y="T7"/>
                </a:cxn>
                <a:cxn ang="0">
                  <a:pos x="T8" y="T9"/>
                </a:cxn>
                <a:cxn ang="0">
                  <a:pos x="T10" y="T11"/>
                </a:cxn>
              </a:cxnLst>
              <a:rect l="0" t="0" r="r" b="b"/>
              <a:pathLst>
                <a:path w="8" h="10">
                  <a:moveTo>
                    <a:pt x="6" y="8"/>
                  </a:moveTo>
                  <a:lnTo>
                    <a:pt x="8" y="0"/>
                  </a:lnTo>
                  <a:lnTo>
                    <a:pt x="6" y="2"/>
                  </a:lnTo>
                  <a:lnTo>
                    <a:pt x="0" y="10"/>
                  </a:lnTo>
                  <a:lnTo>
                    <a:pt x="0" y="10"/>
                  </a:lnTo>
                  <a:lnTo>
                    <a:pt x="6"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621"/>
            <p:cNvSpPr>
              <a:spLocks/>
            </p:cNvSpPr>
            <p:nvPr/>
          </p:nvSpPr>
          <p:spPr bwMode="auto">
            <a:xfrm>
              <a:off x="8625648" y="1570236"/>
              <a:ext cx="12196" cy="14228"/>
            </a:xfrm>
            <a:custGeom>
              <a:avLst/>
              <a:gdLst>
                <a:gd name="T0" fmla="*/ 6 w 6"/>
                <a:gd name="T1" fmla="*/ 0 h 7"/>
                <a:gd name="T2" fmla="*/ 6 w 6"/>
                <a:gd name="T3" fmla="*/ 0 h 7"/>
                <a:gd name="T4" fmla="*/ 4 w 6"/>
                <a:gd name="T5" fmla="*/ 2 h 7"/>
                <a:gd name="T6" fmla="*/ 0 w 6"/>
                <a:gd name="T7" fmla="*/ 7 h 7"/>
                <a:gd name="T8" fmla="*/ 6 w 6"/>
                <a:gd name="T9" fmla="*/ 0 h 7"/>
              </a:gdLst>
              <a:ahLst/>
              <a:cxnLst>
                <a:cxn ang="0">
                  <a:pos x="T0" y="T1"/>
                </a:cxn>
                <a:cxn ang="0">
                  <a:pos x="T2" y="T3"/>
                </a:cxn>
                <a:cxn ang="0">
                  <a:pos x="T4" y="T5"/>
                </a:cxn>
                <a:cxn ang="0">
                  <a:pos x="T6" y="T7"/>
                </a:cxn>
                <a:cxn ang="0">
                  <a:pos x="T8" y="T9"/>
                </a:cxn>
              </a:cxnLst>
              <a:rect l="0" t="0" r="r" b="b"/>
              <a:pathLst>
                <a:path w="6" h="7">
                  <a:moveTo>
                    <a:pt x="6" y="0"/>
                  </a:moveTo>
                  <a:lnTo>
                    <a:pt x="6" y="0"/>
                  </a:lnTo>
                  <a:lnTo>
                    <a:pt x="4" y="2"/>
                  </a:lnTo>
                  <a:lnTo>
                    <a:pt x="0" y="7"/>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622"/>
            <p:cNvSpPr>
              <a:spLocks/>
            </p:cNvSpPr>
            <p:nvPr/>
          </p:nvSpPr>
          <p:spPr bwMode="auto">
            <a:xfrm>
              <a:off x="8688369" y="1569540"/>
              <a:ext cx="6098" cy="8130"/>
            </a:xfrm>
            <a:custGeom>
              <a:avLst/>
              <a:gdLst>
                <a:gd name="T0" fmla="*/ 3 w 3"/>
                <a:gd name="T1" fmla="*/ 2 h 4"/>
                <a:gd name="T2" fmla="*/ 3 w 3"/>
                <a:gd name="T3" fmla="*/ 0 h 4"/>
                <a:gd name="T4" fmla="*/ 0 w 3"/>
                <a:gd name="T5" fmla="*/ 4 h 4"/>
                <a:gd name="T6" fmla="*/ 0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lnTo>
                    <a:pt x="3" y="0"/>
                  </a:lnTo>
                  <a:lnTo>
                    <a:pt x="0" y="4"/>
                  </a:lnTo>
                  <a:lnTo>
                    <a:pt x="0" y="4"/>
                  </a:lnTo>
                  <a:lnTo>
                    <a:pt x="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623"/>
            <p:cNvSpPr>
              <a:spLocks/>
            </p:cNvSpPr>
            <p:nvPr/>
          </p:nvSpPr>
          <p:spPr bwMode="auto">
            <a:xfrm>
              <a:off x="8688369" y="1569540"/>
              <a:ext cx="4065" cy="8130"/>
            </a:xfrm>
            <a:custGeom>
              <a:avLst/>
              <a:gdLst>
                <a:gd name="T0" fmla="*/ 0 w 2"/>
                <a:gd name="T1" fmla="*/ 2 h 4"/>
                <a:gd name="T2" fmla="*/ 0 w 2"/>
                <a:gd name="T3" fmla="*/ 4 h 4"/>
                <a:gd name="T4" fmla="*/ 0 w 2"/>
                <a:gd name="T5" fmla="*/ 4 h 4"/>
                <a:gd name="T6" fmla="*/ 2 w 2"/>
                <a:gd name="T7" fmla="*/ 0 h 4"/>
                <a:gd name="T8" fmla="*/ 2 w 2"/>
                <a:gd name="T9" fmla="*/ 0 h 4"/>
                <a:gd name="T10" fmla="*/ 0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0" y="2"/>
                  </a:moveTo>
                  <a:lnTo>
                    <a:pt x="0" y="4"/>
                  </a:lnTo>
                  <a:lnTo>
                    <a:pt x="0" y="4"/>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624"/>
            <p:cNvSpPr>
              <a:spLocks/>
            </p:cNvSpPr>
            <p:nvPr/>
          </p:nvSpPr>
          <p:spPr bwMode="auto">
            <a:xfrm>
              <a:off x="8692434" y="1549213"/>
              <a:ext cx="6098" cy="16261"/>
            </a:xfrm>
            <a:custGeom>
              <a:avLst/>
              <a:gdLst>
                <a:gd name="T0" fmla="*/ 1 w 2"/>
                <a:gd name="T1" fmla="*/ 1 h 4"/>
                <a:gd name="T2" fmla="*/ 1 w 2"/>
                <a:gd name="T3" fmla="*/ 1 h 4"/>
                <a:gd name="T4" fmla="*/ 0 w 2"/>
                <a:gd name="T5" fmla="*/ 4 h 4"/>
                <a:gd name="T6" fmla="*/ 1 w 2"/>
                <a:gd name="T7" fmla="*/ 3 h 4"/>
                <a:gd name="T8" fmla="*/ 2 w 2"/>
                <a:gd name="T9" fmla="*/ 0 h 4"/>
                <a:gd name="T10" fmla="*/ 2 w 2"/>
                <a:gd name="T11" fmla="*/ 0 h 4"/>
                <a:gd name="T12" fmla="*/ 1 w 2"/>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1"/>
                  </a:moveTo>
                  <a:cubicBezTo>
                    <a:pt x="1" y="1"/>
                    <a:pt x="1" y="1"/>
                    <a:pt x="1" y="1"/>
                  </a:cubicBezTo>
                  <a:cubicBezTo>
                    <a:pt x="0" y="4"/>
                    <a:pt x="0" y="4"/>
                    <a:pt x="0" y="4"/>
                  </a:cubicBezTo>
                  <a:cubicBezTo>
                    <a:pt x="1" y="3"/>
                    <a:pt x="1" y="3"/>
                    <a:pt x="1" y="3"/>
                  </a:cubicBezTo>
                  <a:cubicBezTo>
                    <a:pt x="2" y="0"/>
                    <a:pt x="2" y="0"/>
                    <a:pt x="2" y="0"/>
                  </a:cubicBezTo>
                  <a:cubicBezTo>
                    <a:pt x="2" y="0"/>
                    <a:pt x="2" y="0"/>
                    <a:pt x="2" y="0"/>
                  </a:cubicBezTo>
                  <a:cubicBezTo>
                    <a:pt x="1" y="1"/>
                    <a:pt x="1" y="1"/>
                    <a:pt x="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625"/>
            <p:cNvSpPr>
              <a:spLocks/>
            </p:cNvSpPr>
            <p:nvPr/>
          </p:nvSpPr>
          <p:spPr bwMode="auto">
            <a:xfrm>
              <a:off x="8694467" y="1549213"/>
              <a:ext cx="4065" cy="8130"/>
            </a:xfrm>
            <a:custGeom>
              <a:avLst/>
              <a:gdLst>
                <a:gd name="T0" fmla="*/ 0 w 1"/>
                <a:gd name="T1" fmla="*/ 1 h 2"/>
                <a:gd name="T2" fmla="*/ 0 w 1"/>
                <a:gd name="T3" fmla="*/ 2 h 2"/>
                <a:gd name="T4" fmla="*/ 0 w 1"/>
                <a:gd name="T5" fmla="*/ 1 h 2"/>
                <a:gd name="T6" fmla="*/ 1 w 1"/>
                <a:gd name="T7" fmla="*/ 0 h 2"/>
                <a:gd name="T8" fmla="*/ 1 w 1"/>
                <a:gd name="T9" fmla="*/ 0 h 2"/>
                <a:gd name="T10" fmla="*/ 0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0" y="1"/>
                  </a:moveTo>
                  <a:cubicBezTo>
                    <a:pt x="0" y="2"/>
                    <a:pt x="0" y="2"/>
                    <a:pt x="0" y="2"/>
                  </a:cubicBezTo>
                  <a:cubicBezTo>
                    <a:pt x="0" y="1"/>
                    <a:pt x="0" y="1"/>
                    <a:pt x="0" y="1"/>
                  </a:cubicBezTo>
                  <a:cubicBezTo>
                    <a:pt x="1" y="0"/>
                    <a:pt x="1" y="0"/>
                    <a:pt x="1" y="0"/>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626"/>
            <p:cNvSpPr>
              <a:spLocks/>
            </p:cNvSpPr>
            <p:nvPr/>
          </p:nvSpPr>
          <p:spPr bwMode="auto">
            <a:xfrm>
              <a:off x="8692434" y="1561409"/>
              <a:ext cx="2033" cy="8130"/>
            </a:xfrm>
            <a:custGeom>
              <a:avLst/>
              <a:gdLst>
                <a:gd name="T0" fmla="*/ 0 w 1"/>
                <a:gd name="T1" fmla="*/ 4 h 4"/>
                <a:gd name="T2" fmla="*/ 0 w 1"/>
                <a:gd name="T3" fmla="*/ 4 h 4"/>
                <a:gd name="T4" fmla="*/ 0 w 1"/>
                <a:gd name="T5" fmla="*/ 4 h 4"/>
                <a:gd name="T6" fmla="*/ 1 w 1"/>
                <a:gd name="T7" fmla="*/ 0 h 4"/>
                <a:gd name="T8" fmla="*/ 0 w 1"/>
                <a:gd name="T9" fmla="*/ 2 h 4"/>
                <a:gd name="T10" fmla="*/ 0 w 1"/>
                <a:gd name="T11" fmla="*/ 4 h 4"/>
              </a:gdLst>
              <a:ahLst/>
              <a:cxnLst>
                <a:cxn ang="0">
                  <a:pos x="T0" y="T1"/>
                </a:cxn>
                <a:cxn ang="0">
                  <a:pos x="T2" y="T3"/>
                </a:cxn>
                <a:cxn ang="0">
                  <a:pos x="T4" y="T5"/>
                </a:cxn>
                <a:cxn ang="0">
                  <a:pos x="T6" y="T7"/>
                </a:cxn>
                <a:cxn ang="0">
                  <a:pos x="T8" y="T9"/>
                </a:cxn>
                <a:cxn ang="0">
                  <a:pos x="T10" y="T11"/>
                </a:cxn>
              </a:cxnLst>
              <a:rect l="0" t="0" r="r" b="b"/>
              <a:pathLst>
                <a:path w="1" h="4">
                  <a:moveTo>
                    <a:pt x="0" y="4"/>
                  </a:moveTo>
                  <a:lnTo>
                    <a:pt x="0" y="4"/>
                  </a:lnTo>
                  <a:lnTo>
                    <a:pt x="0" y="4"/>
                  </a:lnTo>
                  <a:lnTo>
                    <a:pt x="1"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3" name="Rectangle 627"/>
            <p:cNvSpPr>
              <a:spLocks noChangeArrowheads="1"/>
            </p:cNvSpPr>
            <p:nvPr/>
          </p:nvSpPr>
          <p:spPr bwMode="auto">
            <a:xfrm>
              <a:off x="8692434" y="1569540"/>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628"/>
            <p:cNvSpPr>
              <a:spLocks/>
            </p:cNvSpPr>
            <p:nvPr/>
          </p:nvSpPr>
          <p:spPr bwMode="auto">
            <a:xfrm>
              <a:off x="8692434" y="15451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629"/>
            <p:cNvSpPr>
              <a:spLocks/>
            </p:cNvSpPr>
            <p:nvPr/>
          </p:nvSpPr>
          <p:spPr bwMode="auto">
            <a:xfrm>
              <a:off x="8664268" y="1549910"/>
              <a:ext cx="12196" cy="16261"/>
            </a:xfrm>
            <a:custGeom>
              <a:avLst/>
              <a:gdLst>
                <a:gd name="T0" fmla="*/ 2 w 6"/>
                <a:gd name="T1" fmla="*/ 8 h 8"/>
                <a:gd name="T2" fmla="*/ 2 w 6"/>
                <a:gd name="T3" fmla="*/ 6 h 8"/>
                <a:gd name="T4" fmla="*/ 2 w 6"/>
                <a:gd name="T5" fmla="*/ 8 h 8"/>
                <a:gd name="T6" fmla="*/ 4 w 6"/>
                <a:gd name="T7" fmla="*/ 6 h 8"/>
                <a:gd name="T8" fmla="*/ 6 w 6"/>
                <a:gd name="T9" fmla="*/ 4 h 8"/>
                <a:gd name="T10" fmla="*/ 6 w 6"/>
                <a:gd name="T11" fmla="*/ 0 h 8"/>
                <a:gd name="T12" fmla="*/ 4 w 6"/>
                <a:gd name="T13" fmla="*/ 2 h 8"/>
                <a:gd name="T14" fmla="*/ 0 w 6"/>
                <a:gd name="T15" fmla="*/ 8 h 8"/>
                <a:gd name="T16" fmla="*/ 2 w 6"/>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2" y="8"/>
                  </a:moveTo>
                  <a:lnTo>
                    <a:pt x="2" y="6"/>
                  </a:lnTo>
                  <a:lnTo>
                    <a:pt x="2" y="8"/>
                  </a:lnTo>
                  <a:lnTo>
                    <a:pt x="4" y="6"/>
                  </a:lnTo>
                  <a:lnTo>
                    <a:pt x="6" y="4"/>
                  </a:lnTo>
                  <a:lnTo>
                    <a:pt x="6" y="0"/>
                  </a:lnTo>
                  <a:lnTo>
                    <a:pt x="4" y="2"/>
                  </a:lnTo>
                  <a:lnTo>
                    <a:pt x="0" y="8"/>
                  </a:lnTo>
                  <a:lnTo>
                    <a:pt x="2"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630"/>
            <p:cNvSpPr>
              <a:spLocks/>
            </p:cNvSpPr>
            <p:nvPr/>
          </p:nvSpPr>
          <p:spPr bwMode="auto">
            <a:xfrm>
              <a:off x="8722923" y="1557344"/>
              <a:ext cx="10163" cy="16261"/>
            </a:xfrm>
            <a:custGeom>
              <a:avLst/>
              <a:gdLst>
                <a:gd name="T0" fmla="*/ 3 w 3"/>
                <a:gd name="T1" fmla="*/ 1 h 4"/>
                <a:gd name="T2" fmla="*/ 2 w 3"/>
                <a:gd name="T3" fmla="*/ 0 h 4"/>
                <a:gd name="T4" fmla="*/ 1 w 3"/>
                <a:gd name="T5" fmla="*/ 0 h 4"/>
                <a:gd name="T6" fmla="*/ 0 w 3"/>
                <a:gd name="T7" fmla="*/ 4 h 4"/>
                <a:gd name="T8" fmla="*/ 3 w 3"/>
                <a:gd name="T9" fmla="*/ 1 h 4"/>
              </a:gdLst>
              <a:ahLst/>
              <a:cxnLst>
                <a:cxn ang="0">
                  <a:pos x="T0" y="T1"/>
                </a:cxn>
                <a:cxn ang="0">
                  <a:pos x="T2" y="T3"/>
                </a:cxn>
                <a:cxn ang="0">
                  <a:pos x="T4" y="T5"/>
                </a:cxn>
                <a:cxn ang="0">
                  <a:pos x="T6" y="T7"/>
                </a:cxn>
                <a:cxn ang="0">
                  <a:pos x="T8" y="T9"/>
                </a:cxn>
              </a:cxnLst>
              <a:rect l="0" t="0" r="r" b="b"/>
              <a:pathLst>
                <a:path w="3" h="4">
                  <a:moveTo>
                    <a:pt x="3" y="1"/>
                  </a:moveTo>
                  <a:cubicBezTo>
                    <a:pt x="2" y="1"/>
                    <a:pt x="2" y="1"/>
                    <a:pt x="2" y="0"/>
                  </a:cubicBezTo>
                  <a:cubicBezTo>
                    <a:pt x="1" y="0"/>
                    <a:pt x="1" y="0"/>
                    <a:pt x="1" y="0"/>
                  </a:cubicBezTo>
                  <a:cubicBezTo>
                    <a:pt x="0" y="4"/>
                    <a:pt x="0" y="4"/>
                    <a:pt x="0" y="4"/>
                  </a:cubicBezTo>
                  <a:lnTo>
                    <a:pt x="3"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631"/>
            <p:cNvSpPr>
              <a:spLocks/>
            </p:cNvSpPr>
            <p:nvPr/>
          </p:nvSpPr>
          <p:spPr bwMode="auto">
            <a:xfrm>
              <a:off x="8688369" y="1541083"/>
              <a:ext cx="4065" cy="4065"/>
            </a:xfrm>
            <a:custGeom>
              <a:avLst/>
              <a:gdLst>
                <a:gd name="T0" fmla="*/ 1 w 1"/>
                <a:gd name="T1" fmla="*/ 1 h 1"/>
                <a:gd name="T2" fmla="*/ 1 w 1"/>
                <a:gd name="T3" fmla="*/ 0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0"/>
                    <a:pt x="1" y="0"/>
                    <a:pt x="1" y="0"/>
                  </a:cubicBezTo>
                  <a:cubicBezTo>
                    <a:pt x="1" y="0"/>
                    <a:pt x="1" y="0"/>
                    <a:pt x="0" y="0"/>
                  </a:cubicBezTo>
                  <a:cubicBezTo>
                    <a:pt x="0" y="1"/>
                    <a:pt x="0" y="1"/>
                    <a:pt x="0" y="1"/>
                  </a:cubicBezTo>
                  <a:lnTo>
                    <a:pt x="1"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632"/>
            <p:cNvSpPr>
              <a:spLocks/>
            </p:cNvSpPr>
            <p:nvPr/>
          </p:nvSpPr>
          <p:spPr bwMode="auto">
            <a:xfrm>
              <a:off x="8692434" y="1541083"/>
              <a:ext cx="0" cy="406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cubicBezTo>
                    <a:pt x="0" y="1"/>
                    <a:pt x="0" y="1"/>
                    <a:pt x="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633"/>
            <p:cNvSpPr>
              <a:spLocks/>
            </p:cNvSpPr>
            <p:nvPr/>
          </p:nvSpPr>
          <p:spPr bwMode="auto">
            <a:xfrm>
              <a:off x="8684304" y="1541083"/>
              <a:ext cx="4065" cy="8130"/>
            </a:xfrm>
            <a:custGeom>
              <a:avLst/>
              <a:gdLst>
                <a:gd name="T0" fmla="*/ 1 w 1"/>
                <a:gd name="T1" fmla="*/ 0 h 2"/>
                <a:gd name="T2" fmla="*/ 1 w 1"/>
                <a:gd name="T3" fmla="*/ 0 h 2"/>
                <a:gd name="T4" fmla="*/ 0 w 1"/>
                <a:gd name="T5" fmla="*/ 2 h 2"/>
                <a:gd name="T6" fmla="*/ 1 w 1"/>
                <a:gd name="T7" fmla="*/ 1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0"/>
                    <a:pt x="1" y="0"/>
                  </a:cubicBezTo>
                  <a:cubicBezTo>
                    <a:pt x="0" y="2"/>
                    <a:pt x="0" y="2"/>
                    <a:pt x="0" y="2"/>
                  </a:cubicBezTo>
                  <a:cubicBezTo>
                    <a:pt x="1" y="1"/>
                    <a:pt x="1" y="1"/>
                    <a:pt x="1"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634"/>
            <p:cNvSpPr>
              <a:spLocks/>
            </p:cNvSpPr>
            <p:nvPr/>
          </p:nvSpPr>
          <p:spPr bwMode="auto">
            <a:xfrm>
              <a:off x="8688369" y="157767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635"/>
            <p:cNvSpPr>
              <a:spLocks/>
            </p:cNvSpPr>
            <p:nvPr/>
          </p:nvSpPr>
          <p:spPr bwMode="auto">
            <a:xfrm>
              <a:off x="8710728" y="15614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636"/>
            <p:cNvSpPr>
              <a:spLocks/>
            </p:cNvSpPr>
            <p:nvPr/>
          </p:nvSpPr>
          <p:spPr bwMode="auto">
            <a:xfrm>
              <a:off x="8706662" y="1561409"/>
              <a:ext cx="8130" cy="8130"/>
            </a:xfrm>
            <a:custGeom>
              <a:avLst/>
              <a:gdLst>
                <a:gd name="T0" fmla="*/ 0 w 2"/>
                <a:gd name="T1" fmla="*/ 1 h 2"/>
                <a:gd name="T2" fmla="*/ 0 w 2"/>
                <a:gd name="T3" fmla="*/ 2 h 2"/>
                <a:gd name="T4" fmla="*/ 2 w 2"/>
                <a:gd name="T5" fmla="*/ 0 h 2"/>
                <a:gd name="T6" fmla="*/ 1 w 2"/>
                <a:gd name="T7" fmla="*/ 0 h 2"/>
                <a:gd name="T8" fmla="*/ 1 w 2"/>
                <a:gd name="T9" fmla="*/ 0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2"/>
                    <a:pt x="0" y="2"/>
                    <a:pt x="0" y="2"/>
                  </a:cubicBezTo>
                  <a:cubicBezTo>
                    <a:pt x="2" y="0"/>
                    <a:pt x="2" y="0"/>
                    <a:pt x="2" y="0"/>
                  </a:cubicBezTo>
                  <a:cubicBezTo>
                    <a:pt x="2" y="0"/>
                    <a:pt x="1" y="0"/>
                    <a:pt x="1" y="0"/>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637"/>
            <p:cNvSpPr>
              <a:spLocks/>
            </p:cNvSpPr>
            <p:nvPr/>
          </p:nvSpPr>
          <p:spPr bwMode="auto">
            <a:xfrm>
              <a:off x="8698532" y="1553279"/>
              <a:ext cx="28457" cy="30489"/>
            </a:xfrm>
            <a:custGeom>
              <a:avLst/>
              <a:gdLst>
                <a:gd name="T0" fmla="*/ 6 w 7"/>
                <a:gd name="T1" fmla="*/ 0 h 8"/>
                <a:gd name="T2" fmla="*/ 3 w 7"/>
                <a:gd name="T3" fmla="*/ 3 h 8"/>
                <a:gd name="T4" fmla="*/ 0 w 7"/>
                <a:gd name="T5" fmla="*/ 8 h 8"/>
                <a:gd name="T6" fmla="*/ 6 w 7"/>
                <a:gd name="T7" fmla="*/ 4 h 8"/>
                <a:gd name="T8" fmla="*/ 7 w 7"/>
                <a:gd name="T9" fmla="*/ 0 h 8"/>
                <a:gd name="T10" fmla="*/ 7 w 7"/>
                <a:gd name="T11" fmla="*/ 0 h 8"/>
                <a:gd name="T12" fmla="*/ 6 w 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6" y="0"/>
                  </a:moveTo>
                  <a:cubicBezTo>
                    <a:pt x="3" y="3"/>
                    <a:pt x="3" y="3"/>
                    <a:pt x="3" y="3"/>
                  </a:cubicBezTo>
                  <a:cubicBezTo>
                    <a:pt x="0" y="8"/>
                    <a:pt x="0" y="8"/>
                    <a:pt x="0" y="8"/>
                  </a:cubicBezTo>
                  <a:cubicBezTo>
                    <a:pt x="6" y="4"/>
                    <a:pt x="6" y="4"/>
                    <a:pt x="6" y="4"/>
                  </a:cubicBezTo>
                  <a:cubicBezTo>
                    <a:pt x="7" y="0"/>
                    <a:pt x="7" y="0"/>
                    <a:pt x="7" y="0"/>
                  </a:cubicBezTo>
                  <a:cubicBezTo>
                    <a:pt x="7" y="0"/>
                    <a:pt x="7" y="0"/>
                    <a:pt x="7" y="0"/>
                  </a:cubicBez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638"/>
            <p:cNvSpPr>
              <a:spLocks/>
            </p:cNvSpPr>
            <p:nvPr/>
          </p:nvSpPr>
          <p:spPr bwMode="auto">
            <a:xfrm>
              <a:off x="8706662" y="1557344"/>
              <a:ext cx="4065" cy="8130"/>
            </a:xfrm>
            <a:custGeom>
              <a:avLst/>
              <a:gdLst>
                <a:gd name="T0" fmla="*/ 0 w 1"/>
                <a:gd name="T1" fmla="*/ 2 h 2"/>
                <a:gd name="T2" fmla="*/ 0 w 1"/>
                <a:gd name="T3" fmla="*/ 2 h 2"/>
                <a:gd name="T4" fmla="*/ 1 w 1"/>
                <a:gd name="T5" fmla="*/ 1 h 2"/>
                <a:gd name="T6" fmla="*/ 1 w 1"/>
                <a:gd name="T7" fmla="*/ 0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0" y="2"/>
                    <a:pt x="0" y="2"/>
                    <a:pt x="0" y="2"/>
                  </a:cubicBezTo>
                  <a:cubicBezTo>
                    <a:pt x="1" y="1"/>
                    <a:pt x="1" y="1"/>
                    <a:pt x="1" y="1"/>
                  </a:cubicBezTo>
                  <a:cubicBezTo>
                    <a:pt x="1" y="1"/>
                    <a:pt x="1" y="0"/>
                    <a:pt x="1" y="0"/>
                  </a:cubicBez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639"/>
            <p:cNvSpPr>
              <a:spLocks/>
            </p:cNvSpPr>
            <p:nvPr/>
          </p:nvSpPr>
          <p:spPr bwMode="auto">
            <a:xfrm>
              <a:off x="8706662" y="1561409"/>
              <a:ext cx="4065" cy="4065"/>
            </a:xfrm>
            <a:custGeom>
              <a:avLst/>
              <a:gdLst>
                <a:gd name="T0" fmla="*/ 1 w 1"/>
                <a:gd name="T1" fmla="*/ 0 h 1"/>
                <a:gd name="T2" fmla="*/ 1 w 1"/>
                <a:gd name="T3" fmla="*/ 0 h 1"/>
                <a:gd name="T4" fmla="*/ 1 w 1"/>
                <a:gd name="T5" fmla="*/ 0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1" y="0"/>
                    <a:pt x="1" y="0"/>
                    <a:pt x="1" y="0"/>
                  </a:cubicBezTo>
                  <a:cubicBezTo>
                    <a:pt x="0" y="1"/>
                    <a:pt x="0" y="1"/>
                    <a:pt x="0"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640"/>
            <p:cNvSpPr>
              <a:spLocks/>
            </p:cNvSpPr>
            <p:nvPr/>
          </p:nvSpPr>
          <p:spPr bwMode="auto">
            <a:xfrm>
              <a:off x="8702597" y="1545148"/>
              <a:ext cx="8130" cy="12196"/>
            </a:xfrm>
            <a:custGeom>
              <a:avLst/>
              <a:gdLst>
                <a:gd name="T0" fmla="*/ 1 w 2"/>
                <a:gd name="T1" fmla="*/ 2 h 3"/>
                <a:gd name="T2" fmla="*/ 2 w 2"/>
                <a:gd name="T3" fmla="*/ 1 h 3"/>
                <a:gd name="T4" fmla="*/ 2 w 2"/>
                <a:gd name="T5" fmla="*/ 0 h 3"/>
                <a:gd name="T6" fmla="*/ 1 w 2"/>
                <a:gd name="T7" fmla="*/ 1 h 3"/>
                <a:gd name="T8" fmla="*/ 0 w 2"/>
                <a:gd name="T9" fmla="*/ 3 h 3"/>
                <a:gd name="T10" fmla="*/ 1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1" y="2"/>
                  </a:moveTo>
                  <a:cubicBezTo>
                    <a:pt x="2" y="1"/>
                    <a:pt x="2" y="1"/>
                    <a:pt x="2" y="1"/>
                  </a:cubicBezTo>
                  <a:cubicBezTo>
                    <a:pt x="2" y="1"/>
                    <a:pt x="2" y="0"/>
                    <a:pt x="2" y="0"/>
                  </a:cubicBezTo>
                  <a:cubicBezTo>
                    <a:pt x="1" y="1"/>
                    <a:pt x="1" y="1"/>
                    <a:pt x="1" y="1"/>
                  </a:cubicBezTo>
                  <a:cubicBezTo>
                    <a:pt x="0" y="3"/>
                    <a:pt x="0" y="3"/>
                    <a:pt x="0" y="3"/>
                  </a:cubicBezTo>
                  <a:lnTo>
                    <a:pt x="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641"/>
            <p:cNvSpPr>
              <a:spLocks/>
            </p:cNvSpPr>
            <p:nvPr/>
          </p:nvSpPr>
          <p:spPr bwMode="auto">
            <a:xfrm>
              <a:off x="8694467" y="1569540"/>
              <a:ext cx="8130" cy="4065"/>
            </a:xfrm>
            <a:custGeom>
              <a:avLst/>
              <a:gdLst>
                <a:gd name="T0" fmla="*/ 2 w 4"/>
                <a:gd name="T1" fmla="*/ 2 h 2"/>
                <a:gd name="T2" fmla="*/ 4 w 4"/>
                <a:gd name="T3" fmla="*/ 0 h 2"/>
                <a:gd name="T4" fmla="*/ 0 w 4"/>
                <a:gd name="T5" fmla="*/ 0 h 2"/>
                <a:gd name="T6" fmla="*/ 0 w 4"/>
                <a:gd name="T7" fmla="*/ 2 h 2"/>
                <a:gd name="T8" fmla="*/ 2 w 4"/>
                <a:gd name="T9" fmla="*/ 2 h 2"/>
              </a:gdLst>
              <a:ahLst/>
              <a:cxnLst>
                <a:cxn ang="0">
                  <a:pos x="T0" y="T1"/>
                </a:cxn>
                <a:cxn ang="0">
                  <a:pos x="T2" y="T3"/>
                </a:cxn>
                <a:cxn ang="0">
                  <a:pos x="T4" y="T5"/>
                </a:cxn>
                <a:cxn ang="0">
                  <a:pos x="T6" y="T7"/>
                </a:cxn>
                <a:cxn ang="0">
                  <a:pos x="T8" y="T9"/>
                </a:cxn>
              </a:cxnLst>
              <a:rect l="0" t="0" r="r" b="b"/>
              <a:pathLst>
                <a:path w="4" h="2">
                  <a:moveTo>
                    <a:pt x="2" y="2"/>
                  </a:moveTo>
                  <a:lnTo>
                    <a:pt x="4" y="0"/>
                  </a:lnTo>
                  <a:lnTo>
                    <a:pt x="0"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642"/>
            <p:cNvSpPr>
              <a:spLocks/>
            </p:cNvSpPr>
            <p:nvPr/>
          </p:nvSpPr>
          <p:spPr bwMode="auto">
            <a:xfrm>
              <a:off x="8641909" y="1553975"/>
              <a:ext cx="30489" cy="30489"/>
            </a:xfrm>
            <a:custGeom>
              <a:avLst/>
              <a:gdLst>
                <a:gd name="T0" fmla="*/ 0 w 15"/>
                <a:gd name="T1" fmla="*/ 15 h 15"/>
                <a:gd name="T2" fmla="*/ 11 w 15"/>
                <a:gd name="T3" fmla="*/ 6 h 15"/>
                <a:gd name="T4" fmla="*/ 15 w 15"/>
                <a:gd name="T5" fmla="*/ 0 h 15"/>
                <a:gd name="T6" fmla="*/ 7 w 15"/>
                <a:gd name="T7" fmla="*/ 4 h 15"/>
                <a:gd name="T8" fmla="*/ 0 w 15"/>
                <a:gd name="T9" fmla="*/ 14 h 15"/>
                <a:gd name="T10" fmla="*/ 0 w 15"/>
                <a:gd name="T11" fmla="*/ 15 h 15"/>
              </a:gdLst>
              <a:ahLst/>
              <a:cxnLst>
                <a:cxn ang="0">
                  <a:pos x="T0" y="T1"/>
                </a:cxn>
                <a:cxn ang="0">
                  <a:pos x="T2" y="T3"/>
                </a:cxn>
                <a:cxn ang="0">
                  <a:pos x="T4" y="T5"/>
                </a:cxn>
                <a:cxn ang="0">
                  <a:pos x="T6" y="T7"/>
                </a:cxn>
                <a:cxn ang="0">
                  <a:pos x="T8" y="T9"/>
                </a:cxn>
                <a:cxn ang="0">
                  <a:pos x="T10" y="T11"/>
                </a:cxn>
              </a:cxnLst>
              <a:rect l="0" t="0" r="r" b="b"/>
              <a:pathLst>
                <a:path w="15" h="15">
                  <a:moveTo>
                    <a:pt x="0" y="15"/>
                  </a:moveTo>
                  <a:lnTo>
                    <a:pt x="11" y="6"/>
                  </a:lnTo>
                  <a:lnTo>
                    <a:pt x="15" y="0"/>
                  </a:lnTo>
                  <a:lnTo>
                    <a:pt x="7" y="4"/>
                  </a:lnTo>
                  <a:lnTo>
                    <a:pt x="0" y="14"/>
                  </a:lnTo>
                  <a:lnTo>
                    <a:pt x="0" y="1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643"/>
            <p:cNvSpPr>
              <a:spLocks/>
            </p:cNvSpPr>
            <p:nvPr/>
          </p:nvSpPr>
          <p:spPr bwMode="auto">
            <a:xfrm>
              <a:off x="8694467" y="1561409"/>
              <a:ext cx="12196" cy="8130"/>
            </a:xfrm>
            <a:custGeom>
              <a:avLst/>
              <a:gdLst>
                <a:gd name="T0" fmla="*/ 6 w 6"/>
                <a:gd name="T1" fmla="*/ 0 h 4"/>
                <a:gd name="T2" fmla="*/ 0 w 6"/>
                <a:gd name="T3" fmla="*/ 4 h 4"/>
                <a:gd name="T4" fmla="*/ 4 w 6"/>
                <a:gd name="T5" fmla="*/ 4 h 4"/>
                <a:gd name="T6" fmla="*/ 6 w 6"/>
                <a:gd name="T7" fmla="*/ 0 h 4"/>
              </a:gdLst>
              <a:ahLst/>
              <a:cxnLst>
                <a:cxn ang="0">
                  <a:pos x="T0" y="T1"/>
                </a:cxn>
                <a:cxn ang="0">
                  <a:pos x="T2" y="T3"/>
                </a:cxn>
                <a:cxn ang="0">
                  <a:pos x="T4" y="T5"/>
                </a:cxn>
                <a:cxn ang="0">
                  <a:pos x="T6" y="T7"/>
                </a:cxn>
              </a:cxnLst>
              <a:rect l="0" t="0" r="r" b="b"/>
              <a:pathLst>
                <a:path w="6" h="4">
                  <a:moveTo>
                    <a:pt x="6" y="0"/>
                  </a:moveTo>
                  <a:lnTo>
                    <a:pt x="0" y="4"/>
                  </a:lnTo>
                  <a:lnTo>
                    <a:pt x="4" y="4"/>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644"/>
            <p:cNvSpPr>
              <a:spLocks/>
            </p:cNvSpPr>
            <p:nvPr/>
          </p:nvSpPr>
          <p:spPr bwMode="auto">
            <a:xfrm>
              <a:off x="8641909" y="1562106"/>
              <a:ext cx="14228" cy="20326"/>
            </a:xfrm>
            <a:custGeom>
              <a:avLst/>
              <a:gdLst>
                <a:gd name="T0" fmla="*/ 7 w 7"/>
                <a:gd name="T1" fmla="*/ 0 h 10"/>
                <a:gd name="T2" fmla="*/ 4 w 7"/>
                <a:gd name="T3" fmla="*/ 2 h 10"/>
                <a:gd name="T4" fmla="*/ 0 w 7"/>
                <a:gd name="T5" fmla="*/ 10 h 10"/>
                <a:gd name="T6" fmla="*/ 7 w 7"/>
                <a:gd name="T7" fmla="*/ 0 h 10"/>
              </a:gdLst>
              <a:ahLst/>
              <a:cxnLst>
                <a:cxn ang="0">
                  <a:pos x="T0" y="T1"/>
                </a:cxn>
                <a:cxn ang="0">
                  <a:pos x="T2" y="T3"/>
                </a:cxn>
                <a:cxn ang="0">
                  <a:pos x="T4" y="T5"/>
                </a:cxn>
                <a:cxn ang="0">
                  <a:pos x="T6" y="T7"/>
                </a:cxn>
              </a:cxnLst>
              <a:rect l="0" t="0" r="r" b="b"/>
              <a:pathLst>
                <a:path w="7" h="10">
                  <a:moveTo>
                    <a:pt x="7" y="0"/>
                  </a:moveTo>
                  <a:lnTo>
                    <a:pt x="4" y="2"/>
                  </a:lnTo>
                  <a:lnTo>
                    <a:pt x="0" y="10"/>
                  </a:lnTo>
                  <a:lnTo>
                    <a:pt x="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645"/>
            <p:cNvSpPr>
              <a:spLocks/>
            </p:cNvSpPr>
            <p:nvPr/>
          </p:nvSpPr>
          <p:spPr bwMode="auto">
            <a:xfrm>
              <a:off x="8619550" y="1604791"/>
              <a:ext cx="10163" cy="12196"/>
            </a:xfrm>
            <a:custGeom>
              <a:avLst/>
              <a:gdLst>
                <a:gd name="T0" fmla="*/ 5 w 5"/>
                <a:gd name="T1" fmla="*/ 4 h 6"/>
                <a:gd name="T2" fmla="*/ 5 w 5"/>
                <a:gd name="T3" fmla="*/ 0 h 6"/>
                <a:gd name="T4" fmla="*/ 3 w 5"/>
                <a:gd name="T5" fmla="*/ 0 h 6"/>
                <a:gd name="T6" fmla="*/ 0 w 5"/>
                <a:gd name="T7" fmla="*/ 6 h 6"/>
                <a:gd name="T8" fmla="*/ 5 w 5"/>
                <a:gd name="T9" fmla="*/ 4 h 6"/>
              </a:gdLst>
              <a:ahLst/>
              <a:cxnLst>
                <a:cxn ang="0">
                  <a:pos x="T0" y="T1"/>
                </a:cxn>
                <a:cxn ang="0">
                  <a:pos x="T2" y="T3"/>
                </a:cxn>
                <a:cxn ang="0">
                  <a:pos x="T4" y="T5"/>
                </a:cxn>
                <a:cxn ang="0">
                  <a:pos x="T6" y="T7"/>
                </a:cxn>
                <a:cxn ang="0">
                  <a:pos x="T8" y="T9"/>
                </a:cxn>
              </a:cxnLst>
              <a:rect l="0" t="0" r="r" b="b"/>
              <a:pathLst>
                <a:path w="5" h="6">
                  <a:moveTo>
                    <a:pt x="5" y="4"/>
                  </a:moveTo>
                  <a:lnTo>
                    <a:pt x="5" y="0"/>
                  </a:lnTo>
                  <a:lnTo>
                    <a:pt x="3" y="0"/>
                  </a:lnTo>
                  <a:lnTo>
                    <a:pt x="0" y="6"/>
                  </a:lnTo>
                  <a:lnTo>
                    <a:pt x="5"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646"/>
            <p:cNvSpPr>
              <a:spLocks/>
            </p:cNvSpPr>
            <p:nvPr/>
          </p:nvSpPr>
          <p:spPr bwMode="auto">
            <a:xfrm>
              <a:off x="8611420" y="1612921"/>
              <a:ext cx="18294" cy="18294"/>
            </a:xfrm>
            <a:custGeom>
              <a:avLst/>
              <a:gdLst>
                <a:gd name="T0" fmla="*/ 0 w 9"/>
                <a:gd name="T1" fmla="*/ 5 h 9"/>
                <a:gd name="T2" fmla="*/ 0 w 9"/>
                <a:gd name="T3" fmla="*/ 9 h 9"/>
                <a:gd name="T4" fmla="*/ 5 w 9"/>
                <a:gd name="T5" fmla="*/ 5 h 9"/>
                <a:gd name="T6" fmla="*/ 9 w 9"/>
                <a:gd name="T7" fmla="*/ 0 h 9"/>
                <a:gd name="T8" fmla="*/ 4 w 9"/>
                <a:gd name="T9" fmla="*/ 2 h 9"/>
                <a:gd name="T10" fmla="*/ 0 w 9"/>
                <a:gd name="T11" fmla="*/ 5 h 9"/>
              </a:gdLst>
              <a:ahLst/>
              <a:cxnLst>
                <a:cxn ang="0">
                  <a:pos x="T0" y="T1"/>
                </a:cxn>
                <a:cxn ang="0">
                  <a:pos x="T2" y="T3"/>
                </a:cxn>
                <a:cxn ang="0">
                  <a:pos x="T4" y="T5"/>
                </a:cxn>
                <a:cxn ang="0">
                  <a:pos x="T6" y="T7"/>
                </a:cxn>
                <a:cxn ang="0">
                  <a:pos x="T8" y="T9"/>
                </a:cxn>
                <a:cxn ang="0">
                  <a:pos x="T10" y="T11"/>
                </a:cxn>
              </a:cxnLst>
              <a:rect l="0" t="0" r="r" b="b"/>
              <a:pathLst>
                <a:path w="9" h="9">
                  <a:moveTo>
                    <a:pt x="0" y="5"/>
                  </a:moveTo>
                  <a:lnTo>
                    <a:pt x="0" y="9"/>
                  </a:lnTo>
                  <a:lnTo>
                    <a:pt x="5" y="5"/>
                  </a:lnTo>
                  <a:lnTo>
                    <a:pt x="9" y="0"/>
                  </a:lnTo>
                  <a:lnTo>
                    <a:pt x="4" y="2"/>
                  </a:ln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647"/>
            <p:cNvSpPr>
              <a:spLocks/>
            </p:cNvSpPr>
            <p:nvPr/>
          </p:nvSpPr>
          <p:spPr bwMode="auto">
            <a:xfrm>
              <a:off x="8625648" y="1604791"/>
              <a:ext cx="16261" cy="18294"/>
            </a:xfrm>
            <a:custGeom>
              <a:avLst/>
              <a:gdLst>
                <a:gd name="T0" fmla="*/ 0 w 8"/>
                <a:gd name="T1" fmla="*/ 8 h 9"/>
                <a:gd name="T2" fmla="*/ 8 w 8"/>
                <a:gd name="T3" fmla="*/ 0 h 9"/>
                <a:gd name="T4" fmla="*/ 8 w 8"/>
                <a:gd name="T5" fmla="*/ 0 h 9"/>
                <a:gd name="T6" fmla="*/ 2 w 8"/>
                <a:gd name="T7" fmla="*/ 2 h 9"/>
                <a:gd name="T8" fmla="*/ 0 w 8"/>
                <a:gd name="T9" fmla="*/ 9 h 9"/>
                <a:gd name="T10" fmla="*/ 0 w 8"/>
                <a:gd name="T11" fmla="*/ 8 h 9"/>
              </a:gdLst>
              <a:ahLst/>
              <a:cxnLst>
                <a:cxn ang="0">
                  <a:pos x="T0" y="T1"/>
                </a:cxn>
                <a:cxn ang="0">
                  <a:pos x="T2" y="T3"/>
                </a:cxn>
                <a:cxn ang="0">
                  <a:pos x="T4" y="T5"/>
                </a:cxn>
                <a:cxn ang="0">
                  <a:pos x="T6" y="T7"/>
                </a:cxn>
                <a:cxn ang="0">
                  <a:pos x="T8" y="T9"/>
                </a:cxn>
                <a:cxn ang="0">
                  <a:pos x="T10" y="T11"/>
                </a:cxn>
              </a:cxnLst>
              <a:rect l="0" t="0" r="r" b="b"/>
              <a:pathLst>
                <a:path w="8" h="9">
                  <a:moveTo>
                    <a:pt x="0" y="8"/>
                  </a:moveTo>
                  <a:lnTo>
                    <a:pt x="8" y="0"/>
                  </a:lnTo>
                  <a:lnTo>
                    <a:pt x="8" y="0"/>
                  </a:lnTo>
                  <a:lnTo>
                    <a:pt x="2" y="2"/>
                  </a:lnTo>
                  <a:lnTo>
                    <a:pt x="0" y="9"/>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648"/>
            <p:cNvSpPr>
              <a:spLocks/>
            </p:cNvSpPr>
            <p:nvPr/>
          </p:nvSpPr>
          <p:spPr bwMode="auto">
            <a:xfrm>
              <a:off x="8615485" y="1604791"/>
              <a:ext cx="10163" cy="16261"/>
            </a:xfrm>
            <a:custGeom>
              <a:avLst/>
              <a:gdLst>
                <a:gd name="T0" fmla="*/ 0 w 5"/>
                <a:gd name="T1" fmla="*/ 8 h 8"/>
                <a:gd name="T2" fmla="*/ 2 w 5"/>
                <a:gd name="T3" fmla="*/ 6 h 8"/>
                <a:gd name="T4" fmla="*/ 5 w 5"/>
                <a:gd name="T5" fmla="*/ 0 h 8"/>
                <a:gd name="T6" fmla="*/ 2 w 5"/>
                <a:gd name="T7" fmla="*/ 2 h 8"/>
                <a:gd name="T8" fmla="*/ 2 w 5"/>
                <a:gd name="T9" fmla="*/ 4 h 8"/>
                <a:gd name="T10" fmla="*/ 0 w 5"/>
                <a:gd name="T11" fmla="*/ 8 h 8"/>
              </a:gdLst>
              <a:ahLst/>
              <a:cxnLst>
                <a:cxn ang="0">
                  <a:pos x="T0" y="T1"/>
                </a:cxn>
                <a:cxn ang="0">
                  <a:pos x="T2" y="T3"/>
                </a:cxn>
                <a:cxn ang="0">
                  <a:pos x="T4" y="T5"/>
                </a:cxn>
                <a:cxn ang="0">
                  <a:pos x="T6" y="T7"/>
                </a:cxn>
                <a:cxn ang="0">
                  <a:pos x="T8" y="T9"/>
                </a:cxn>
                <a:cxn ang="0">
                  <a:pos x="T10" y="T11"/>
                </a:cxn>
              </a:cxnLst>
              <a:rect l="0" t="0" r="r" b="b"/>
              <a:pathLst>
                <a:path w="5" h="8">
                  <a:moveTo>
                    <a:pt x="0" y="8"/>
                  </a:moveTo>
                  <a:lnTo>
                    <a:pt x="2" y="6"/>
                  </a:lnTo>
                  <a:lnTo>
                    <a:pt x="5" y="0"/>
                  </a:lnTo>
                  <a:lnTo>
                    <a:pt x="2" y="2"/>
                  </a:lnTo>
                  <a:lnTo>
                    <a:pt x="2" y="4"/>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649"/>
            <p:cNvSpPr>
              <a:spLocks/>
            </p:cNvSpPr>
            <p:nvPr/>
          </p:nvSpPr>
          <p:spPr bwMode="auto">
            <a:xfrm>
              <a:off x="8641909" y="1600726"/>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650"/>
            <p:cNvSpPr>
              <a:spLocks/>
            </p:cNvSpPr>
            <p:nvPr/>
          </p:nvSpPr>
          <p:spPr bwMode="auto">
            <a:xfrm>
              <a:off x="8621583" y="1608856"/>
              <a:ext cx="8130" cy="14228"/>
            </a:xfrm>
            <a:custGeom>
              <a:avLst/>
              <a:gdLst>
                <a:gd name="T0" fmla="*/ 2 w 4"/>
                <a:gd name="T1" fmla="*/ 7 h 7"/>
                <a:gd name="T2" fmla="*/ 4 w 4"/>
                <a:gd name="T3" fmla="*/ 0 h 7"/>
                <a:gd name="T4" fmla="*/ 4 w 4"/>
                <a:gd name="T5" fmla="*/ 2 h 7"/>
                <a:gd name="T6" fmla="*/ 0 w 4"/>
                <a:gd name="T7" fmla="*/ 7 h 7"/>
                <a:gd name="T8" fmla="*/ 2 w 4"/>
                <a:gd name="T9" fmla="*/ 7 h 7"/>
              </a:gdLst>
              <a:ahLst/>
              <a:cxnLst>
                <a:cxn ang="0">
                  <a:pos x="T0" y="T1"/>
                </a:cxn>
                <a:cxn ang="0">
                  <a:pos x="T2" y="T3"/>
                </a:cxn>
                <a:cxn ang="0">
                  <a:pos x="T4" y="T5"/>
                </a:cxn>
                <a:cxn ang="0">
                  <a:pos x="T6" y="T7"/>
                </a:cxn>
                <a:cxn ang="0">
                  <a:pos x="T8" y="T9"/>
                </a:cxn>
              </a:cxnLst>
              <a:rect l="0" t="0" r="r" b="b"/>
              <a:pathLst>
                <a:path w="4" h="7">
                  <a:moveTo>
                    <a:pt x="2" y="7"/>
                  </a:moveTo>
                  <a:lnTo>
                    <a:pt x="4" y="0"/>
                  </a:lnTo>
                  <a:lnTo>
                    <a:pt x="4" y="2"/>
                  </a:lnTo>
                  <a:lnTo>
                    <a:pt x="0" y="7"/>
                  </a:lnTo>
                  <a:lnTo>
                    <a:pt x="2"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651"/>
            <p:cNvSpPr>
              <a:spLocks/>
            </p:cNvSpPr>
            <p:nvPr/>
          </p:nvSpPr>
          <p:spPr bwMode="auto">
            <a:xfrm>
              <a:off x="8593765" y="1631912"/>
              <a:ext cx="8130" cy="8130"/>
            </a:xfrm>
            <a:custGeom>
              <a:avLst/>
              <a:gdLst>
                <a:gd name="T0" fmla="*/ 2 w 4"/>
                <a:gd name="T1" fmla="*/ 2 h 4"/>
                <a:gd name="T2" fmla="*/ 4 w 4"/>
                <a:gd name="T3" fmla="*/ 0 h 4"/>
                <a:gd name="T4" fmla="*/ 0 w 4"/>
                <a:gd name="T5" fmla="*/ 4 h 4"/>
                <a:gd name="T6" fmla="*/ 2 w 4"/>
                <a:gd name="T7" fmla="*/ 4 h 4"/>
                <a:gd name="T8" fmla="*/ 2 w 4"/>
                <a:gd name="T9" fmla="*/ 2 h 4"/>
              </a:gdLst>
              <a:ahLst/>
              <a:cxnLst>
                <a:cxn ang="0">
                  <a:pos x="T0" y="T1"/>
                </a:cxn>
                <a:cxn ang="0">
                  <a:pos x="T2" y="T3"/>
                </a:cxn>
                <a:cxn ang="0">
                  <a:pos x="T4" y="T5"/>
                </a:cxn>
                <a:cxn ang="0">
                  <a:pos x="T6" y="T7"/>
                </a:cxn>
                <a:cxn ang="0">
                  <a:pos x="T8" y="T9"/>
                </a:cxn>
              </a:cxnLst>
              <a:rect l="0" t="0" r="r" b="b"/>
              <a:pathLst>
                <a:path w="4" h="4">
                  <a:moveTo>
                    <a:pt x="2" y="2"/>
                  </a:moveTo>
                  <a:lnTo>
                    <a:pt x="4" y="0"/>
                  </a:lnTo>
                  <a:lnTo>
                    <a:pt x="0" y="4"/>
                  </a:lnTo>
                  <a:lnTo>
                    <a:pt x="2" y="4"/>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652"/>
            <p:cNvSpPr>
              <a:spLocks/>
            </p:cNvSpPr>
            <p:nvPr/>
          </p:nvSpPr>
          <p:spPr bwMode="auto">
            <a:xfrm>
              <a:off x="8656138" y="1592595"/>
              <a:ext cx="8130" cy="12196"/>
            </a:xfrm>
            <a:custGeom>
              <a:avLst/>
              <a:gdLst>
                <a:gd name="T0" fmla="*/ 2 w 4"/>
                <a:gd name="T1" fmla="*/ 4 h 6"/>
                <a:gd name="T2" fmla="*/ 0 w 4"/>
                <a:gd name="T3" fmla="*/ 6 h 6"/>
                <a:gd name="T4" fmla="*/ 4 w 4"/>
                <a:gd name="T5" fmla="*/ 2 h 6"/>
                <a:gd name="T6" fmla="*/ 4 w 4"/>
                <a:gd name="T7" fmla="*/ 0 h 6"/>
                <a:gd name="T8" fmla="*/ 4 w 4"/>
                <a:gd name="T9" fmla="*/ 2 h 6"/>
                <a:gd name="T10" fmla="*/ 2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2" y="4"/>
                  </a:moveTo>
                  <a:lnTo>
                    <a:pt x="0" y="6"/>
                  </a:lnTo>
                  <a:lnTo>
                    <a:pt x="4" y="2"/>
                  </a:lnTo>
                  <a:lnTo>
                    <a:pt x="4" y="0"/>
                  </a:lnTo>
                  <a:lnTo>
                    <a:pt x="4" y="2"/>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653"/>
            <p:cNvSpPr>
              <a:spLocks/>
            </p:cNvSpPr>
            <p:nvPr/>
          </p:nvSpPr>
          <p:spPr bwMode="auto">
            <a:xfrm>
              <a:off x="8589700" y="1640042"/>
              <a:ext cx="8130" cy="8130"/>
            </a:xfrm>
            <a:custGeom>
              <a:avLst/>
              <a:gdLst>
                <a:gd name="T0" fmla="*/ 2 w 4"/>
                <a:gd name="T1" fmla="*/ 0 h 4"/>
                <a:gd name="T2" fmla="*/ 0 w 4"/>
                <a:gd name="T3" fmla="*/ 4 h 4"/>
                <a:gd name="T4" fmla="*/ 4 w 4"/>
                <a:gd name="T5" fmla="*/ 0 h 4"/>
                <a:gd name="T6" fmla="*/ 2 w 4"/>
                <a:gd name="T7" fmla="*/ 0 h 4"/>
              </a:gdLst>
              <a:ahLst/>
              <a:cxnLst>
                <a:cxn ang="0">
                  <a:pos x="T0" y="T1"/>
                </a:cxn>
                <a:cxn ang="0">
                  <a:pos x="T2" y="T3"/>
                </a:cxn>
                <a:cxn ang="0">
                  <a:pos x="T4" y="T5"/>
                </a:cxn>
                <a:cxn ang="0">
                  <a:pos x="T6" y="T7"/>
                </a:cxn>
              </a:cxnLst>
              <a:rect l="0" t="0" r="r" b="b"/>
              <a:pathLst>
                <a:path w="4" h="4">
                  <a:moveTo>
                    <a:pt x="2" y="0"/>
                  </a:moveTo>
                  <a:lnTo>
                    <a:pt x="0" y="4"/>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654"/>
            <p:cNvSpPr>
              <a:spLocks/>
            </p:cNvSpPr>
            <p:nvPr/>
          </p:nvSpPr>
          <p:spPr bwMode="auto">
            <a:xfrm>
              <a:off x="8611420" y="1608856"/>
              <a:ext cx="8130" cy="12196"/>
            </a:xfrm>
            <a:custGeom>
              <a:avLst/>
              <a:gdLst>
                <a:gd name="T0" fmla="*/ 4 w 4"/>
                <a:gd name="T1" fmla="*/ 2 h 6"/>
                <a:gd name="T2" fmla="*/ 4 w 4"/>
                <a:gd name="T3" fmla="*/ 0 h 6"/>
                <a:gd name="T4" fmla="*/ 2 w 4"/>
                <a:gd name="T5" fmla="*/ 2 h 6"/>
                <a:gd name="T6" fmla="*/ 0 w 4"/>
                <a:gd name="T7" fmla="*/ 6 h 6"/>
                <a:gd name="T8" fmla="*/ 2 w 4"/>
                <a:gd name="T9" fmla="*/ 6 h 6"/>
                <a:gd name="T10" fmla="*/ 4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4" y="2"/>
                  </a:moveTo>
                  <a:lnTo>
                    <a:pt x="4" y="0"/>
                  </a:lnTo>
                  <a:lnTo>
                    <a:pt x="2" y="2"/>
                  </a:lnTo>
                  <a:lnTo>
                    <a:pt x="0" y="6"/>
                  </a:lnTo>
                  <a:lnTo>
                    <a:pt x="2" y="6"/>
                  </a:ln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655"/>
            <p:cNvSpPr>
              <a:spLocks/>
            </p:cNvSpPr>
            <p:nvPr/>
          </p:nvSpPr>
          <p:spPr bwMode="auto">
            <a:xfrm>
              <a:off x="8619550" y="1608856"/>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656"/>
            <p:cNvSpPr>
              <a:spLocks/>
            </p:cNvSpPr>
            <p:nvPr/>
          </p:nvSpPr>
          <p:spPr bwMode="auto">
            <a:xfrm>
              <a:off x="8611420" y="1621052"/>
              <a:ext cx="4065" cy="6098"/>
            </a:xfrm>
            <a:custGeom>
              <a:avLst/>
              <a:gdLst>
                <a:gd name="T0" fmla="*/ 0 w 2"/>
                <a:gd name="T1" fmla="*/ 0 h 3"/>
                <a:gd name="T2" fmla="*/ 0 w 2"/>
                <a:gd name="T3" fmla="*/ 3 h 3"/>
                <a:gd name="T4" fmla="*/ 2 w 2"/>
                <a:gd name="T5" fmla="*/ 0 h 3"/>
                <a:gd name="T6" fmla="*/ 0 w 2"/>
                <a:gd name="T7" fmla="*/ 0 h 3"/>
              </a:gdLst>
              <a:ahLst/>
              <a:cxnLst>
                <a:cxn ang="0">
                  <a:pos x="T0" y="T1"/>
                </a:cxn>
                <a:cxn ang="0">
                  <a:pos x="T2" y="T3"/>
                </a:cxn>
                <a:cxn ang="0">
                  <a:pos x="T4" y="T5"/>
                </a:cxn>
                <a:cxn ang="0">
                  <a:pos x="T6" y="T7"/>
                </a:cxn>
              </a:cxnLst>
              <a:rect l="0" t="0" r="r" b="b"/>
              <a:pathLst>
                <a:path w="2" h="3">
                  <a:moveTo>
                    <a:pt x="0" y="0"/>
                  </a:moveTo>
                  <a:lnTo>
                    <a:pt x="0" y="3"/>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3" name="Rectangle 657"/>
            <p:cNvSpPr>
              <a:spLocks noChangeArrowheads="1"/>
            </p:cNvSpPr>
            <p:nvPr/>
          </p:nvSpPr>
          <p:spPr bwMode="auto">
            <a:xfrm>
              <a:off x="8664268" y="1584465"/>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4" name="Rectangle 658"/>
            <p:cNvSpPr>
              <a:spLocks noChangeArrowheads="1"/>
            </p:cNvSpPr>
            <p:nvPr/>
          </p:nvSpPr>
          <p:spPr bwMode="auto">
            <a:xfrm>
              <a:off x="8664268" y="1584465"/>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659"/>
            <p:cNvSpPr>
              <a:spLocks/>
            </p:cNvSpPr>
            <p:nvPr/>
          </p:nvSpPr>
          <p:spPr bwMode="auto">
            <a:xfrm>
              <a:off x="8660203" y="1584465"/>
              <a:ext cx="8130" cy="8130"/>
            </a:xfrm>
            <a:custGeom>
              <a:avLst/>
              <a:gdLst>
                <a:gd name="T0" fmla="*/ 0 w 4"/>
                <a:gd name="T1" fmla="*/ 4 h 4"/>
                <a:gd name="T2" fmla="*/ 2 w 4"/>
                <a:gd name="T3" fmla="*/ 2 h 4"/>
                <a:gd name="T4" fmla="*/ 4 w 4"/>
                <a:gd name="T5" fmla="*/ 0 h 4"/>
                <a:gd name="T6" fmla="*/ 2 w 4"/>
                <a:gd name="T7" fmla="*/ 0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2" y="2"/>
                  </a:lnTo>
                  <a:lnTo>
                    <a:pt x="4" y="0"/>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660"/>
            <p:cNvSpPr>
              <a:spLocks/>
            </p:cNvSpPr>
            <p:nvPr/>
          </p:nvSpPr>
          <p:spPr bwMode="auto">
            <a:xfrm>
              <a:off x="8664268" y="1592595"/>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7" name="Rectangle 661"/>
            <p:cNvSpPr>
              <a:spLocks noChangeArrowheads="1"/>
            </p:cNvSpPr>
            <p:nvPr/>
          </p:nvSpPr>
          <p:spPr bwMode="auto">
            <a:xfrm>
              <a:off x="8645974" y="160072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662"/>
            <p:cNvSpPr>
              <a:spLocks/>
            </p:cNvSpPr>
            <p:nvPr/>
          </p:nvSpPr>
          <p:spPr bwMode="auto">
            <a:xfrm>
              <a:off x="8660203" y="1588530"/>
              <a:ext cx="4065" cy="8130"/>
            </a:xfrm>
            <a:custGeom>
              <a:avLst/>
              <a:gdLst>
                <a:gd name="T0" fmla="*/ 0 w 2"/>
                <a:gd name="T1" fmla="*/ 4 h 4"/>
                <a:gd name="T2" fmla="*/ 2 w 2"/>
                <a:gd name="T3" fmla="*/ 4 h 4"/>
                <a:gd name="T4" fmla="*/ 2 w 2"/>
                <a:gd name="T5" fmla="*/ 2 h 4"/>
                <a:gd name="T6" fmla="*/ 2 w 2"/>
                <a:gd name="T7" fmla="*/ 0 h 4"/>
                <a:gd name="T8" fmla="*/ 0 w 2"/>
                <a:gd name="T9" fmla="*/ 2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2" y="4"/>
                  </a:lnTo>
                  <a:lnTo>
                    <a:pt x="2" y="2"/>
                  </a:lnTo>
                  <a:lnTo>
                    <a:pt x="2"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663"/>
            <p:cNvSpPr>
              <a:spLocks/>
            </p:cNvSpPr>
            <p:nvPr/>
          </p:nvSpPr>
          <p:spPr bwMode="auto">
            <a:xfrm>
              <a:off x="8641909" y="1596660"/>
              <a:ext cx="10163" cy="16261"/>
            </a:xfrm>
            <a:custGeom>
              <a:avLst/>
              <a:gdLst>
                <a:gd name="T0" fmla="*/ 0 w 5"/>
                <a:gd name="T1" fmla="*/ 6 h 8"/>
                <a:gd name="T2" fmla="*/ 0 w 5"/>
                <a:gd name="T3" fmla="*/ 8 h 8"/>
                <a:gd name="T4" fmla="*/ 0 w 5"/>
                <a:gd name="T5" fmla="*/ 6 h 8"/>
                <a:gd name="T6" fmla="*/ 4 w 5"/>
                <a:gd name="T7" fmla="*/ 2 h 8"/>
                <a:gd name="T8" fmla="*/ 5 w 5"/>
                <a:gd name="T9" fmla="*/ 0 h 8"/>
                <a:gd name="T10" fmla="*/ 2 w 5"/>
                <a:gd name="T11" fmla="*/ 2 h 8"/>
                <a:gd name="T12" fmla="*/ 2 w 5"/>
                <a:gd name="T13" fmla="*/ 2 h 8"/>
                <a:gd name="T14" fmla="*/ 0 w 5"/>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0" y="6"/>
                  </a:moveTo>
                  <a:lnTo>
                    <a:pt x="0" y="8"/>
                  </a:lnTo>
                  <a:lnTo>
                    <a:pt x="0" y="6"/>
                  </a:lnTo>
                  <a:lnTo>
                    <a:pt x="4" y="2"/>
                  </a:lnTo>
                  <a:lnTo>
                    <a:pt x="5" y="0"/>
                  </a:lnTo>
                  <a:lnTo>
                    <a:pt x="2" y="2"/>
                  </a:lnTo>
                  <a:lnTo>
                    <a:pt x="2"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664"/>
            <p:cNvSpPr>
              <a:spLocks/>
            </p:cNvSpPr>
            <p:nvPr/>
          </p:nvSpPr>
          <p:spPr bwMode="auto">
            <a:xfrm>
              <a:off x="8650040" y="1592595"/>
              <a:ext cx="6098" cy="8130"/>
            </a:xfrm>
            <a:custGeom>
              <a:avLst/>
              <a:gdLst>
                <a:gd name="T0" fmla="*/ 3 w 3"/>
                <a:gd name="T1" fmla="*/ 0 h 4"/>
                <a:gd name="T2" fmla="*/ 1 w 3"/>
                <a:gd name="T3" fmla="*/ 2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lnTo>
                    <a:pt x="1" y="2"/>
                  </a:lnTo>
                  <a:lnTo>
                    <a:pt x="0" y="4"/>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665"/>
            <p:cNvSpPr>
              <a:spLocks/>
            </p:cNvSpPr>
            <p:nvPr/>
          </p:nvSpPr>
          <p:spPr bwMode="auto">
            <a:xfrm>
              <a:off x="8656138" y="1588530"/>
              <a:ext cx="8130" cy="4065"/>
            </a:xfrm>
            <a:custGeom>
              <a:avLst/>
              <a:gdLst>
                <a:gd name="T0" fmla="*/ 4 w 4"/>
                <a:gd name="T1" fmla="*/ 0 h 2"/>
                <a:gd name="T2" fmla="*/ 4 w 4"/>
                <a:gd name="T3" fmla="*/ 0 h 2"/>
                <a:gd name="T4" fmla="*/ 2 w 4"/>
                <a:gd name="T5" fmla="*/ 0 h 2"/>
                <a:gd name="T6" fmla="*/ 0 w 4"/>
                <a:gd name="T7" fmla="*/ 2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lnTo>
                    <a:pt x="4" y="0"/>
                  </a:lnTo>
                  <a:lnTo>
                    <a:pt x="2" y="0"/>
                  </a:lnTo>
                  <a:lnTo>
                    <a:pt x="0"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666"/>
            <p:cNvSpPr>
              <a:spLocks/>
            </p:cNvSpPr>
            <p:nvPr/>
          </p:nvSpPr>
          <p:spPr bwMode="auto">
            <a:xfrm>
              <a:off x="8652072" y="1588530"/>
              <a:ext cx="8130" cy="8130"/>
            </a:xfrm>
            <a:custGeom>
              <a:avLst/>
              <a:gdLst>
                <a:gd name="T0" fmla="*/ 4 w 4"/>
                <a:gd name="T1" fmla="*/ 0 h 4"/>
                <a:gd name="T2" fmla="*/ 0 w 4"/>
                <a:gd name="T3" fmla="*/ 2 h 4"/>
                <a:gd name="T4" fmla="*/ 0 w 4"/>
                <a:gd name="T5" fmla="*/ 4 h 4"/>
                <a:gd name="T6" fmla="*/ 2 w 4"/>
                <a:gd name="T7" fmla="*/ 2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0" y="2"/>
                  </a:lnTo>
                  <a:lnTo>
                    <a:pt x="0" y="4"/>
                  </a:lnTo>
                  <a:lnTo>
                    <a:pt x="2"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667"/>
            <p:cNvSpPr>
              <a:spLocks/>
            </p:cNvSpPr>
            <p:nvPr/>
          </p:nvSpPr>
          <p:spPr bwMode="auto">
            <a:xfrm>
              <a:off x="8607355" y="1621052"/>
              <a:ext cx="8130" cy="10163"/>
            </a:xfrm>
            <a:custGeom>
              <a:avLst/>
              <a:gdLst>
                <a:gd name="T0" fmla="*/ 2 w 4"/>
                <a:gd name="T1" fmla="*/ 1 h 5"/>
                <a:gd name="T2" fmla="*/ 4 w 4"/>
                <a:gd name="T3" fmla="*/ 0 h 5"/>
                <a:gd name="T4" fmla="*/ 4 w 4"/>
                <a:gd name="T5" fmla="*/ 0 h 5"/>
                <a:gd name="T6" fmla="*/ 2 w 4"/>
                <a:gd name="T7" fmla="*/ 3 h 5"/>
                <a:gd name="T8" fmla="*/ 0 w 4"/>
                <a:gd name="T9" fmla="*/ 5 h 5"/>
                <a:gd name="T10" fmla="*/ 2 w 4"/>
                <a:gd name="T11" fmla="*/ 1 h 5"/>
              </a:gdLst>
              <a:ahLst/>
              <a:cxnLst>
                <a:cxn ang="0">
                  <a:pos x="T0" y="T1"/>
                </a:cxn>
                <a:cxn ang="0">
                  <a:pos x="T2" y="T3"/>
                </a:cxn>
                <a:cxn ang="0">
                  <a:pos x="T4" y="T5"/>
                </a:cxn>
                <a:cxn ang="0">
                  <a:pos x="T6" y="T7"/>
                </a:cxn>
                <a:cxn ang="0">
                  <a:pos x="T8" y="T9"/>
                </a:cxn>
                <a:cxn ang="0">
                  <a:pos x="T10" y="T11"/>
                </a:cxn>
              </a:cxnLst>
              <a:rect l="0" t="0" r="r" b="b"/>
              <a:pathLst>
                <a:path w="4" h="5">
                  <a:moveTo>
                    <a:pt x="2" y="1"/>
                  </a:moveTo>
                  <a:lnTo>
                    <a:pt x="4" y="0"/>
                  </a:lnTo>
                  <a:lnTo>
                    <a:pt x="4" y="0"/>
                  </a:lnTo>
                  <a:lnTo>
                    <a:pt x="2" y="3"/>
                  </a:lnTo>
                  <a:lnTo>
                    <a:pt x="0" y="5"/>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668"/>
            <p:cNvSpPr>
              <a:spLocks/>
            </p:cNvSpPr>
            <p:nvPr/>
          </p:nvSpPr>
          <p:spPr bwMode="auto">
            <a:xfrm>
              <a:off x="8589700" y="1674597"/>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669"/>
            <p:cNvSpPr>
              <a:spLocks/>
            </p:cNvSpPr>
            <p:nvPr/>
          </p:nvSpPr>
          <p:spPr bwMode="auto">
            <a:xfrm>
              <a:off x="8589700" y="1670532"/>
              <a:ext cx="4065" cy="8130"/>
            </a:xfrm>
            <a:custGeom>
              <a:avLst/>
              <a:gdLst>
                <a:gd name="T0" fmla="*/ 2 w 2"/>
                <a:gd name="T1" fmla="*/ 0 h 4"/>
                <a:gd name="T2" fmla="*/ 0 w 2"/>
                <a:gd name="T3" fmla="*/ 2 h 4"/>
                <a:gd name="T4" fmla="*/ 0 w 2"/>
                <a:gd name="T5" fmla="*/ 4 h 4"/>
                <a:gd name="T6" fmla="*/ 0 w 2"/>
                <a:gd name="T7" fmla="*/ 2 h 4"/>
                <a:gd name="T8" fmla="*/ 2 w 2"/>
                <a:gd name="T9" fmla="*/ 0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lnTo>
                    <a:pt x="0" y="2"/>
                  </a:lnTo>
                  <a:lnTo>
                    <a:pt x="0" y="4"/>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670"/>
            <p:cNvSpPr>
              <a:spLocks/>
            </p:cNvSpPr>
            <p:nvPr/>
          </p:nvSpPr>
          <p:spPr bwMode="auto">
            <a:xfrm>
              <a:off x="8589700" y="1670532"/>
              <a:ext cx="8130" cy="4065"/>
            </a:xfrm>
            <a:custGeom>
              <a:avLst/>
              <a:gdLst>
                <a:gd name="T0" fmla="*/ 2 w 4"/>
                <a:gd name="T1" fmla="*/ 0 h 2"/>
                <a:gd name="T2" fmla="*/ 0 w 4"/>
                <a:gd name="T3" fmla="*/ 2 h 2"/>
                <a:gd name="T4" fmla="*/ 4 w 4"/>
                <a:gd name="T5" fmla="*/ 0 h 2"/>
                <a:gd name="T6" fmla="*/ 4 w 4"/>
                <a:gd name="T7" fmla="*/ 0 h 2"/>
                <a:gd name="T8" fmla="*/ 2 w 4"/>
                <a:gd name="T9" fmla="*/ 0 h 2"/>
              </a:gdLst>
              <a:ahLst/>
              <a:cxnLst>
                <a:cxn ang="0">
                  <a:pos x="T0" y="T1"/>
                </a:cxn>
                <a:cxn ang="0">
                  <a:pos x="T2" y="T3"/>
                </a:cxn>
                <a:cxn ang="0">
                  <a:pos x="T4" y="T5"/>
                </a:cxn>
                <a:cxn ang="0">
                  <a:pos x="T6" y="T7"/>
                </a:cxn>
                <a:cxn ang="0">
                  <a:pos x="T8" y="T9"/>
                </a:cxn>
              </a:cxnLst>
              <a:rect l="0" t="0" r="r" b="b"/>
              <a:pathLst>
                <a:path w="4" h="2">
                  <a:moveTo>
                    <a:pt x="2" y="0"/>
                  </a:moveTo>
                  <a:lnTo>
                    <a:pt x="0" y="2"/>
                  </a:lnTo>
                  <a:lnTo>
                    <a:pt x="4" y="0"/>
                  </a:lnTo>
                  <a:lnTo>
                    <a:pt x="4"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671"/>
            <p:cNvSpPr>
              <a:spLocks/>
            </p:cNvSpPr>
            <p:nvPr/>
          </p:nvSpPr>
          <p:spPr bwMode="auto">
            <a:xfrm>
              <a:off x="8589700" y="1640042"/>
              <a:ext cx="8130" cy="16261"/>
            </a:xfrm>
            <a:custGeom>
              <a:avLst/>
              <a:gdLst>
                <a:gd name="T0" fmla="*/ 4 w 4"/>
                <a:gd name="T1" fmla="*/ 4 h 8"/>
                <a:gd name="T2" fmla="*/ 4 w 4"/>
                <a:gd name="T3" fmla="*/ 0 h 8"/>
                <a:gd name="T4" fmla="*/ 4 w 4"/>
                <a:gd name="T5" fmla="*/ 0 h 8"/>
                <a:gd name="T6" fmla="*/ 0 w 4"/>
                <a:gd name="T7" fmla="*/ 4 h 8"/>
                <a:gd name="T8" fmla="*/ 0 w 4"/>
                <a:gd name="T9" fmla="*/ 8 h 8"/>
                <a:gd name="T10" fmla="*/ 4 w 4"/>
                <a:gd name="T11" fmla="*/ 4 h 8"/>
              </a:gdLst>
              <a:ahLst/>
              <a:cxnLst>
                <a:cxn ang="0">
                  <a:pos x="T0" y="T1"/>
                </a:cxn>
                <a:cxn ang="0">
                  <a:pos x="T2" y="T3"/>
                </a:cxn>
                <a:cxn ang="0">
                  <a:pos x="T4" y="T5"/>
                </a:cxn>
                <a:cxn ang="0">
                  <a:pos x="T6" y="T7"/>
                </a:cxn>
                <a:cxn ang="0">
                  <a:pos x="T8" y="T9"/>
                </a:cxn>
                <a:cxn ang="0">
                  <a:pos x="T10" y="T11"/>
                </a:cxn>
              </a:cxnLst>
              <a:rect l="0" t="0" r="r" b="b"/>
              <a:pathLst>
                <a:path w="4" h="8">
                  <a:moveTo>
                    <a:pt x="4" y="4"/>
                  </a:moveTo>
                  <a:lnTo>
                    <a:pt x="4" y="0"/>
                  </a:lnTo>
                  <a:lnTo>
                    <a:pt x="4" y="0"/>
                  </a:lnTo>
                  <a:lnTo>
                    <a:pt x="0" y="4"/>
                  </a:lnTo>
                  <a:lnTo>
                    <a:pt x="0" y="8"/>
                  </a:lnTo>
                  <a:lnTo>
                    <a:pt x="4"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672"/>
            <p:cNvSpPr>
              <a:spLocks/>
            </p:cNvSpPr>
            <p:nvPr/>
          </p:nvSpPr>
          <p:spPr bwMode="auto">
            <a:xfrm>
              <a:off x="8585635" y="1674597"/>
              <a:ext cx="4065" cy="4065"/>
            </a:xfrm>
            <a:custGeom>
              <a:avLst/>
              <a:gdLst>
                <a:gd name="T0" fmla="*/ 1 w 1"/>
                <a:gd name="T1" fmla="*/ 0 h 1"/>
                <a:gd name="T2" fmla="*/ 1 w 1"/>
                <a:gd name="T3" fmla="*/ 0 h 1"/>
                <a:gd name="T4" fmla="*/ 0 w 1"/>
                <a:gd name="T5" fmla="*/ 0 h 1"/>
                <a:gd name="T6" fmla="*/ 0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0" y="0"/>
                    <a:pt x="0" y="0"/>
                    <a:pt x="0" y="0"/>
                  </a:cubicBezTo>
                  <a:cubicBezTo>
                    <a:pt x="0" y="1"/>
                    <a:pt x="0" y="1"/>
                    <a:pt x="0" y="1"/>
                  </a:cubicBezTo>
                  <a:cubicBezTo>
                    <a:pt x="1" y="1"/>
                    <a:pt x="1" y="1"/>
                    <a:pt x="1"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9" name="Rectangle 673"/>
            <p:cNvSpPr>
              <a:spLocks noChangeArrowheads="1"/>
            </p:cNvSpPr>
            <p:nvPr/>
          </p:nvSpPr>
          <p:spPr bwMode="auto">
            <a:xfrm>
              <a:off x="8607355" y="1665770"/>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674"/>
            <p:cNvSpPr>
              <a:spLocks/>
            </p:cNvSpPr>
            <p:nvPr/>
          </p:nvSpPr>
          <p:spPr bwMode="auto">
            <a:xfrm>
              <a:off x="8593765" y="1674597"/>
              <a:ext cx="4065" cy="4065"/>
            </a:xfrm>
            <a:custGeom>
              <a:avLst/>
              <a:gdLst>
                <a:gd name="T0" fmla="*/ 0 w 2"/>
                <a:gd name="T1" fmla="*/ 2 h 2"/>
                <a:gd name="T2" fmla="*/ 0 w 2"/>
                <a:gd name="T3" fmla="*/ 2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675"/>
            <p:cNvSpPr>
              <a:spLocks/>
            </p:cNvSpPr>
            <p:nvPr/>
          </p:nvSpPr>
          <p:spPr bwMode="auto">
            <a:xfrm>
              <a:off x="8607355" y="1665770"/>
              <a:ext cx="4065" cy="4065"/>
            </a:xfrm>
            <a:custGeom>
              <a:avLst/>
              <a:gdLst>
                <a:gd name="T0" fmla="*/ 0 w 2"/>
                <a:gd name="T1" fmla="*/ 2 h 2"/>
                <a:gd name="T2" fmla="*/ 0 w 2"/>
                <a:gd name="T3" fmla="*/ 2 h 2"/>
                <a:gd name="T4" fmla="*/ 2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676"/>
            <p:cNvSpPr>
              <a:spLocks/>
            </p:cNvSpPr>
            <p:nvPr/>
          </p:nvSpPr>
          <p:spPr bwMode="auto">
            <a:xfrm>
              <a:off x="8593765" y="1670532"/>
              <a:ext cx="8130" cy="8130"/>
            </a:xfrm>
            <a:custGeom>
              <a:avLst/>
              <a:gdLst>
                <a:gd name="T0" fmla="*/ 4 w 4"/>
                <a:gd name="T1" fmla="*/ 0 h 4"/>
                <a:gd name="T2" fmla="*/ 2 w 4"/>
                <a:gd name="T3" fmla="*/ 0 h 4"/>
                <a:gd name="T4" fmla="*/ 0 w 4"/>
                <a:gd name="T5" fmla="*/ 4 h 4"/>
                <a:gd name="T6" fmla="*/ 2 w 4"/>
                <a:gd name="T7" fmla="*/ 2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lnTo>
                    <a:pt x="2" y="0"/>
                  </a:lnTo>
                  <a:lnTo>
                    <a:pt x="0" y="4"/>
                  </a:lnTo>
                  <a:lnTo>
                    <a:pt x="2"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677"/>
            <p:cNvSpPr>
              <a:spLocks/>
            </p:cNvSpPr>
            <p:nvPr/>
          </p:nvSpPr>
          <p:spPr bwMode="auto">
            <a:xfrm>
              <a:off x="8585635" y="1674597"/>
              <a:ext cx="4065"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678"/>
            <p:cNvSpPr>
              <a:spLocks/>
            </p:cNvSpPr>
            <p:nvPr/>
          </p:nvSpPr>
          <p:spPr bwMode="auto">
            <a:xfrm>
              <a:off x="8585635" y="1678662"/>
              <a:ext cx="4065" cy="0"/>
            </a:xfrm>
            <a:custGeom>
              <a:avLst/>
              <a:gdLst>
                <a:gd name="T0" fmla="*/ 0 w 1"/>
                <a:gd name="T1" fmla="*/ 1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1" y="0"/>
                    <a:pt x="1" y="0"/>
                  </a:cubicBezTo>
                  <a:cubicBezTo>
                    <a:pt x="1" y="0"/>
                    <a:pt x="1" y="0"/>
                    <a:pt x="1" y="0"/>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5" name="Rectangle 679"/>
            <p:cNvSpPr>
              <a:spLocks noChangeArrowheads="1"/>
            </p:cNvSpPr>
            <p:nvPr/>
          </p:nvSpPr>
          <p:spPr bwMode="auto">
            <a:xfrm>
              <a:off x="8585635" y="165630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680"/>
            <p:cNvSpPr>
              <a:spLocks/>
            </p:cNvSpPr>
            <p:nvPr/>
          </p:nvSpPr>
          <p:spPr bwMode="auto">
            <a:xfrm>
              <a:off x="8585635" y="1656303"/>
              <a:ext cx="4065" cy="4065"/>
            </a:xfrm>
            <a:custGeom>
              <a:avLst/>
              <a:gdLst>
                <a:gd name="T0" fmla="*/ 2 w 2"/>
                <a:gd name="T1" fmla="*/ 0 h 2"/>
                <a:gd name="T2" fmla="*/ 0 w 2"/>
                <a:gd name="T3" fmla="*/ 0 h 2"/>
                <a:gd name="T4" fmla="*/ 0 w 2"/>
                <a:gd name="T5" fmla="*/ 0 h 2"/>
                <a:gd name="T6" fmla="*/ 0 w 2"/>
                <a:gd name="T7" fmla="*/ 2 h 2"/>
                <a:gd name="T8" fmla="*/ 2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0" y="0"/>
                  </a:lnTo>
                  <a:lnTo>
                    <a:pt x="0" y="0"/>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681"/>
            <p:cNvSpPr>
              <a:spLocks/>
            </p:cNvSpPr>
            <p:nvPr/>
          </p:nvSpPr>
          <p:spPr bwMode="auto">
            <a:xfrm>
              <a:off x="8585635" y="167459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682"/>
            <p:cNvSpPr>
              <a:spLocks/>
            </p:cNvSpPr>
            <p:nvPr/>
          </p:nvSpPr>
          <p:spPr bwMode="auto">
            <a:xfrm>
              <a:off x="8581570" y="1656303"/>
              <a:ext cx="8130" cy="8130"/>
            </a:xfrm>
            <a:custGeom>
              <a:avLst/>
              <a:gdLst>
                <a:gd name="T0" fmla="*/ 2 w 4"/>
                <a:gd name="T1" fmla="*/ 2 h 4"/>
                <a:gd name="T2" fmla="*/ 0 w 4"/>
                <a:gd name="T3" fmla="*/ 4 h 4"/>
                <a:gd name="T4" fmla="*/ 4 w 4"/>
                <a:gd name="T5" fmla="*/ 0 h 4"/>
                <a:gd name="T6" fmla="*/ 2 w 4"/>
                <a:gd name="T7" fmla="*/ 2 h 4"/>
              </a:gdLst>
              <a:ahLst/>
              <a:cxnLst>
                <a:cxn ang="0">
                  <a:pos x="T0" y="T1"/>
                </a:cxn>
                <a:cxn ang="0">
                  <a:pos x="T2" y="T3"/>
                </a:cxn>
                <a:cxn ang="0">
                  <a:pos x="T4" y="T5"/>
                </a:cxn>
                <a:cxn ang="0">
                  <a:pos x="T6" y="T7"/>
                </a:cxn>
              </a:cxnLst>
              <a:rect l="0" t="0" r="r" b="b"/>
              <a:pathLst>
                <a:path w="4" h="4">
                  <a:moveTo>
                    <a:pt x="2" y="2"/>
                  </a:moveTo>
                  <a:lnTo>
                    <a:pt x="0" y="4"/>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683"/>
            <p:cNvSpPr>
              <a:spLocks/>
            </p:cNvSpPr>
            <p:nvPr/>
          </p:nvSpPr>
          <p:spPr bwMode="auto">
            <a:xfrm>
              <a:off x="8585635" y="1656303"/>
              <a:ext cx="4065" cy="0"/>
            </a:xfrm>
            <a:custGeom>
              <a:avLst/>
              <a:gdLst>
                <a:gd name="T0" fmla="*/ 2 w 2"/>
                <a:gd name="T1" fmla="*/ 0 w 2"/>
                <a:gd name="T2" fmla="*/ 0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0" y="0"/>
                  </a:lnTo>
                  <a:lnTo>
                    <a:pt x="0"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684"/>
            <p:cNvSpPr>
              <a:spLocks/>
            </p:cNvSpPr>
            <p:nvPr/>
          </p:nvSpPr>
          <p:spPr bwMode="auto">
            <a:xfrm>
              <a:off x="8585635" y="1648173"/>
              <a:ext cx="4065" cy="8130"/>
            </a:xfrm>
            <a:custGeom>
              <a:avLst/>
              <a:gdLst>
                <a:gd name="T0" fmla="*/ 2 w 2"/>
                <a:gd name="T1" fmla="*/ 0 h 4"/>
                <a:gd name="T2" fmla="*/ 0 w 2"/>
                <a:gd name="T3" fmla="*/ 2 h 4"/>
                <a:gd name="T4" fmla="*/ 0 w 2"/>
                <a:gd name="T5" fmla="*/ 4 h 4"/>
                <a:gd name="T6" fmla="*/ 2 w 2"/>
                <a:gd name="T7" fmla="*/ 4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2" y="4"/>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685"/>
            <p:cNvSpPr>
              <a:spLocks/>
            </p:cNvSpPr>
            <p:nvPr/>
          </p:nvSpPr>
          <p:spPr bwMode="auto">
            <a:xfrm>
              <a:off x="8577504" y="1666466"/>
              <a:ext cx="4065" cy="4065"/>
            </a:xfrm>
            <a:custGeom>
              <a:avLst/>
              <a:gdLst>
                <a:gd name="T0" fmla="*/ 1 w 1"/>
                <a:gd name="T1" fmla="*/ 0 h 1"/>
                <a:gd name="T2" fmla="*/ 0 w 1"/>
                <a:gd name="T3" fmla="*/ 0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1"/>
                    <a:pt x="0" y="1"/>
                    <a:pt x="0" y="1"/>
                  </a:cubicBezTo>
                  <a:cubicBezTo>
                    <a:pt x="0" y="1"/>
                    <a:pt x="1" y="1"/>
                    <a:pt x="1"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2" name="Oval 686"/>
            <p:cNvSpPr>
              <a:spLocks noChangeArrowheads="1"/>
            </p:cNvSpPr>
            <p:nvPr/>
          </p:nvSpPr>
          <p:spPr bwMode="auto">
            <a:xfrm>
              <a:off x="8585635" y="1674597"/>
              <a:ext cx="2033" cy="2033"/>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687"/>
            <p:cNvSpPr>
              <a:spLocks/>
            </p:cNvSpPr>
            <p:nvPr/>
          </p:nvSpPr>
          <p:spPr bwMode="auto">
            <a:xfrm>
              <a:off x="8581570" y="1656303"/>
              <a:ext cx="12196" cy="14228"/>
            </a:xfrm>
            <a:custGeom>
              <a:avLst/>
              <a:gdLst>
                <a:gd name="T0" fmla="*/ 0 w 3"/>
                <a:gd name="T1" fmla="*/ 4 h 4"/>
                <a:gd name="T2" fmla="*/ 0 w 3"/>
                <a:gd name="T3" fmla="*/ 4 h 4"/>
                <a:gd name="T4" fmla="*/ 2 w 3"/>
                <a:gd name="T5" fmla="*/ 3 h 4"/>
                <a:gd name="T6" fmla="*/ 3 w 3"/>
                <a:gd name="T7" fmla="*/ 0 h 4"/>
                <a:gd name="T8" fmla="*/ 0 w 3"/>
                <a:gd name="T9" fmla="*/ 3 h 4"/>
                <a:gd name="T10" fmla="*/ 0 w 3"/>
                <a:gd name="T11" fmla="*/ 4 h 4"/>
                <a:gd name="T12" fmla="*/ 0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0" y="4"/>
                  </a:moveTo>
                  <a:cubicBezTo>
                    <a:pt x="0" y="4"/>
                    <a:pt x="0" y="4"/>
                    <a:pt x="0" y="4"/>
                  </a:cubicBezTo>
                  <a:cubicBezTo>
                    <a:pt x="2" y="3"/>
                    <a:pt x="2" y="3"/>
                    <a:pt x="2" y="3"/>
                  </a:cubicBezTo>
                  <a:cubicBezTo>
                    <a:pt x="3" y="0"/>
                    <a:pt x="3" y="0"/>
                    <a:pt x="3" y="0"/>
                  </a:cubicBezTo>
                  <a:cubicBezTo>
                    <a:pt x="0" y="3"/>
                    <a:pt x="0" y="3"/>
                    <a:pt x="0" y="3"/>
                  </a:cubicBezTo>
                  <a:cubicBezTo>
                    <a:pt x="0" y="4"/>
                    <a:pt x="0" y="4"/>
                    <a:pt x="0" y="4"/>
                  </a:cubicBezTo>
                  <a:cubicBezTo>
                    <a:pt x="0" y="4"/>
                    <a:pt x="0" y="4"/>
                    <a:pt x="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688"/>
            <p:cNvSpPr>
              <a:spLocks/>
            </p:cNvSpPr>
            <p:nvPr/>
          </p:nvSpPr>
          <p:spPr bwMode="auto">
            <a:xfrm>
              <a:off x="8581570" y="1656303"/>
              <a:ext cx="12196" cy="10163"/>
            </a:xfrm>
            <a:custGeom>
              <a:avLst/>
              <a:gdLst>
                <a:gd name="T0" fmla="*/ 6 w 6"/>
                <a:gd name="T1" fmla="*/ 0 h 5"/>
                <a:gd name="T2" fmla="*/ 4 w 6"/>
                <a:gd name="T3" fmla="*/ 0 h 5"/>
                <a:gd name="T4" fmla="*/ 0 w 6"/>
                <a:gd name="T5" fmla="*/ 4 h 5"/>
                <a:gd name="T6" fmla="*/ 0 w 6"/>
                <a:gd name="T7" fmla="*/ 5 h 5"/>
                <a:gd name="T8" fmla="*/ 6 w 6"/>
                <a:gd name="T9" fmla="*/ 0 h 5"/>
                <a:gd name="T10" fmla="*/ 6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6" y="0"/>
                  </a:moveTo>
                  <a:lnTo>
                    <a:pt x="4" y="0"/>
                  </a:lnTo>
                  <a:lnTo>
                    <a:pt x="0" y="4"/>
                  </a:lnTo>
                  <a:lnTo>
                    <a:pt x="0" y="5"/>
                  </a:lnTo>
                  <a:lnTo>
                    <a:pt x="6" y="0"/>
                  </a:lnTo>
                  <a:lnTo>
                    <a:pt x="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5" name="Rectangle 689"/>
            <p:cNvSpPr>
              <a:spLocks noChangeArrowheads="1"/>
            </p:cNvSpPr>
            <p:nvPr/>
          </p:nvSpPr>
          <p:spPr bwMode="auto">
            <a:xfrm>
              <a:off x="8593765" y="1670532"/>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690"/>
            <p:cNvSpPr>
              <a:spLocks/>
            </p:cNvSpPr>
            <p:nvPr/>
          </p:nvSpPr>
          <p:spPr bwMode="auto">
            <a:xfrm>
              <a:off x="8625648" y="1659672"/>
              <a:ext cx="406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691"/>
            <p:cNvSpPr>
              <a:spLocks/>
            </p:cNvSpPr>
            <p:nvPr/>
          </p:nvSpPr>
          <p:spPr bwMode="auto">
            <a:xfrm>
              <a:off x="8625648" y="1651541"/>
              <a:ext cx="16261" cy="8130"/>
            </a:xfrm>
            <a:custGeom>
              <a:avLst/>
              <a:gdLst>
                <a:gd name="T0" fmla="*/ 8 w 8"/>
                <a:gd name="T1" fmla="*/ 0 h 4"/>
                <a:gd name="T2" fmla="*/ 4 w 8"/>
                <a:gd name="T3" fmla="*/ 2 h 4"/>
                <a:gd name="T4" fmla="*/ 2 w 8"/>
                <a:gd name="T5" fmla="*/ 4 h 4"/>
                <a:gd name="T6" fmla="*/ 0 w 8"/>
                <a:gd name="T7" fmla="*/ 4 h 4"/>
                <a:gd name="T8" fmla="*/ 8 w 8"/>
                <a:gd name="T9" fmla="*/ 2 h 4"/>
                <a:gd name="T10" fmla="*/ 8 w 8"/>
                <a:gd name="T11" fmla="*/ 2 h 4"/>
                <a:gd name="T12" fmla="*/ 8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0"/>
                  </a:moveTo>
                  <a:lnTo>
                    <a:pt x="4" y="2"/>
                  </a:lnTo>
                  <a:lnTo>
                    <a:pt x="2" y="4"/>
                  </a:lnTo>
                  <a:lnTo>
                    <a:pt x="0" y="4"/>
                  </a:lnTo>
                  <a:lnTo>
                    <a:pt x="8" y="2"/>
                  </a:lnTo>
                  <a:lnTo>
                    <a:pt x="8" y="2"/>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692"/>
            <p:cNvSpPr>
              <a:spLocks/>
            </p:cNvSpPr>
            <p:nvPr/>
          </p:nvSpPr>
          <p:spPr bwMode="auto">
            <a:xfrm>
              <a:off x="8621583" y="1655606"/>
              <a:ext cx="8130" cy="6098"/>
            </a:xfrm>
            <a:custGeom>
              <a:avLst/>
              <a:gdLst>
                <a:gd name="T0" fmla="*/ 4 w 4"/>
                <a:gd name="T1" fmla="*/ 0 h 3"/>
                <a:gd name="T2" fmla="*/ 2 w 4"/>
                <a:gd name="T3" fmla="*/ 2 h 3"/>
                <a:gd name="T4" fmla="*/ 0 w 4"/>
                <a:gd name="T5" fmla="*/ 2 h 3"/>
                <a:gd name="T6" fmla="*/ 0 w 4"/>
                <a:gd name="T7" fmla="*/ 3 h 3"/>
                <a:gd name="T8" fmla="*/ 2 w 4"/>
                <a:gd name="T9" fmla="*/ 2 h 3"/>
                <a:gd name="T10" fmla="*/ 4 w 4"/>
                <a:gd name="T11" fmla="*/ 2 h 3"/>
                <a:gd name="T12" fmla="*/ 4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4" y="0"/>
                  </a:moveTo>
                  <a:lnTo>
                    <a:pt x="2" y="2"/>
                  </a:lnTo>
                  <a:lnTo>
                    <a:pt x="0" y="2"/>
                  </a:lnTo>
                  <a:lnTo>
                    <a:pt x="0" y="3"/>
                  </a:lnTo>
                  <a:lnTo>
                    <a:pt x="2" y="2"/>
                  </a:lnTo>
                  <a:lnTo>
                    <a:pt x="4" y="2"/>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693"/>
            <p:cNvSpPr>
              <a:spLocks/>
            </p:cNvSpPr>
            <p:nvPr/>
          </p:nvSpPr>
          <p:spPr bwMode="auto">
            <a:xfrm>
              <a:off x="8615485" y="1659672"/>
              <a:ext cx="6098" cy="2033"/>
            </a:xfrm>
            <a:custGeom>
              <a:avLst/>
              <a:gdLst>
                <a:gd name="T0" fmla="*/ 3 w 3"/>
                <a:gd name="T1" fmla="*/ 0 h 1"/>
                <a:gd name="T2" fmla="*/ 2 w 3"/>
                <a:gd name="T3" fmla="*/ 0 h 1"/>
                <a:gd name="T4" fmla="*/ 0 w 3"/>
                <a:gd name="T5" fmla="*/ 1 h 1"/>
                <a:gd name="T6" fmla="*/ 3 w 3"/>
                <a:gd name="T7" fmla="*/ 1 h 1"/>
                <a:gd name="T8" fmla="*/ 3 w 3"/>
                <a:gd name="T9" fmla="*/ 0 h 1"/>
                <a:gd name="T10" fmla="*/ 3 w 3"/>
                <a:gd name="T11" fmla="*/ 0 h 1"/>
              </a:gdLst>
              <a:ahLst/>
              <a:cxnLst>
                <a:cxn ang="0">
                  <a:pos x="T0" y="T1"/>
                </a:cxn>
                <a:cxn ang="0">
                  <a:pos x="T2" y="T3"/>
                </a:cxn>
                <a:cxn ang="0">
                  <a:pos x="T4" y="T5"/>
                </a:cxn>
                <a:cxn ang="0">
                  <a:pos x="T6" y="T7"/>
                </a:cxn>
                <a:cxn ang="0">
                  <a:pos x="T8" y="T9"/>
                </a:cxn>
                <a:cxn ang="0">
                  <a:pos x="T10" y="T11"/>
                </a:cxn>
              </a:cxnLst>
              <a:rect l="0" t="0" r="r" b="b"/>
              <a:pathLst>
                <a:path w="3" h="1">
                  <a:moveTo>
                    <a:pt x="3" y="0"/>
                  </a:moveTo>
                  <a:lnTo>
                    <a:pt x="2" y="0"/>
                  </a:lnTo>
                  <a:lnTo>
                    <a:pt x="0" y="1"/>
                  </a:lnTo>
                  <a:lnTo>
                    <a:pt x="3" y="1"/>
                  </a:lnTo>
                  <a:lnTo>
                    <a:pt x="3"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694"/>
            <p:cNvSpPr>
              <a:spLocks/>
            </p:cNvSpPr>
            <p:nvPr/>
          </p:nvSpPr>
          <p:spPr bwMode="auto">
            <a:xfrm>
              <a:off x="8621583" y="1659672"/>
              <a:ext cx="0" cy="2033"/>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lnTo>
                    <a:pt x="0" y="1"/>
                  </a:lnTo>
                  <a:lnTo>
                    <a:pt x="0"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695"/>
            <p:cNvSpPr>
              <a:spLocks/>
            </p:cNvSpPr>
            <p:nvPr/>
          </p:nvSpPr>
          <p:spPr bwMode="auto">
            <a:xfrm>
              <a:off x="8641909" y="1651541"/>
              <a:ext cx="4065" cy="4065"/>
            </a:xfrm>
            <a:custGeom>
              <a:avLst/>
              <a:gdLst>
                <a:gd name="T0" fmla="*/ 2 w 2"/>
                <a:gd name="T1" fmla="*/ 0 h 2"/>
                <a:gd name="T2" fmla="*/ 0 w 2"/>
                <a:gd name="T3" fmla="*/ 0 h 2"/>
                <a:gd name="T4" fmla="*/ 0 w 2"/>
                <a:gd name="T5" fmla="*/ 2 h 2"/>
                <a:gd name="T6" fmla="*/ 0 w 2"/>
                <a:gd name="T7" fmla="*/ 2 h 2"/>
                <a:gd name="T8" fmla="*/ 0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0" y="0"/>
                  </a:lnTo>
                  <a:lnTo>
                    <a:pt x="0" y="2"/>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2" name="Rectangle 696"/>
            <p:cNvSpPr>
              <a:spLocks noChangeArrowheads="1"/>
            </p:cNvSpPr>
            <p:nvPr/>
          </p:nvSpPr>
          <p:spPr bwMode="auto">
            <a:xfrm>
              <a:off x="8641909" y="16556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3" name="Rectangle 697"/>
            <p:cNvSpPr>
              <a:spLocks noChangeArrowheads="1"/>
            </p:cNvSpPr>
            <p:nvPr/>
          </p:nvSpPr>
          <p:spPr bwMode="auto">
            <a:xfrm>
              <a:off x="8641909" y="16556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4" name="Rectangle 698"/>
            <p:cNvSpPr>
              <a:spLocks noChangeArrowheads="1"/>
            </p:cNvSpPr>
            <p:nvPr/>
          </p:nvSpPr>
          <p:spPr bwMode="auto">
            <a:xfrm>
              <a:off x="8641909" y="16556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699"/>
            <p:cNvSpPr>
              <a:spLocks/>
            </p:cNvSpPr>
            <p:nvPr/>
          </p:nvSpPr>
          <p:spPr bwMode="auto">
            <a:xfrm>
              <a:off x="8615485" y="1659672"/>
              <a:ext cx="4065" cy="2033"/>
            </a:xfrm>
            <a:custGeom>
              <a:avLst/>
              <a:gdLst>
                <a:gd name="T0" fmla="*/ 0 w 2"/>
                <a:gd name="T1" fmla="*/ 1 h 1"/>
                <a:gd name="T2" fmla="*/ 0 w 2"/>
                <a:gd name="T3" fmla="*/ 1 h 1"/>
                <a:gd name="T4" fmla="*/ 0 w 2"/>
                <a:gd name="T5" fmla="*/ 1 h 1"/>
                <a:gd name="T6" fmla="*/ 2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lnTo>
                    <a:pt x="0" y="1"/>
                  </a:lnTo>
                  <a:lnTo>
                    <a:pt x="0" y="1"/>
                  </a:lnTo>
                  <a:lnTo>
                    <a:pt x="2"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700"/>
            <p:cNvSpPr>
              <a:spLocks/>
            </p:cNvSpPr>
            <p:nvPr/>
          </p:nvSpPr>
          <p:spPr bwMode="auto">
            <a:xfrm>
              <a:off x="8611420" y="1661704"/>
              <a:ext cx="4065" cy="4065"/>
            </a:xfrm>
            <a:custGeom>
              <a:avLst/>
              <a:gdLst>
                <a:gd name="T0" fmla="*/ 2 w 2"/>
                <a:gd name="T1" fmla="*/ 0 h 2"/>
                <a:gd name="T2" fmla="*/ 0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0" y="2"/>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7" name="Rectangle 701"/>
            <p:cNvSpPr>
              <a:spLocks noChangeArrowheads="1"/>
            </p:cNvSpPr>
            <p:nvPr/>
          </p:nvSpPr>
          <p:spPr bwMode="auto">
            <a:xfrm>
              <a:off x="8593765" y="167053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702"/>
            <p:cNvSpPr>
              <a:spLocks/>
            </p:cNvSpPr>
            <p:nvPr/>
          </p:nvSpPr>
          <p:spPr bwMode="auto">
            <a:xfrm>
              <a:off x="8589700" y="1664434"/>
              <a:ext cx="12196" cy="6098"/>
            </a:xfrm>
            <a:custGeom>
              <a:avLst/>
              <a:gdLst>
                <a:gd name="T0" fmla="*/ 4 w 6"/>
                <a:gd name="T1" fmla="*/ 1 h 3"/>
                <a:gd name="T2" fmla="*/ 6 w 6"/>
                <a:gd name="T3" fmla="*/ 0 h 3"/>
                <a:gd name="T4" fmla="*/ 2 w 6"/>
                <a:gd name="T5" fmla="*/ 1 h 3"/>
                <a:gd name="T6" fmla="*/ 0 w 6"/>
                <a:gd name="T7" fmla="*/ 3 h 3"/>
                <a:gd name="T8" fmla="*/ 0 w 6"/>
                <a:gd name="T9" fmla="*/ 3 h 3"/>
                <a:gd name="T10" fmla="*/ 2 w 6"/>
                <a:gd name="T11" fmla="*/ 3 h 3"/>
                <a:gd name="T12" fmla="*/ 2 w 6"/>
                <a:gd name="T13" fmla="*/ 3 h 3"/>
                <a:gd name="T14" fmla="*/ 4 w 6"/>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4" y="1"/>
                  </a:moveTo>
                  <a:lnTo>
                    <a:pt x="6" y="0"/>
                  </a:lnTo>
                  <a:lnTo>
                    <a:pt x="2" y="1"/>
                  </a:lnTo>
                  <a:lnTo>
                    <a:pt x="0" y="3"/>
                  </a:lnTo>
                  <a:lnTo>
                    <a:pt x="0" y="3"/>
                  </a:lnTo>
                  <a:lnTo>
                    <a:pt x="2" y="3"/>
                  </a:lnTo>
                  <a:lnTo>
                    <a:pt x="2" y="3"/>
                  </a:lnTo>
                  <a:lnTo>
                    <a:pt x="4"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703"/>
            <p:cNvSpPr>
              <a:spLocks/>
            </p:cNvSpPr>
            <p:nvPr/>
          </p:nvSpPr>
          <p:spPr bwMode="auto">
            <a:xfrm>
              <a:off x="8589700" y="1670532"/>
              <a:ext cx="0" cy="4065"/>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704"/>
            <p:cNvSpPr>
              <a:spLocks/>
            </p:cNvSpPr>
            <p:nvPr/>
          </p:nvSpPr>
          <p:spPr bwMode="auto">
            <a:xfrm>
              <a:off x="8611420" y="1661704"/>
              <a:ext cx="10163" cy="8130"/>
            </a:xfrm>
            <a:custGeom>
              <a:avLst/>
              <a:gdLst>
                <a:gd name="T0" fmla="*/ 2 w 5"/>
                <a:gd name="T1" fmla="*/ 0 h 4"/>
                <a:gd name="T2" fmla="*/ 0 w 5"/>
                <a:gd name="T3" fmla="*/ 2 h 4"/>
                <a:gd name="T4" fmla="*/ 0 w 5"/>
                <a:gd name="T5" fmla="*/ 4 h 4"/>
                <a:gd name="T6" fmla="*/ 5 w 5"/>
                <a:gd name="T7" fmla="*/ 0 h 4"/>
                <a:gd name="T8" fmla="*/ 5 w 5"/>
                <a:gd name="T9" fmla="*/ 0 h 4"/>
                <a:gd name="T10" fmla="*/ 2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2" y="0"/>
                  </a:moveTo>
                  <a:lnTo>
                    <a:pt x="0" y="2"/>
                  </a:lnTo>
                  <a:lnTo>
                    <a:pt x="0" y="4"/>
                  </a:lnTo>
                  <a:lnTo>
                    <a:pt x="5" y="0"/>
                  </a:lnTo>
                  <a:lnTo>
                    <a:pt x="5"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705"/>
            <p:cNvSpPr>
              <a:spLocks/>
            </p:cNvSpPr>
            <p:nvPr/>
          </p:nvSpPr>
          <p:spPr bwMode="auto">
            <a:xfrm>
              <a:off x="8589700" y="1670532"/>
              <a:ext cx="4065" cy="4065"/>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706"/>
            <p:cNvSpPr>
              <a:spLocks/>
            </p:cNvSpPr>
            <p:nvPr/>
          </p:nvSpPr>
          <p:spPr bwMode="auto">
            <a:xfrm>
              <a:off x="8611420" y="1661704"/>
              <a:ext cx="4065" cy="4065"/>
            </a:xfrm>
            <a:custGeom>
              <a:avLst/>
              <a:gdLst>
                <a:gd name="T0" fmla="*/ 0 w 2"/>
                <a:gd name="T1" fmla="*/ 2 h 2"/>
                <a:gd name="T2" fmla="*/ 2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707"/>
            <p:cNvSpPr>
              <a:spLocks/>
            </p:cNvSpPr>
            <p:nvPr/>
          </p:nvSpPr>
          <p:spPr bwMode="auto">
            <a:xfrm>
              <a:off x="8607355" y="1661704"/>
              <a:ext cx="4065" cy="4065"/>
            </a:xfrm>
            <a:custGeom>
              <a:avLst/>
              <a:gdLst>
                <a:gd name="T0" fmla="*/ 0 w 2"/>
                <a:gd name="T1" fmla="*/ 2 h 2"/>
                <a:gd name="T2" fmla="*/ 0 w 2"/>
                <a:gd name="T3" fmla="*/ 2 h 2"/>
                <a:gd name="T4" fmla="*/ 2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708"/>
            <p:cNvSpPr>
              <a:spLocks/>
            </p:cNvSpPr>
            <p:nvPr/>
          </p:nvSpPr>
          <p:spPr bwMode="auto">
            <a:xfrm>
              <a:off x="8607355" y="1661704"/>
              <a:ext cx="8130" cy="8130"/>
            </a:xfrm>
            <a:custGeom>
              <a:avLst/>
              <a:gdLst>
                <a:gd name="T0" fmla="*/ 2 w 4"/>
                <a:gd name="T1" fmla="*/ 2 h 4"/>
                <a:gd name="T2" fmla="*/ 2 w 4"/>
                <a:gd name="T3" fmla="*/ 2 h 4"/>
                <a:gd name="T4" fmla="*/ 0 w 4"/>
                <a:gd name="T5" fmla="*/ 4 h 4"/>
                <a:gd name="T6" fmla="*/ 2 w 4"/>
                <a:gd name="T7" fmla="*/ 2 h 4"/>
                <a:gd name="T8" fmla="*/ 4 w 4"/>
                <a:gd name="T9" fmla="*/ 0 h 4"/>
                <a:gd name="T10" fmla="*/ 2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2" y="2"/>
                  </a:moveTo>
                  <a:lnTo>
                    <a:pt x="2" y="2"/>
                  </a:lnTo>
                  <a:lnTo>
                    <a:pt x="0" y="4"/>
                  </a:lnTo>
                  <a:lnTo>
                    <a:pt x="2" y="2"/>
                  </a:lnTo>
                  <a:lnTo>
                    <a:pt x="4"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5" name="Rectangle 709"/>
            <p:cNvSpPr>
              <a:spLocks noChangeArrowheads="1"/>
            </p:cNvSpPr>
            <p:nvPr/>
          </p:nvSpPr>
          <p:spPr bwMode="auto">
            <a:xfrm>
              <a:off x="8611420" y="1665770"/>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710"/>
            <p:cNvSpPr>
              <a:spLocks/>
            </p:cNvSpPr>
            <p:nvPr/>
          </p:nvSpPr>
          <p:spPr bwMode="auto">
            <a:xfrm>
              <a:off x="8641909" y="1651541"/>
              <a:ext cx="4065" cy="4065"/>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711"/>
            <p:cNvSpPr>
              <a:spLocks/>
            </p:cNvSpPr>
            <p:nvPr/>
          </p:nvSpPr>
          <p:spPr bwMode="auto">
            <a:xfrm>
              <a:off x="8664268" y="1612921"/>
              <a:ext cx="4065" cy="0"/>
            </a:xfrm>
            <a:custGeom>
              <a:avLst/>
              <a:gdLst>
                <a:gd name="T0" fmla="*/ 0 w 2"/>
                <a:gd name="T1" fmla="*/ 2 w 2"/>
                <a:gd name="T2" fmla="*/ 0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2" y="0"/>
                  </a:lnTo>
                  <a:lnTo>
                    <a:pt x="0"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712"/>
            <p:cNvSpPr>
              <a:spLocks/>
            </p:cNvSpPr>
            <p:nvPr/>
          </p:nvSpPr>
          <p:spPr bwMode="auto">
            <a:xfrm>
              <a:off x="8656138" y="1604791"/>
              <a:ext cx="12196" cy="12196"/>
            </a:xfrm>
            <a:custGeom>
              <a:avLst/>
              <a:gdLst>
                <a:gd name="T0" fmla="*/ 0 w 6"/>
                <a:gd name="T1" fmla="*/ 4 h 6"/>
                <a:gd name="T2" fmla="*/ 0 w 6"/>
                <a:gd name="T3" fmla="*/ 6 h 6"/>
                <a:gd name="T4" fmla="*/ 4 w 6"/>
                <a:gd name="T5" fmla="*/ 4 h 6"/>
                <a:gd name="T6" fmla="*/ 4 w 6"/>
                <a:gd name="T7" fmla="*/ 2 h 6"/>
                <a:gd name="T8" fmla="*/ 6 w 6"/>
                <a:gd name="T9" fmla="*/ 0 h 6"/>
                <a:gd name="T10" fmla="*/ 0 w 6"/>
                <a:gd name="T11" fmla="*/ 4 h 6"/>
              </a:gdLst>
              <a:ahLst/>
              <a:cxnLst>
                <a:cxn ang="0">
                  <a:pos x="T0" y="T1"/>
                </a:cxn>
                <a:cxn ang="0">
                  <a:pos x="T2" y="T3"/>
                </a:cxn>
                <a:cxn ang="0">
                  <a:pos x="T4" y="T5"/>
                </a:cxn>
                <a:cxn ang="0">
                  <a:pos x="T6" y="T7"/>
                </a:cxn>
                <a:cxn ang="0">
                  <a:pos x="T8" y="T9"/>
                </a:cxn>
                <a:cxn ang="0">
                  <a:pos x="T10" y="T11"/>
                </a:cxn>
              </a:cxnLst>
              <a:rect l="0" t="0" r="r" b="b"/>
              <a:pathLst>
                <a:path w="6" h="6">
                  <a:moveTo>
                    <a:pt x="0" y="4"/>
                  </a:moveTo>
                  <a:lnTo>
                    <a:pt x="0" y="6"/>
                  </a:lnTo>
                  <a:lnTo>
                    <a:pt x="4" y="4"/>
                  </a:lnTo>
                  <a:lnTo>
                    <a:pt x="4" y="2"/>
                  </a:lnTo>
                  <a:lnTo>
                    <a:pt x="6"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713"/>
            <p:cNvSpPr>
              <a:spLocks/>
            </p:cNvSpPr>
            <p:nvPr/>
          </p:nvSpPr>
          <p:spPr bwMode="auto">
            <a:xfrm>
              <a:off x="8664268" y="1604791"/>
              <a:ext cx="4065" cy="4065"/>
            </a:xfrm>
            <a:custGeom>
              <a:avLst/>
              <a:gdLst>
                <a:gd name="T0" fmla="*/ 0 w 2"/>
                <a:gd name="T1" fmla="*/ 2 h 2"/>
                <a:gd name="T2" fmla="*/ 2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714"/>
            <p:cNvSpPr>
              <a:spLocks/>
            </p:cNvSpPr>
            <p:nvPr/>
          </p:nvSpPr>
          <p:spPr bwMode="auto">
            <a:xfrm>
              <a:off x="8680238" y="1587833"/>
              <a:ext cx="12196" cy="16261"/>
            </a:xfrm>
            <a:custGeom>
              <a:avLst/>
              <a:gdLst>
                <a:gd name="T0" fmla="*/ 2 w 6"/>
                <a:gd name="T1" fmla="*/ 8 h 8"/>
                <a:gd name="T2" fmla="*/ 6 w 6"/>
                <a:gd name="T3" fmla="*/ 0 h 8"/>
                <a:gd name="T4" fmla="*/ 0 w 6"/>
                <a:gd name="T5" fmla="*/ 8 h 8"/>
                <a:gd name="T6" fmla="*/ 2 w 6"/>
                <a:gd name="T7" fmla="*/ 8 h 8"/>
              </a:gdLst>
              <a:ahLst/>
              <a:cxnLst>
                <a:cxn ang="0">
                  <a:pos x="T0" y="T1"/>
                </a:cxn>
                <a:cxn ang="0">
                  <a:pos x="T2" y="T3"/>
                </a:cxn>
                <a:cxn ang="0">
                  <a:pos x="T4" y="T5"/>
                </a:cxn>
                <a:cxn ang="0">
                  <a:pos x="T6" y="T7"/>
                </a:cxn>
              </a:cxnLst>
              <a:rect l="0" t="0" r="r" b="b"/>
              <a:pathLst>
                <a:path w="6" h="8">
                  <a:moveTo>
                    <a:pt x="2" y="8"/>
                  </a:moveTo>
                  <a:lnTo>
                    <a:pt x="6" y="0"/>
                  </a:lnTo>
                  <a:lnTo>
                    <a:pt x="0" y="8"/>
                  </a:lnTo>
                  <a:lnTo>
                    <a:pt x="2"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715"/>
            <p:cNvSpPr>
              <a:spLocks/>
            </p:cNvSpPr>
            <p:nvPr/>
          </p:nvSpPr>
          <p:spPr bwMode="auto">
            <a:xfrm>
              <a:off x="8664268" y="1608856"/>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716"/>
            <p:cNvSpPr>
              <a:spLocks/>
            </p:cNvSpPr>
            <p:nvPr/>
          </p:nvSpPr>
          <p:spPr bwMode="auto">
            <a:xfrm>
              <a:off x="8664268" y="1612921"/>
              <a:ext cx="0" cy="4065"/>
            </a:xfrm>
            <a:custGeom>
              <a:avLst/>
              <a:gdLst>
                <a:gd name="T0" fmla="*/ 2 h 2"/>
                <a:gd name="T1" fmla="*/ 0 h 2"/>
                <a:gd name="T2" fmla="*/ 0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3" name="Rectangle 717"/>
            <p:cNvSpPr>
              <a:spLocks noChangeArrowheads="1"/>
            </p:cNvSpPr>
            <p:nvPr/>
          </p:nvSpPr>
          <p:spPr bwMode="auto">
            <a:xfrm>
              <a:off x="8680238" y="1595964"/>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4" name="Rectangle 718"/>
            <p:cNvSpPr>
              <a:spLocks noChangeArrowheads="1"/>
            </p:cNvSpPr>
            <p:nvPr/>
          </p:nvSpPr>
          <p:spPr bwMode="auto">
            <a:xfrm>
              <a:off x="8656138" y="1612921"/>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719"/>
            <p:cNvSpPr>
              <a:spLocks/>
            </p:cNvSpPr>
            <p:nvPr/>
          </p:nvSpPr>
          <p:spPr bwMode="auto">
            <a:xfrm>
              <a:off x="8656138" y="1596660"/>
              <a:ext cx="12196" cy="16261"/>
            </a:xfrm>
            <a:custGeom>
              <a:avLst/>
              <a:gdLst>
                <a:gd name="T0" fmla="*/ 6 w 6"/>
                <a:gd name="T1" fmla="*/ 4 h 8"/>
                <a:gd name="T2" fmla="*/ 6 w 6"/>
                <a:gd name="T3" fmla="*/ 2 h 8"/>
                <a:gd name="T4" fmla="*/ 6 w 6"/>
                <a:gd name="T5" fmla="*/ 0 h 8"/>
                <a:gd name="T6" fmla="*/ 0 w 6"/>
                <a:gd name="T7" fmla="*/ 8 h 8"/>
                <a:gd name="T8" fmla="*/ 0 w 6"/>
                <a:gd name="T9" fmla="*/ 8 h 8"/>
                <a:gd name="T10" fmla="*/ 6 w 6"/>
                <a:gd name="T11" fmla="*/ 4 h 8"/>
              </a:gdLst>
              <a:ahLst/>
              <a:cxnLst>
                <a:cxn ang="0">
                  <a:pos x="T0" y="T1"/>
                </a:cxn>
                <a:cxn ang="0">
                  <a:pos x="T2" y="T3"/>
                </a:cxn>
                <a:cxn ang="0">
                  <a:pos x="T4" y="T5"/>
                </a:cxn>
                <a:cxn ang="0">
                  <a:pos x="T6" y="T7"/>
                </a:cxn>
                <a:cxn ang="0">
                  <a:pos x="T8" y="T9"/>
                </a:cxn>
                <a:cxn ang="0">
                  <a:pos x="T10" y="T11"/>
                </a:cxn>
              </a:cxnLst>
              <a:rect l="0" t="0" r="r" b="b"/>
              <a:pathLst>
                <a:path w="6" h="8">
                  <a:moveTo>
                    <a:pt x="6" y="4"/>
                  </a:moveTo>
                  <a:lnTo>
                    <a:pt x="6" y="2"/>
                  </a:lnTo>
                  <a:lnTo>
                    <a:pt x="6" y="0"/>
                  </a:lnTo>
                  <a:lnTo>
                    <a:pt x="0" y="8"/>
                  </a:lnTo>
                  <a:lnTo>
                    <a:pt x="0" y="8"/>
                  </a:lnTo>
                  <a:lnTo>
                    <a:pt x="6"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720"/>
            <p:cNvSpPr>
              <a:spLocks/>
            </p:cNvSpPr>
            <p:nvPr/>
          </p:nvSpPr>
          <p:spPr bwMode="auto">
            <a:xfrm>
              <a:off x="8680238" y="1587833"/>
              <a:ext cx="4065" cy="8130"/>
            </a:xfrm>
            <a:custGeom>
              <a:avLst/>
              <a:gdLst>
                <a:gd name="T0" fmla="*/ 0 w 2"/>
                <a:gd name="T1" fmla="*/ 4 h 4"/>
                <a:gd name="T2" fmla="*/ 2 w 2"/>
                <a:gd name="T3" fmla="*/ 0 h 4"/>
                <a:gd name="T4" fmla="*/ 2 w 2"/>
                <a:gd name="T5" fmla="*/ 2 h 4"/>
                <a:gd name="T6" fmla="*/ 0 w 2"/>
                <a:gd name="T7" fmla="*/ 4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0"/>
                  </a:lnTo>
                  <a:lnTo>
                    <a:pt x="2"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721"/>
            <p:cNvSpPr>
              <a:spLocks/>
            </p:cNvSpPr>
            <p:nvPr/>
          </p:nvSpPr>
          <p:spPr bwMode="auto">
            <a:xfrm>
              <a:off x="8680238" y="1591898"/>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722"/>
            <p:cNvSpPr>
              <a:spLocks/>
            </p:cNvSpPr>
            <p:nvPr/>
          </p:nvSpPr>
          <p:spPr bwMode="auto">
            <a:xfrm>
              <a:off x="8660203" y="1612921"/>
              <a:ext cx="4065" cy="14228"/>
            </a:xfrm>
            <a:custGeom>
              <a:avLst/>
              <a:gdLst>
                <a:gd name="T0" fmla="*/ 0 w 2"/>
                <a:gd name="T1" fmla="*/ 7 h 7"/>
                <a:gd name="T2" fmla="*/ 2 w 2"/>
                <a:gd name="T3" fmla="*/ 2 h 7"/>
                <a:gd name="T4" fmla="*/ 2 w 2"/>
                <a:gd name="T5" fmla="*/ 0 h 7"/>
                <a:gd name="T6" fmla="*/ 2 w 2"/>
                <a:gd name="T7" fmla="*/ 0 h 7"/>
                <a:gd name="T8" fmla="*/ 0 w 2"/>
                <a:gd name="T9" fmla="*/ 7 h 7"/>
              </a:gdLst>
              <a:ahLst/>
              <a:cxnLst>
                <a:cxn ang="0">
                  <a:pos x="T0" y="T1"/>
                </a:cxn>
                <a:cxn ang="0">
                  <a:pos x="T2" y="T3"/>
                </a:cxn>
                <a:cxn ang="0">
                  <a:pos x="T4" y="T5"/>
                </a:cxn>
                <a:cxn ang="0">
                  <a:pos x="T6" y="T7"/>
                </a:cxn>
                <a:cxn ang="0">
                  <a:pos x="T8" y="T9"/>
                </a:cxn>
              </a:cxnLst>
              <a:rect l="0" t="0" r="r" b="b"/>
              <a:pathLst>
                <a:path w="2" h="7">
                  <a:moveTo>
                    <a:pt x="0" y="7"/>
                  </a:moveTo>
                  <a:lnTo>
                    <a:pt x="2" y="2"/>
                  </a:lnTo>
                  <a:lnTo>
                    <a:pt x="2" y="0"/>
                  </a:lnTo>
                  <a:lnTo>
                    <a:pt x="2" y="0"/>
                  </a:ln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723"/>
            <p:cNvSpPr>
              <a:spLocks/>
            </p:cNvSpPr>
            <p:nvPr/>
          </p:nvSpPr>
          <p:spPr bwMode="auto">
            <a:xfrm>
              <a:off x="8641909" y="1651541"/>
              <a:ext cx="4065" cy="4065"/>
            </a:xfrm>
            <a:custGeom>
              <a:avLst/>
              <a:gdLst>
                <a:gd name="T0" fmla="*/ 2 w 2"/>
                <a:gd name="T1" fmla="*/ 0 h 2"/>
                <a:gd name="T2" fmla="*/ 0 w 2"/>
                <a:gd name="T3" fmla="*/ 2 h 2"/>
                <a:gd name="T4" fmla="*/ 2 w 2"/>
                <a:gd name="T5" fmla="*/ 2 h 2"/>
                <a:gd name="T6" fmla="*/ 2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2" y="2"/>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0" name="Rectangle 724"/>
            <p:cNvSpPr>
              <a:spLocks noChangeArrowheads="1"/>
            </p:cNvSpPr>
            <p:nvPr/>
          </p:nvSpPr>
          <p:spPr bwMode="auto">
            <a:xfrm>
              <a:off x="8664268" y="1631215"/>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1" name="Rectangle 725"/>
            <p:cNvSpPr>
              <a:spLocks noChangeArrowheads="1"/>
            </p:cNvSpPr>
            <p:nvPr/>
          </p:nvSpPr>
          <p:spPr bwMode="auto">
            <a:xfrm>
              <a:off x="8680238" y="1622388"/>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726"/>
            <p:cNvSpPr>
              <a:spLocks/>
            </p:cNvSpPr>
            <p:nvPr/>
          </p:nvSpPr>
          <p:spPr bwMode="auto">
            <a:xfrm>
              <a:off x="8680238" y="1622388"/>
              <a:ext cx="4065" cy="0"/>
            </a:xfrm>
            <a:custGeom>
              <a:avLst/>
              <a:gdLst>
                <a:gd name="T0" fmla="*/ 0 w 2"/>
                <a:gd name="T1" fmla="*/ 2 w 2"/>
                <a:gd name="T2" fmla="*/ 2 w 2"/>
                <a:gd name="T3" fmla="*/ 2 w 2"/>
                <a:gd name="T4" fmla="*/ 2 w 2"/>
                <a:gd name="T5" fmla="*/ 0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lnTo>
                    <a:pt x="2" y="0"/>
                  </a:lnTo>
                  <a:lnTo>
                    <a:pt x="2" y="0"/>
                  </a:lnTo>
                  <a:lnTo>
                    <a:pt x="2" y="0"/>
                  </a:ln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727"/>
            <p:cNvSpPr>
              <a:spLocks/>
            </p:cNvSpPr>
            <p:nvPr/>
          </p:nvSpPr>
          <p:spPr bwMode="auto">
            <a:xfrm>
              <a:off x="8660203" y="1623085"/>
              <a:ext cx="8130" cy="8130"/>
            </a:xfrm>
            <a:custGeom>
              <a:avLst/>
              <a:gdLst>
                <a:gd name="T0" fmla="*/ 2 w 4"/>
                <a:gd name="T1" fmla="*/ 4 h 4"/>
                <a:gd name="T2" fmla="*/ 2 w 4"/>
                <a:gd name="T3" fmla="*/ 4 h 4"/>
                <a:gd name="T4" fmla="*/ 4 w 4"/>
                <a:gd name="T5" fmla="*/ 0 h 4"/>
                <a:gd name="T6" fmla="*/ 2 w 4"/>
                <a:gd name="T7" fmla="*/ 0 h 4"/>
                <a:gd name="T8" fmla="*/ 0 w 4"/>
                <a:gd name="T9" fmla="*/ 4 h 4"/>
                <a:gd name="T10" fmla="*/ 2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2" y="4"/>
                  </a:moveTo>
                  <a:lnTo>
                    <a:pt x="2" y="4"/>
                  </a:lnTo>
                  <a:lnTo>
                    <a:pt x="4" y="0"/>
                  </a:lnTo>
                  <a:lnTo>
                    <a:pt x="2" y="0"/>
                  </a:lnTo>
                  <a:lnTo>
                    <a:pt x="0" y="4"/>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728"/>
            <p:cNvSpPr>
              <a:spLocks/>
            </p:cNvSpPr>
            <p:nvPr/>
          </p:nvSpPr>
          <p:spPr bwMode="auto">
            <a:xfrm>
              <a:off x="8664268" y="1627150"/>
              <a:ext cx="4065" cy="4065"/>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0"/>
                  </a:lnTo>
                  <a:lnTo>
                    <a:pt x="2" y="0"/>
                  </a:lnTo>
                  <a:lnTo>
                    <a:pt x="0" y="2"/>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729"/>
            <p:cNvSpPr>
              <a:spLocks/>
            </p:cNvSpPr>
            <p:nvPr/>
          </p:nvSpPr>
          <p:spPr bwMode="auto">
            <a:xfrm>
              <a:off x="8660203" y="1623085"/>
              <a:ext cx="4065" cy="8130"/>
            </a:xfrm>
            <a:custGeom>
              <a:avLst/>
              <a:gdLst>
                <a:gd name="T0" fmla="*/ 0 w 2"/>
                <a:gd name="T1" fmla="*/ 4 h 4"/>
                <a:gd name="T2" fmla="*/ 0 w 2"/>
                <a:gd name="T3" fmla="*/ 4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4"/>
                  </a:lnTo>
                  <a:lnTo>
                    <a:pt x="2" y="0"/>
                  </a:lnTo>
                  <a:lnTo>
                    <a:pt x="0" y="2"/>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730"/>
            <p:cNvSpPr>
              <a:spLocks/>
            </p:cNvSpPr>
            <p:nvPr/>
          </p:nvSpPr>
          <p:spPr bwMode="auto">
            <a:xfrm>
              <a:off x="8656138" y="1616987"/>
              <a:ext cx="8130" cy="10163"/>
            </a:xfrm>
            <a:custGeom>
              <a:avLst/>
              <a:gdLst>
                <a:gd name="T0" fmla="*/ 0 w 4"/>
                <a:gd name="T1" fmla="*/ 5 h 5"/>
                <a:gd name="T2" fmla="*/ 2 w 4"/>
                <a:gd name="T3" fmla="*/ 3 h 5"/>
                <a:gd name="T4" fmla="*/ 4 w 4"/>
                <a:gd name="T5" fmla="*/ 0 h 5"/>
                <a:gd name="T6" fmla="*/ 2 w 4"/>
                <a:gd name="T7" fmla="*/ 5 h 5"/>
                <a:gd name="T8" fmla="*/ 0 w 4"/>
                <a:gd name="T9" fmla="*/ 5 h 5"/>
              </a:gdLst>
              <a:ahLst/>
              <a:cxnLst>
                <a:cxn ang="0">
                  <a:pos x="T0" y="T1"/>
                </a:cxn>
                <a:cxn ang="0">
                  <a:pos x="T2" y="T3"/>
                </a:cxn>
                <a:cxn ang="0">
                  <a:pos x="T4" y="T5"/>
                </a:cxn>
                <a:cxn ang="0">
                  <a:pos x="T6" y="T7"/>
                </a:cxn>
                <a:cxn ang="0">
                  <a:pos x="T8" y="T9"/>
                </a:cxn>
              </a:cxnLst>
              <a:rect l="0" t="0" r="r" b="b"/>
              <a:pathLst>
                <a:path w="4" h="5">
                  <a:moveTo>
                    <a:pt x="0" y="5"/>
                  </a:moveTo>
                  <a:lnTo>
                    <a:pt x="2" y="3"/>
                  </a:lnTo>
                  <a:lnTo>
                    <a:pt x="4" y="0"/>
                  </a:lnTo>
                  <a:lnTo>
                    <a:pt x="2" y="5"/>
                  </a:ln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731"/>
            <p:cNvSpPr>
              <a:spLocks/>
            </p:cNvSpPr>
            <p:nvPr/>
          </p:nvSpPr>
          <p:spPr bwMode="auto">
            <a:xfrm>
              <a:off x="8656138" y="1623085"/>
              <a:ext cx="4065" cy="4065"/>
            </a:xfrm>
            <a:custGeom>
              <a:avLst/>
              <a:gdLst>
                <a:gd name="T0" fmla="*/ 0 w 2"/>
                <a:gd name="T1" fmla="*/ 2 h 2"/>
                <a:gd name="T2" fmla="*/ 2 w 2"/>
                <a:gd name="T3" fmla="*/ 2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732"/>
            <p:cNvSpPr>
              <a:spLocks/>
            </p:cNvSpPr>
            <p:nvPr/>
          </p:nvSpPr>
          <p:spPr bwMode="auto">
            <a:xfrm>
              <a:off x="8660203" y="1621052"/>
              <a:ext cx="4065" cy="6098"/>
            </a:xfrm>
            <a:custGeom>
              <a:avLst/>
              <a:gdLst>
                <a:gd name="T0" fmla="*/ 2 w 2"/>
                <a:gd name="T1" fmla="*/ 1 h 3"/>
                <a:gd name="T2" fmla="*/ 2 w 2"/>
                <a:gd name="T3" fmla="*/ 0 h 3"/>
                <a:gd name="T4" fmla="*/ 0 w 2"/>
                <a:gd name="T5" fmla="*/ 1 h 3"/>
                <a:gd name="T6" fmla="*/ 0 w 2"/>
                <a:gd name="T7" fmla="*/ 3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lnTo>
                    <a:pt x="2" y="0"/>
                  </a:lnTo>
                  <a:lnTo>
                    <a:pt x="0" y="1"/>
                  </a:lnTo>
                  <a:lnTo>
                    <a:pt x="0" y="3"/>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9" name="Freeform 733"/>
            <p:cNvSpPr>
              <a:spLocks/>
            </p:cNvSpPr>
            <p:nvPr/>
          </p:nvSpPr>
          <p:spPr bwMode="auto">
            <a:xfrm>
              <a:off x="8652072" y="1596660"/>
              <a:ext cx="12196" cy="20326"/>
            </a:xfrm>
            <a:custGeom>
              <a:avLst/>
              <a:gdLst>
                <a:gd name="T0" fmla="*/ 0 w 6"/>
                <a:gd name="T1" fmla="*/ 10 h 10"/>
                <a:gd name="T2" fmla="*/ 2 w 6"/>
                <a:gd name="T3" fmla="*/ 8 h 10"/>
                <a:gd name="T4" fmla="*/ 2 w 6"/>
                <a:gd name="T5" fmla="*/ 8 h 10"/>
                <a:gd name="T6" fmla="*/ 6 w 6"/>
                <a:gd name="T7" fmla="*/ 0 h 10"/>
                <a:gd name="T8" fmla="*/ 2 w 6"/>
                <a:gd name="T9" fmla="*/ 4 h 10"/>
                <a:gd name="T10" fmla="*/ 0 w 6"/>
                <a:gd name="T11" fmla="*/ 10 h 10"/>
              </a:gdLst>
              <a:ahLst/>
              <a:cxnLst>
                <a:cxn ang="0">
                  <a:pos x="T0" y="T1"/>
                </a:cxn>
                <a:cxn ang="0">
                  <a:pos x="T2" y="T3"/>
                </a:cxn>
                <a:cxn ang="0">
                  <a:pos x="T4" y="T5"/>
                </a:cxn>
                <a:cxn ang="0">
                  <a:pos x="T6" y="T7"/>
                </a:cxn>
                <a:cxn ang="0">
                  <a:pos x="T8" y="T9"/>
                </a:cxn>
                <a:cxn ang="0">
                  <a:pos x="T10" y="T11"/>
                </a:cxn>
              </a:cxnLst>
              <a:rect l="0" t="0" r="r" b="b"/>
              <a:pathLst>
                <a:path w="6" h="10">
                  <a:moveTo>
                    <a:pt x="0" y="10"/>
                  </a:moveTo>
                  <a:lnTo>
                    <a:pt x="2" y="8"/>
                  </a:lnTo>
                  <a:lnTo>
                    <a:pt x="2" y="8"/>
                  </a:lnTo>
                  <a:lnTo>
                    <a:pt x="6" y="0"/>
                  </a:lnTo>
                  <a:lnTo>
                    <a:pt x="2" y="4"/>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0" name="Freeform 734"/>
            <p:cNvSpPr>
              <a:spLocks/>
            </p:cNvSpPr>
            <p:nvPr/>
          </p:nvSpPr>
          <p:spPr bwMode="auto">
            <a:xfrm>
              <a:off x="8581570" y="1617683"/>
              <a:ext cx="20326" cy="22359"/>
            </a:xfrm>
            <a:custGeom>
              <a:avLst/>
              <a:gdLst>
                <a:gd name="T0" fmla="*/ 8 w 10"/>
                <a:gd name="T1" fmla="*/ 0 h 11"/>
                <a:gd name="T2" fmla="*/ 8 w 10"/>
                <a:gd name="T3" fmla="*/ 2 h 11"/>
                <a:gd name="T4" fmla="*/ 0 w 10"/>
                <a:gd name="T5" fmla="*/ 11 h 11"/>
                <a:gd name="T6" fmla="*/ 8 w 10"/>
                <a:gd name="T7" fmla="*/ 5 h 11"/>
                <a:gd name="T8" fmla="*/ 10 w 10"/>
                <a:gd name="T9" fmla="*/ 0 h 11"/>
                <a:gd name="T10" fmla="*/ 8 w 10"/>
                <a:gd name="T11" fmla="*/ 0 h 11"/>
              </a:gdLst>
              <a:ahLst/>
              <a:cxnLst>
                <a:cxn ang="0">
                  <a:pos x="T0" y="T1"/>
                </a:cxn>
                <a:cxn ang="0">
                  <a:pos x="T2" y="T3"/>
                </a:cxn>
                <a:cxn ang="0">
                  <a:pos x="T4" y="T5"/>
                </a:cxn>
                <a:cxn ang="0">
                  <a:pos x="T6" y="T7"/>
                </a:cxn>
                <a:cxn ang="0">
                  <a:pos x="T8" y="T9"/>
                </a:cxn>
                <a:cxn ang="0">
                  <a:pos x="T10" y="T11"/>
                </a:cxn>
              </a:cxnLst>
              <a:rect l="0" t="0" r="r" b="b"/>
              <a:pathLst>
                <a:path w="10" h="11">
                  <a:moveTo>
                    <a:pt x="8" y="0"/>
                  </a:moveTo>
                  <a:lnTo>
                    <a:pt x="8" y="2"/>
                  </a:lnTo>
                  <a:lnTo>
                    <a:pt x="0" y="11"/>
                  </a:lnTo>
                  <a:lnTo>
                    <a:pt x="8" y="5"/>
                  </a:lnTo>
                  <a:lnTo>
                    <a:pt x="10" y="0"/>
                  </a:lnTo>
                  <a:lnTo>
                    <a:pt x="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1" name="Freeform 735"/>
            <p:cNvSpPr>
              <a:spLocks/>
            </p:cNvSpPr>
            <p:nvPr/>
          </p:nvSpPr>
          <p:spPr bwMode="auto">
            <a:xfrm>
              <a:off x="8615485" y="1596660"/>
              <a:ext cx="6098" cy="12196"/>
            </a:xfrm>
            <a:custGeom>
              <a:avLst/>
              <a:gdLst>
                <a:gd name="T0" fmla="*/ 2 w 3"/>
                <a:gd name="T1" fmla="*/ 6 h 6"/>
                <a:gd name="T2" fmla="*/ 3 w 3"/>
                <a:gd name="T3" fmla="*/ 0 h 6"/>
                <a:gd name="T4" fmla="*/ 0 w 3"/>
                <a:gd name="T5" fmla="*/ 4 h 6"/>
                <a:gd name="T6" fmla="*/ 0 w 3"/>
                <a:gd name="T7" fmla="*/ 6 h 6"/>
                <a:gd name="T8" fmla="*/ 2 w 3"/>
                <a:gd name="T9" fmla="*/ 6 h 6"/>
              </a:gdLst>
              <a:ahLst/>
              <a:cxnLst>
                <a:cxn ang="0">
                  <a:pos x="T0" y="T1"/>
                </a:cxn>
                <a:cxn ang="0">
                  <a:pos x="T2" y="T3"/>
                </a:cxn>
                <a:cxn ang="0">
                  <a:pos x="T4" y="T5"/>
                </a:cxn>
                <a:cxn ang="0">
                  <a:pos x="T6" y="T7"/>
                </a:cxn>
                <a:cxn ang="0">
                  <a:pos x="T8" y="T9"/>
                </a:cxn>
              </a:cxnLst>
              <a:rect l="0" t="0" r="r" b="b"/>
              <a:pathLst>
                <a:path w="3" h="6">
                  <a:moveTo>
                    <a:pt x="2" y="6"/>
                  </a:moveTo>
                  <a:lnTo>
                    <a:pt x="3" y="0"/>
                  </a:lnTo>
                  <a:lnTo>
                    <a:pt x="0" y="4"/>
                  </a:lnTo>
                  <a:lnTo>
                    <a:pt x="0" y="6"/>
                  </a:lnTo>
                  <a:lnTo>
                    <a:pt x="2"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2" name="Freeform 736"/>
            <p:cNvSpPr>
              <a:spLocks/>
            </p:cNvSpPr>
            <p:nvPr/>
          </p:nvSpPr>
          <p:spPr bwMode="auto">
            <a:xfrm>
              <a:off x="8611420" y="1608856"/>
              <a:ext cx="4065" cy="406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737"/>
            <p:cNvSpPr>
              <a:spLocks/>
            </p:cNvSpPr>
            <p:nvPr/>
          </p:nvSpPr>
          <p:spPr bwMode="auto">
            <a:xfrm>
              <a:off x="8611420" y="1604791"/>
              <a:ext cx="4065" cy="8130"/>
            </a:xfrm>
            <a:custGeom>
              <a:avLst/>
              <a:gdLst>
                <a:gd name="T0" fmla="*/ 2 w 2"/>
                <a:gd name="T1" fmla="*/ 0 h 4"/>
                <a:gd name="T2" fmla="*/ 0 w 2"/>
                <a:gd name="T3" fmla="*/ 2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0" y="4"/>
                  </a:lnTo>
                  <a:lnTo>
                    <a:pt x="2"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738"/>
            <p:cNvSpPr>
              <a:spLocks/>
            </p:cNvSpPr>
            <p:nvPr/>
          </p:nvSpPr>
          <p:spPr bwMode="auto">
            <a:xfrm>
              <a:off x="8607355" y="1612921"/>
              <a:ext cx="8130" cy="10163"/>
            </a:xfrm>
            <a:custGeom>
              <a:avLst/>
              <a:gdLst>
                <a:gd name="T0" fmla="*/ 4 w 4"/>
                <a:gd name="T1" fmla="*/ 0 h 5"/>
                <a:gd name="T2" fmla="*/ 2 w 4"/>
                <a:gd name="T3" fmla="*/ 0 h 5"/>
                <a:gd name="T4" fmla="*/ 0 w 4"/>
                <a:gd name="T5" fmla="*/ 5 h 5"/>
                <a:gd name="T6" fmla="*/ 2 w 4"/>
                <a:gd name="T7" fmla="*/ 4 h 5"/>
                <a:gd name="T8" fmla="*/ 4 w 4"/>
                <a:gd name="T9" fmla="*/ 0 h 5"/>
              </a:gdLst>
              <a:ahLst/>
              <a:cxnLst>
                <a:cxn ang="0">
                  <a:pos x="T0" y="T1"/>
                </a:cxn>
                <a:cxn ang="0">
                  <a:pos x="T2" y="T3"/>
                </a:cxn>
                <a:cxn ang="0">
                  <a:pos x="T4" y="T5"/>
                </a:cxn>
                <a:cxn ang="0">
                  <a:pos x="T6" y="T7"/>
                </a:cxn>
                <a:cxn ang="0">
                  <a:pos x="T8" y="T9"/>
                </a:cxn>
              </a:cxnLst>
              <a:rect l="0" t="0" r="r" b="b"/>
              <a:pathLst>
                <a:path w="4" h="5">
                  <a:moveTo>
                    <a:pt x="4" y="0"/>
                  </a:moveTo>
                  <a:lnTo>
                    <a:pt x="2" y="0"/>
                  </a:lnTo>
                  <a:lnTo>
                    <a:pt x="0" y="5"/>
                  </a:lnTo>
                  <a:lnTo>
                    <a:pt x="2" y="4"/>
                  </a:ln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739"/>
            <p:cNvSpPr>
              <a:spLocks/>
            </p:cNvSpPr>
            <p:nvPr/>
          </p:nvSpPr>
          <p:spPr bwMode="auto">
            <a:xfrm>
              <a:off x="8607355" y="1612921"/>
              <a:ext cx="406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740"/>
            <p:cNvSpPr>
              <a:spLocks/>
            </p:cNvSpPr>
            <p:nvPr/>
          </p:nvSpPr>
          <p:spPr bwMode="auto">
            <a:xfrm>
              <a:off x="8571406" y="1644108"/>
              <a:ext cx="18294" cy="20326"/>
            </a:xfrm>
            <a:custGeom>
              <a:avLst/>
              <a:gdLst>
                <a:gd name="T0" fmla="*/ 4 w 5"/>
                <a:gd name="T1" fmla="*/ 2 h 5"/>
                <a:gd name="T2" fmla="*/ 5 w 5"/>
                <a:gd name="T3" fmla="*/ 0 h 5"/>
                <a:gd name="T4" fmla="*/ 0 w 5"/>
                <a:gd name="T5" fmla="*/ 4 h 5"/>
                <a:gd name="T6" fmla="*/ 0 w 5"/>
                <a:gd name="T7" fmla="*/ 4 h 5"/>
                <a:gd name="T8" fmla="*/ 0 w 5"/>
                <a:gd name="T9" fmla="*/ 5 h 5"/>
                <a:gd name="T10" fmla="*/ 2 w 5"/>
                <a:gd name="T11" fmla="*/ 4 h 5"/>
                <a:gd name="T12" fmla="*/ 4 w 5"/>
                <a:gd name="T13" fmla="*/ 3 h 5"/>
                <a:gd name="T14" fmla="*/ 4 w 5"/>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4" y="2"/>
                  </a:moveTo>
                  <a:cubicBezTo>
                    <a:pt x="5" y="0"/>
                    <a:pt x="5" y="0"/>
                    <a:pt x="5" y="0"/>
                  </a:cubicBezTo>
                  <a:cubicBezTo>
                    <a:pt x="0" y="4"/>
                    <a:pt x="0" y="4"/>
                    <a:pt x="0" y="4"/>
                  </a:cubicBezTo>
                  <a:cubicBezTo>
                    <a:pt x="0" y="4"/>
                    <a:pt x="0" y="4"/>
                    <a:pt x="0" y="4"/>
                  </a:cubicBezTo>
                  <a:cubicBezTo>
                    <a:pt x="0" y="4"/>
                    <a:pt x="0" y="4"/>
                    <a:pt x="0" y="5"/>
                  </a:cubicBezTo>
                  <a:cubicBezTo>
                    <a:pt x="2" y="4"/>
                    <a:pt x="2" y="4"/>
                    <a:pt x="2" y="4"/>
                  </a:cubicBezTo>
                  <a:cubicBezTo>
                    <a:pt x="4" y="3"/>
                    <a:pt x="4" y="3"/>
                    <a:pt x="4" y="3"/>
                  </a:cubicBezTo>
                  <a:lnTo>
                    <a:pt x="4"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741"/>
            <p:cNvSpPr>
              <a:spLocks/>
            </p:cNvSpPr>
            <p:nvPr/>
          </p:nvSpPr>
          <p:spPr bwMode="auto">
            <a:xfrm>
              <a:off x="8577504" y="1656303"/>
              <a:ext cx="8130" cy="4065"/>
            </a:xfrm>
            <a:custGeom>
              <a:avLst/>
              <a:gdLst>
                <a:gd name="T0" fmla="*/ 0 w 4"/>
                <a:gd name="T1" fmla="*/ 2 h 2"/>
                <a:gd name="T2" fmla="*/ 4 w 4"/>
                <a:gd name="T3" fmla="*/ 0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4"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742"/>
            <p:cNvSpPr>
              <a:spLocks/>
            </p:cNvSpPr>
            <p:nvPr/>
          </p:nvSpPr>
          <p:spPr bwMode="auto">
            <a:xfrm>
              <a:off x="8585635" y="1640042"/>
              <a:ext cx="8130" cy="12196"/>
            </a:xfrm>
            <a:custGeom>
              <a:avLst/>
              <a:gdLst>
                <a:gd name="T0" fmla="*/ 2 w 4"/>
                <a:gd name="T1" fmla="*/ 4 h 6"/>
                <a:gd name="T2" fmla="*/ 4 w 4"/>
                <a:gd name="T3" fmla="*/ 0 h 6"/>
                <a:gd name="T4" fmla="*/ 2 w 4"/>
                <a:gd name="T5" fmla="*/ 2 h 6"/>
                <a:gd name="T6" fmla="*/ 0 w 4"/>
                <a:gd name="T7" fmla="*/ 6 h 6"/>
                <a:gd name="T8" fmla="*/ 2 w 4"/>
                <a:gd name="T9" fmla="*/ 4 h 6"/>
              </a:gdLst>
              <a:ahLst/>
              <a:cxnLst>
                <a:cxn ang="0">
                  <a:pos x="T0" y="T1"/>
                </a:cxn>
                <a:cxn ang="0">
                  <a:pos x="T2" y="T3"/>
                </a:cxn>
                <a:cxn ang="0">
                  <a:pos x="T4" y="T5"/>
                </a:cxn>
                <a:cxn ang="0">
                  <a:pos x="T6" y="T7"/>
                </a:cxn>
                <a:cxn ang="0">
                  <a:pos x="T8" y="T9"/>
                </a:cxn>
              </a:cxnLst>
              <a:rect l="0" t="0" r="r" b="b"/>
              <a:pathLst>
                <a:path w="4" h="6">
                  <a:moveTo>
                    <a:pt x="2" y="4"/>
                  </a:moveTo>
                  <a:lnTo>
                    <a:pt x="4" y="0"/>
                  </a:lnTo>
                  <a:lnTo>
                    <a:pt x="2" y="2"/>
                  </a:lnTo>
                  <a:lnTo>
                    <a:pt x="0" y="6"/>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9" name="Rectangle 743"/>
            <p:cNvSpPr>
              <a:spLocks noChangeArrowheads="1"/>
            </p:cNvSpPr>
            <p:nvPr/>
          </p:nvSpPr>
          <p:spPr bwMode="auto">
            <a:xfrm>
              <a:off x="8652072" y="1588530"/>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744"/>
            <p:cNvSpPr>
              <a:spLocks/>
            </p:cNvSpPr>
            <p:nvPr/>
          </p:nvSpPr>
          <p:spPr bwMode="auto">
            <a:xfrm>
              <a:off x="8629713" y="1600726"/>
              <a:ext cx="4065" cy="12196"/>
            </a:xfrm>
            <a:custGeom>
              <a:avLst/>
              <a:gdLst>
                <a:gd name="T0" fmla="*/ 0 w 2"/>
                <a:gd name="T1" fmla="*/ 6 h 6"/>
                <a:gd name="T2" fmla="*/ 0 w 2"/>
                <a:gd name="T3" fmla="*/ 4 h 6"/>
                <a:gd name="T4" fmla="*/ 2 w 2"/>
                <a:gd name="T5" fmla="*/ 0 h 6"/>
                <a:gd name="T6" fmla="*/ 0 w 2"/>
                <a:gd name="T7" fmla="*/ 2 h 6"/>
                <a:gd name="T8" fmla="*/ 0 w 2"/>
                <a:gd name="T9" fmla="*/ 6 h 6"/>
              </a:gdLst>
              <a:ahLst/>
              <a:cxnLst>
                <a:cxn ang="0">
                  <a:pos x="T0" y="T1"/>
                </a:cxn>
                <a:cxn ang="0">
                  <a:pos x="T2" y="T3"/>
                </a:cxn>
                <a:cxn ang="0">
                  <a:pos x="T4" y="T5"/>
                </a:cxn>
                <a:cxn ang="0">
                  <a:pos x="T6" y="T7"/>
                </a:cxn>
                <a:cxn ang="0">
                  <a:pos x="T8" y="T9"/>
                </a:cxn>
              </a:cxnLst>
              <a:rect l="0" t="0" r="r" b="b"/>
              <a:pathLst>
                <a:path w="2" h="6">
                  <a:moveTo>
                    <a:pt x="0" y="6"/>
                  </a:moveTo>
                  <a:lnTo>
                    <a:pt x="0" y="4"/>
                  </a:lnTo>
                  <a:lnTo>
                    <a:pt x="2" y="0"/>
                  </a:lnTo>
                  <a:lnTo>
                    <a:pt x="0" y="2"/>
                  </a:lnTo>
                  <a:lnTo>
                    <a:pt x="0" y="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745"/>
            <p:cNvSpPr>
              <a:spLocks/>
            </p:cNvSpPr>
            <p:nvPr/>
          </p:nvSpPr>
          <p:spPr bwMode="auto">
            <a:xfrm>
              <a:off x="8641909" y="1592595"/>
              <a:ext cx="8130" cy="12196"/>
            </a:xfrm>
            <a:custGeom>
              <a:avLst/>
              <a:gdLst>
                <a:gd name="T0" fmla="*/ 2 w 4"/>
                <a:gd name="T1" fmla="*/ 4 h 6"/>
                <a:gd name="T2" fmla="*/ 4 w 4"/>
                <a:gd name="T3" fmla="*/ 0 h 6"/>
                <a:gd name="T4" fmla="*/ 0 w 4"/>
                <a:gd name="T5" fmla="*/ 2 h 6"/>
                <a:gd name="T6" fmla="*/ 0 w 4"/>
                <a:gd name="T7" fmla="*/ 6 h 6"/>
                <a:gd name="T8" fmla="*/ 2 w 4"/>
                <a:gd name="T9" fmla="*/ 4 h 6"/>
              </a:gdLst>
              <a:ahLst/>
              <a:cxnLst>
                <a:cxn ang="0">
                  <a:pos x="T0" y="T1"/>
                </a:cxn>
                <a:cxn ang="0">
                  <a:pos x="T2" y="T3"/>
                </a:cxn>
                <a:cxn ang="0">
                  <a:pos x="T4" y="T5"/>
                </a:cxn>
                <a:cxn ang="0">
                  <a:pos x="T6" y="T7"/>
                </a:cxn>
                <a:cxn ang="0">
                  <a:pos x="T8" y="T9"/>
                </a:cxn>
              </a:cxnLst>
              <a:rect l="0" t="0" r="r" b="b"/>
              <a:pathLst>
                <a:path w="4" h="6">
                  <a:moveTo>
                    <a:pt x="2" y="4"/>
                  </a:moveTo>
                  <a:lnTo>
                    <a:pt x="4" y="0"/>
                  </a:lnTo>
                  <a:lnTo>
                    <a:pt x="0" y="2"/>
                  </a:lnTo>
                  <a:lnTo>
                    <a:pt x="0" y="6"/>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2" name="Rectangle 746"/>
            <p:cNvSpPr>
              <a:spLocks noChangeArrowheads="1"/>
            </p:cNvSpPr>
            <p:nvPr/>
          </p:nvSpPr>
          <p:spPr bwMode="auto">
            <a:xfrm>
              <a:off x="8621583" y="166170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747"/>
            <p:cNvSpPr>
              <a:spLocks/>
            </p:cNvSpPr>
            <p:nvPr/>
          </p:nvSpPr>
          <p:spPr bwMode="auto">
            <a:xfrm>
              <a:off x="8615485" y="1608856"/>
              <a:ext cx="4065" cy="406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748"/>
            <p:cNvSpPr>
              <a:spLocks/>
            </p:cNvSpPr>
            <p:nvPr/>
          </p:nvSpPr>
          <p:spPr bwMode="auto">
            <a:xfrm>
              <a:off x="8581570" y="1656303"/>
              <a:ext cx="4065" cy="4065"/>
            </a:xfrm>
            <a:custGeom>
              <a:avLst/>
              <a:gdLst>
                <a:gd name="T0" fmla="*/ 2 w 2"/>
                <a:gd name="T1" fmla="*/ 0 h 2"/>
                <a:gd name="T2" fmla="*/ 2 w 2"/>
                <a:gd name="T3" fmla="*/ 0 h 2"/>
                <a:gd name="T4" fmla="*/ 0 w 2"/>
                <a:gd name="T5" fmla="*/ 2 h 2"/>
                <a:gd name="T6" fmla="*/ 2 w 2"/>
                <a:gd name="T7" fmla="*/ 2 h 2"/>
                <a:gd name="T8" fmla="*/ 2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2"/>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749"/>
            <p:cNvSpPr>
              <a:spLocks/>
            </p:cNvSpPr>
            <p:nvPr/>
          </p:nvSpPr>
          <p:spPr bwMode="auto">
            <a:xfrm>
              <a:off x="8645974" y="1592595"/>
              <a:ext cx="6098" cy="8130"/>
            </a:xfrm>
            <a:custGeom>
              <a:avLst/>
              <a:gdLst>
                <a:gd name="T0" fmla="*/ 0 w 3"/>
                <a:gd name="T1" fmla="*/ 4 h 4"/>
                <a:gd name="T2" fmla="*/ 3 w 3"/>
                <a:gd name="T3" fmla="*/ 0 h 4"/>
                <a:gd name="T4" fmla="*/ 2 w 3"/>
                <a:gd name="T5" fmla="*/ 0 h 4"/>
                <a:gd name="T6" fmla="*/ 0 w 3"/>
                <a:gd name="T7" fmla="*/ 4 h 4"/>
                <a:gd name="T8" fmla="*/ 0 w 3"/>
                <a:gd name="T9" fmla="*/ 4 h 4"/>
              </a:gdLst>
              <a:ahLst/>
              <a:cxnLst>
                <a:cxn ang="0">
                  <a:pos x="T0" y="T1"/>
                </a:cxn>
                <a:cxn ang="0">
                  <a:pos x="T2" y="T3"/>
                </a:cxn>
                <a:cxn ang="0">
                  <a:pos x="T4" y="T5"/>
                </a:cxn>
                <a:cxn ang="0">
                  <a:pos x="T6" y="T7"/>
                </a:cxn>
                <a:cxn ang="0">
                  <a:pos x="T8" y="T9"/>
                </a:cxn>
              </a:cxnLst>
              <a:rect l="0" t="0" r="r" b="b"/>
              <a:pathLst>
                <a:path w="3" h="4">
                  <a:moveTo>
                    <a:pt x="0" y="4"/>
                  </a:moveTo>
                  <a:lnTo>
                    <a:pt x="3" y="0"/>
                  </a:lnTo>
                  <a:lnTo>
                    <a:pt x="2" y="0"/>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750"/>
            <p:cNvSpPr>
              <a:spLocks/>
            </p:cNvSpPr>
            <p:nvPr/>
          </p:nvSpPr>
          <p:spPr bwMode="auto">
            <a:xfrm>
              <a:off x="8645974" y="1592595"/>
              <a:ext cx="6098" cy="8130"/>
            </a:xfrm>
            <a:custGeom>
              <a:avLst/>
              <a:gdLst>
                <a:gd name="T0" fmla="*/ 3 w 3"/>
                <a:gd name="T1" fmla="*/ 2 h 4"/>
                <a:gd name="T2" fmla="*/ 3 w 3"/>
                <a:gd name="T3" fmla="*/ 0 h 4"/>
                <a:gd name="T4" fmla="*/ 3 w 3"/>
                <a:gd name="T5" fmla="*/ 0 h 4"/>
                <a:gd name="T6" fmla="*/ 0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lnTo>
                    <a:pt x="3" y="0"/>
                  </a:lnTo>
                  <a:lnTo>
                    <a:pt x="3" y="0"/>
                  </a:lnTo>
                  <a:lnTo>
                    <a:pt x="0" y="4"/>
                  </a:lnTo>
                  <a:lnTo>
                    <a:pt x="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751"/>
            <p:cNvSpPr>
              <a:spLocks/>
            </p:cNvSpPr>
            <p:nvPr/>
          </p:nvSpPr>
          <p:spPr bwMode="auto">
            <a:xfrm>
              <a:off x="8619550" y="1600726"/>
              <a:ext cx="6098" cy="8130"/>
            </a:xfrm>
            <a:custGeom>
              <a:avLst/>
              <a:gdLst>
                <a:gd name="T0" fmla="*/ 3 w 3"/>
                <a:gd name="T1" fmla="*/ 2 h 4"/>
                <a:gd name="T2" fmla="*/ 3 w 3"/>
                <a:gd name="T3" fmla="*/ 0 h 4"/>
                <a:gd name="T4" fmla="*/ 1 w 3"/>
                <a:gd name="T5" fmla="*/ 4 h 4"/>
                <a:gd name="T6" fmla="*/ 0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lnTo>
                    <a:pt x="3" y="0"/>
                  </a:lnTo>
                  <a:lnTo>
                    <a:pt x="1" y="4"/>
                  </a:lnTo>
                  <a:lnTo>
                    <a:pt x="0" y="4"/>
                  </a:lnTo>
                  <a:lnTo>
                    <a:pt x="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752"/>
            <p:cNvSpPr>
              <a:spLocks/>
            </p:cNvSpPr>
            <p:nvPr/>
          </p:nvSpPr>
          <p:spPr bwMode="auto">
            <a:xfrm>
              <a:off x="8619550" y="1608856"/>
              <a:ext cx="2033" cy="0"/>
            </a:xfrm>
            <a:custGeom>
              <a:avLst/>
              <a:gdLst>
                <a:gd name="T0" fmla="*/ 0 w 1"/>
                <a:gd name="T1" fmla="*/ 1 w 1"/>
                <a:gd name="T2" fmla="*/ 0 w 1"/>
                <a:gd name="T3" fmla="*/ 0 w 1"/>
                <a:gd name="T4" fmla="*/ 0 w 1"/>
              </a:gdLst>
              <a:ahLst/>
              <a:cxnLst>
                <a:cxn ang="0">
                  <a:pos x="T0" y="0"/>
                </a:cxn>
                <a:cxn ang="0">
                  <a:pos x="T1" y="0"/>
                </a:cxn>
                <a:cxn ang="0">
                  <a:pos x="T2" y="0"/>
                </a:cxn>
                <a:cxn ang="0">
                  <a:pos x="T3" y="0"/>
                </a:cxn>
                <a:cxn ang="0">
                  <a:pos x="T4" y="0"/>
                </a:cxn>
              </a:cxnLst>
              <a:rect l="0" t="0" r="r" b="b"/>
              <a:pathLst>
                <a:path w="1">
                  <a:moveTo>
                    <a:pt x="0" y="0"/>
                  </a:moveTo>
                  <a:lnTo>
                    <a:pt x="1" y="0"/>
                  </a:lnTo>
                  <a:lnTo>
                    <a:pt x="0"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753"/>
            <p:cNvSpPr>
              <a:spLocks/>
            </p:cNvSpPr>
            <p:nvPr/>
          </p:nvSpPr>
          <p:spPr bwMode="auto">
            <a:xfrm>
              <a:off x="8625648" y="1600726"/>
              <a:ext cx="8130" cy="4065"/>
            </a:xfrm>
            <a:custGeom>
              <a:avLst/>
              <a:gdLst>
                <a:gd name="T0" fmla="*/ 2 w 4"/>
                <a:gd name="T1" fmla="*/ 2 h 2"/>
                <a:gd name="T2" fmla="*/ 4 w 4"/>
                <a:gd name="T3" fmla="*/ 0 h 2"/>
                <a:gd name="T4" fmla="*/ 0 w 4"/>
                <a:gd name="T5" fmla="*/ 0 h 2"/>
                <a:gd name="T6" fmla="*/ 0 w 4"/>
                <a:gd name="T7" fmla="*/ 2 h 2"/>
                <a:gd name="T8" fmla="*/ 2 w 4"/>
                <a:gd name="T9" fmla="*/ 2 h 2"/>
              </a:gdLst>
              <a:ahLst/>
              <a:cxnLst>
                <a:cxn ang="0">
                  <a:pos x="T0" y="T1"/>
                </a:cxn>
                <a:cxn ang="0">
                  <a:pos x="T2" y="T3"/>
                </a:cxn>
                <a:cxn ang="0">
                  <a:pos x="T4" y="T5"/>
                </a:cxn>
                <a:cxn ang="0">
                  <a:pos x="T6" y="T7"/>
                </a:cxn>
                <a:cxn ang="0">
                  <a:pos x="T8" y="T9"/>
                </a:cxn>
              </a:cxnLst>
              <a:rect l="0" t="0" r="r" b="b"/>
              <a:pathLst>
                <a:path w="4" h="2">
                  <a:moveTo>
                    <a:pt x="2" y="2"/>
                  </a:moveTo>
                  <a:lnTo>
                    <a:pt x="4" y="0"/>
                  </a:lnTo>
                  <a:lnTo>
                    <a:pt x="0"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754"/>
            <p:cNvSpPr>
              <a:spLocks/>
            </p:cNvSpPr>
            <p:nvPr/>
          </p:nvSpPr>
          <p:spPr bwMode="auto">
            <a:xfrm>
              <a:off x="8629713" y="1600726"/>
              <a:ext cx="4065" cy="4065"/>
            </a:xfrm>
            <a:custGeom>
              <a:avLst/>
              <a:gdLst>
                <a:gd name="T0" fmla="*/ 2 w 2"/>
                <a:gd name="T1" fmla="*/ 0 h 2"/>
                <a:gd name="T2" fmla="*/ 2 w 2"/>
                <a:gd name="T3" fmla="*/ 0 h 2"/>
                <a:gd name="T4" fmla="*/ 2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2" y="0"/>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755"/>
            <p:cNvSpPr>
              <a:spLocks/>
            </p:cNvSpPr>
            <p:nvPr/>
          </p:nvSpPr>
          <p:spPr bwMode="auto">
            <a:xfrm>
              <a:off x="8589700" y="1625814"/>
              <a:ext cx="12196" cy="18294"/>
            </a:xfrm>
            <a:custGeom>
              <a:avLst/>
              <a:gdLst>
                <a:gd name="T0" fmla="*/ 6 w 6"/>
                <a:gd name="T1" fmla="*/ 3 h 9"/>
                <a:gd name="T2" fmla="*/ 6 w 6"/>
                <a:gd name="T3" fmla="*/ 0 h 9"/>
                <a:gd name="T4" fmla="*/ 4 w 6"/>
                <a:gd name="T5" fmla="*/ 1 h 9"/>
                <a:gd name="T6" fmla="*/ 0 w 6"/>
                <a:gd name="T7" fmla="*/ 9 h 9"/>
                <a:gd name="T8" fmla="*/ 2 w 6"/>
                <a:gd name="T9" fmla="*/ 7 h 9"/>
                <a:gd name="T10" fmla="*/ 6 w 6"/>
                <a:gd name="T11" fmla="*/ 3 h 9"/>
              </a:gdLst>
              <a:ahLst/>
              <a:cxnLst>
                <a:cxn ang="0">
                  <a:pos x="T0" y="T1"/>
                </a:cxn>
                <a:cxn ang="0">
                  <a:pos x="T2" y="T3"/>
                </a:cxn>
                <a:cxn ang="0">
                  <a:pos x="T4" y="T5"/>
                </a:cxn>
                <a:cxn ang="0">
                  <a:pos x="T6" y="T7"/>
                </a:cxn>
                <a:cxn ang="0">
                  <a:pos x="T8" y="T9"/>
                </a:cxn>
                <a:cxn ang="0">
                  <a:pos x="T10" y="T11"/>
                </a:cxn>
              </a:cxnLst>
              <a:rect l="0" t="0" r="r" b="b"/>
              <a:pathLst>
                <a:path w="6" h="9">
                  <a:moveTo>
                    <a:pt x="6" y="3"/>
                  </a:moveTo>
                  <a:lnTo>
                    <a:pt x="6" y="0"/>
                  </a:lnTo>
                  <a:lnTo>
                    <a:pt x="4" y="1"/>
                  </a:lnTo>
                  <a:lnTo>
                    <a:pt x="0" y="9"/>
                  </a:lnTo>
                  <a:lnTo>
                    <a:pt x="2" y="7"/>
                  </a:lnTo>
                  <a:lnTo>
                    <a:pt x="6"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2" name="Rectangle 756"/>
            <p:cNvSpPr>
              <a:spLocks noChangeArrowheads="1"/>
            </p:cNvSpPr>
            <p:nvPr/>
          </p:nvSpPr>
          <p:spPr bwMode="auto">
            <a:xfrm>
              <a:off x="8605961" y="168679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757"/>
            <p:cNvSpPr>
              <a:spLocks/>
            </p:cNvSpPr>
            <p:nvPr/>
          </p:nvSpPr>
          <p:spPr bwMode="auto">
            <a:xfrm>
              <a:off x="8615485" y="1655606"/>
              <a:ext cx="26424" cy="26424"/>
            </a:xfrm>
            <a:custGeom>
              <a:avLst/>
              <a:gdLst>
                <a:gd name="T0" fmla="*/ 11 w 13"/>
                <a:gd name="T1" fmla="*/ 2 h 13"/>
                <a:gd name="T2" fmla="*/ 13 w 13"/>
                <a:gd name="T3" fmla="*/ 0 h 13"/>
                <a:gd name="T4" fmla="*/ 3 w 13"/>
                <a:gd name="T5" fmla="*/ 9 h 13"/>
                <a:gd name="T6" fmla="*/ 0 w 13"/>
                <a:gd name="T7" fmla="*/ 13 h 13"/>
                <a:gd name="T8" fmla="*/ 0 w 13"/>
                <a:gd name="T9" fmla="*/ 13 h 13"/>
                <a:gd name="T10" fmla="*/ 11 w 13"/>
                <a:gd name="T11" fmla="*/ 2 h 13"/>
                <a:gd name="T12" fmla="*/ 11 w 13"/>
                <a:gd name="T13" fmla="*/ 2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1" y="2"/>
                  </a:moveTo>
                  <a:lnTo>
                    <a:pt x="13" y="0"/>
                  </a:lnTo>
                  <a:lnTo>
                    <a:pt x="3" y="9"/>
                  </a:lnTo>
                  <a:lnTo>
                    <a:pt x="0" y="13"/>
                  </a:lnTo>
                  <a:lnTo>
                    <a:pt x="0" y="13"/>
                  </a:lnTo>
                  <a:lnTo>
                    <a:pt x="11" y="2"/>
                  </a:lnTo>
                  <a:lnTo>
                    <a:pt x="11"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758"/>
            <p:cNvSpPr>
              <a:spLocks/>
            </p:cNvSpPr>
            <p:nvPr/>
          </p:nvSpPr>
          <p:spPr bwMode="auto">
            <a:xfrm>
              <a:off x="8601896" y="1686793"/>
              <a:ext cx="4065" cy="8130"/>
            </a:xfrm>
            <a:custGeom>
              <a:avLst/>
              <a:gdLst>
                <a:gd name="T0" fmla="*/ 0 w 2"/>
                <a:gd name="T1" fmla="*/ 2 h 4"/>
                <a:gd name="T2" fmla="*/ 0 w 2"/>
                <a:gd name="T3" fmla="*/ 4 h 4"/>
                <a:gd name="T4" fmla="*/ 2 w 2"/>
                <a:gd name="T5" fmla="*/ 0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2" y="0"/>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759"/>
            <p:cNvSpPr>
              <a:spLocks/>
            </p:cNvSpPr>
            <p:nvPr/>
          </p:nvSpPr>
          <p:spPr bwMode="auto">
            <a:xfrm>
              <a:off x="8680238" y="1595964"/>
              <a:ext cx="30489" cy="26424"/>
            </a:xfrm>
            <a:custGeom>
              <a:avLst/>
              <a:gdLst>
                <a:gd name="T0" fmla="*/ 0 w 15"/>
                <a:gd name="T1" fmla="*/ 13 h 13"/>
                <a:gd name="T2" fmla="*/ 4 w 15"/>
                <a:gd name="T3" fmla="*/ 11 h 13"/>
                <a:gd name="T4" fmla="*/ 13 w 15"/>
                <a:gd name="T5" fmla="*/ 2 h 13"/>
                <a:gd name="T6" fmla="*/ 15 w 15"/>
                <a:gd name="T7" fmla="*/ 0 h 13"/>
                <a:gd name="T8" fmla="*/ 2 w 15"/>
                <a:gd name="T9" fmla="*/ 11 h 13"/>
                <a:gd name="T10" fmla="*/ 0 w 15"/>
                <a:gd name="T11" fmla="*/ 11 h 13"/>
                <a:gd name="T12" fmla="*/ 0 w 15"/>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5" h="13">
                  <a:moveTo>
                    <a:pt x="0" y="13"/>
                  </a:moveTo>
                  <a:lnTo>
                    <a:pt x="4" y="11"/>
                  </a:lnTo>
                  <a:lnTo>
                    <a:pt x="13" y="2"/>
                  </a:lnTo>
                  <a:lnTo>
                    <a:pt x="15" y="0"/>
                  </a:lnTo>
                  <a:lnTo>
                    <a:pt x="2" y="11"/>
                  </a:lnTo>
                  <a:lnTo>
                    <a:pt x="0" y="11"/>
                  </a:lnTo>
                  <a:lnTo>
                    <a:pt x="0"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760"/>
            <p:cNvSpPr>
              <a:spLocks/>
            </p:cNvSpPr>
            <p:nvPr/>
          </p:nvSpPr>
          <p:spPr bwMode="auto">
            <a:xfrm>
              <a:off x="8597831" y="1682727"/>
              <a:ext cx="8130" cy="12196"/>
            </a:xfrm>
            <a:custGeom>
              <a:avLst/>
              <a:gdLst>
                <a:gd name="T0" fmla="*/ 2 w 2"/>
                <a:gd name="T1" fmla="*/ 0 h 3"/>
                <a:gd name="T2" fmla="*/ 0 w 2"/>
                <a:gd name="T3" fmla="*/ 2 h 3"/>
                <a:gd name="T4" fmla="*/ 1 w 2"/>
                <a:gd name="T5" fmla="*/ 3 h 3"/>
                <a:gd name="T6" fmla="*/ 1 w 2"/>
                <a:gd name="T7" fmla="*/ 2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cubicBezTo>
                    <a:pt x="0" y="2"/>
                    <a:pt x="0" y="2"/>
                    <a:pt x="0" y="2"/>
                  </a:cubicBezTo>
                  <a:cubicBezTo>
                    <a:pt x="0" y="2"/>
                    <a:pt x="1" y="2"/>
                    <a:pt x="1" y="3"/>
                  </a:cubicBezTo>
                  <a:cubicBezTo>
                    <a:pt x="1" y="2"/>
                    <a:pt x="1" y="2"/>
                    <a:pt x="1" y="2"/>
                  </a:cubicBez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761"/>
            <p:cNvSpPr>
              <a:spLocks/>
            </p:cNvSpPr>
            <p:nvPr/>
          </p:nvSpPr>
          <p:spPr bwMode="auto">
            <a:xfrm>
              <a:off x="8601896" y="1690858"/>
              <a:ext cx="0" cy="4065"/>
            </a:xfrm>
            <a:custGeom>
              <a:avLst/>
              <a:gdLst>
                <a:gd name="T0" fmla="*/ 1 h 1"/>
                <a:gd name="T1" fmla="*/ 1 h 1"/>
                <a:gd name="T2" fmla="*/ 1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1"/>
                    <a:pt x="0" y="1"/>
                  </a:cubicBezTo>
                  <a:cubicBezTo>
                    <a:pt x="0" y="0"/>
                    <a:pt x="0" y="0"/>
                    <a:pt x="0"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762"/>
            <p:cNvSpPr>
              <a:spLocks/>
            </p:cNvSpPr>
            <p:nvPr/>
          </p:nvSpPr>
          <p:spPr bwMode="auto">
            <a:xfrm>
              <a:off x="8680238" y="1604094"/>
              <a:ext cx="4065" cy="8130"/>
            </a:xfrm>
            <a:custGeom>
              <a:avLst/>
              <a:gdLst>
                <a:gd name="T0" fmla="*/ 0 w 2"/>
                <a:gd name="T1" fmla="*/ 2 h 4"/>
                <a:gd name="T2" fmla="*/ 0 w 2"/>
                <a:gd name="T3" fmla="*/ 4 h 4"/>
                <a:gd name="T4" fmla="*/ 2 w 2"/>
                <a:gd name="T5" fmla="*/ 0 h 4"/>
                <a:gd name="T6" fmla="*/ 0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9" name="Rectangle 763"/>
            <p:cNvSpPr>
              <a:spLocks noChangeArrowheads="1"/>
            </p:cNvSpPr>
            <p:nvPr/>
          </p:nvSpPr>
          <p:spPr bwMode="auto">
            <a:xfrm>
              <a:off x="8585635" y="1656303"/>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0" name="Rectangle 764"/>
            <p:cNvSpPr>
              <a:spLocks noChangeArrowheads="1"/>
            </p:cNvSpPr>
            <p:nvPr/>
          </p:nvSpPr>
          <p:spPr bwMode="auto">
            <a:xfrm>
              <a:off x="8680238" y="1604094"/>
              <a:ext cx="4065"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765"/>
            <p:cNvSpPr>
              <a:spLocks/>
            </p:cNvSpPr>
            <p:nvPr/>
          </p:nvSpPr>
          <p:spPr bwMode="auto">
            <a:xfrm>
              <a:off x="8680238" y="1600029"/>
              <a:ext cx="8130" cy="16261"/>
            </a:xfrm>
            <a:custGeom>
              <a:avLst/>
              <a:gdLst>
                <a:gd name="T0" fmla="*/ 0 w 4"/>
                <a:gd name="T1" fmla="*/ 8 h 8"/>
                <a:gd name="T2" fmla="*/ 2 w 4"/>
                <a:gd name="T3" fmla="*/ 6 h 8"/>
                <a:gd name="T4" fmla="*/ 4 w 4"/>
                <a:gd name="T5" fmla="*/ 0 h 8"/>
                <a:gd name="T6" fmla="*/ 2 w 4"/>
                <a:gd name="T7" fmla="*/ 2 h 8"/>
                <a:gd name="T8" fmla="*/ 0 w 4"/>
                <a:gd name="T9" fmla="*/ 6 h 8"/>
                <a:gd name="T10" fmla="*/ 0 w 4"/>
                <a:gd name="T11" fmla="*/ 8 h 8"/>
              </a:gdLst>
              <a:ahLst/>
              <a:cxnLst>
                <a:cxn ang="0">
                  <a:pos x="T0" y="T1"/>
                </a:cxn>
                <a:cxn ang="0">
                  <a:pos x="T2" y="T3"/>
                </a:cxn>
                <a:cxn ang="0">
                  <a:pos x="T4" y="T5"/>
                </a:cxn>
                <a:cxn ang="0">
                  <a:pos x="T6" y="T7"/>
                </a:cxn>
                <a:cxn ang="0">
                  <a:pos x="T8" y="T9"/>
                </a:cxn>
                <a:cxn ang="0">
                  <a:pos x="T10" y="T11"/>
                </a:cxn>
              </a:cxnLst>
              <a:rect l="0" t="0" r="r" b="b"/>
              <a:pathLst>
                <a:path w="4" h="8">
                  <a:moveTo>
                    <a:pt x="0" y="8"/>
                  </a:moveTo>
                  <a:lnTo>
                    <a:pt x="2" y="6"/>
                  </a:lnTo>
                  <a:lnTo>
                    <a:pt x="4" y="0"/>
                  </a:lnTo>
                  <a:lnTo>
                    <a:pt x="2" y="2"/>
                  </a:lnTo>
                  <a:lnTo>
                    <a:pt x="0" y="6"/>
                  </a:lnTo>
                  <a:lnTo>
                    <a:pt x="0"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766"/>
            <p:cNvSpPr>
              <a:spLocks/>
            </p:cNvSpPr>
            <p:nvPr/>
          </p:nvSpPr>
          <p:spPr bwMode="auto">
            <a:xfrm>
              <a:off x="8680238" y="1612225"/>
              <a:ext cx="4065" cy="4065"/>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767"/>
            <p:cNvSpPr>
              <a:spLocks/>
            </p:cNvSpPr>
            <p:nvPr/>
          </p:nvSpPr>
          <p:spPr bwMode="auto">
            <a:xfrm>
              <a:off x="8589700" y="1670532"/>
              <a:ext cx="8130" cy="8130"/>
            </a:xfrm>
            <a:custGeom>
              <a:avLst/>
              <a:gdLst>
                <a:gd name="T0" fmla="*/ 1 w 2"/>
                <a:gd name="T1" fmla="*/ 2 h 2"/>
                <a:gd name="T2" fmla="*/ 2 w 2"/>
                <a:gd name="T3" fmla="*/ 0 h 2"/>
                <a:gd name="T4" fmla="*/ 0 w 2"/>
                <a:gd name="T5" fmla="*/ 1 h 2"/>
                <a:gd name="T6" fmla="*/ 0 w 2"/>
                <a:gd name="T7" fmla="*/ 2 h 2"/>
                <a:gd name="T8" fmla="*/ 0 w 2"/>
                <a:gd name="T9" fmla="*/ 2 h 2"/>
                <a:gd name="T10" fmla="*/ 0 w 2"/>
                <a:gd name="T11" fmla="*/ 2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2" y="0"/>
                    <a:pt x="2" y="0"/>
                    <a:pt x="2" y="0"/>
                  </a:cubicBezTo>
                  <a:cubicBezTo>
                    <a:pt x="0" y="1"/>
                    <a:pt x="0" y="1"/>
                    <a:pt x="0" y="1"/>
                  </a:cubicBezTo>
                  <a:cubicBezTo>
                    <a:pt x="0" y="2"/>
                    <a:pt x="0" y="2"/>
                    <a:pt x="0" y="2"/>
                  </a:cubicBezTo>
                  <a:cubicBezTo>
                    <a:pt x="0" y="2"/>
                    <a:pt x="0" y="2"/>
                    <a:pt x="0" y="2"/>
                  </a:cubicBezTo>
                  <a:cubicBezTo>
                    <a:pt x="0" y="2"/>
                    <a:pt x="0" y="2"/>
                    <a:pt x="0" y="2"/>
                  </a:cubicBezTo>
                  <a:cubicBezTo>
                    <a:pt x="1" y="2"/>
                    <a:pt x="1" y="2"/>
                    <a:pt x="1"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768"/>
            <p:cNvSpPr>
              <a:spLocks/>
            </p:cNvSpPr>
            <p:nvPr/>
          </p:nvSpPr>
          <p:spPr bwMode="auto">
            <a:xfrm>
              <a:off x="8597831" y="1666466"/>
              <a:ext cx="14228" cy="24391"/>
            </a:xfrm>
            <a:custGeom>
              <a:avLst/>
              <a:gdLst>
                <a:gd name="T0" fmla="*/ 4 w 4"/>
                <a:gd name="T1" fmla="*/ 0 h 6"/>
                <a:gd name="T2" fmla="*/ 4 w 4"/>
                <a:gd name="T3" fmla="*/ 0 h 6"/>
                <a:gd name="T4" fmla="*/ 0 w 4"/>
                <a:gd name="T5" fmla="*/ 5 h 6"/>
                <a:gd name="T6" fmla="*/ 0 w 4"/>
                <a:gd name="T7" fmla="*/ 6 h 6"/>
                <a:gd name="T8" fmla="*/ 2 w 4"/>
                <a:gd name="T9" fmla="*/ 4 h 6"/>
                <a:gd name="T10" fmla="*/ 4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4" y="0"/>
                  </a:moveTo>
                  <a:cubicBezTo>
                    <a:pt x="4" y="0"/>
                    <a:pt x="4" y="0"/>
                    <a:pt x="4" y="0"/>
                  </a:cubicBezTo>
                  <a:cubicBezTo>
                    <a:pt x="0" y="5"/>
                    <a:pt x="0" y="5"/>
                    <a:pt x="0" y="5"/>
                  </a:cubicBezTo>
                  <a:cubicBezTo>
                    <a:pt x="0" y="5"/>
                    <a:pt x="0" y="6"/>
                    <a:pt x="0" y="6"/>
                  </a:cubicBezTo>
                  <a:cubicBezTo>
                    <a:pt x="2" y="4"/>
                    <a:pt x="2" y="4"/>
                    <a:pt x="2" y="4"/>
                  </a:cubicBezTo>
                  <a:lnTo>
                    <a:pt x="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769"/>
            <p:cNvSpPr>
              <a:spLocks/>
            </p:cNvSpPr>
            <p:nvPr/>
          </p:nvSpPr>
          <p:spPr bwMode="auto">
            <a:xfrm>
              <a:off x="8577504" y="1664434"/>
              <a:ext cx="4065" cy="2033"/>
            </a:xfrm>
            <a:custGeom>
              <a:avLst/>
              <a:gdLst>
                <a:gd name="T0" fmla="*/ 2 w 2"/>
                <a:gd name="T1" fmla="*/ 1 h 1"/>
                <a:gd name="T2" fmla="*/ 2 w 2"/>
                <a:gd name="T3" fmla="*/ 0 h 1"/>
                <a:gd name="T4" fmla="*/ 2 w 2"/>
                <a:gd name="T5" fmla="*/ 1 h 1"/>
                <a:gd name="T6" fmla="*/ 0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2" y="0"/>
                  </a:lnTo>
                  <a:lnTo>
                    <a:pt x="2" y="1"/>
                  </a:lnTo>
                  <a:lnTo>
                    <a:pt x="0" y="1"/>
                  </a:ln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770"/>
            <p:cNvSpPr>
              <a:spLocks/>
            </p:cNvSpPr>
            <p:nvPr/>
          </p:nvSpPr>
          <p:spPr bwMode="auto">
            <a:xfrm>
              <a:off x="8589700" y="1678662"/>
              <a:ext cx="4065" cy="4065"/>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0"/>
                    <a:pt x="1" y="0"/>
                    <a:pt x="1"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771"/>
            <p:cNvSpPr>
              <a:spLocks/>
            </p:cNvSpPr>
            <p:nvPr/>
          </p:nvSpPr>
          <p:spPr bwMode="auto">
            <a:xfrm>
              <a:off x="8581570" y="1660368"/>
              <a:ext cx="4065" cy="6098"/>
            </a:xfrm>
            <a:custGeom>
              <a:avLst/>
              <a:gdLst>
                <a:gd name="T0" fmla="*/ 2 w 2"/>
                <a:gd name="T1" fmla="*/ 0 h 3"/>
                <a:gd name="T2" fmla="*/ 2 w 2"/>
                <a:gd name="T3" fmla="*/ 0 h 3"/>
                <a:gd name="T4" fmla="*/ 0 w 2"/>
                <a:gd name="T5" fmla="*/ 3 h 3"/>
                <a:gd name="T6" fmla="*/ 0 w 2"/>
                <a:gd name="T7" fmla="*/ 2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0"/>
                  </a:lnTo>
                  <a:lnTo>
                    <a:pt x="0" y="3"/>
                  </a:lnTo>
                  <a:lnTo>
                    <a:pt x="0" y="2"/>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772"/>
            <p:cNvSpPr>
              <a:spLocks/>
            </p:cNvSpPr>
            <p:nvPr/>
          </p:nvSpPr>
          <p:spPr bwMode="auto">
            <a:xfrm>
              <a:off x="8577504" y="1666466"/>
              <a:ext cx="4065" cy="4065"/>
            </a:xfrm>
            <a:custGeom>
              <a:avLst/>
              <a:gdLst>
                <a:gd name="T0" fmla="*/ 0 w 1"/>
                <a:gd name="T1" fmla="*/ 0 h 1"/>
                <a:gd name="T2" fmla="*/ 1 w 1"/>
                <a:gd name="T3" fmla="*/ 0 h 1"/>
                <a:gd name="T4" fmla="*/ 0 w 1"/>
                <a:gd name="T5" fmla="*/ 0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0"/>
                  </a:cubicBezTo>
                  <a:cubicBezTo>
                    <a:pt x="0" y="0"/>
                    <a:pt x="0" y="0"/>
                    <a:pt x="0" y="0"/>
                  </a:cubicBezTo>
                  <a:cubicBezTo>
                    <a:pt x="0" y="0"/>
                    <a:pt x="0" y="0"/>
                    <a:pt x="0" y="1"/>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773"/>
            <p:cNvSpPr>
              <a:spLocks/>
            </p:cNvSpPr>
            <p:nvPr/>
          </p:nvSpPr>
          <p:spPr bwMode="auto">
            <a:xfrm>
              <a:off x="8593765" y="1678662"/>
              <a:ext cx="4065" cy="8130"/>
            </a:xfrm>
            <a:custGeom>
              <a:avLst/>
              <a:gdLst>
                <a:gd name="T0" fmla="*/ 0 w 1"/>
                <a:gd name="T1" fmla="*/ 1 h 2"/>
                <a:gd name="T2" fmla="*/ 0 w 1"/>
                <a:gd name="T3" fmla="*/ 2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1"/>
                    <a:pt x="0" y="2"/>
                    <a:pt x="0" y="2"/>
                  </a:cubicBezTo>
                  <a:cubicBezTo>
                    <a:pt x="1" y="0"/>
                    <a:pt x="1" y="0"/>
                    <a:pt x="1" y="0"/>
                  </a:cubicBez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774"/>
            <p:cNvSpPr>
              <a:spLocks/>
            </p:cNvSpPr>
            <p:nvPr/>
          </p:nvSpPr>
          <p:spPr bwMode="auto">
            <a:xfrm>
              <a:off x="8593765" y="1666466"/>
              <a:ext cx="18294" cy="20326"/>
            </a:xfrm>
            <a:custGeom>
              <a:avLst/>
              <a:gdLst>
                <a:gd name="T0" fmla="*/ 5 w 5"/>
                <a:gd name="T1" fmla="*/ 0 h 5"/>
                <a:gd name="T2" fmla="*/ 2 w 5"/>
                <a:gd name="T3" fmla="*/ 2 h 5"/>
                <a:gd name="T4" fmla="*/ 1 w 5"/>
                <a:gd name="T5" fmla="*/ 3 h 5"/>
                <a:gd name="T6" fmla="*/ 0 w 5"/>
                <a:gd name="T7" fmla="*/ 5 h 5"/>
                <a:gd name="T8" fmla="*/ 1 w 5"/>
                <a:gd name="T9" fmla="*/ 5 h 5"/>
                <a:gd name="T10" fmla="*/ 5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5" y="0"/>
                  </a:moveTo>
                  <a:cubicBezTo>
                    <a:pt x="2" y="2"/>
                    <a:pt x="2" y="2"/>
                    <a:pt x="2" y="2"/>
                  </a:cubicBezTo>
                  <a:cubicBezTo>
                    <a:pt x="1" y="3"/>
                    <a:pt x="1" y="3"/>
                    <a:pt x="1" y="3"/>
                  </a:cubicBezTo>
                  <a:cubicBezTo>
                    <a:pt x="0" y="5"/>
                    <a:pt x="0" y="5"/>
                    <a:pt x="0" y="5"/>
                  </a:cubicBezTo>
                  <a:cubicBezTo>
                    <a:pt x="0" y="5"/>
                    <a:pt x="1" y="5"/>
                    <a:pt x="1" y="5"/>
                  </a:cubicBez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775"/>
            <p:cNvSpPr>
              <a:spLocks/>
            </p:cNvSpPr>
            <p:nvPr/>
          </p:nvSpPr>
          <p:spPr bwMode="auto">
            <a:xfrm>
              <a:off x="8593765" y="1674597"/>
              <a:ext cx="4065" cy="8130"/>
            </a:xfrm>
            <a:custGeom>
              <a:avLst/>
              <a:gdLst>
                <a:gd name="T0" fmla="*/ 1 w 1"/>
                <a:gd name="T1" fmla="*/ 0 h 2"/>
                <a:gd name="T2" fmla="*/ 0 w 1"/>
                <a:gd name="T3" fmla="*/ 1 h 2"/>
                <a:gd name="T4" fmla="*/ 0 w 1"/>
                <a:gd name="T5" fmla="*/ 2 h 2"/>
                <a:gd name="T6" fmla="*/ 0 w 1"/>
                <a:gd name="T7" fmla="*/ 2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0" y="1"/>
                    <a:pt x="0" y="1"/>
                    <a:pt x="0" y="1"/>
                  </a:cubicBezTo>
                  <a:cubicBezTo>
                    <a:pt x="0" y="2"/>
                    <a:pt x="0" y="2"/>
                    <a:pt x="0" y="2"/>
                  </a:cubicBezTo>
                  <a:cubicBezTo>
                    <a:pt x="0" y="2"/>
                    <a:pt x="0" y="2"/>
                    <a:pt x="0" y="2"/>
                  </a:cubicBezTo>
                  <a:cubicBezTo>
                    <a:pt x="1" y="1"/>
                    <a:pt x="1" y="1"/>
                    <a:pt x="1" y="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776"/>
            <p:cNvSpPr>
              <a:spLocks/>
            </p:cNvSpPr>
            <p:nvPr/>
          </p:nvSpPr>
          <p:spPr bwMode="auto">
            <a:xfrm>
              <a:off x="8589700" y="1678662"/>
              <a:ext cx="4065" cy="4065"/>
            </a:xfrm>
            <a:custGeom>
              <a:avLst/>
              <a:gdLst>
                <a:gd name="T0" fmla="*/ 1 w 1"/>
                <a:gd name="T1" fmla="*/ 0 h 1"/>
                <a:gd name="T2" fmla="*/ 0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1" y="1"/>
                  </a:cubicBezTo>
                  <a:cubicBezTo>
                    <a:pt x="1" y="0"/>
                    <a:pt x="1" y="0"/>
                    <a:pt x="1"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777"/>
            <p:cNvSpPr>
              <a:spLocks/>
            </p:cNvSpPr>
            <p:nvPr/>
          </p:nvSpPr>
          <p:spPr bwMode="auto">
            <a:xfrm>
              <a:off x="8629713" y="1596660"/>
              <a:ext cx="12196" cy="12196"/>
            </a:xfrm>
            <a:custGeom>
              <a:avLst/>
              <a:gdLst>
                <a:gd name="T0" fmla="*/ 6 w 6"/>
                <a:gd name="T1" fmla="*/ 4 h 6"/>
                <a:gd name="T2" fmla="*/ 6 w 6"/>
                <a:gd name="T3" fmla="*/ 0 h 6"/>
                <a:gd name="T4" fmla="*/ 2 w 6"/>
                <a:gd name="T5" fmla="*/ 2 h 6"/>
                <a:gd name="T6" fmla="*/ 0 w 6"/>
                <a:gd name="T7" fmla="*/ 6 h 6"/>
                <a:gd name="T8" fmla="*/ 6 w 6"/>
                <a:gd name="T9" fmla="*/ 4 h 6"/>
              </a:gdLst>
              <a:ahLst/>
              <a:cxnLst>
                <a:cxn ang="0">
                  <a:pos x="T0" y="T1"/>
                </a:cxn>
                <a:cxn ang="0">
                  <a:pos x="T2" y="T3"/>
                </a:cxn>
                <a:cxn ang="0">
                  <a:pos x="T4" y="T5"/>
                </a:cxn>
                <a:cxn ang="0">
                  <a:pos x="T6" y="T7"/>
                </a:cxn>
                <a:cxn ang="0">
                  <a:pos x="T8" y="T9"/>
                </a:cxn>
              </a:cxnLst>
              <a:rect l="0" t="0" r="r" b="b"/>
              <a:pathLst>
                <a:path w="6" h="6">
                  <a:moveTo>
                    <a:pt x="6" y="4"/>
                  </a:moveTo>
                  <a:lnTo>
                    <a:pt x="6" y="0"/>
                  </a:lnTo>
                  <a:lnTo>
                    <a:pt x="2" y="2"/>
                  </a:lnTo>
                  <a:lnTo>
                    <a:pt x="0" y="6"/>
                  </a:lnTo>
                  <a:lnTo>
                    <a:pt x="6"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778"/>
            <p:cNvSpPr>
              <a:spLocks/>
            </p:cNvSpPr>
            <p:nvPr/>
          </p:nvSpPr>
          <p:spPr bwMode="auto">
            <a:xfrm>
              <a:off x="8664268" y="1608856"/>
              <a:ext cx="4065" cy="8130"/>
            </a:xfrm>
            <a:custGeom>
              <a:avLst/>
              <a:gdLst>
                <a:gd name="T0" fmla="*/ 0 w 2"/>
                <a:gd name="T1" fmla="*/ 2 h 4"/>
                <a:gd name="T2" fmla="*/ 0 w 2"/>
                <a:gd name="T3" fmla="*/ 4 h 4"/>
                <a:gd name="T4" fmla="*/ 2 w 2"/>
                <a:gd name="T5" fmla="*/ 2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779"/>
            <p:cNvSpPr>
              <a:spLocks/>
            </p:cNvSpPr>
            <p:nvPr/>
          </p:nvSpPr>
          <p:spPr bwMode="auto">
            <a:xfrm>
              <a:off x="8680238" y="1604094"/>
              <a:ext cx="0" cy="4065"/>
            </a:xfrm>
            <a:custGeom>
              <a:avLst/>
              <a:gdLst>
                <a:gd name="T0" fmla="*/ 2 h 2"/>
                <a:gd name="T1" fmla="*/ 0 h 2"/>
                <a:gd name="T2" fmla="*/ 0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6" name="Rectangle 780"/>
            <p:cNvSpPr>
              <a:spLocks noChangeArrowheads="1"/>
            </p:cNvSpPr>
            <p:nvPr/>
          </p:nvSpPr>
          <p:spPr bwMode="auto">
            <a:xfrm>
              <a:off x="8680238" y="160409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781"/>
            <p:cNvSpPr>
              <a:spLocks/>
            </p:cNvSpPr>
            <p:nvPr/>
          </p:nvSpPr>
          <p:spPr bwMode="auto">
            <a:xfrm>
              <a:off x="8664268" y="1616987"/>
              <a:ext cx="4065" cy="4065"/>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782"/>
            <p:cNvSpPr>
              <a:spLocks/>
            </p:cNvSpPr>
            <p:nvPr/>
          </p:nvSpPr>
          <p:spPr bwMode="auto">
            <a:xfrm>
              <a:off x="8660203" y="1612921"/>
              <a:ext cx="8130" cy="10163"/>
            </a:xfrm>
            <a:custGeom>
              <a:avLst/>
              <a:gdLst>
                <a:gd name="T0" fmla="*/ 0 w 4"/>
                <a:gd name="T1" fmla="*/ 5 h 5"/>
                <a:gd name="T2" fmla="*/ 2 w 4"/>
                <a:gd name="T3" fmla="*/ 4 h 5"/>
                <a:gd name="T4" fmla="*/ 4 w 4"/>
                <a:gd name="T5" fmla="*/ 2 h 5"/>
                <a:gd name="T6" fmla="*/ 4 w 4"/>
                <a:gd name="T7" fmla="*/ 0 h 5"/>
                <a:gd name="T8" fmla="*/ 2 w 4"/>
                <a:gd name="T9" fmla="*/ 2 h 5"/>
                <a:gd name="T10" fmla="*/ 0 w 4"/>
                <a:gd name="T11" fmla="*/ 5 h 5"/>
              </a:gdLst>
              <a:ahLst/>
              <a:cxnLst>
                <a:cxn ang="0">
                  <a:pos x="T0" y="T1"/>
                </a:cxn>
                <a:cxn ang="0">
                  <a:pos x="T2" y="T3"/>
                </a:cxn>
                <a:cxn ang="0">
                  <a:pos x="T4" y="T5"/>
                </a:cxn>
                <a:cxn ang="0">
                  <a:pos x="T6" y="T7"/>
                </a:cxn>
                <a:cxn ang="0">
                  <a:pos x="T8" y="T9"/>
                </a:cxn>
                <a:cxn ang="0">
                  <a:pos x="T10" y="T11"/>
                </a:cxn>
              </a:cxnLst>
              <a:rect l="0" t="0" r="r" b="b"/>
              <a:pathLst>
                <a:path w="4" h="5">
                  <a:moveTo>
                    <a:pt x="0" y="5"/>
                  </a:moveTo>
                  <a:lnTo>
                    <a:pt x="2" y="4"/>
                  </a:lnTo>
                  <a:lnTo>
                    <a:pt x="4" y="2"/>
                  </a:lnTo>
                  <a:lnTo>
                    <a:pt x="4" y="0"/>
                  </a:lnTo>
                  <a:lnTo>
                    <a:pt x="2" y="2"/>
                  </a:lnTo>
                  <a:lnTo>
                    <a:pt x="0"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783"/>
            <p:cNvSpPr>
              <a:spLocks/>
            </p:cNvSpPr>
            <p:nvPr/>
          </p:nvSpPr>
          <p:spPr bwMode="auto">
            <a:xfrm>
              <a:off x="8664268" y="1631215"/>
              <a:ext cx="8130" cy="8130"/>
            </a:xfrm>
            <a:custGeom>
              <a:avLst/>
              <a:gdLst>
                <a:gd name="T0" fmla="*/ 0 w 4"/>
                <a:gd name="T1" fmla="*/ 4 h 4"/>
                <a:gd name="T2" fmla="*/ 2 w 4"/>
                <a:gd name="T3" fmla="*/ 2 h 4"/>
                <a:gd name="T4" fmla="*/ 4 w 4"/>
                <a:gd name="T5" fmla="*/ 0 h 4"/>
                <a:gd name="T6" fmla="*/ 4 w 4"/>
                <a:gd name="T7" fmla="*/ 0 h 4"/>
                <a:gd name="T8" fmla="*/ 2 w 4"/>
                <a:gd name="T9" fmla="*/ 0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2" y="2"/>
                  </a:lnTo>
                  <a:lnTo>
                    <a:pt x="4" y="0"/>
                  </a:lnTo>
                  <a:lnTo>
                    <a:pt x="4" y="0"/>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784"/>
            <p:cNvSpPr>
              <a:spLocks/>
            </p:cNvSpPr>
            <p:nvPr/>
          </p:nvSpPr>
          <p:spPr bwMode="auto">
            <a:xfrm>
              <a:off x="8680238" y="1591898"/>
              <a:ext cx="4065" cy="12196"/>
            </a:xfrm>
            <a:custGeom>
              <a:avLst/>
              <a:gdLst>
                <a:gd name="T0" fmla="*/ 2 w 2"/>
                <a:gd name="T1" fmla="*/ 0 h 6"/>
                <a:gd name="T2" fmla="*/ 0 w 2"/>
                <a:gd name="T3" fmla="*/ 2 h 6"/>
                <a:gd name="T4" fmla="*/ 0 w 2"/>
                <a:gd name="T5" fmla="*/ 6 h 6"/>
                <a:gd name="T6" fmla="*/ 0 w 2"/>
                <a:gd name="T7" fmla="*/ 4 h 6"/>
                <a:gd name="T8" fmla="*/ 2 w 2"/>
                <a:gd name="T9" fmla="*/ 2 h 6"/>
                <a:gd name="T10" fmla="*/ 2 w 2"/>
                <a:gd name="T11" fmla="*/ 0 h 6"/>
                <a:gd name="T12" fmla="*/ 2 w 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0"/>
                  </a:moveTo>
                  <a:lnTo>
                    <a:pt x="0" y="2"/>
                  </a:lnTo>
                  <a:lnTo>
                    <a:pt x="0" y="6"/>
                  </a:lnTo>
                  <a:lnTo>
                    <a:pt x="0" y="4"/>
                  </a:lnTo>
                  <a:lnTo>
                    <a:pt x="2"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1" name="Rectangle 785"/>
            <p:cNvSpPr>
              <a:spLocks noChangeArrowheads="1"/>
            </p:cNvSpPr>
            <p:nvPr/>
          </p:nvSpPr>
          <p:spPr bwMode="auto">
            <a:xfrm>
              <a:off x="8680238" y="1595964"/>
              <a:ext cx="2033" cy="406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786"/>
            <p:cNvSpPr>
              <a:spLocks/>
            </p:cNvSpPr>
            <p:nvPr/>
          </p:nvSpPr>
          <p:spPr bwMode="auto">
            <a:xfrm>
              <a:off x="8680238" y="1600029"/>
              <a:ext cx="0" cy="8130"/>
            </a:xfrm>
            <a:custGeom>
              <a:avLst/>
              <a:gdLst>
                <a:gd name="T0" fmla="*/ 2 h 4"/>
                <a:gd name="T1" fmla="*/ 0 h 4"/>
                <a:gd name="T2" fmla="*/ 4 h 4"/>
                <a:gd name="T3" fmla="*/ 2 h 4"/>
              </a:gdLst>
              <a:ahLst/>
              <a:cxnLst>
                <a:cxn ang="0">
                  <a:pos x="0" y="T0"/>
                </a:cxn>
                <a:cxn ang="0">
                  <a:pos x="0" y="T1"/>
                </a:cxn>
                <a:cxn ang="0">
                  <a:pos x="0" y="T2"/>
                </a:cxn>
                <a:cxn ang="0">
                  <a:pos x="0" y="T3"/>
                </a:cxn>
              </a:cxnLst>
              <a:rect l="0" t="0" r="r" b="b"/>
              <a:pathLst>
                <a:path h="4">
                  <a:moveTo>
                    <a:pt x="0" y="2"/>
                  </a:moveTo>
                  <a:lnTo>
                    <a:pt x="0" y="0"/>
                  </a:lnTo>
                  <a:lnTo>
                    <a:pt x="0" y="4"/>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787"/>
            <p:cNvSpPr>
              <a:spLocks/>
            </p:cNvSpPr>
            <p:nvPr/>
          </p:nvSpPr>
          <p:spPr bwMode="auto">
            <a:xfrm>
              <a:off x="8664268" y="1608856"/>
              <a:ext cx="4065" cy="4065"/>
            </a:xfrm>
            <a:custGeom>
              <a:avLst/>
              <a:gdLst>
                <a:gd name="T0" fmla="*/ 0 w 2"/>
                <a:gd name="T1" fmla="*/ 2 h 2"/>
                <a:gd name="T2" fmla="*/ 2 w 2"/>
                <a:gd name="T3" fmla="*/ 0 h 2"/>
                <a:gd name="T4" fmla="*/ 2 w 2"/>
                <a:gd name="T5" fmla="*/ 0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2"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788"/>
            <p:cNvSpPr>
              <a:spLocks/>
            </p:cNvSpPr>
            <p:nvPr/>
          </p:nvSpPr>
          <p:spPr bwMode="auto">
            <a:xfrm>
              <a:off x="8621583" y="1659672"/>
              <a:ext cx="4065" cy="2033"/>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lnTo>
                    <a:pt x="0" y="1"/>
                  </a:lnTo>
                  <a:lnTo>
                    <a:pt x="2"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789"/>
            <p:cNvSpPr>
              <a:spLocks/>
            </p:cNvSpPr>
            <p:nvPr/>
          </p:nvSpPr>
          <p:spPr bwMode="auto">
            <a:xfrm>
              <a:off x="8621583" y="1655606"/>
              <a:ext cx="20326" cy="18294"/>
            </a:xfrm>
            <a:custGeom>
              <a:avLst/>
              <a:gdLst>
                <a:gd name="T0" fmla="*/ 2 w 10"/>
                <a:gd name="T1" fmla="*/ 2 h 9"/>
                <a:gd name="T2" fmla="*/ 0 w 10"/>
                <a:gd name="T3" fmla="*/ 9 h 9"/>
                <a:gd name="T4" fmla="*/ 10 w 10"/>
                <a:gd name="T5" fmla="*/ 0 h 9"/>
                <a:gd name="T6" fmla="*/ 10 w 10"/>
                <a:gd name="T7" fmla="*/ 0 h 9"/>
                <a:gd name="T8" fmla="*/ 2 w 10"/>
                <a:gd name="T9" fmla="*/ 2 h 9"/>
              </a:gdLst>
              <a:ahLst/>
              <a:cxnLst>
                <a:cxn ang="0">
                  <a:pos x="T0" y="T1"/>
                </a:cxn>
                <a:cxn ang="0">
                  <a:pos x="T2" y="T3"/>
                </a:cxn>
                <a:cxn ang="0">
                  <a:pos x="T4" y="T5"/>
                </a:cxn>
                <a:cxn ang="0">
                  <a:pos x="T6" y="T7"/>
                </a:cxn>
                <a:cxn ang="0">
                  <a:pos x="T8" y="T9"/>
                </a:cxn>
              </a:cxnLst>
              <a:rect l="0" t="0" r="r" b="b"/>
              <a:pathLst>
                <a:path w="10" h="9">
                  <a:moveTo>
                    <a:pt x="2" y="2"/>
                  </a:moveTo>
                  <a:lnTo>
                    <a:pt x="0" y="9"/>
                  </a:lnTo>
                  <a:lnTo>
                    <a:pt x="10" y="0"/>
                  </a:lnTo>
                  <a:lnTo>
                    <a:pt x="10" y="0"/>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6" name="Rectangle 790"/>
            <p:cNvSpPr>
              <a:spLocks noChangeArrowheads="1"/>
            </p:cNvSpPr>
            <p:nvPr/>
          </p:nvSpPr>
          <p:spPr bwMode="auto">
            <a:xfrm>
              <a:off x="8641909" y="1655606"/>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791"/>
            <p:cNvSpPr>
              <a:spLocks/>
            </p:cNvSpPr>
            <p:nvPr/>
          </p:nvSpPr>
          <p:spPr bwMode="auto">
            <a:xfrm>
              <a:off x="8680238" y="1587833"/>
              <a:ext cx="4065" cy="8130"/>
            </a:xfrm>
            <a:custGeom>
              <a:avLst/>
              <a:gdLst>
                <a:gd name="T0" fmla="*/ 0 w 2"/>
                <a:gd name="T1" fmla="*/ 4 h 4"/>
                <a:gd name="T2" fmla="*/ 0 w 2"/>
                <a:gd name="T3" fmla="*/ 4 h 4"/>
                <a:gd name="T4" fmla="*/ 0 w 2"/>
                <a:gd name="T5" fmla="*/ 4 h 4"/>
                <a:gd name="T6" fmla="*/ 2 w 2"/>
                <a:gd name="T7" fmla="*/ 0 h 4"/>
                <a:gd name="T8" fmla="*/ 2 w 2"/>
                <a:gd name="T9" fmla="*/ 0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4"/>
                  </a:lnTo>
                  <a:lnTo>
                    <a:pt x="0" y="4"/>
                  </a:lnTo>
                  <a:lnTo>
                    <a:pt x="2" y="0"/>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792"/>
            <p:cNvSpPr>
              <a:spLocks/>
            </p:cNvSpPr>
            <p:nvPr/>
          </p:nvSpPr>
          <p:spPr bwMode="auto">
            <a:xfrm>
              <a:off x="8637844" y="1655606"/>
              <a:ext cx="4065" cy="4065"/>
            </a:xfrm>
            <a:custGeom>
              <a:avLst/>
              <a:gdLst>
                <a:gd name="T0" fmla="*/ 2 w 2"/>
                <a:gd name="T1" fmla="*/ 0 h 2"/>
                <a:gd name="T2" fmla="*/ 2 w 2"/>
                <a:gd name="T3" fmla="*/ 0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2" y="0"/>
                  </a:lnTo>
                  <a:lnTo>
                    <a:pt x="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793"/>
            <p:cNvSpPr>
              <a:spLocks/>
            </p:cNvSpPr>
            <p:nvPr/>
          </p:nvSpPr>
          <p:spPr bwMode="auto">
            <a:xfrm>
              <a:off x="8615485" y="1659672"/>
              <a:ext cx="10163" cy="18294"/>
            </a:xfrm>
            <a:custGeom>
              <a:avLst/>
              <a:gdLst>
                <a:gd name="T0" fmla="*/ 5 w 5"/>
                <a:gd name="T1" fmla="*/ 0 h 9"/>
                <a:gd name="T2" fmla="*/ 3 w 5"/>
                <a:gd name="T3" fmla="*/ 1 h 9"/>
                <a:gd name="T4" fmla="*/ 0 w 5"/>
                <a:gd name="T5" fmla="*/ 9 h 9"/>
                <a:gd name="T6" fmla="*/ 3 w 5"/>
                <a:gd name="T7" fmla="*/ 7 h 9"/>
                <a:gd name="T8" fmla="*/ 5 w 5"/>
                <a:gd name="T9" fmla="*/ 0 h 9"/>
                <a:gd name="T10" fmla="*/ 5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5" y="0"/>
                  </a:moveTo>
                  <a:lnTo>
                    <a:pt x="3" y="1"/>
                  </a:lnTo>
                  <a:lnTo>
                    <a:pt x="0" y="9"/>
                  </a:lnTo>
                  <a:lnTo>
                    <a:pt x="3" y="7"/>
                  </a:lnTo>
                  <a:lnTo>
                    <a:pt x="5" y="0"/>
                  </a:ln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794"/>
            <p:cNvSpPr>
              <a:spLocks/>
            </p:cNvSpPr>
            <p:nvPr/>
          </p:nvSpPr>
          <p:spPr bwMode="auto">
            <a:xfrm>
              <a:off x="8680238" y="1616290"/>
              <a:ext cx="8130" cy="6098"/>
            </a:xfrm>
            <a:custGeom>
              <a:avLst/>
              <a:gdLst>
                <a:gd name="T0" fmla="*/ 2 w 4"/>
                <a:gd name="T1" fmla="*/ 3 h 3"/>
                <a:gd name="T2" fmla="*/ 2 w 4"/>
                <a:gd name="T3" fmla="*/ 3 h 3"/>
                <a:gd name="T4" fmla="*/ 4 w 4"/>
                <a:gd name="T5" fmla="*/ 0 h 3"/>
                <a:gd name="T6" fmla="*/ 0 w 4"/>
                <a:gd name="T7" fmla="*/ 1 h 3"/>
                <a:gd name="T8" fmla="*/ 0 w 4"/>
                <a:gd name="T9" fmla="*/ 3 h 3"/>
                <a:gd name="T10" fmla="*/ 2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2" y="3"/>
                  </a:moveTo>
                  <a:lnTo>
                    <a:pt x="2" y="3"/>
                  </a:lnTo>
                  <a:lnTo>
                    <a:pt x="4" y="0"/>
                  </a:lnTo>
                  <a:lnTo>
                    <a:pt x="0" y="1"/>
                  </a:lnTo>
                  <a:lnTo>
                    <a:pt x="0" y="3"/>
                  </a:lnTo>
                  <a:lnTo>
                    <a:pt x="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795"/>
            <p:cNvSpPr>
              <a:spLocks/>
            </p:cNvSpPr>
            <p:nvPr/>
          </p:nvSpPr>
          <p:spPr bwMode="auto">
            <a:xfrm>
              <a:off x="8664268" y="1623085"/>
              <a:ext cx="4065" cy="8130"/>
            </a:xfrm>
            <a:custGeom>
              <a:avLst/>
              <a:gdLst>
                <a:gd name="T0" fmla="*/ 0 w 2"/>
                <a:gd name="T1" fmla="*/ 4 h 4"/>
                <a:gd name="T2" fmla="*/ 2 w 2"/>
                <a:gd name="T3" fmla="*/ 2 h 4"/>
                <a:gd name="T4" fmla="*/ 2 w 2"/>
                <a:gd name="T5" fmla="*/ 0 h 4"/>
                <a:gd name="T6" fmla="*/ 2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2" y="0"/>
                  </a:lnTo>
                  <a:lnTo>
                    <a:pt x="2" y="0"/>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796"/>
            <p:cNvSpPr>
              <a:spLocks/>
            </p:cNvSpPr>
            <p:nvPr/>
          </p:nvSpPr>
          <p:spPr bwMode="auto">
            <a:xfrm>
              <a:off x="8680238" y="1616290"/>
              <a:ext cx="0" cy="2033"/>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797"/>
            <p:cNvSpPr>
              <a:spLocks/>
            </p:cNvSpPr>
            <p:nvPr/>
          </p:nvSpPr>
          <p:spPr bwMode="auto">
            <a:xfrm>
              <a:off x="8641909" y="1655606"/>
              <a:ext cx="4065" cy="4065"/>
            </a:xfrm>
            <a:custGeom>
              <a:avLst/>
              <a:gdLst>
                <a:gd name="T0" fmla="*/ 0 w 2"/>
                <a:gd name="T1" fmla="*/ 0 h 2"/>
                <a:gd name="T2" fmla="*/ 0 w 2"/>
                <a:gd name="T3" fmla="*/ 0 h 2"/>
                <a:gd name="T4" fmla="*/ 0 w 2"/>
                <a:gd name="T5" fmla="*/ 0 h 2"/>
                <a:gd name="T6" fmla="*/ 0 w 2"/>
                <a:gd name="T7" fmla="*/ 2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0" y="0"/>
                  </a:lnTo>
                  <a:lnTo>
                    <a:pt x="0" y="2"/>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798"/>
            <p:cNvSpPr>
              <a:spLocks/>
            </p:cNvSpPr>
            <p:nvPr/>
          </p:nvSpPr>
          <p:spPr bwMode="auto">
            <a:xfrm>
              <a:off x="8637844" y="1655606"/>
              <a:ext cx="4065" cy="4065"/>
            </a:xfrm>
            <a:custGeom>
              <a:avLst/>
              <a:gdLst>
                <a:gd name="T0" fmla="*/ 0 w 2"/>
                <a:gd name="T1" fmla="*/ 2 h 2"/>
                <a:gd name="T2" fmla="*/ 0 w 2"/>
                <a:gd name="T3" fmla="*/ 2 h 2"/>
                <a:gd name="T4" fmla="*/ 2 w 2"/>
                <a:gd name="T5" fmla="*/ 2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2"/>
                  </a:lnTo>
                  <a:lnTo>
                    <a:pt x="2"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799"/>
            <p:cNvSpPr>
              <a:spLocks/>
            </p:cNvSpPr>
            <p:nvPr/>
          </p:nvSpPr>
          <p:spPr bwMode="auto">
            <a:xfrm>
              <a:off x="8684304" y="1583768"/>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800"/>
            <p:cNvSpPr>
              <a:spLocks/>
            </p:cNvSpPr>
            <p:nvPr/>
          </p:nvSpPr>
          <p:spPr bwMode="auto">
            <a:xfrm>
              <a:off x="8680238" y="1577670"/>
              <a:ext cx="0" cy="2033"/>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801"/>
            <p:cNvSpPr>
              <a:spLocks/>
            </p:cNvSpPr>
            <p:nvPr/>
          </p:nvSpPr>
          <p:spPr bwMode="auto">
            <a:xfrm>
              <a:off x="8664268" y="1584465"/>
              <a:ext cx="4065" cy="0"/>
            </a:xfrm>
            <a:custGeom>
              <a:avLst/>
              <a:gdLst>
                <a:gd name="T0" fmla="*/ 0 w 2"/>
                <a:gd name="T1" fmla="*/ 2 w 2"/>
                <a:gd name="T2" fmla="*/ 2 w 2"/>
                <a:gd name="T3" fmla="*/ 2 w 2"/>
                <a:gd name="T4" fmla="*/ 0 w 2"/>
              </a:gdLst>
              <a:ahLst/>
              <a:cxnLst>
                <a:cxn ang="0">
                  <a:pos x="T0" y="0"/>
                </a:cxn>
                <a:cxn ang="0">
                  <a:pos x="T1" y="0"/>
                </a:cxn>
                <a:cxn ang="0">
                  <a:pos x="T2" y="0"/>
                </a:cxn>
                <a:cxn ang="0">
                  <a:pos x="T3" y="0"/>
                </a:cxn>
                <a:cxn ang="0">
                  <a:pos x="T4" y="0"/>
                </a:cxn>
              </a:cxnLst>
              <a:rect l="0" t="0" r="r" b="b"/>
              <a:pathLst>
                <a:path w="2">
                  <a:moveTo>
                    <a:pt x="0" y="0"/>
                  </a:moveTo>
                  <a:lnTo>
                    <a:pt x="2" y="0"/>
                  </a:lnTo>
                  <a:lnTo>
                    <a:pt x="2"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8" name="Rectangle 802"/>
            <p:cNvSpPr>
              <a:spLocks noChangeArrowheads="1"/>
            </p:cNvSpPr>
            <p:nvPr/>
          </p:nvSpPr>
          <p:spPr bwMode="auto">
            <a:xfrm>
              <a:off x="8680238" y="157970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9" name="Rectangle 803"/>
            <p:cNvSpPr>
              <a:spLocks noChangeArrowheads="1"/>
            </p:cNvSpPr>
            <p:nvPr/>
          </p:nvSpPr>
          <p:spPr bwMode="auto">
            <a:xfrm>
              <a:off x="8680238" y="157970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804"/>
            <p:cNvSpPr>
              <a:spLocks/>
            </p:cNvSpPr>
            <p:nvPr/>
          </p:nvSpPr>
          <p:spPr bwMode="auto">
            <a:xfrm>
              <a:off x="8680238" y="1577670"/>
              <a:ext cx="0" cy="2033"/>
            </a:xfrm>
            <a:custGeom>
              <a:avLst/>
              <a:gdLst>
                <a:gd name="T0" fmla="*/ 1 h 1"/>
                <a:gd name="T1" fmla="*/ 0 h 1"/>
                <a:gd name="T2" fmla="*/ 0 h 1"/>
                <a:gd name="T3" fmla="*/ 0 h 1"/>
                <a:gd name="T4" fmla="*/ 1 h 1"/>
              </a:gdLst>
              <a:ahLst/>
              <a:cxnLst>
                <a:cxn ang="0">
                  <a:pos x="0" y="T0"/>
                </a:cxn>
                <a:cxn ang="0">
                  <a:pos x="0" y="T1"/>
                </a:cxn>
                <a:cxn ang="0">
                  <a:pos x="0" y="T2"/>
                </a:cxn>
                <a:cxn ang="0">
                  <a:pos x="0" y="T3"/>
                </a:cxn>
                <a:cxn ang="0">
                  <a:pos x="0" y="T4"/>
                </a:cxn>
              </a:cxnLst>
              <a:rect l="0" t="0" r="r" b="b"/>
              <a:pathLst>
                <a:path h="1">
                  <a:moveTo>
                    <a:pt x="0" y="1"/>
                  </a:moveTo>
                  <a:lnTo>
                    <a:pt x="0" y="0"/>
                  </a:lnTo>
                  <a:lnTo>
                    <a:pt x="0" y="0"/>
                  </a:lnTo>
                  <a:lnTo>
                    <a:pt x="0"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1" name="Rectangle 805"/>
            <p:cNvSpPr>
              <a:spLocks noChangeArrowheads="1"/>
            </p:cNvSpPr>
            <p:nvPr/>
          </p:nvSpPr>
          <p:spPr bwMode="auto">
            <a:xfrm>
              <a:off x="8680238" y="1579703"/>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2" name="Rectangle 806"/>
            <p:cNvSpPr>
              <a:spLocks noChangeArrowheads="1"/>
            </p:cNvSpPr>
            <p:nvPr/>
          </p:nvSpPr>
          <p:spPr bwMode="auto">
            <a:xfrm>
              <a:off x="8664268" y="1582432"/>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807"/>
            <p:cNvSpPr>
              <a:spLocks/>
            </p:cNvSpPr>
            <p:nvPr/>
          </p:nvSpPr>
          <p:spPr bwMode="auto">
            <a:xfrm>
              <a:off x="8680238" y="1569540"/>
              <a:ext cx="4065" cy="8130"/>
            </a:xfrm>
            <a:custGeom>
              <a:avLst/>
              <a:gdLst>
                <a:gd name="T0" fmla="*/ 0 w 2"/>
                <a:gd name="T1" fmla="*/ 4 h 4"/>
                <a:gd name="T2" fmla="*/ 2 w 2"/>
                <a:gd name="T3" fmla="*/ 0 h 4"/>
                <a:gd name="T4" fmla="*/ 0 w 2"/>
                <a:gd name="T5" fmla="*/ 2 h 4"/>
                <a:gd name="T6" fmla="*/ 0 w 2"/>
                <a:gd name="T7" fmla="*/ 4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0"/>
                  </a:lnTo>
                  <a:lnTo>
                    <a:pt x="0"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809"/>
            <p:cNvSpPr>
              <a:spLocks/>
            </p:cNvSpPr>
            <p:nvPr/>
          </p:nvSpPr>
          <p:spPr bwMode="auto">
            <a:xfrm>
              <a:off x="8660204" y="1582433"/>
              <a:ext cx="4065" cy="6098"/>
            </a:xfrm>
            <a:custGeom>
              <a:avLst/>
              <a:gdLst>
                <a:gd name="T0" fmla="*/ 2 w 2"/>
                <a:gd name="T1" fmla="*/ 3 h 3"/>
                <a:gd name="T2" fmla="*/ 2 w 2"/>
                <a:gd name="T3" fmla="*/ 0 h 3"/>
                <a:gd name="T4" fmla="*/ 2 w 2"/>
                <a:gd name="T5" fmla="*/ 0 h 3"/>
                <a:gd name="T6" fmla="*/ 0 w 2"/>
                <a:gd name="T7" fmla="*/ 3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lnTo>
                    <a:pt x="2" y="0"/>
                  </a:lnTo>
                  <a:lnTo>
                    <a:pt x="2" y="0"/>
                  </a:lnTo>
                  <a:lnTo>
                    <a:pt x="0" y="3"/>
                  </a:lnTo>
                  <a:lnTo>
                    <a:pt x="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810"/>
            <p:cNvSpPr>
              <a:spLocks/>
            </p:cNvSpPr>
            <p:nvPr/>
          </p:nvSpPr>
          <p:spPr bwMode="auto">
            <a:xfrm>
              <a:off x="8664270" y="1578368"/>
              <a:ext cx="4065" cy="406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811"/>
            <p:cNvSpPr>
              <a:spLocks/>
            </p:cNvSpPr>
            <p:nvPr/>
          </p:nvSpPr>
          <p:spPr bwMode="auto">
            <a:xfrm>
              <a:off x="8684305" y="1579704"/>
              <a:ext cx="4065" cy="8130"/>
            </a:xfrm>
            <a:custGeom>
              <a:avLst/>
              <a:gdLst>
                <a:gd name="T0" fmla="*/ 0 w 2"/>
                <a:gd name="T1" fmla="*/ 4 h 4"/>
                <a:gd name="T2" fmla="*/ 2 w 2"/>
                <a:gd name="T3" fmla="*/ 0 h 4"/>
                <a:gd name="T4" fmla="*/ 0 w 2"/>
                <a:gd name="T5" fmla="*/ 2 h 4"/>
                <a:gd name="T6" fmla="*/ 0 w 2"/>
                <a:gd name="T7" fmla="*/ 4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0"/>
                  </a:lnTo>
                  <a:lnTo>
                    <a:pt x="0" y="2"/>
                  </a:lnTo>
                  <a:lnTo>
                    <a:pt x="0" y="4"/>
                  </a:lnTo>
                  <a:lnTo>
                    <a:pt x="0"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812"/>
            <p:cNvSpPr>
              <a:spLocks/>
            </p:cNvSpPr>
            <p:nvPr/>
          </p:nvSpPr>
          <p:spPr bwMode="auto">
            <a:xfrm>
              <a:off x="8656139" y="1592596"/>
              <a:ext cx="12196" cy="20326"/>
            </a:xfrm>
            <a:custGeom>
              <a:avLst/>
              <a:gdLst>
                <a:gd name="T0" fmla="*/ 0 w 6"/>
                <a:gd name="T1" fmla="*/ 10 h 10"/>
                <a:gd name="T2" fmla="*/ 6 w 6"/>
                <a:gd name="T3" fmla="*/ 2 h 10"/>
                <a:gd name="T4" fmla="*/ 6 w 6"/>
                <a:gd name="T5" fmla="*/ 0 h 10"/>
                <a:gd name="T6" fmla="*/ 4 w 6"/>
                <a:gd name="T7" fmla="*/ 2 h 10"/>
                <a:gd name="T8" fmla="*/ 0 w 6"/>
                <a:gd name="T9" fmla="*/ 10 h 10"/>
              </a:gdLst>
              <a:ahLst/>
              <a:cxnLst>
                <a:cxn ang="0">
                  <a:pos x="T0" y="T1"/>
                </a:cxn>
                <a:cxn ang="0">
                  <a:pos x="T2" y="T3"/>
                </a:cxn>
                <a:cxn ang="0">
                  <a:pos x="T4" y="T5"/>
                </a:cxn>
                <a:cxn ang="0">
                  <a:pos x="T6" y="T7"/>
                </a:cxn>
                <a:cxn ang="0">
                  <a:pos x="T8" y="T9"/>
                </a:cxn>
              </a:cxnLst>
              <a:rect l="0" t="0" r="r" b="b"/>
              <a:pathLst>
                <a:path w="6" h="10">
                  <a:moveTo>
                    <a:pt x="0" y="10"/>
                  </a:moveTo>
                  <a:lnTo>
                    <a:pt x="6" y="2"/>
                  </a:lnTo>
                  <a:lnTo>
                    <a:pt x="6" y="0"/>
                  </a:lnTo>
                  <a:lnTo>
                    <a:pt x="4" y="2"/>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813"/>
            <p:cNvSpPr>
              <a:spLocks/>
            </p:cNvSpPr>
            <p:nvPr/>
          </p:nvSpPr>
          <p:spPr bwMode="auto">
            <a:xfrm>
              <a:off x="8680240" y="1583769"/>
              <a:ext cx="4065" cy="8130"/>
            </a:xfrm>
            <a:custGeom>
              <a:avLst/>
              <a:gdLst>
                <a:gd name="T0" fmla="*/ 2 w 2"/>
                <a:gd name="T1" fmla="*/ 4 h 4"/>
                <a:gd name="T2" fmla="*/ 2 w 2"/>
                <a:gd name="T3" fmla="*/ 0 h 4"/>
                <a:gd name="T4" fmla="*/ 0 w 2"/>
                <a:gd name="T5" fmla="*/ 2 h 4"/>
                <a:gd name="T6" fmla="*/ 0 w 2"/>
                <a:gd name="T7" fmla="*/ 4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0"/>
                  </a:lnTo>
                  <a:lnTo>
                    <a:pt x="0" y="2"/>
                  </a:lnTo>
                  <a:lnTo>
                    <a:pt x="0" y="4"/>
                  </a:lnTo>
                  <a:lnTo>
                    <a:pt x="2" y="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9" name="Freeform 814"/>
            <p:cNvSpPr>
              <a:spLocks/>
            </p:cNvSpPr>
            <p:nvPr/>
          </p:nvSpPr>
          <p:spPr bwMode="auto">
            <a:xfrm>
              <a:off x="8684305" y="1583769"/>
              <a:ext cx="0" cy="8130"/>
            </a:xfrm>
            <a:custGeom>
              <a:avLst/>
              <a:gdLst>
                <a:gd name="T0" fmla="*/ 2 h 4"/>
                <a:gd name="T1" fmla="*/ 2 h 4"/>
                <a:gd name="T2" fmla="*/ 0 h 4"/>
                <a:gd name="T3" fmla="*/ 0 h 4"/>
                <a:gd name="T4" fmla="*/ 4 h 4"/>
                <a:gd name="T5" fmla="*/ 2 h 4"/>
              </a:gdLst>
              <a:ahLst/>
              <a:cxnLst>
                <a:cxn ang="0">
                  <a:pos x="0" y="T0"/>
                </a:cxn>
                <a:cxn ang="0">
                  <a:pos x="0" y="T1"/>
                </a:cxn>
                <a:cxn ang="0">
                  <a:pos x="0" y="T2"/>
                </a:cxn>
                <a:cxn ang="0">
                  <a:pos x="0" y="T3"/>
                </a:cxn>
                <a:cxn ang="0">
                  <a:pos x="0" y="T4"/>
                </a:cxn>
                <a:cxn ang="0">
                  <a:pos x="0" y="T5"/>
                </a:cxn>
              </a:cxnLst>
              <a:rect l="0" t="0" r="r" b="b"/>
              <a:pathLst>
                <a:path h="4">
                  <a:moveTo>
                    <a:pt x="0" y="2"/>
                  </a:moveTo>
                  <a:lnTo>
                    <a:pt x="0" y="2"/>
                  </a:lnTo>
                  <a:lnTo>
                    <a:pt x="0" y="0"/>
                  </a:lnTo>
                  <a:lnTo>
                    <a:pt x="0" y="0"/>
                  </a:lnTo>
                  <a:lnTo>
                    <a:pt x="0" y="4"/>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815"/>
            <p:cNvSpPr>
              <a:spLocks/>
            </p:cNvSpPr>
            <p:nvPr/>
          </p:nvSpPr>
          <p:spPr bwMode="auto">
            <a:xfrm>
              <a:off x="8652074" y="1582433"/>
              <a:ext cx="12196" cy="10163"/>
            </a:xfrm>
            <a:custGeom>
              <a:avLst/>
              <a:gdLst>
                <a:gd name="T0" fmla="*/ 4 w 6"/>
                <a:gd name="T1" fmla="*/ 3 h 5"/>
                <a:gd name="T2" fmla="*/ 6 w 6"/>
                <a:gd name="T3" fmla="*/ 0 h 5"/>
                <a:gd name="T4" fmla="*/ 2 w 6"/>
                <a:gd name="T5" fmla="*/ 1 h 5"/>
                <a:gd name="T6" fmla="*/ 0 w 6"/>
                <a:gd name="T7" fmla="*/ 3 h 5"/>
                <a:gd name="T8" fmla="*/ 0 w 6"/>
                <a:gd name="T9" fmla="*/ 5 h 5"/>
                <a:gd name="T10" fmla="*/ 4 w 6"/>
                <a:gd name="T11" fmla="*/ 3 h 5"/>
              </a:gdLst>
              <a:ahLst/>
              <a:cxnLst>
                <a:cxn ang="0">
                  <a:pos x="T0" y="T1"/>
                </a:cxn>
                <a:cxn ang="0">
                  <a:pos x="T2" y="T3"/>
                </a:cxn>
                <a:cxn ang="0">
                  <a:pos x="T4" y="T5"/>
                </a:cxn>
                <a:cxn ang="0">
                  <a:pos x="T6" y="T7"/>
                </a:cxn>
                <a:cxn ang="0">
                  <a:pos x="T8" y="T9"/>
                </a:cxn>
                <a:cxn ang="0">
                  <a:pos x="T10" y="T11"/>
                </a:cxn>
              </a:cxnLst>
              <a:rect l="0" t="0" r="r" b="b"/>
              <a:pathLst>
                <a:path w="6" h="5">
                  <a:moveTo>
                    <a:pt x="4" y="3"/>
                  </a:moveTo>
                  <a:lnTo>
                    <a:pt x="6" y="0"/>
                  </a:lnTo>
                  <a:lnTo>
                    <a:pt x="2" y="1"/>
                  </a:lnTo>
                  <a:lnTo>
                    <a:pt x="0" y="3"/>
                  </a:lnTo>
                  <a:lnTo>
                    <a:pt x="0" y="5"/>
                  </a:lnTo>
                  <a:lnTo>
                    <a:pt x="4"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816"/>
            <p:cNvSpPr>
              <a:spLocks/>
            </p:cNvSpPr>
            <p:nvPr/>
          </p:nvSpPr>
          <p:spPr bwMode="auto">
            <a:xfrm>
              <a:off x="8680240" y="1579704"/>
              <a:ext cx="4065" cy="4065"/>
            </a:xfrm>
            <a:custGeom>
              <a:avLst/>
              <a:gdLst>
                <a:gd name="T0" fmla="*/ 0 w 2"/>
                <a:gd name="T1" fmla="*/ 2 h 2"/>
                <a:gd name="T2" fmla="*/ 0 w 2"/>
                <a:gd name="T3" fmla="*/ 0 h 2"/>
                <a:gd name="T4" fmla="*/ 2 w 2"/>
                <a:gd name="T5" fmla="*/ 0 h 2"/>
                <a:gd name="T6" fmla="*/ 0 w 2"/>
                <a:gd name="T7" fmla="*/ 0 h 2"/>
                <a:gd name="T8" fmla="*/ 0 w 2"/>
                <a:gd name="T9" fmla="*/ 0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0"/>
                  </a:lnTo>
                  <a:lnTo>
                    <a:pt x="2" y="0"/>
                  </a:lnTo>
                  <a:lnTo>
                    <a:pt x="0"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2" name="Rectangle 817"/>
            <p:cNvSpPr>
              <a:spLocks noChangeArrowheads="1"/>
            </p:cNvSpPr>
            <p:nvPr/>
          </p:nvSpPr>
          <p:spPr bwMode="auto">
            <a:xfrm>
              <a:off x="8684305" y="1587834"/>
              <a:ext cx="2033" cy="203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818"/>
            <p:cNvSpPr>
              <a:spLocks/>
            </p:cNvSpPr>
            <p:nvPr/>
          </p:nvSpPr>
          <p:spPr bwMode="auto">
            <a:xfrm>
              <a:off x="8664270" y="1592596"/>
              <a:ext cx="4065" cy="4065"/>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819"/>
            <p:cNvSpPr>
              <a:spLocks/>
            </p:cNvSpPr>
            <p:nvPr/>
          </p:nvSpPr>
          <p:spPr bwMode="auto">
            <a:xfrm>
              <a:off x="8664270" y="1588531"/>
              <a:ext cx="4065" cy="406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820"/>
            <p:cNvSpPr>
              <a:spLocks/>
            </p:cNvSpPr>
            <p:nvPr/>
          </p:nvSpPr>
          <p:spPr bwMode="auto">
            <a:xfrm>
              <a:off x="8680240" y="1579704"/>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821"/>
            <p:cNvSpPr>
              <a:spLocks/>
            </p:cNvSpPr>
            <p:nvPr/>
          </p:nvSpPr>
          <p:spPr bwMode="auto">
            <a:xfrm>
              <a:off x="8664270" y="1588531"/>
              <a:ext cx="4065" cy="4065"/>
            </a:xfrm>
            <a:custGeom>
              <a:avLst/>
              <a:gdLst>
                <a:gd name="T0" fmla="*/ 0 w 2"/>
                <a:gd name="T1" fmla="*/ 2 h 2"/>
                <a:gd name="T2" fmla="*/ 2 w 2"/>
                <a:gd name="T3" fmla="*/ 2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0"/>
                  </a:lnTo>
                  <a:lnTo>
                    <a:pt x="0" y="2"/>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822"/>
            <p:cNvSpPr>
              <a:spLocks/>
            </p:cNvSpPr>
            <p:nvPr/>
          </p:nvSpPr>
          <p:spPr bwMode="auto">
            <a:xfrm>
              <a:off x="8268548" y="2119741"/>
              <a:ext cx="20326" cy="26424"/>
            </a:xfrm>
            <a:custGeom>
              <a:avLst/>
              <a:gdLst>
                <a:gd name="T0" fmla="*/ 0 w 5"/>
                <a:gd name="T1" fmla="*/ 7 h 7"/>
                <a:gd name="T2" fmla="*/ 5 w 5"/>
                <a:gd name="T3" fmla="*/ 2 h 7"/>
                <a:gd name="T4" fmla="*/ 2 w 5"/>
                <a:gd name="T5" fmla="*/ 0 h 7"/>
                <a:gd name="T6" fmla="*/ 0 w 5"/>
                <a:gd name="T7" fmla="*/ 1 h 7"/>
                <a:gd name="T8" fmla="*/ 0 w 5"/>
                <a:gd name="T9" fmla="*/ 7 h 7"/>
              </a:gdLst>
              <a:ahLst/>
              <a:cxnLst>
                <a:cxn ang="0">
                  <a:pos x="T0" y="T1"/>
                </a:cxn>
                <a:cxn ang="0">
                  <a:pos x="T2" y="T3"/>
                </a:cxn>
                <a:cxn ang="0">
                  <a:pos x="T4" y="T5"/>
                </a:cxn>
                <a:cxn ang="0">
                  <a:pos x="T6" y="T7"/>
                </a:cxn>
                <a:cxn ang="0">
                  <a:pos x="T8" y="T9"/>
                </a:cxn>
              </a:cxnLst>
              <a:rect l="0" t="0" r="r" b="b"/>
              <a:pathLst>
                <a:path w="5" h="7">
                  <a:moveTo>
                    <a:pt x="0" y="7"/>
                  </a:moveTo>
                  <a:cubicBezTo>
                    <a:pt x="5" y="2"/>
                    <a:pt x="5" y="2"/>
                    <a:pt x="5" y="2"/>
                  </a:cubicBezTo>
                  <a:cubicBezTo>
                    <a:pt x="4" y="1"/>
                    <a:pt x="3" y="1"/>
                    <a:pt x="2" y="0"/>
                  </a:cubicBezTo>
                  <a:cubicBezTo>
                    <a:pt x="0" y="1"/>
                    <a:pt x="0" y="1"/>
                    <a:pt x="0" y="1"/>
                  </a:cubicBezTo>
                  <a:lnTo>
                    <a:pt x="0" y="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823"/>
            <p:cNvSpPr>
              <a:spLocks/>
            </p:cNvSpPr>
            <p:nvPr/>
          </p:nvSpPr>
          <p:spPr bwMode="auto">
            <a:xfrm>
              <a:off x="8268548" y="2115676"/>
              <a:ext cx="8130" cy="8130"/>
            </a:xfrm>
            <a:custGeom>
              <a:avLst/>
              <a:gdLst>
                <a:gd name="T0" fmla="*/ 2 w 2"/>
                <a:gd name="T1" fmla="*/ 1 h 2"/>
                <a:gd name="T2" fmla="*/ 0 w 2"/>
                <a:gd name="T3" fmla="*/ 0 h 2"/>
                <a:gd name="T4" fmla="*/ 0 w 2"/>
                <a:gd name="T5" fmla="*/ 2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1"/>
                    <a:pt x="0" y="0"/>
                  </a:cubicBezTo>
                  <a:cubicBezTo>
                    <a:pt x="0" y="2"/>
                    <a:pt x="0" y="2"/>
                    <a:pt x="0" y="2"/>
                  </a:cubicBezTo>
                  <a:lnTo>
                    <a:pt x="2"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9" name="Freeform 824"/>
            <p:cNvSpPr>
              <a:spLocks/>
            </p:cNvSpPr>
            <p:nvPr/>
          </p:nvSpPr>
          <p:spPr bwMode="auto">
            <a:xfrm>
              <a:off x="8199440" y="2166491"/>
              <a:ext cx="42685" cy="69109"/>
            </a:xfrm>
            <a:custGeom>
              <a:avLst/>
              <a:gdLst>
                <a:gd name="T0" fmla="*/ 21 w 21"/>
                <a:gd name="T1" fmla="*/ 0 h 34"/>
                <a:gd name="T2" fmla="*/ 0 w 21"/>
                <a:gd name="T3" fmla="*/ 13 h 34"/>
                <a:gd name="T4" fmla="*/ 0 w 21"/>
                <a:gd name="T5" fmla="*/ 34 h 34"/>
                <a:gd name="T6" fmla="*/ 15 w 21"/>
                <a:gd name="T7" fmla="*/ 19 h 34"/>
                <a:gd name="T8" fmla="*/ 21 w 21"/>
                <a:gd name="T9" fmla="*/ 0 h 34"/>
              </a:gdLst>
              <a:ahLst/>
              <a:cxnLst>
                <a:cxn ang="0">
                  <a:pos x="T0" y="T1"/>
                </a:cxn>
                <a:cxn ang="0">
                  <a:pos x="T2" y="T3"/>
                </a:cxn>
                <a:cxn ang="0">
                  <a:pos x="T4" y="T5"/>
                </a:cxn>
                <a:cxn ang="0">
                  <a:pos x="T6" y="T7"/>
                </a:cxn>
                <a:cxn ang="0">
                  <a:pos x="T8" y="T9"/>
                </a:cxn>
              </a:cxnLst>
              <a:rect l="0" t="0" r="r" b="b"/>
              <a:pathLst>
                <a:path w="21" h="34">
                  <a:moveTo>
                    <a:pt x="21" y="0"/>
                  </a:moveTo>
                  <a:lnTo>
                    <a:pt x="0" y="13"/>
                  </a:lnTo>
                  <a:lnTo>
                    <a:pt x="0" y="34"/>
                  </a:lnTo>
                  <a:lnTo>
                    <a:pt x="15" y="19"/>
                  </a:lnTo>
                  <a:lnTo>
                    <a:pt x="2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825"/>
            <p:cNvSpPr>
              <a:spLocks/>
            </p:cNvSpPr>
            <p:nvPr/>
          </p:nvSpPr>
          <p:spPr bwMode="auto">
            <a:xfrm>
              <a:off x="8260418" y="2115676"/>
              <a:ext cx="8130" cy="12196"/>
            </a:xfrm>
            <a:custGeom>
              <a:avLst/>
              <a:gdLst>
                <a:gd name="T0" fmla="*/ 0 w 2"/>
                <a:gd name="T1" fmla="*/ 3 h 3"/>
                <a:gd name="T2" fmla="*/ 2 w 2"/>
                <a:gd name="T3" fmla="*/ 2 h 3"/>
                <a:gd name="T4" fmla="*/ 2 w 2"/>
                <a:gd name="T5" fmla="*/ 0 h 3"/>
                <a:gd name="T6" fmla="*/ 2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2"/>
                    <a:pt x="2" y="2"/>
                    <a:pt x="2" y="2"/>
                  </a:cubicBezTo>
                  <a:cubicBezTo>
                    <a:pt x="2" y="0"/>
                    <a:pt x="2" y="0"/>
                    <a:pt x="2" y="0"/>
                  </a:cubicBezTo>
                  <a:cubicBezTo>
                    <a:pt x="2" y="0"/>
                    <a:pt x="2" y="0"/>
                    <a:pt x="2" y="0"/>
                  </a:cubicBezTo>
                  <a:lnTo>
                    <a:pt x="0"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826"/>
            <p:cNvSpPr>
              <a:spLocks/>
            </p:cNvSpPr>
            <p:nvPr/>
          </p:nvSpPr>
          <p:spPr bwMode="auto">
            <a:xfrm>
              <a:off x="8199440" y="2178687"/>
              <a:ext cx="30489" cy="56913"/>
            </a:xfrm>
            <a:custGeom>
              <a:avLst/>
              <a:gdLst>
                <a:gd name="T0" fmla="*/ 0 w 15"/>
                <a:gd name="T1" fmla="*/ 15 h 28"/>
                <a:gd name="T2" fmla="*/ 0 w 15"/>
                <a:gd name="T3" fmla="*/ 28 h 28"/>
                <a:gd name="T4" fmla="*/ 15 w 15"/>
                <a:gd name="T5" fmla="*/ 1 h 28"/>
                <a:gd name="T6" fmla="*/ 15 w 15"/>
                <a:gd name="T7" fmla="*/ 0 h 28"/>
                <a:gd name="T8" fmla="*/ 0 w 15"/>
                <a:gd name="T9" fmla="*/ 15 h 28"/>
              </a:gdLst>
              <a:ahLst/>
              <a:cxnLst>
                <a:cxn ang="0">
                  <a:pos x="T0" y="T1"/>
                </a:cxn>
                <a:cxn ang="0">
                  <a:pos x="T2" y="T3"/>
                </a:cxn>
                <a:cxn ang="0">
                  <a:pos x="T4" y="T5"/>
                </a:cxn>
                <a:cxn ang="0">
                  <a:pos x="T6" y="T7"/>
                </a:cxn>
                <a:cxn ang="0">
                  <a:pos x="T8" y="T9"/>
                </a:cxn>
              </a:cxnLst>
              <a:rect l="0" t="0" r="r" b="b"/>
              <a:pathLst>
                <a:path w="15" h="28">
                  <a:moveTo>
                    <a:pt x="0" y="15"/>
                  </a:moveTo>
                  <a:lnTo>
                    <a:pt x="0" y="28"/>
                  </a:lnTo>
                  <a:lnTo>
                    <a:pt x="15" y="1"/>
                  </a:lnTo>
                  <a:lnTo>
                    <a:pt x="15" y="0"/>
                  </a:lnTo>
                  <a:lnTo>
                    <a:pt x="0" y="1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827"/>
            <p:cNvSpPr>
              <a:spLocks/>
            </p:cNvSpPr>
            <p:nvPr/>
          </p:nvSpPr>
          <p:spPr bwMode="auto">
            <a:xfrm>
              <a:off x="8229929" y="2178687"/>
              <a:ext cx="4065" cy="2033"/>
            </a:xfrm>
            <a:custGeom>
              <a:avLst/>
              <a:gdLst>
                <a:gd name="T0" fmla="*/ 0 w 2"/>
                <a:gd name="T1" fmla="*/ 1 h 1"/>
                <a:gd name="T2" fmla="*/ 2 w 2"/>
                <a:gd name="T3" fmla="*/ 0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lnTo>
                    <a:pt x="2" y="0"/>
                  </a:lnTo>
                  <a:lnTo>
                    <a:pt x="0" y="0"/>
                  </a:lnTo>
                  <a:lnTo>
                    <a:pt x="0"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828"/>
            <p:cNvSpPr>
              <a:spLocks/>
            </p:cNvSpPr>
            <p:nvPr/>
          </p:nvSpPr>
          <p:spPr bwMode="auto">
            <a:xfrm>
              <a:off x="8250255" y="2103480"/>
              <a:ext cx="34554" cy="50815"/>
            </a:xfrm>
            <a:custGeom>
              <a:avLst/>
              <a:gdLst>
                <a:gd name="T0" fmla="*/ 13 w 17"/>
                <a:gd name="T1" fmla="*/ 2 h 25"/>
                <a:gd name="T2" fmla="*/ 0 w 17"/>
                <a:gd name="T3" fmla="*/ 25 h 25"/>
                <a:gd name="T4" fmla="*/ 17 w 17"/>
                <a:gd name="T5" fmla="*/ 10 h 25"/>
                <a:gd name="T6" fmla="*/ 17 w 17"/>
                <a:gd name="T7" fmla="*/ 0 h 25"/>
                <a:gd name="T8" fmla="*/ 13 w 17"/>
                <a:gd name="T9" fmla="*/ 2 h 25"/>
              </a:gdLst>
              <a:ahLst/>
              <a:cxnLst>
                <a:cxn ang="0">
                  <a:pos x="T0" y="T1"/>
                </a:cxn>
                <a:cxn ang="0">
                  <a:pos x="T2" y="T3"/>
                </a:cxn>
                <a:cxn ang="0">
                  <a:pos x="T4" y="T5"/>
                </a:cxn>
                <a:cxn ang="0">
                  <a:pos x="T6" y="T7"/>
                </a:cxn>
                <a:cxn ang="0">
                  <a:pos x="T8" y="T9"/>
                </a:cxn>
              </a:cxnLst>
              <a:rect l="0" t="0" r="r" b="b"/>
              <a:pathLst>
                <a:path w="17" h="25">
                  <a:moveTo>
                    <a:pt x="13" y="2"/>
                  </a:moveTo>
                  <a:lnTo>
                    <a:pt x="0" y="25"/>
                  </a:lnTo>
                  <a:lnTo>
                    <a:pt x="17" y="10"/>
                  </a:lnTo>
                  <a:lnTo>
                    <a:pt x="17" y="0"/>
                  </a:lnTo>
                  <a:lnTo>
                    <a:pt x="13"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829"/>
            <p:cNvSpPr>
              <a:spLocks/>
            </p:cNvSpPr>
            <p:nvPr/>
          </p:nvSpPr>
          <p:spPr bwMode="auto">
            <a:xfrm>
              <a:off x="8254320" y="2111611"/>
              <a:ext cx="10163" cy="58946"/>
            </a:xfrm>
            <a:custGeom>
              <a:avLst/>
              <a:gdLst>
                <a:gd name="T0" fmla="*/ 0 w 5"/>
                <a:gd name="T1" fmla="*/ 10 h 29"/>
                <a:gd name="T2" fmla="*/ 5 w 5"/>
                <a:gd name="T3" fmla="*/ 29 h 29"/>
                <a:gd name="T4" fmla="*/ 5 w 5"/>
                <a:gd name="T5" fmla="*/ 27 h 29"/>
                <a:gd name="T6" fmla="*/ 5 w 5"/>
                <a:gd name="T7" fmla="*/ 0 h 29"/>
                <a:gd name="T8" fmla="*/ 0 w 5"/>
                <a:gd name="T9" fmla="*/ 10 h 29"/>
              </a:gdLst>
              <a:ahLst/>
              <a:cxnLst>
                <a:cxn ang="0">
                  <a:pos x="T0" y="T1"/>
                </a:cxn>
                <a:cxn ang="0">
                  <a:pos x="T2" y="T3"/>
                </a:cxn>
                <a:cxn ang="0">
                  <a:pos x="T4" y="T5"/>
                </a:cxn>
                <a:cxn ang="0">
                  <a:pos x="T6" y="T7"/>
                </a:cxn>
                <a:cxn ang="0">
                  <a:pos x="T8" y="T9"/>
                </a:cxn>
              </a:cxnLst>
              <a:rect l="0" t="0" r="r" b="b"/>
              <a:pathLst>
                <a:path w="5" h="29">
                  <a:moveTo>
                    <a:pt x="0" y="10"/>
                  </a:moveTo>
                  <a:lnTo>
                    <a:pt x="5" y="29"/>
                  </a:lnTo>
                  <a:lnTo>
                    <a:pt x="5" y="27"/>
                  </a:lnTo>
                  <a:lnTo>
                    <a:pt x="5" y="0"/>
                  </a:lnTo>
                  <a:lnTo>
                    <a:pt x="0" y="1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5" name="Freeform 830"/>
            <p:cNvSpPr>
              <a:spLocks/>
            </p:cNvSpPr>
            <p:nvPr/>
          </p:nvSpPr>
          <p:spPr bwMode="auto">
            <a:xfrm>
              <a:off x="8207570" y="2140067"/>
              <a:ext cx="52848" cy="111794"/>
            </a:xfrm>
            <a:custGeom>
              <a:avLst/>
              <a:gdLst>
                <a:gd name="T0" fmla="*/ 5 w 14"/>
                <a:gd name="T1" fmla="*/ 8 h 29"/>
                <a:gd name="T2" fmla="*/ 4 w 14"/>
                <a:gd name="T3" fmla="*/ 10 h 29"/>
                <a:gd name="T4" fmla="*/ 0 w 14"/>
                <a:gd name="T5" fmla="*/ 25 h 29"/>
                <a:gd name="T6" fmla="*/ 14 w 14"/>
                <a:gd name="T7" fmla="*/ 29 h 29"/>
                <a:gd name="T8" fmla="*/ 14 w 14"/>
                <a:gd name="T9" fmla="*/ 0 h 29"/>
                <a:gd name="T10" fmla="*/ 5 w 14"/>
                <a:gd name="T11" fmla="*/ 8 h 29"/>
              </a:gdLst>
              <a:ahLst/>
              <a:cxnLst>
                <a:cxn ang="0">
                  <a:pos x="T0" y="T1"/>
                </a:cxn>
                <a:cxn ang="0">
                  <a:pos x="T2" y="T3"/>
                </a:cxn>
                <a:cxn ang="0">
                  <a:pos x="T4" y="T5"/>
                </a:cxn>
                <a:cxn ang="0">
                  <a:pos x="T6" y="T7"/>
                </a:cxn>
                <a:cxn ang="0">
                  <a:pos x="T8" y="T9"/>
                </a:cxn>
                <a:cxn ang="0">
                  <a:pos x="T10" y="T11"/>
                </a:cxn>
              </a:cxnLst>
              <a:rect l="0" t="0" r="r" b="b"/>
              <a:pathLst>
                <a:path w="14" h="29">
                  <a:moveTo>
                    <a:pt x="5" y="8"/>
                  </a:moveTo>
                  <a:cubicBezTo>
                    <a:pt x="4" y="10"/>
                    <a:pt x="4" y="10"/>
                    <a:pt x="4" y="10"/>
                  </a:cubicBezTo>
                  <a:cubicBezTo>
                    <a:pt x="0" y="25"/>
                    <a:pt x="0" y="25"/>
                    <a:pt x="0" y="25"/>
                  </a:cubicBezTo>
                  <a:cubicBezTo>
                    <a:pt x="4" y="26"/>
                    <a:pt x="9" y="28"/>
                    <a:pt x="14" y="29"/>
                  </a:cubicBezTo>
                  <a:cubicBezTo>
                    <a:pt x="14" y="0"/>
                    <a:pt x="14" y="0"/>
                    <a:pt x="14" y="0"/>
                  </a:cubicBezTo>
                  <a:lnTo>
                    <a:pt x="5" y="8"/>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831"/>
            <p:cNvSpPr>
              <a:spLocks/>
            </p:cNvSpPr>
            <p:nvPr/>
          </p:nvSpPr>
          <p:spPr bwMode="auto">
            <a:xfrm>
              <a:off x="8199440" y="22356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7" name="Freeform 832"/>
            <p:cNvSpPr>
              <a:spLocks/>
            </p:cNvSpPr>
            <p:nvPr/>
          </p:nvSpPr>
          <p:spPr bwMode="auto">
            <a:xfrm>
              <a:off x="8185211" y="2166491"/>
              <a:ext cx="30489" cy="56913"/>
            </a:xfrm>
            <a:custGeom>
              <a:avLst/>
              <a:gdLst>
                <a:gd name="T0" fmla="*/ 0 w 8"/>
                <a:gd name="T1" fmla="*/ 13 h 15"/>
                <a:gd name="T2" fmla="*/ 0 w 8"/>
                <a:gd name="T3" fmla="*/ 13 h 15"/>
                <a:gd name="T4" fmla="*/ 4 w 8"/>
                <a:gd name="T5" fmla="*/ 15 h 15"/>
                <a:gd name="T6" fmla="*/ 8 w 8"/>
                <a:gd name="T7" fmla="*/ 0 h 15"/>
                <a:gd name="T8" fmla="*/ 0 w 8"/>
                <a:gd name="T9" fmla="*/ 13 h 15"/>
              </a:gdLst>
              <a:ahLst/>
              <a:cxnLst>
                <a:cxn ang="0">
                  <a:pos x="T0" y="T1"/>
                </a:cxn>
                <a:cxn ang="0">
                  <a:pos x="T2" y="T3"/>
                </a:cxn>
                <a:cxn ang="0">
                  <a:pos x="T4" y="T5"/>
                </a:cxn>
                <a:cxn ang="0">
                  <a:pos x="T6" y="T7"/>
                </a:cxn>
                <a:cxn ang="0">
                  <a:pos x="T8" y="T9"/>
                </a:cxn>
              </a:cxnLst>
              <a:rect l="0" t="0" r="r" b="b"/>
              <a:pathLst>
                <a:path w="8" h="15">
                  <a:moveTo>
                    <a:pt x="0" y="13"/>
                  </a:moveTo>
                  <a:cubicBezTo>
                    <a:pt x="0" y="13"/>
                    <a:pt x="0" y="13"/>
                    <a:pt x="0" y="13"/>
                  </a:cubicBezTo>
                  <a:cubicBezTo>
                    <a:pt x="1" y="14"/>
                    <a:pt x="3" y="14"/>
                    <a:pt x="4" y="15"/>
                  </a:cubicBezTo>
                  <a:cubicBezTo>
                    <a:pt x="8" y="0"/>
                    <a:pt x="8" y="0"/>
                    <a:pt x="8" y="0"/>
                  </a:cubicBezTo>
                  <a:lnTo>
                    <a:pt x="0" y="1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8" name="Freeform 833"/>
            <p:cNvSpPr>
              <a:spLocks/>
            </p:cNvSpPr>
            <p:nvPr/>
          </p:nvSpPr>
          <p:spPr bwMode="auto">
            <a:xfrm>
              <a:off x="8181146" y="2213242"/>
              <a:ext cx="18294" cy="26424"/>
            </a:xfrm>
            <a:custGeom>
              <a:avLst/>
              <a:gdLst>
                <a:gd name="T0" fmla="*/ 5 w 5"/>
                <a:gd name="T1" fmla="*/ 0 h 7"/>
                <a:gd name="T2" fmla="*/ 0 w 5"/>
                <a:gd name="T3" fmla="*/ 5 h 7"/>
                <a:gd name="T4" fmla="*/ 5 w 5"/>
                <a:gd name="T5" fmla="*/ 7 h 7"/>
                <a:gd name="T6" fmla="*/ 5 w 5"/>
                <a:gd name="T7" fmla="*/ 7 h 7"/>
                <a:gd name="T8" fmla="*/ 5 w 5"/>
                <a:gd name="T9" fmla="*/ 0 h 7"/>
              </a:gdLst>
              <a:ahLst/>
              <a:cxnLst>
                <a:cxn ang="0">
                  <a:pos x="T0" y="T1"/>
                </a:cxn>
                <a:cxn ang="0">
                  <a:pos x="T2" y="T3"/>
                </a:cxn>
                <a:cxn ang="0">
                  <a:pos x="T4" y="T5"/>
                </a:cxn>
                <a:cxn ang="0">
                  <a:pos x="T6" y="T7"/>
                </a:cxn>
                <a:cxn ang="0">
                  <a:pos x="T8" y="T9"/>
                </a:cxn>
              </a:cxnLst>
              <a:rect l="0" t="0" r="r" b="b"/>
              <a:pathLst>
                <a:path w="5" h="7">
                  <a:moveTo>
                    <a:pt x="5" y="0"/>
                  </a:moveTo>
                  <a:cubicBezTo>
                    <a:pt x="0" y="5"/>
                    <a:pt x="0" y="5"/>
                    <a:pt x="0" y="5"/>
                  </a:cubicBezTo>
                  <a:cubicBezTo>
                    <a:pt x="1" y="6"/>
                    <a:pt x="3" y="7"/>
                    <a:pt x="5" y="7"/>
                  </a:cubicBezTo>
                  <a:cubicBezTo>
                    <a:pt x="5" y="7"/>
                    <a:pt x="5" y="7"/>
                    <a:pt x="5" y="7"/>
                  </a:cubicBezTo>
                  <a:lnTo>
                    <a:pt x="5"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9" name="Freeform 834"/>
            <p:cNvSpPr>
              <a:spLocks/>
            </p:cNvSpPr>
            <p:nvPr/>
          </p:nvSpPr>
          <p:spPr bwMode="auto">
            <a:xfrm>
              <a:off x="8268548" y="1682728"/>
              <a:ext cx="542709" cy="587427"/>
            </a:xfrm>
            <a:custGeom>
              <a:avLst/>
              <a:gdLst>
                <a:gd name="T0" fmla="*/ 128 w 142"/>
                <a:gd name="T1" fmla="*/ 0 h 152"/>
                <a:gd name="T2" fmla="*/ 102 w 142"/>
                <a:gd name="T3" fmla="*/ 15 h 152"/>
                <a:gd name="T4" fmla="*/ 96 w 142"/>
                <a:gd name="T5" fmla="*/ 23 h 152"/>
                <a:gd name="T6" fmla="*/ 95 w 142"/>
                <a:gd name="T7" fmla="*/ 26 h 152"/>
                <a:gd name="T8" fmla="*/ 99 w 142"/>
                <a:gd name="T9" fmla="*/ 53 h 152"/>
                <a:gd name="T10" fmla="*/ 94 w 142"/>
                <a:gd name="T11" fmla="*/ 79 h 152"/>
                <a:gd name="T12" fmla="*/ 78 w 142"/>
                <a:gd name="T13" fmla="*/ 103 h 152"/>
                <a:gd name="T14" fmla="*/ 32 w 142"/>
                <a:gd name="T15" fmla="*/ 119 h 152"/>
                <a:gd name="T16" fmla="*/ 5 w 142"/>
                <a:gd name="T17" fmla="*/ 115 h 152"/>
                <a:gd name="T18" fmla="*/ 0 w 142"/>
                <a:gd name="T19" fmla="*/ 120 h 152"/>
                <a:gd name="T20" fmla="*/ 0 w 142"/>
                <a:gd name="T21" fmla="*/ 149 h 152"/>
                <a:gd name="T22" fmla="*/ 32 w 142"/>
                <a:gd name="T23" fmla="*/ 152 h 152"/>
                <a:gd name="T24" fmla="*/ 127 w 142"/>
                <a:gd name="T25" fmla="*/ 105 h 152"/>
                <a:gd name="T26" fmla="*/ 142 w 142"/>
                <a:gd name="T27" fmla="*/ 54 h 152"/>
                <a:gd name="T28" fmla="*/ 128 w 142"/>
                <a:gd name="T29"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 h="152">
                  <a:moveTo>
                    <a:pt x="128" y="0"/>
                  </a:moveTo>
                  <a:cubicBezTo>
                    <a:pt x="102" y="15"/>
                    <a:pt x="102" y="15"/>
                    <a:pt x="102" y="15"/>
                  </a:cubicBezTo>
                  <a:cubicBezTo>
                    <a:pt x="96" y="23"/>
                    <a:pt x="96" y="23"/>
                    <a:pt x="96" y="23"/>
                  </a:cubicBezTo>
                  <a:cubicBezTo>
                    <a:pt x="95" y="26"/>
                    <a:pt x="95" y="26"/>
                    <a:pt x="95" y="26"/>
                  </a:cubicBezTo>
                  <a:cubicBezTo>
                    <a:pt x="98" y="34"/>
                    <a:pt x="99" y="43"/>
                    <a:pt x="99" y="53"/>
                  </a:cubicBezTo>
                  <a:cubicBezTo>
                    <a:pt x="99" y="62"/>
                    <a:pt x="98" y="71"/>
                    <a:pt x="94" y="79"/>
                  </a:cubicBezTo>
                  <a:cubicBezTo>
                    <a:pt x="91" y="89"/>
                    <a:pt x="85" y="96"/>
                    <a:pt x="78" y="103"/>
                  </a:cubicBezTo>
                  <a:cubicBezTo>
                    <a:pt x="66" y="114"/>
                    <a:pt x="50" y="119"/>
                    <a:pt x="32" y="119"/>
                  </a:cubicBezTo>
                  <a:cubicBezTo>
                    <a:pt x="22" y="119"/>
                    <a:pt x="13" y="118"/>
                    <a:pt x="5" y="115"/>
                  </a:cubicBezTo>
                  <a:cubicBezTo>
                    <a:pt x="0" y="120"/>
                    <a:pt x="0" y="120"/>
                    <a:pt x="0" y="120"/>
                  </a:cubicBezTo>
                  <a:cubicBezTo>
                    <a:pt x="0" y="149"/>
                    <a:pt x="0" y="149"/>
                    <a:pt x="0" y="149"/>
                  </a:cubicBezTo>
                  <a:cubicBezTo>
                    <a:pt x="10" y="151"/>
                    <a:pt x="20" y="152"/>
                    <a:pt x="32" y="152"/>
                  </a:cubicBezTo>
                  <a:cubicBezTo>
                    <a:pt x="76" y="152"/>
                    <a:pt x="108" y="136"/>
                    <a:pt x="127" y="105"/>
                  </a:cubicBezTo>
                  <a:cubicBezTo>
                    <a:pt x="137" y="89"/>
                    <a:pt x="142" y="72"/>
                    <a:pt x="142" y="54"/>
                  </a:cubicBezTo>
                  <a:cubicBezTo>
                    <a:pt x="142" y="33"/>
                    <a:pt x="137" y="16"/>
                    <a:pt x="128"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0" name="Freeform 835"/>
            <p:cNvSpPr>
              <a:spLocks/>
            </p:cNvSpPr>
            <p:nvPr/>
          </p:nvSpPr>
          <p:spPr bwMode="auto">
            <a:xfrm>
              <a:off x="8203505" y="2089252"/>
              <a:ext cx="52848" cy="73174"/>
            </a:xfrm>
            <a:custGeom>
              <a:avLst/>
              <a:gdLst>
                <a:gd name="T0" fmla="*/ 11 w 14"/>
                <a:gd name="T1" fmla="*/ 12 h 19"/>
                <a:gd name="T2" fmla="*/ 14 w 14"/>
                <a:gd name="T3" fmla="*/ 3 h 19"/>
                <a:gd name="T4" fmla="*/ 8 w 14"/>
                <a:gd name="T5" fmla="*/ 0 h 19"/>
                <a:gd name="T6" fmla="*/ 0 w 14"/>
                <a:gd name="T7" fmla="*/ 8 h 19"/>
                <a:gd name="T8" fmla="*/ 0 w 14"/>
                <a:gd name="T9" fmla="*/ 19 h 19"/>
                <a:gd name="T10" fmla="*/ 11 w 14"/>
                <a:gd name="T11" fmla="*/ 12 h 19"/>
              </a:gdLst>
              <a:ahLst/>
              <a:cxnLst>
                <a:cxn ang="0">
                  <a:pos x="T0" y="T1"/>
                </a:cxn>
                <a:cxn ang="0">
                  <a:pos x="T2" y="T3"/>
                </a:cxn>
                <a:cxn ang="0">
                  <a:pos x="T4" y="T5"/>
                </a:cxn>
                <a:cxn ang="0">
                  <a:pos x="T6" y="T7"/>
                </a:cxn>
                <a:cxn ang="0">
                  <a:pos x="T8" y="T9"/>
                </a:cxn>
                <a:cxn ang="0">
                  <a:pos x="T10" y="T11"/>
                </a:cxn>
              </a:cxnLst>
              <a:rect l="0" t="0" r="r" b="b"/>
              <a:pathLst>
                <a:path w="14" h="19">
                  <a:moveTo>
                    <a:pt x="11" y="12"/>
                  </a:moveTo>
                  <a:cubicBezTo>
                    <a:pt x="14" y="3"/>
                    <a:pt x="14" y="3"/>
                    <a:pt x="14" y="3"/>
                  </a:cubicBezTo>
                  <a:cubicBezTo>
                    <a:pt x="12" y="2"/>
                    <a:pt x="10" y="1"/>
                    <a:pt x="8" y="0"/>
                  </a:cubicBezTo>
                  <a:cubicBezTo>
                    <a:pt x="0" y="8"/>
                    <a:pt x="0" y="8"/>
                    <a:pt x="0" y="8"/>
                  </a:cubicBezTo>
                  <a:cubicBezTo>
                    <a:pt x="0" y="19"/>
                    <a:pt x="0" y="19"/>
                    <a:pt x="0" y="19"/>
                  </a:cubicBezTo>
                  <a:lnTo>
                    <a:pt x="11" y="1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1" name="Freeform 836"/>
            <p:cNvSpPr>
              <a:spLocks/>
            </p:cNvSpPr>
            <p:nvPr/>
          </p:nvSpPr>
          <p:spPr bwMode="auto">
            <a:xfrm>
              <a:off x="8250255" y="2068926"/>
              <a:ext cx="22359" cy="32522"/>
            </a:xfrm>
            <a:custGeom>
              <a:avLst/>
              <a:gdLst>
                <a:gd name="T0" fmla="*/ 4 w 6"/>
                <a:gd name="T1" fmla="*/ 5 h 8"/>
                <a:gd name="T2" fmla="*/ 6 w 6"/>
                <a:gd name="T3" fmla="*/ 2 h 8"/>
                <a:gd name="T4" fmla="*/ 2 w 6"/>
                <a:gd name="T5" fmla="*/ 0 h 8"/>
                <a:gd name="T6" fmla="*/ 0 w 6"/>
                <a:gd name="T7" fmla="*/ 8 h 8"/>
                <a:gd name="T8" fmla="*/ 4 w 6"/>
                <a:gd name="T9" fmla="*/ 5 h 8"/>
              </a:gdLst>
              <a:ahLst/>
              <a:cxnLst>
                <a:cxn ang="0">
                  <a:pos x="T0" y="T1"/>
                </a:cxn>
                <a:cxn ang="0">
                  <a:pos x="T2" y="T3"/>
                </a:cxn>
                <a:cxn ang="0">
                  <a:pos x="T4" y="T5"/>
                </a:cxn>
                <a:cxn ang="0">
                  <a:pos x="T6" y="T7"/>
                </a:cxn>
                <a:cxn ang="0">
                  <a:pos x="T8" y="T9"/>
                </a:cxn>
              </a:cxnLst>
              <a:rect l="0" t="0" r="r" b="b"/>
              <a:pathLst>
                <a:path w="6" h="8">
                  <a:moveTo>
                    <a:pt x="4" y="5"/>
                  </a:moveTo>
                  <a:cubicBezTo>
                    <a:pt x="6" y="2"/>
                    <a:pt x="6" y="2"/>
                    <a:pt x="6" y="2"/>
                  </a:cubicBezTo>
                  <a:cubicBezTo>
                    <a:pt x="5" y="1"/>
                    <a:pt x="3" y="0"/>
                    <a:pt x="2" y="0"/>
                  </a:cubicBezTo>
                  <a:cubicBezTo>
                    <a:pt x="0" y="8"/>
                    <a:pt x="0" y="8"/>
                    <a:pt x="0" y="8"/>
                  </a:cubicBezTo>
                  <a:lnTo>
                    <a:pt x="4" y="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2" name="Freeform 837"/>
            <p:cNvSpPr>
              <a:spLocks/>
            </p:cNvSpPr>
            <p:nvPr/>
          </p:nvSpPr>
          <p:spPr bwMode="auto">
            <a:xfrm>
              <a:off x="8130331" y="2115676"/>
              <a:ext cx="69109" cy="77240"/>
            </a:xfrm>
            <a:custGeom>
              <a:avLst/>
              <a:gdLst>
                <a:gd name="T0" fmla="*/ 18 w 18"/>
                <a:gd name="T1" fmla="*/ 0 h 20"/>
                <a:gd name="T2" fmla="*/ 0 w 18"/>
                <a:gd name="T3" fmla="*/ 18 h 20"/>
                <a:gd name="T4" fmla="*/ 3 w 18"/>
                <a:gd name="T5" fmla="*/ 20 h 20"/>
                <a:gd name="T6" fmla="*/ 18 w 18"/>
                <a:gd name="T7" fmla="*/ 10 h 20"/>
                <a:gd name="T8" fmla="*/ 18 w 18"/>
                <a:gd name="T9" fmla="*/ 0 h 20"/>
              </a:gdLst>
              <a:ahLst/>
              <a:cxnLst>
                <a:cxn ang="0">
                  <a:pos x="T0" y="T1"/>
                </a:cxn>
                <a:cxn ang="0">
                  <a:pos x="T2" y="T3"/>
                </a:cxn>
                <a:cxn ang="0">
                  <a:pos x="T4" y="T5"/>
                </a:cxn>
                <a:cxn ang="0">
                  <a:pos x="T6" y="T7"/>
                </a:cxn>
                <a:cxn ang="0">
                  <a:pos x="T8" y="T9"/>
                </a:cxn>
              </a:cxnLst>
              <a:rect l="0" t="0" r="r" b="b"/>
              <a:pathLst>
                <a:path w="18" h="20">
                  <a:moveTo>
                    <a:pt x="18" y="0"/>
                  </a:moveTo>
                  <a:cubicBezTo>
                    <a:pt x="0" y="18"/>
                    <a:pt x="0" y="18"/>
                    <a:pt x="0" y="18"/>
                  </a:cubicBezTo>
                  <a:cubicBezTo>
                    <a:pt x="1" y="19"/>
                    <a:pt x="2" y="20"/>
                    <a:pt x="3" y="20"/>
                  </a:cubicBezTo>
                  <a:cubicBezTo>
                    <a:pt x="18" y="10"/>
                    <a:pt x="18" y="10"/>
                    <a:pt x="18" y="10"/>
                  </a:cubicBezTo>
                  <a:lnTo>
                    <a:pt x="1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3" name="Freeform 838"/>
            <p:cNvSpPr>
              <a:spLocks/>
            </p:cNvSpPr>
            <p:nvPr/>
          </p:nvSpPr>
          <p:spPr bwMode="auto">
            <a:xfrm>
              <a:off x="8120167" y="2178687"/>
              <a:ext cx="60978" cy="56913"/>
            </a:xfrm>
            <a:custGeom>
              <a:avLst/>
              <a:gdLst>
                <a:gd name="T0" fmla="*/ 16 w 16"/>
                <a:gd name="T1" fmla="*/ 0 h 15"/>
                <a:gd name="T2" fmla="*/ 0 w 16"/>
                <a:gd name="T3" fmla="*/ 10 h 15"/>
                <a:gd name="T4" fmla="*/ 10 w 16"/>
                <a:gd name="T5" fmla="*/ 15 h 15"/>
                <a:gd name="T6" fmla="*/ 16 w 16"/>
                <a:gd name="T7" fmla="*/ 10 h 15"/>
                <a:gd name="T8" fmla="*/ 16 w 16"/>
                <a:gd name="T9" fmla="*/ 0 h 15"/>
              </a:gdLst>
              <a:ahLst/>
              <a:cxnLst>
                <a:cxn ang="0">
                  <a:pos x="T0" y="T1"/>
                </a:cxn>
                <a:cxn ang="0">
                  <a:pos x="T2" y="T3"/>
                </a:cxn>
                <a:cxn ang="0">
                  <a:pos x="T4" y="T5"/>
                </a:cxn>
                <a:cxn ang="0">
                  <a:pos x="T6" y="T7"/>
                </a:cxn>
                <a:cxn ang="0">
                  <a:pos x="T8" y="T9"/>
                </a:cxn>
              </a:cxnLst>
              <a:rect l="0" t="0" r="r" b="b"/>
              <a:pathLst>
                <a:path w="16" h="15">
                  <a:moveTo>
                    <a:pt x="16" y="0"/>
                  </a:moveTo>
                  <a:cubicBezTo>
                    <a:pt x="0" y="10"/>
                    <a:pt x="0" y="10"/>
                    <a:pt x="0" y="10"/>
                  </a:cubicBezTo>
                  <a:cubicBezTo>
                    <a:pt x="3" y="12"/>
                    <a:pt x="7" y="14"/>
                    <a:pt x="10" y="15"/>
                  </a:cubicBezTo>
                  <a:cubicBezTo>
                    <a:pt x="16" y="10"/>
                    <a:pt x="16" y="10"/>
                    <a:pt x="16" y="10"/>
                  </a:cubicBezTo>
                  <a:lnTo>
                    <a:pt x="1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4" name="Freeform 839"/>
            <p:cNvSpPr>
              <a:spLocks/>
            </p:cNvSpPr>
            <p:nvPr/>
          </p:nvSpPr>
          <p:spPr bwMode="auto">
            <a:xfrm>
              <a:off x="7973819" y="1469303"/>
              <a:ext cx="638242" cy="701253"/>
            </a:xfrm>
            <a:custGeom>
              <a:avLst/>
              <a:gdLst>
                <a:gd name="T0" fmla="*/ 64 w 167"/>
                <a:gd name="T1" fmla="*/ 150 h 181"/>
                <a:gd name="T2" fmla="*/ 42 w 167"/>
                <a:gd name="T3" fmla="*/ 100 h 181"/>
                <a:gd name="T4" fmla="*/ 64 w 167"/>
                <a:gd name="T5" fmla="*/ 49 h 181"/>
                <a:gd name="T6" fmla="*/ 110 w 167"/>
                <a:gd name="T7" fmla="*/ 33 h 181"/>
                <a:gd name="T8" fmla="*/ 143 w 167"/>
                <a:gd name="T9" fmla="*/ 41 h 181"/>
                <a:gd name="T10" fmla="*/ 159 w 167"/>
                <a:gd name="T11" fmla="*/ 33 h 181"/>
                <a:gd name="T12" fmla="*/ 164 w 167"/>
                <a:gd name="T13" fmla="*/ 17 h 181"/>
                <a:gd name="T14" fmla="*/ 144 w 167"/>
                <a:gd name="T15" fmla="*/ 40 h 181"/>
                <a:gd name="T16" fmla="*/ 164 w 167"/>
                <a:gd name="T17" fmla="*/ 17 h 181"/>
                <a:gd name="T18" fmla="*/ 165 w 167"/>
                <a:gd name="T19" fmla="*/ 13 h 181"/>
                <a:gd name="T20" fmla="*/ 164 w 167"/>
                <a:gd name="T21" fmla="*/ 17 h 181"/>
                <a:gd name="T22" fmla="*/ 167 w 167"/>
                <a:gd name="T23" fmla="*/ 13 h 181"/>
                <a:gd name="T24" fmla="*/ 110 w 167"/>
                <a:gd name="T25" fmla="*/ 0 h 181"/>
                <a:gd name="T26" fmla="*/ 14 w 167"/>
                <a:gd name="T27" fmla="*/ 47 h 181"/>
                <a:gd name="T28" fmla="*/ 0 w 167"/>
                <a:gd name="T29" fmla="*/ 100 h 181"/>
                <a:gd name="T30" fmla="*/ 7 w 167"/>
                <a:gd name="T31" fmla="*/ 137 h 181"/>
                <a:gd name="T32" fmla="*/ 31 w 167"/>
                <a:gd name="T33" fmla="*/ 172 h 181"/>
                <a:gd name="T34" fmla="*/ 42 w 167"/>
                <a:gd name="T35" fmla="*/ 181 h 181"/>
                <a:gd name="T36" fmla="*/ 59 w 167"/>
                <a:gd name="T37" fmla="*/ 163 h 181"/>
                <a:gd name="T38" fmla="*/ 59 w 167"/>
                <a:gd name="T39" fmla="*/ 162 h 181"/>
                <a:gd name="T40" fmla="*/ 59 w 167"/>
                <a:gd name="T41" fmla="*/ 163 h 181"/>
                <a:gd name="T42" fmla="*/ 69 w 167"/>
                <a:gd name="T43" fmla="*/ 154 h 181"/>
                <a:gd name="T44" fmla="*/ 64 w 167"/>
                <a:gd name="T45" fmla="*/ 1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7" h="181">
                  <a:moveTo>
                    <a:pt x="64" y="150"/>
                  </a:moveTo>
                  <a:cubicBezTo>
                    <a:pt x="50" y="137"/>
                    <a:pt x="42" y="121"/>
                    <a:pt x="42" y="100"/>
                  </a:cubicBezTo>
                  <a:cubicBezTo>
                    <a:pt x="42" y="79"/>
                    <a:pt x="50" y="62"/>
                    <a:pt x="64" y="49"/>
                  </a:cubicBezTo>
                  <a:cubicBezTo>
                    <a:pt x="76" y="39"/>
                    <a:pt x="92" y="33"/>
                    <a:pt x="110" y="33"/>
                  </a:cubicBezTo>
                  <a:cubicBezTo>
                    <a:pt x="122" y="33"/>
                    <a:pt x="133" y="36"/>
                    <a:pt x="143" y="41"/>
                  </a:cubicBezTo>
                  <a:cubicBezTo>
                    <a:pt x="159" y="33"/>
                    <a:pt x="159" y="33"/>
                    <a:pt x="159" y="33"/>
                  </a:cubicBezTo>
                  <a:cubicBezTo>
                    <a:pt x="164" y="17"/>
                    <a:pt x="164" y="17"/>
                    <a:pt x="164" y="17"/>
                  </a:cubicBezTo>
                  <a:cubicBezTo>
                    <a:pt x="144" y="40"/>
                    <a:pt x="144" y="40"/>
                    <a:pt x="144" y="40"/>
                  </a:cubicBezTo>
                  <a:cubicBezTo>
                    <a:pt x="164" y="17"/>
                    <a:pt x="164" y="17"/>
                    <a:pt x="164" y="17"/>
                  </a:cubicBezTo>
                  <a:cubicBezTo>
                    <a:pt x="165" y="13"/>
                    <a:pt x="165" y="13"/>
                    <a:pt x="165" y="13"/>
                  </a:cubicBezTo>
                  <a:cubicBezTo>
                    <a:pt x="164" y="17"/>
                    <a:pt x="164" y="17"/>
                    <a:pt x="164" y="17"/>
                  </a:cubicBezTo>
                  <a:cubicBezTo>
                    <a:pt x="167" y="13"/>
                    <a:pt x="167" y="13"/>
                    <a:pt x="167" y="13"/>
                  </a:cubicBezTo>
                  <a:cubicBezTo>
                    <a:pt x="151" y="5"/>
                    <a:pt x="132" y="0"/>
                    <a:pt x="110" y="0"/>
                  </a:cubicBezTo>
                  <a:cubicBezTo>
                    <a:pt x="65" y="1"/>
                    <a:pt x="33" y="17"/>
                    <a:pt x="14" y="47"/>
                  </a:cubicBezTo>
                  <a:cubicBezTo>
                    <a:pt x="5" y="63"/>
                    <a:pt x="0" y="81"/>
                    <a:pt x="0" y="100"/>
                  </a:cubicBezTo>
                  <a:cubicBezTo>
                    <a:pt x="0" y="113"/>
                    <a:pt x="2" y="125"/>
                    <a:pt x="7" y="137"/>
                  </a:cubicBezTo>
                  <a:cubicBezTo>
                    <a:pt x="12" y="151"/>
                    <a:pt x="20" y="162"/>
                    <a:pt x="31" y="172"/>
                  </a:cubicBezTo>
                  <a:cubicBezTo>
                    <a:pt x="34" y="175"/>
                    <a:pt x="38" y="178"/>
                    <a:pt x="42" y="181"/>
                  </a:cubicBezTo>
                  <a:cubicBezTo>
                    <a:pt x="59" y="163"/>
                    <a:pt x="59" y="163"/>
                    <a:pt x="59" y="163"/>
                  </a:cubicBezTo>
                  <a:cubicBezTo>
                    <a:pt x="59" y="162"/>
                    <a:pt x="59" y="162"/>
                    <a:pt x="59" y="162"/>
                  </a:cubicBezTo>
                  <a:cubicBezTo>
                    <a:pt x="59" y="163"/>
                    <a:pt x="59" y="163"/>
                    <a:pt x="59" y="163"/>
                  </a:cubicBezTo>
                  <a:cubicBezTo>
                    <a:pt x="69" y="154"/>
                    <a:pt x="69" y="154"/>
                    <a:pt x="69" y="154"/>
                  </a:cubicBezTo>
                  <a:cubicBezTo>
                    <a:pt x="67" y="153"/>
                    <a:pt x="66" y="152"/>
                    <a:pt x="64" y="15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840"/>
            <p:cNvSpPr>
              <a:spLocks/>
            </p:cNvSpPr>
            <p:nvPr/>
          </p:nvSpPr>
          <p:spPr bwMode="auto">
            <a:xfrm>
              <a:off x="2553122" y="1535683"/>
              <a:ext cx="8130" cy="22359"/>
            </a:xfrm>
            <a:custGeom>
              <a:avLst/>
              <a:gdLst>
                <a:gd name="T0" fmla="*/ 2 w 4"/>
                <a:gd name="T1" fmla="*/ 11 h 11"/>
                <a:gd name="T2" fmla="*/ 4 w 4"/>
                <a:gd name="T3" fmla="*/ 11 h 11"/>
                <a:gd name="T4" fmla="*/ 0 w 4"/>
                <a:gd name="T5" fmla="*/ 2 h 11"/>
                <a:gd name="T6" fmla="*/ 0 w 4"/>
                <a:gd name="T7" fmla="*/ 0 h 11"/>
                <a:gd name="T8" fmla="*/ 2 w 4"/>
                <a:gd name="T9" fmla="*/ 11 h 11"/>
              </a:gdLst>
              <a:ahLst/>
              <a:cxnLst>
                <a:cxn ang="0">
                  <a:pos x="T0" y="T1"/>
                </a:cxn>
                <a:cxn ang="0">
                  <a:pos x="T2" y="T3"/>
                </a:cxn>
                <a:cxn ang="0">
                  <a:pos x="T4" y="T5"/>
                </a:cxn>
                <a:cxn ang="0">
                  <a:pos x="T6" y="T7"/>
                </a:cxn>
                <a:cxn ang="0">
                  <a:pos x="T8" y="T9"/>
                </a:cxn>
              </a:cxnLst>
              <a:rect l="0" t="0" r="r" b="b"/>
              <a:pathLst>
                <a:path w="4" h="11">
                  <a:moveTo>
                    <a:pt x="2" y="11"/>
                  </a:moveTo>
                  <a:lnTo>
                    <a:pt x="4" y="11"/>
                  </a:lnTo>
                  <a:lnTo>
                    <a:pt x="0" y="2"/>
                  </a:lnTo>
                  <a:lnTo>
                    <a:pt x="0" y="0"/>
                  </a:lnTo>
                  <a:lnTo>
                    <a:pt x="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6" name="Rectangle 841"/>
            <p:cNvSpPr>
              <a:spLocks noChangeArrowheads="1"/>
            </p:cNvSpPr>
            <p:nvPr/>
          </p:nvSpPr>
          <p:spPr bwMode="auto">
            <a:xfrm>
              <a:off x="2553122" y="153161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7" name="Freeform 842"/>
            <p:cNvSpPr>
              <a:spLocks/>
            </p:cNvSpPr>
            <p:nvPr/>
          </p:nvSpPr>
          <p:spPr bwMode="auto">
            <a:xfrm>
              <a:off x="2549057" y="1535683"/>
              <a:ext cx="8130" cy="22359"/>
            </a:xfrm>
            <a:custGeom>
              <a:avLst/>
              <a:gdLst>
                <a:gd name="T0" fmla="*/ 0 w 4"/>
                <a:gd name="T1" fmla="*/ 2 h 11"/>
                <a:gd name="T2" fmla="*/ 0 w 4"/>
                <a:gd name="T3" fmla="*/ 4 h 11"/>
                <a:gd name="T4" fmla="*/ 4 w 4"/>
                <a:gd name="T5" fmla="*/ 11 h 11"/>
                <a:gd name="T6" fmla="*/ 4 w 4"/>
                <a:gd name="T7" fmla="*/ 11 h 11"/>
                <a:gd name="T8" fmla="*/ 2 w 4"/>
                <a:gd name="T9" fmla="*/ 0 h 11"/>
                <a:gd name="T10" fmla="*/ 0 w 4"/>
                <a:gd name="T11" fmla="*/ 0 h 11"/>
                <a:gd name="T12" fmla="*/ 0 w 4"/>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4" h="11">
                  <a:moveTo>
                    <a:pt x="0" y="2"/>
                  </a:moveTo>
                  <a:lnTo>
                    <a:pt x="0" y="4"/>
                  </a:lnTo>
                  <a:lnTo>
                    <a:pt x="4" y="11"/>
                  </a:lnTo>
                  <a:lnTo>
                    <a:pt x="4" y="11"/>
                  </a:lnTo>
                  <a:lnTo>
                    <a:pt x="2"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8" name="Freeform 843"/>
            <p:cNvSpPr>
              <a:spLocks/>
            </p:cNvSpPr>
            <p:nvPr/>
          </p:nvSpPr>
          <p:spPr bwMode="auto">
            <a:xfrm>
              <a:off x="2549057" y="1531618"/>
              <a:ext cx="4065" cy="4065"/>
            </a:xfrm>
            <a:custGeom>
              <a:avLst/>
              <a:gdLst>
                <a:gd name="T0" fmla="*/ 0 w 2"/>
                <a:gd name="T1" fmla="*/ 2 h 2"/>
                <a:gd name="T2" fmla="*/ 2 w 2"/>
                <a:gd name="T3" fmla="*/ 2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9" name="Freeform 844"/>
            <p:cNvSpPr>
              <a:spLocks/>
            </p:cNvSpPr>
            <p:nvPr/>
          </p:nvSpPr>
          <p:spPr bwMode="auto">
            <a:xfrm>
              <a:off x="2583321" y="1455075"/>
              <a:ext cx="52848" cy="46750"/>
            </a:xfrm>
            <a:custGeom>
              <a:avLst/>
              <a:gdLst>
                <a:gd name="T0" fmla="*/ 26 w 26"/>
                <a:gd name="T1" fmla="*/ 0 h 23"/>
                <a:gd name="T2" fmla="*/ 2 w 26"/>
                <a:gd name="T3" fmla="*/ 19 h 23"/>
                <a:gd name="T4" fmla="*/ 0 w 26"/>
                <a:gd name="T5" fmla="*/ 23 h 23"/>
                <a:gd name="T6" fmla="*/ 26 w 26"/>
                <a:gd name="T7" fmla="*/ 0 h 23"/>
              </a:gdLst>
              <a:ahLst/>
              <a:cxnLst>
                <a:cxn ang="0">
                  <a:pos x="T0" y="T1"/>
                </a:cxn>
                <a:cxn ang="0">
                  <a:pos x="T2" y="T3"/>
                </a:cxn>
                <a:cxn ang="0">
                  <a:pos x="T4" y="T5"/>
                </a:cxn>
                <a:cxn ang="0">
                  <a:pos x="T6" y="T7"/>
                </a:cxn>
              </a:cxnLst>
              <a:rect l="0" t="0" r="r" b="b"/>
              <a:pathLst>
                <a:path w="26" h="23">
                  <a:moveTo>
                    <a:pt x="26" y="0"/>
                  </a:moveTo>
                  <a:lnTo>
                    <a:pt x="2" y="19"/>
                  </a:lnTo>
                  <a:lnTo>
                    <a:pt x="0" y="23"/>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0" name="Freeform 845"/>
            <p:cNvSpPr>
              <a:spLocks/>
            </p:cNvSpPr>
            <p:nvPr/>
          </p:nvSpPr>
          <p:spPr bwMode="auto">
            <a:xfrm>
              <a:off x="2569092" y="1438814"/>
              <a:ext cx="91468" cy="93500"/>
            </a:xfrm>
            <a:custGeom>
              <a:avLst/>
              <a:gdLst>
                <a:gd name="T0" fmla="*/ 33 w 45"/>
                <a:gd name="T1" fmla="*/ 8 h 46"/>
                <a:gd name="T2" fmla="*/ 7 w 45"/>
                <a:gd name="T3" fmla="*/ 31 h 46"/>
                <a:gd name="T4" fmla="*/ 0 w 45"/>
                <a:gd name="T5" fmla="*/ 44 h 46"/>
                <a:gd name="T6" fmla="*/ 0 w 45"/>
                <a:gd name="T7" fmla="*/ 46 h 46"/>
                <a:gd name="T8" fmla="*/ 45 w 45"/>
                <a:gd name="T9" fmla="*/ 0 h 46"/>
                <a:gd name="T10" fmla="*/ 43 w 45"/>
                <a:gd name="T11" fmla="*/ 0 h 46"/>
                <a:gd name="T12" fmla="*/ 33 w 45"/>
                <a:gd name="T13" fmla="*/ 8 h 46"/>
              </a:gdLst>
              <a:ahLst/>
              <a:cxnLst>
                <a:cxn ang="0">
                  <a:pos x="T0" y="T1"/>
                </a:cxn>
                <a:cxn ang="0">
                  <a:pos x="T2" y="T3"/>
                </a:cxn>
                <a:cxn ang="0">
                  <a:pos x="T4" y="T5"/>
                </a:cxn>
                <a:cxn ang="0">
                  <a:pos x="T6" y="T7"/>
                </a:cxn>
                <a:cxn ang="0">
                  <a:pos x="T8" y="T9"/>
                </a:cxn>
                <a:cxn ang="0">
                  <a:pos x="T10" y="T11"/>
                </a:cxn>
                <a:cxn ang="0">
                  <a:pos x="T12" y="T13"/>
                </a:cxn>
              </a:cxnLst>
              <a:rect l="0" t="0" r="r" b="b"/>
              <a:pathLst>
                <a:path w="45" h="46">
                  <a:moveTo>
                    <a:pt x="33" y="8"/>
                  </a:moveTo>
                  <a:lnTo>
                    <a:pt x="7" y="31"/>
                  </a:lnTo>
                  <a:lnTo>
                    <a:pt x="0" y="44"/>
                  </a:lnTo>
                  <a:lnTo>
                    <a:pt x="0" y="46"/>
                  </a:lnTo>
                  <a:lnTo>
                    <a:pt x="45" y="0"/>
                  </a:lnTo>
                  <a:lnTo>
                    <a:pt x="43" y="0"/>
                  </a:lnTo>
                  <a:lnTo>
                    <a:pt x="3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1" name="Freeform 846"/>
            <p:cNvSpPr>
              <a:spLocks/>
            </p:cNvSpPr>
            <p:nvPr/>
          </p:nvSpPr>
          <p:spPr bwMode="auto">
            <a:xfrm>
              <a:off x="2553122" y="1531618"/>
              <a:ext cx="0" cy="8130"/>
            </a:xfrm>
            <a:custGeom>
              <a:avLst/>
              <a:gdLst>
                <a:gd name="T0" fmla="*/ 0 h 4"/>
                <a:gd name="T1" fmla="*/ 2 h 4"/>
                <a:gd name="T2" fmla="*/ 4 h 4"/>
                <a:gd name="T3" fmla="*/ 0 h 4"/>
                <a:gd name="T4" fmla="*/ 0 h 4"/>
              </a:gdLst>
              <a:ahLst/>
              <a:cxnLst>
                <a:cxn ang="0">
                  <a:pos x="0" y="T0"/>
                </a:cxn>
                <a:cxn ang="0">
                  <a:pos x="0" y="T1"/>
                </a:cxn>
                <a:cxn ang="0">
                  <a:pos x="0" y="T2"/>
                </a:cxn>
                <a:cxn ang="0">
                  <a:pos x="0" y="T3"/>
                </a:cxn>
                <a:cxn ang="0">
                  <a:pos x="0" y="T4"/>
                </a:cxn>
              </a:cxnLst>
              <a:rect l="0" t="0" r="r" b="b"/>
              <a:pathLst>
                <a:path h="4">
                  <a:moveTo>
                    <a:pt x="0" y="0"/>
                  </a:moveTo>
                  <a:lnTo>
                    <a:pt x="0" y="2"/>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2" name="Freeform 847"/>
            <p:cNvSpPr>
              <a:spLocks/>
            </p:cNvSpPr>
            <p:nvPr/>
          </p:nvSpPr>
          <p:spPr bwMode="auto">
            <a:xfrm>
              <a:off x="2553122" y="1523487"/>
              <a:ext cx="4065" cy="8130"/>
            </a:xfrm>
            <a:custGeom>
              <a:avLst/>
              <a:gdLst>
                <a:gd name="T0" fmla="*/ 0 w 2"/>
                <a:gd name="T1" fmla="*/ 4 h 4"/>
                <a:gd name="T2" fmla="*/ 0 w 2"/>
                <a:gd name="T3" fmla="*/ 4 h 4"/>
                <a:gd name="T4" fmla="*/ 2 w 2"/>
                <a:gd name="T5" fmla="*/ 2 h 4"/>
                <a:gd name="T6" fmla="*/ 2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4"/>
                  </a:lnTo>
                  <a:lnTo>
                    <a:pt x="2" y="2"/>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3" name="Freeform 848"/>
            <p:cNvSpPr>
              <a:spLocks/>
            </p:cNvSpPr>
            <p:nvPr/>
          </p:nvSpPr>
          <p:spPr bwMode="auto">
            <a:xfrm>
              <a:off x="2553122" y="1527552"/>
              <a:ext cx="14228" cy="26424"/>
            </a:xfrm>
            <a:custGeom>
              <a:avLst/>
              <a:gdLst>
                <a:gd name="T0" fmla="*/ 0 w 7"/>
                <a:gd name="T1" fmla="*/ 6 h 13"/>
                <a:gd name="T2" fmla="*/ 7 w 7"/>
                <a:gd name="T3" fmla="*/ 13 h 13"/>
                <a:gd name="T4" fmla="*/ 2 w 7"/>
                <a:gd name="T5" fmla="*/ 0 h 13"/>
                <a:gd name="T6" fmla="*/ 0 w 7"/>
                <a:gd name="T7" fmla="*/ 2 h 13"/>
                <a:gd name="T8" fmla="*/ 0 w 7"/>
                <a:gd name="T9" fmla="*/ 6 h 13"/>
              </a:gdLst>
              <a:ahLst/>
              <a:cxnLst>
                <a:cxn ang="0">
                  <a:pos x="T0" y="T1"/>
                </a:cxn>
                <a:cxn ang="0">
                  <a:pos x="T2" y="T3"/>
                </a:cxn>
                <a:cxn ang="0">
                  <a:pos x="T4" y="T5"/>
                </a:cxn>
                <a:cxn ang="0">
                  <a:pos x="T6" y="T7"/>
                </a:cxn>
                <a:cxn ang="0">
                  <a:pos x="T8" y="T9"/>
                </a:cxn>
              </a:cxnLst>
              <a:rect l="0" t="0" r="r" b="b"/>
              <a:pathLst>
                <a:path w="7" h="13">
                  <a:moveTo>
                    <a:pt x="0" y="6"/>
                  </a:moveTo>
                  <a:lnTo>
                    <a:pt x="7" y="13"/>
                  </a:lnTo>
                  <a:lnTo>
                    <a:pt x="2" y="0"/>
                  </a:lnTo>
                  <a:lnTo>
                    <a:pt x="0" y="2"/>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4" name="Freeform 849"/>
            <p:cNvSpPr>
              <a:spLocks/>
            </p:cNvSpPr>
            <p:nvPr/>
          </p:nvSpPr>
          <p:spPr bwMode="auto">
            <a:xfrm>
              <a:off x="2579255" y="1558738"/>
              <a:ext cx="8130" cy="4065"/>
            </a:xfrm>
            <a:custGeom>
              <a:avLst/>
              <a:gdLst>
                <a:gd name="T0" fmla="*/ 2 w 4"/>
                <a:gd name="T1" fmla="*/ 2 h 2"/>
                <a:gd name="T2" fmla="*/ 4 w 4"/>
                <a:gd name="T3" fmla="*/ 2 h 2"/>
                <a:gd name="T4" fmla="*/ 0 w 4"/>
                <a:gd name="T5" fmla="*/ 0 h 2"/>
                <a:gd name="T6" fmla="*/ 2 w 4"/>
                <a:gd name="T7" fmla="*/ 2 h 2"/>
              </a:gdLst>
              <a:ahLst/>
              <a:cxnLst>
                <a:cxn ang="0">
                  <a:pos x="T0" y="T1"/>
                </a:cxn>
                <a:cxn ang="0">
                  <a:pos x="T2" y="T3"/>
                </a:cxn>
                <a:cxn ang="0">
                  <a:pos x="T4" y="T5"/>
                </a:cxn>
                <a:cxn ang="0">
                  <a:pos x="T6" y="T7"/>
                </a:cxn>
              </a:cxnLst>
              <a:rect l="0" t="0" r="r" b="b"/>
              <a:pathLst>
                <a:path w="4" h="2">
                  <a:moveTo>
                    <a:pt x="2" y="2"/>
                  </a:moveTo>
                  <a:lnTo>
                    <a:pt x="4"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5" name="Freeform 850"/>
            <p:cNvSpPr>
              <a:spLocks/>
            </p:cNvSpPr>
            <p:nvPr/>
          </p:nvSpPr>
          <p:spPr bwMode="auto">
            <a:xfrm>
              <a:off x="2549057" y="1543813"/>
              <a:ext cx="8130" cy="14228"/>
            </a:xfrm>
            <a:custGeom>
              <a:avLst/>
              <a:gdLst>
                <a:gd name="T0" fmla="*/ 2 w 4"/>
                <a:gd name="T1" fmla="*/ 7 h 7"/>
                <a:gd name="T2" fmla="*/ 4 w 4"/>
                <a:gd name="T3" fmla="*/ 7 h 7"/>
                <a:gd name="T4" fmla="*/ 0 w 4"/>
                <a:gd name="T5" fmla="*/ 0 h 7"/>
                <a:gd name="T6" fmla="*/ 2 w 4"/>
                <a:gd name="T7" fmla="*/ 7 h 7"/>
              </a:gdLst>
              <a:ahLst/>
              <a:cxnLst>
                <a:cxn ang="0">
                  <a:pos x="T0" y="T1"/>
                </a:cxn>
                <a:cxn ang="0">
                  <a:pos x="T2" y="T3"/>
                </a:cxn>
                <a:cxn ang="0">
                  <a:pos x="T4" y="T5"/>
                </a:cxn>
                <a:cxn ang="0">
                  <a:pos x="T6" y="T7"/>
                </a:cxn>
              </a:cxnLst>
              <a:rect l="0" t="0" r="r" b="b"/>
              <a:pathLst>
                <a:path w="4" h="7">
                  <a:moveTo>
                    <a:pt x="2" y="7"/>
                  </a:moveTo>
                  <a:lnTo>
                    <a:pt x="4" y="7"/>
                  </a:lnTo>
                  <a:lnTo>
                    <a:pt x="0" y="0"/>
                  </a:lnTo>
                  <a:lnTo>
                    <a:pt x="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6" name="Freeform 851"/>
            <p:cNvSpPr>
              <a:spLocks/>
            </p:cNvSpPr>
            <p:nvPr/>
          </p:nvSpPr>
          <p:spPr bwMode="auto">
            <a:xfrm>
              <a:off x="2565027" y="1544510"/>
              <a:ext cx="18294" cy="18294"/>
            </a:xfrm>
            <a:custGeom>
              <a:avLst/>
              <a:gdLst>
                <a:gd name="T0" fmla="*/ 0 w 9"/>
                <a:gd name="T1" fmla="*/ 0 h 9"/>
                <a:gd name="T2" fmla="*/ 4 w 9"/>
                <a:gd name="T3" fmla="*/ 9 h 9"/>
                <a:gd name="T4" fmla="*/ 9 w 9"/>
                <a:gd name="T5" fmla="*/ 9 h 9"/>
                <a:gd name="T6" fmla="*/ 7 w 9"/>
                <a:gd name="T7" fmla="*/ 7 h 9"/>
                <a:gd name="T8" fmla="*/ 0 w 9"/>
                <a:gd name="T9" fmla="*/ 0 h 9"/>
              </a:gdLst>
              <a:ahLst/>
              <a:cxnLst>
                <a:cxn ang="0">
                  <a:pos x="T0" y="T1"/>
                </a:cxn>
                <a:cxn ang="0">
                  <a:pos x="T2" y="T3"/>
                </a:cxn>
                <a:cxn ang="0">
                  <a:pos x="T4" y="T5"/>
                </a:cxn>
                <a:cxn ang="0">
                  <a:pos x="T6" y="T7"/>
                </a:cxn>
                <a:cxn ang="0">
                  <a:pos x="T8" y="T9"/>
                </a:cxn>
              </a:cxnLst>
              <a:rect l="0" t="0" r="r" b="b"/>
              <a:pathLst>
                <a:path w="9" h="9">
                  <a:moveTo>
                    <a:pt x="0" y="0"/>
                  </a:moveTo>
                  <a:lnTo>
                    <a:pt x="4" y="9"/>
                  </a:lnTo>
                  <a:lnTo>
                    <a:pt x="9" y="9"/>
                  </a:lnTo>
                  <a:lnTo>
                    <a:pt x="7"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7" name="Freeform 852"/>
            <p:cNvSpPr>
              <a:spLocks/>
            </p:cNvSpPr>
            <p:nvPr/>
          </p:nvSpPr>
          <p:spPr bwMode="auto">
            <a:xfrm>
              <a:off x="2636169" y="1438814"/>
              <a:ext cx="20326" cy="16261"/>
            </a:xfrm>
            <a:custGeom>
              <a:avLst/>
              <a:gdLst>
                <a:gd name="T0" fmla="*/ 10 w 10"/>
                <a:gd name="T1" fmla="*/ 0 h 8"/>
                <a:gd name="T2" fmla="*/ 10 w 10"/>
                <a:gd name="T3" fmla="*/ 0 h 8"/>
                <a:gd name="T4" fmla="*/ 0 w 10"/>
                <a:gd name="T5" fmla="*/ 8 h 8"/>
                <a:gd name="T6" fmla="*/ 10 w 10"/>
                <a:gd name="T7" fmla="*/ 0 h 8"/>
              </a:gdLst>
              <a:ahLst/>
              <a:cxnLst>
                <a:cxn ang="0">
                  <a:pos x="T0" y="T1"/>
                </a:cxn>
                <a:cxn ang="0">
                  <a:pos x="T2" y="T3"/>
                </a:cxn>
                <a:cxn ang="0">
                  <a:pos x="T4" y="T5"/>
                </a:cxn>
                <a:cxn ang="0">
                  <a:pos x="T6" y="T7"/>
                </a:cxn>
              </a:cxnLst>
              <a:rect l="0" t="0" r="r" b="b"/>
              <a:pathLst>
                <a:path w="10" h="8">
                  <a:moveTo>
                    <a:pt x="10" y="0"/>
                  </a:moveTo>
                  <a:lnTo>
                    <a:pt x="10" y="0"/>
                  </a:lnTo>
                  <a:lnTo>
                    <a:pt x="0" y="8"/>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8" name="Freeform 853"/>
            <p:cNvSpPr>
              <a:spLocks/>
            </p:cNvSpPr>
            <p:nvPr/>
          </p:nvSpPr>
          <p:spPr bwMode="auto">
            <a:xfrm>
              <a:off x="2569092" y="1438814"/>
              <a:ext cx="491893" cy="333349"/>
            </a:xfrm>
            <a:custGeom>
              <a:avLst/>
              <a:gdLst>
                <a:gd name="T0" fmla="*/ 45 w 242"/>
                <a:gd name="T1" fmla="*/ 0 h 164"/>
                <a:gd name="T2" fmla="*/ 0 w 242"/>
                <a:gd name="T3" fmla="*/ 46 h 164"/>
                <a:gd name="T4" fmla="*/ 5 w 242"/>
                <a:gd name="T5" fmla="*/ 59 h 164"/>
                <a:gd name="T6" fmla="*/ 9 w 242"/>
                <a:gd name="T7" fmla="*/ 61 h 164"/>
                <a:gd name="T8" fmla="*/ 103 w 242"/>
                <a:gd name="T9" fmla="*/ 61 h 164"/>
                <a:gd name="T10" fmla="*/ 103 w 242"/>
                <a:gd name="T11" fmla="*/ 164 h 164"/>
                <a:gd name="T12" fmla="*/ 182 w 242"/>
                <a:gd name="T13" fmla="*/ 73 h 164"/>
                <a:gd name="T14" fmla="*/ 182 w 242"/>
                <a:gd name="T15" fmla="*/ 61 h 164"/>
                <a:gd name="T16" fmla="*/ 191 w 242"/>
                <a:gd name="T17" fmla="*/ 61 h 164"/>
                <a:gd name="T18" fmla="*/ 242 w 242"/>
                <a:gd name="T19" fmla="*/ 0 h 164"/>
                <a:gd name="T20" fmla="*/ 45 w 242"/>
                <a:gd name="T2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2" h="164">
                  <a:moveTo>
                    <a:pt x="45" y="0"/>
                  </a:moveTo>
                  <a:lnTo>
                    <a:pt x="0" y="46"/>
                  </a:lnTo>
                  <a:lnTo>
                    <a:pt x="5" y="59"/>
                  </a:lnTo>
                  <a:lnTo>
                    <a:pt x="9" y="61"/>
                  </a:lnTo>
                  <a:lnTo>
                    <a:pt x="103" y="61"/>
                  </a:lnTo>
                  <a:lnTo>
                    <a:pt x="103" y="164"/>
                  </a:lnTo>
                  <a:lnTo>
                    <a:pt x="182" y="73"/>
                  </a:lnTo>
                  <a:lnTo>
                    <a:pt x="182" y="61"/>
                  </a:lnTo>
                  <a:lnTo>
                    <a:pt x="191" y="61"/>
                  </a:lnTo>
                  <a:lnTo>
                    <a:pt x="242" y="0"/>
                  </a:lnTo>
                  <a:lnTo>
                    <a:pt x="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854"/>
            <p:cNvSpPr>
              <a:spLocks/>
            </p:cNvSpPr>
            <p:nvPr/>
          </p:nvSpPr>
          <p:spPr bwMode="auto">
            <a:xfrm>
              <a:off x="2536861" y="1549911"/>
              <a:ext cx="4065" cy="8130"/>
            </a:xfrm>
            <a:custGeom>
              <a:avLst/>
              <a:gdLst>
                <a:gd name="T0" fmla="*/ 1 w 1"/>
                <a:gd name="T1" fmla="*/ 0 h 2"/>
                <a:gd name="T2" fmla="*/ 0 w 1"/>
                <a:gd name="T3" fmla="*/ 1 h 2"/>
                <a:gd name="T4" fmla="*/ 0 w 1"/>
                <a:gd name="T5" fmla="*/ 2 h 2"/>
                <a:gd name="T6" fmla="*/ 1 w 1"/>
                <a:gd name="T7" fmla="*/ 2 h 2"/>
                <a:gd name="T8" fmla="*/ 1 w 1"/>
                <a:gd name="T9" fmla="*/ 2 h 2"/>
                <a:gd name="T10" fmla="*/ 1 w 1"/>
                <a:gd name="T11" fmla="*/ 1 h 2"/>
                <a:gd name="T12" fmla="*/ 1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0"/>
                  </a:moveTo>
                  <a:cubicBezTo>
                    <a:pt x="0" y="1"/>
                    <a:pt x="0" y="1"/>
                    <a:pt x="0" y="1"/>
                  </a:cubicBezTo>
                  <a:cubicBezTo>
                    <a:pt x="0" y="2"/>
                    <a:pt x="0" y="2"/>
                    <a:pt x="0" y="2"/>
                  </a:cubicBezTo>
                  <a:cubicBezTo>
                    <a:pt x="1" y="2"/>
                    <a:pt x="1" y="2"/>
                    <a:pt x="1" y="2"/>
                  </a:cubicBezTo>
                  <a:cubicBezTo>
                    <a:pt x="1" y="2"/>
                    <a:pt x="1" y="2"/>
                    <a:pt x="1" y="2"/>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855"/>
            <p:cNvSpPr>
              <a:spLocks/>
            </p:cNvSpPr>
            <p:nvPr/>
          </p:nvSpPr>
          <p:spPr bwMode="auto">
            <a:xfrm>
              <a:off x="2540926" y="1553976"/>
              <a:ext cx="8130" cy="4065"/>
            </a:xfrm>
            <a:custGeom>
              <a:avLst/>
              <a:gdLst>
                <a:gd name="T0" fmla="*/ 0 w 4"/>
                <a:gd name="T1" fmla="*/ 2 h 2"/>
                <a:gd name="T2" fmla="*/ 4 w 4"/>
                <a:gd name="T3" fmla="*/ 2 h 2"/>
                <a:gd name="T4" fmla="*/ 0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4"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1" name="Freeform 856"/>
            <p:cNvSpPr>
              <a:spLocks/>
            </p:cNvSpPr>
            <p:nvPr/>
          </p:nvSpPr>
          <p:spPr bwMode="auto">
            <a:xfrm>
              <a:off x="2540926" y="1539748"/>
              <a:ext cx="12196" cy="18294"/>
            </a:xfrm>
            <a:custGeom>
              <a:avLst/>
              <a:gdLst>
                <a:gd name="T0" fmla="*/ 2 w 6"/>
                <a:gd name="T1" fmla="*/ 0 h 9"/>
                <a:gd name="T2" fmla="*/ 0 w 6"/>
                <a:gd name="T3" fmla="*/ 3 h 9"/>
                <a:gd name="T4" fmla="*/ 4 w 6"/>
                <a:gd name="T5" fmla="*/ 9 h 9"/>
                <a:gd name="T6" fmla="*/ 6 w 6"/>
                <a:gd name="T7" fmla="*/ 9 h 9"/>
                <a:gd name="T8" fmla="*/ 4 w 6"/>
                <a:gd name="T9" fmla="*/ 2 h 9"/>
                <a:gd name="T10" fmla="*/ 2 w 6"/>
                <a:gd name="T11" fmla="*/ 0 h 9"/>
              </a:gdLst>
              <a:ahLst/>
              <a:cxnLst>
                <a:cxn ang="0">
                  <a:pos x="T0" y="T1"/>
                </a:cxn>
                <a:cxn ang="0">
                  <a:pos x="T2" y="T3"/>
                </a:cxn>
                <a:cxn ang="0">
                  <a:pos x="T4" y="T5"/>
                </a:cxn>
                <a:cxn ang="0">
                  <a:pos x="T6" y="T7"/>
                </a:cxn>
                <a:cxn ang="0">
                  <a:pos x="T8" y="T9"/>
                </a:cxn>
                <a:cxn ang="0">
                  <a:pos x="T10" y="T11"/>
                </a:cxn>
              </a:cxnLst>
              <a:rect l="0" t="0" r="r" b="b"/>
              <a:pathLst>
                <a:path w="6" h="9">
                  <a:moveTo>
                    <a:pt x="2" y="0"/>
                  </a:moveTo>
                  <a:lnTo>
                    <a:pt x="0" y="3"/>
                  </a:lnTo>
                  <a:lnTo>
                    <a:pt x="4" y="9"/>
                  </a:lnTo>
                  <a:lnTo>
                    <a:pt x="6" y="9"/>
                  </a:lnTo>
                  <a:lnTo>
                    <a:pt x="4"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857"/>
            <p:cNvSpPr>
              <a:spLocks/>
            </p:cNvSpPr>
            <p:nvPr/>
          </p:nvSpPr>
          <p:spPr bwMode="auto">
            <a:xfrm>
              <a:off x="2540926" y="1545846"/>
              <a:ext cx="8130" cy="12196"/>
            </a:xfrm>
            <a:custGeom>
              <a:avLst/>
              <a:gdLst>
                <a:gd name="T0" fmla="*/ 0 w 4"/>
                <a:gd name="T1" fmla="*/ 2 h 6"/>
                <a:gd name="T2" fmla="*/ 0 w 4"/>
                <a:gd name="T3" fmla="*/ 4 h 6"/>
                <a:gd name="T4" fmla="*/ 4 w 4"/>
                <a:gd name="T5" fmla="*/ 6 h 6"/>
                <a:gd name="T6" fmla="*/ 4 w 4"/>
                <a:gd name="T7" fmla="*/ 6 h 6"/>
                <a:gd name="T8" fmla="*/ 0 w 4"/>
                <a:gd name="T9" fmla="*/ 0 h 6"/>
                <a:gd name="T10" fmla="*/ 0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0" y="2"/>
                  </a:moveTo>
                  <a:lnTo>
                    <a:pt x="0" y="4"/>
                  </a:lnTo>
                  <a:lnTo>
                    <a:pt x="4" y="6"/>
                  </a:lnTo>
                  <a:lnTo>
                    <a:pt x="4" y="6"/>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3" name="Freeform 858"/>
            <p:cNvSpPr>
              <a:spLocks/>
            </p:cNvSpPr>
            <p:nvPr/>
          </p:nvSpPr>
          <p:spPr bwMode="auto">
            <a:xfrm>
              <a:off x="2549057" y="1531618"/>
              <a:ext cx="4065" cy="4065"/>
            </a:xfrm>
            <a:custGeom>
              <a:avLst/>
              <a:gdLst>
                <a:gd name="T0" fmla="*/ 0 w 2"/>
                <a:gd name="T1" fmla="*/ 2 h 2"/>
                <a:gd name="T2" fmla="*/ 2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859"/>
            <p:cNvSpPr>
              <a:spLocks/>
            </p:cNvSpPr>
            <p:nvPr/>
          </p:nvSpPr>
          <p:spPr bwMode="auto">
            <a:xfrm>
              <a:off x="2544992" y="1539748"/>
              <a:ext cx="4065" cy="4065"/>
            </a:xfrm>
            <a:custGeom>
              <a:avLst/>
              <a:gdLst>
                <a:gd name="T0" fmla="*/ 2 w 2"/>
                <a:gd name="T1" fmla="*/ 2 h 2"/>
                <a:gd name="T2" fmla="*/ 2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Rectangle 860"/>
            <p:cNvSpPr>
              <a:spLocks noChangeArrowheads="1"/>
            </p:cNvSpPr>
            <p:nvPr/>
          </p:nvSpPr>
          <p:spPr bwMode="auto">
            <a:xfrm>
              <a:off x="2540926" y="1549911"/>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861"/>
            <p:cNvSpPr>
              <a:spLocks/>
            </p:cNvSpPr>
            <p:nvPr/>
          </p:nvSpPr>
          <p:spPr bwMode="auto">
            <a:xfrm>
              <a:off x="2536861" y="1553976"/>
              <a:ext cx="0" cy="4065"/>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7" name="Rectangle 862"/>
            <p:cNvSpPr>
              <a:spLocks noChangeArrowheads="1"/>
            </p:cNvSpPr>
            <p:nvPr/>
          </p:nvSpPr>
          <p:spPr bwMode="auto">
            <a:xfrm>
              <a:off x="2591451" y="1438814"/>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8" name="Freeform 863"/>
            <p:cNvSpPr>
              <a:spLocks/>
            </p:cNvSpPr>
            <p:nvPr/>
          </p:nvSpPr>
          <p:spPr bwMode="auto">
            <a:xfrm>
              <a:off x="2569092" y="1438814"/>
              <a:ext cx="36587" cy="46750"/>
            </a:xfrm>
            <a:custGeom>
              <a:avLst/>
              <a:gdLst>
                <a:gd name="T0" fmla="*/ 0 w 18"/>
                <a:gd name="T1" fmla="*/ 23 h 23"/>
                <a:gd name="T2" fmla="*/ 0 w 18"/>
                <a:gd name="T3" fmla="*/ 23 h 23"/>
                <a:gd name="T4" fmla="*/ 18 w 18"/>
                <a:gd name="T5" fmla="*/ 0 h 23"/>
                <a:gd name="T6" fmla="*/ 11 w 18"/>
                <a:gd name="T7" fmla="*/ 0 h 23"/>
                <a:gd name="T8" fmla="*/ 11 w 18"/>
                <a:gd name="T9" fmla="*/ 2 h 23"/>
                <a:gd name="T10" fmla="*/ 0 w 18"/>
                <a:gd name="T11" fmla="*/ 23 h 23"/>
              </a:gdLst>
              <a:ahLst/>
              <a:cxnLst>
                <a:cxn ang="0">
                  <a:pos x="T0" y="T1"/>
                </a:cxn>
                <a:cxn ang="0">
                  <a:pos x="T2" y="T3"/>
                </a:cxn>
                <a:cxn ang="0">
                  <a:pos x="T4" y="T5"/>
                </a:cxn>
                <a:cxn ang="0">
                  <a:pos x="T6" y="T7"/>
                </a:cxn>
                <a:cxn ang="0">
                  <a:pos x="T8" y="T9"/>
                </a:cxn>
                <a:cxn ang="0">
                  <a:pos x="T10" y="T11"/>
                </a:cxn>
              </a:cxnLst>
              <a:rect l="0" t="0" r="r" b="b"/>
              <a:pathLst>
                <a:path w="18" h="23">
                  <a:moveTo>
                    <a:pt x="0" y="23"/>
                  </a:moveTo>
                  <a:lnTo>
                    <a:pt x="0" y="23"/>
                  </a:lnTo>
                  <a:lnTo>
                    <a:pt x="18" y="0"/>
                  </a:lnTo>
                  <a:lnTo>
                    <a:pt x="11" y="0"/>
                  </a:lnTo>
                  <a:lnTo>
                    <a:pt x="11" y="2"/>
                  </a:lnTo>
                  <a:lnTo>
                    <a:pt x="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9" name="Freeform 864"/>
            <p:cNvSpPr>
              <a:spLocks/>
            </p:cNvSpPr>
            <p:nvPr/>
          </p:nvSpPr>
          <p:spPr bwMode="auto">
            <a:xfrm>
              <a:off x="2575190" y="1438814"/>
              <a:ext cx="50815" cy="46750"/>
            </a:xfrm>
            <a:custGeom>
              <a:avLst/>
              <a:gdLst>
                <a:gd name="T0" fmla="*/ 8 w 25"/>
                <a:gd name="T1" fmla="*/ 23 h 23"/>
                <a:gd name="T2" fmla="*/ 25 w 25"/>
                <a:gd name="T3" fmla="*/ 0 h 23"/>
                <a:gd name="T4" fmla="*/ 25 w 25"/>
                <a:gd name="T5" fmla="*/ 0 h 23"/>
                <a:gd name="T6" fmla="*/ 0 w 25"/>
                <a:gd name="T7" fmla="*/ 23 h 23"/>
                <a:gd name="T8" fmla="*/ 8 w 25"/>
                <a:gd name="T9" fmla="*/ 23 h 23"/>
              </a:gdLst>
              <a:ahLst/>
              <a:cxnLst>
                <a:cxn ang="0">
                  <a:pos x="T0" y="T1"/>
                </a:cxn>
                <a:cxn ang="0">
                  <a:pos x="T2" y="T3"/>
                </a:cxn>
                <a:cxn ang="0">
                  <a:pos x="T4" y="T5"/>
                </a:cxn>
                <a:cxn ang="0">
                  <a:pos x="T6" y="T7"/>
                </a:cxn>
                <a:cxn ang="0">
                  <a:pos x="T8" y="T9"/>
                </a:cxn>
              </a:cxnLst>
              <a:rect l="0" t="0" r="r" b="b"/>
              <a:pathLst>
                <a:path w="25" h="23">
                  <a:moveTo>
                    <a:pt x="8" y="23"/>
                  </a:moveTo>
                  <a:lnTo>
                    <a:pt x="25" y="0"/>
                  </a:lnTo>
                  <a:lnTo>
                    <a:pt x="25" y="0"/>
                  </a:lnTo>
                  <a:lnTo>
                    <a:pt x="0" y="23"/>
                  </a:lnTo>
                  <a:lnTo>
                    <a:pt x="8"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0" name="Freeform 865"/>
            <p:cNvSpPr>
              <a:spLocks/>
            </p:cNvSpPr>
            <p:nvPr/>
          </p:nvSpPr>
          <p:spPr bwMode="auto">
            <a:xfrm>
              <a:off x="2569092" y="1438814"/>
              <a:ext cx="56913" cy="46750"/>
            </a:xfrm>
            <a:custGeom>
              <a:avLst/>
              <a:gdLst>
                <a:gd name="T0" fmla="*/ 3 w 28"/>
                <a:gd name="T1" fmla="*/ 23 h 23"/>
                <a:gd name="T2" fmla="*/ 28 w 28"/>
                <a:gd name="T3" fmla="*/ 0 h 23"/>
                <a:gd name="T4" fmla="*/ 18 w 28"/>
                <a:gd name="T5" fmla="*/ 0 h 23"/>
                <a:gd name="T6" fmla="*/ 0 w 28"/>
                <a:gd name="T7" fmla="*/ 23 h 23"/>
                <a:gd name="T8" fmla="*/ 3 w 28"/>
                <a:gd name="T9" fmla="*/ 23 h 23"/>
              </a:gdLst>
              <a:ahLst/>
              <a:cxnLst>
                <a:cxn ang="0">
                  <a:pos x="T0" y="T1"/>
                </a:cxn>
                <a:cxn ang="0">
                  <a:pos x="T2" y="T3"/>
                </a:cxn>
                <a:cxn ang="0">
                  <a:pos x="T4" y="T5"/>
                </a:cxn>
                <a:cxn ang="0">
                  <a:pos x="T6" y="T7"/>
                </a:cxn>
                <a:cxn ang="0">
                  <a:pos x="T8" y="T9"/>
                </a:cxn>
              </a:cxnLst>
              <a:rect l="0" t="0" r="r" b="b"/>
              <a:pathLst>
                <a:path w="28" h="23">
                  <a:moveTo>
                    <a:pt x="3" y="23"/>
                  </a:moveTo>
                  <a:lnTo>
                    <a:pt x="28" y="0"/>
                  </a:lnTo>
                  <a:lnTo>
                    <a:pt x="18" y="0"/>
                  </a:lnTo>
                  <a:lnTo>
                    <a:pt x="0" y="23"/>
                  </a:lnTo>
                  <a:lnTo>
                    <a:pt x="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1" name="Freeform 866"/>
            <p:cNvSpPr>
              <a:spLocks/>
            </p:cNvSpPr>
            <p:nvPr/>
          </p:nvSpPr>
          <p:spPr bwMode="auto">
            <a:xfrm>
              <a:off x="2587386" y="1438814"/>
              <a:ext cx="69109" cy="54881"/>
            </a:xfrm>
            <a:custGeom>
              <a:avLst/>
              <a:gdLst>
                <a:gd name="T0" fmla="*/ 2 w 34"/>
                <a:gd name="T1" fmla="*/ 23 h 27"/>
                <a:gd name="T2" fmla="*/ 0 w 34"/>
                <a:gd name="T3" fmla="*/ 27 h 27"/>
                <a:gd name="T4" fmla="*/ 24 w 34"/>
                <a:gd name="T5" fmla="*/ 8 h 27"/>
                <a:gd name="T6" fmla="*/ 34 w 34"/>
                <a:gd name="T7" fmla="*/ 0 h 27"/>
                <a:gd name="T8" fmla="*/ 19 w 34"/>
                <a:gd name="T9" fmla="*/ 0 h 27"/>
                <a:gd name="T10" fmla="*/ 2 w 34"/>
                <a:gd name="T11" fmla="*/ 23 h 27"/>
                <a:gd name="T12" fmla="*/ 2 w 34"/>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34" h="27">
                  <a:moveTo>
                    <a:pt x="2" y="23"/>
                  </a:moveTo>
                  <a:lnTo>
                    <a:pt x="0" y="27"/>
                  </a:lnTo>
                  <a:lnTo>
                    <a:pt x="24" y="8"/>
                  </a:lnTo>
                  <a:lnTo>
                    <a:pt x="34" y="0"/>
                  </a:lnTo>
                  <a:lnTo>
                    <a:pt x="19" y="0"/>
                  </a:lnTo>
                  <a:lnTo>
                    <a:pt x="2" y="23"/>
                  </a:lnTo>
                  <a:lnTo>
                    <a:pt x="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2" name="Freeform 867"/>
            <p:cNvSpPr>
              <a:spLocks/>
            </p:cNvSpPr>
            <p:nvPr/>
          </p:nvSpPr>
          <p:spPr bwMode="auto">
            <a:xfrm>
              <a:off x="2510437" y="1539748"/>
              <a:ext cx="0" cy="6098"/>
            </a:xfrm>
            <a:custGeom>
              <a:avLst/>
              <a:gdLst>
                <a:gd name="T0" fmla="*/ 2 h 3"/>
                <a:gd name="T1" fmla="*/ 3 h 3"/>
                <a:gd name="T2" fmla="*/ 2 h 3"/>
                <a:gd name="T3" fmla="*/ 0 h 3"/>
                <a:gd name="T4" fmla="*/ 2 h 3"/>
              </a:gdLst>
              <a:ahLst/>
              <a:cxnLst>
                <a:cxn ang="0">
                  <a:pos x="0" y="T0"/>
                </a:cxn>
                <a:cxn ang="0">
                  <a:pos x="0" y="T1"/>
                </a:cxn>
                <a:cxn ang="0">
                  <a:pos x="0" y="T2"/>
                </a:cxn>
                <a:cxn ang="0">
                  <a:pos x="0" y="T3"/>
                </a:cxn>
                <a:cxn ang="0">
                  <a:pos x="0" y="T4"/>
                </a:cxn>
              </a:cxnLst>
              <a:rect l="0" t="0" r="r" b="b"/>
              <a:pathLst>
                <a:path h="3">
                  <a:moveTo>
                    <a:pt x="0" y="2"/>
                  </a:moveTo>
                  <a:lnTo>
                    <a:pt x="0" y="3"/>
                  </a:ln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3" name="Freeform 868"/>
            <p:cNvSpPr>
              <a:spLocks/>
            </p:cNvSpPr>
            <p:nvPr/>
          </p:nvSpPr>
          <p:spPr bwMode="auto">
            <a:xfrm>
              <a:off x="2526698" y="1504149"/>
              <a:ext cx="2033" cy="4065"/>
            </a:xfrm>
            <a:custGeom>
              <a:avLst/>
              <a:gdLst>
                <a:gd name="T0" fmla="*/ 0 w 1"/>
                <a:gd name="T1" fmla="*/ 2 h 2"/>
                <a:gd name="T2" fmla="*/ 1 w 1"/>
                <a:gd name="T3" fmla="*/ 2 h 2"/>
                <a:gd name="T4" fmla="*/ 1 w 1"/>
                <a:gd name="T5" fmla="*/ 0 h 2"/>
                <a:gd name="T6" fmla="*/ 0 w 1"/>
                <a:gd name="T7" fmla="*/ 0 h 2"/>
                <a:gd name="T8" fmla="*/ 0 w 1"/>
                <a:gd name="T9" fmla="*/ 2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lnTo>
                    <a:pt x="1" y="2"/>
                  </a:lnTo>
                  <a:lnTo>
                    <a:pt x="1" y="0"/>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4" name="Freeform 869"/>
            <p:cNvSpPr>
              <a:spLocks/>
            </p:cNvSpPr>
            <p:nvPr/>
          </p:nvSpPr>
          <p:spPr bwMode="auto">
            <a:xfrm>
              <a:off x="2522633" y="1500083"/>
              <a:ext cx="4065" cy="8130"/>
            </a:xfrm>
            <a:custGeom>
              <a:avLst/>
              <a:gdLst>
                <a:gd name="T0" fmla="*/ 0 w 2"/>
                <a:gd name="T1" fmla="*/ 2 h 4"/>
                <a:gd name="T2" fmla="*/ 2 w 2"/>
                <a:gd name="T3" fmla="*/ 4 h 4"/>
                <a:gd name="T4" fmla="*/ 2 w 2"/>
                <a:gd name="T5" fmla="*/ 2 h 4"/>
                <a:gd name="T6" fmla="*/ 0 w 2"/>
                <a:gd name="T7" fmla="*/ 0 h 4"/>
                <a:gd name="T8" fmla="*/ 0 w 2"/>
                <a:gd name="T9" fmla="*/ 0 h 4"/>
                <a:gd name="T10" fmla="*/ 0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0" y="2"/>
                  </a:moveTo>
                  <a:lnTo>
                    <a:pt x="2" y="4"/>
                  </a:lnTo>
                  <a:lnTo>
                    <a:pt x="2" y="2"/>
                  </a:lnTo>
                  <a:lnTo>
                    <a:pt x="0"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5" name="Freeform 870"/>
            <p:cNvSpPr>
              <a:spLocks/>
            </p:cNvSpPr>
            <p:nvPr/>
          </p:nvSpPr>
          <p:spPr bwMode="auto">
            <a:xfrm>
              <a:off x="2510437" y="1543813"/>
              <a:ext cx="4065" cy="2033"/>
            </a:xfrm>
            <a:custGeom>
              <a:avLst/>
              <a:gdLst>
                <a:gd name="T0" fmla="*/ 2 w 2"/>
                <a:gd name="T1" fmla="*/ 1 h 1"/>
                <a:gd name="T2" fmla="*/ 2 w 2"/>
                <a:gd name="T3" fmla="*/ 1 h 1"/>
                <a:gd name="T4" fmla="*/ 0 w 2"/>
                <a:gd name="T5" fmla="*/ 0 h 1"/>
                <a:gd name="T6" fmla="*/ 0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2" y="1"/>
                  </a:lnTo>
                  <a:lnTo>
                    <a:pt x="0" y="0"/>
                  </a:lnTo>
                  <a:lnTo>
                    <a:pt x="0" y="1"/>
                  </a:ln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6" name="Freeform 871"/>
            <p:cNvSpPr>
              <a:spLocks/>
            </p:cNvSpPr>
            <p:nvPr/>
          </p:nvSpPr>
          <p:spPr bwMode="auto">
            <a:xfrm>
              <a:off x="2463281" y="1553976"/>
              <a:ext cx="18294" cy="12196"/>
            </a:xfrm>
            <a:custGeom>
              <a:avLst/>
              <a:gdLst>
                <a:gd name="T0" fmla="*/ 9 w 9"/>
                <a:gd name="T1" fmla="*/ 4 h 6"/>
                <a:gd name="T2" fmla="*/ 9 w 9"/>
                <a:gd name="T3" fmla="*/ 2 h 6"/>
                <a:gd name="T4" fmla="*/ 4 w 9"/>
                <a:gd name="T5" fmla="*/ 0 h 6"/>
                <a:gd name="T6" fmla="*/ 2 w 9"/>
                <a:gd name="T7" fmla="*/ 0 h 6"/>
                <a:gd name="T8" fmla="*/ 0 w 9"/>
                <a:gd name="T9" fmla="*/ 2 h 6"/>
                <a:gd name="T10" fmla="*/ 0 w 9"/>
                <a:gd name="T11" fmla="*/ 4 h 6"/>
                <a:gd name="T12" fmla="*/ 8 w 9"/>
                <a:gd name="T13" fmla="*/ 6 h 6"/>
                <a:gd name="T14" fmla="*/ 9 w 9"/>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9" y="4"/>
                  </a:moveTo>
                  <a:lnTo>
                    <a:pt x="9" y="2"/>
                  </a:lnTo>
                  <a:lnTo>
                    <a:pt x="4" y="0"/>
                  </a:lnTo>
                  <a:lnTo>
                    <a:pt x="2" y="0"/>
                  </a:lnTo>
                  <a:lnTo>
                    <a:pt x="0" y="2"/>
                  </a:lnTo>
                  <a:lnTo>
                    <a:pt x="0" y="4"/>
                  </a:lnTo>
                  <a:lnTo>
                    <a:pt x="8" y="6"/>
                  </a:lnTo>
                  <a:lnTo>
                    <a:pt x="9"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7" name="Rectangle 872"/>
            <p:cNvSpPr>
              <a:spLocks noChangeArrowheads="1"/>
            </p:cNvSpPr>
            <p:nvPr/>
          </p:nvSpPr>
          <p:spPr bwMode="auto">
            <a:xfrm>
              <a:off x="2526698" y="152755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8" name="Freeform 873"/>
            <p:cNvSpPr>
              <a:spLocks/>
            </p:cNvSpPr>
            <p:nvPr/>
          </p:nvSpPr>
          <p:spPr bwMode="auto">
            <a:xfrm>
              <a:off x="2528731" y="1523487"/>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9" name="Freeform 874"/>
            <p:cNvSpPr>
              <a:spLocks/>
            </p:cNvSpPr>
            <p:nvPr/>
          </p:nvSpPr>
          <p:spPr bwMode="auto">
            <a:xfrm>
              <a:off x="2506372" y="1545846"/>
              <a:ext cx="8130" cy="4065"/>
            </a:xfrm>
            <a:custGeom>
              <a:avLst/>
              <a:gdLst>
                <a:gd name="T0" fmla="*/ 0 w 4"/>
                <a:gd name="T1" fmla="*/ 2 h 2"/>
                <a:gd name="T2" fmla="*/ 4 w 4"/>
                <a:gd name="T3" fmla="*/ 0 h 2"/>
                <a:gd name="T4" fmla="*/ 2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0" name="Freeform 875"/>
            <p:cNvSpPr>
              <a:spLocks/>
            </p:cNvSpPr>
            <p:nvPr/>
          </p:nvSpPr>
          <p:spPr bwMode="auto">
            <a:xfrm>
              <a:off x="2502307" y="1505194"/>
              <a:ext cx="16261" cy="22359"/>
            </a:xfrm>
            <a:custGeom>
              <a:avLst/>
              <a:gdLst>
                <a:gd name="T0" fmla="*/ 2 w 8"/>
                <a:gd name="T1" fmla="*/ 1 h 11"/>
                <a:gd name="T2" fmla="*/ 0 w 8"/>
                <a:gd name="T3" fmla="*/ 7 h 11"/>
                <a:gd name="T4" fmla="*/ 4 w 8"/>
                <a:gd name="T5" fmla="*/ 11 h 11"/>
                <a:gd name="T6" fmla="*/ 8 w 8"/>
                <a:gd name="T7" fmla="*/ 5 h 11"/>
                <a:gd name="T8" fmla="*/ 8 w 8"/>
                <a:gd name="T9" fmla="*/ 5 h 11"/>
                <a:gd name="T10" fmla="*/ 4 w 8"/>
                <a:gd name="T11" fmla="*/ 0 h 11"/>
                <a:gd name="T12" fmla="*/ 2 w 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8" h="11">
                  <a:moveTo>
                    <a:pt x="2" y="1"/>
                  </a:moveTo>
                  <a:lnTo>
                    <a:pt x="0" y="7"/>
                  </a:lnTo>
                  <a:lnTo>
                    <a:pt x="4" y="11"/>
                  </a:lnTo>
                  <a:lnTo>
                    <a:pt x="8" y="5"/>
                  </a:lnTo>
                  <a:lnTo>
                    <a:pt x="8" y="5"/>
                  </a:lnTo>
                  <a:lnTo>
                    <a:pt x="4" y="0"/>
                  </a:ln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1" name="Freeform 876"/>
            <p:cNvSpPr>
              <a:spLocks/>
            </p:cNvSpPr>
            <p:nvPr/>
          </p:nvSpPr>
          <p:spPr bwMode="auto">
            <a:xfrm>
              <a:off x="2471411" y="1558042"/>
              <a:ext cx="14228" cy="20326"/>
            </a:xfrm>
            <a:custGeom>
              <a:avLst/>
              <a:gdLst>
                <a:gd name="T0" fmla="*/ 0 w 7"/>
                <a:gd name="T1" fmla="*/ 6 h 10"/>
                <a:gd name="T2" fmla="*/ 4 w 7"/>
                <a:gd name="T3" fmla="*/ 10 h 10"/>
                <a:gd name="T4" fmla="*/ 7 w 7"/>
                <a:gd name="T5" fmla="*/ 2 h 10"/>
                <a:gd name="T6" fmla="*/ 5 w 7"/>
                <a:gd name="T7" fmla="*/ 0 h 10"/>
                <a:gd name="T8" fmla="*/ 0 w 7"/>
                <a:gd name="T9" fmla="*/ 6 h 10"/>
              </a:gdLst>
              <a:ahLst/>
              <a:cxnLst>
                <a:cxn ang="0">
                  <a:pos x="T0" y="T1"/>
                </a:cxn>
                <a:cxn ang="0">
                  <a:pos x="T2" y="T3"/>
                </a:cxn>
                <a:cxn ang="0">
                  <a:pos x="T4" y="T5"/>
                </a:cxn>
                <a:cxn ang="0">
                  <a:pos x="T6" y="T7"/>
                </a:cxn>
                <a:cxn ang="0">
                  <a:pos x="T8" y="T9"/>
                </a:cxn>
              </a:cxnLst>
              <a:rect l="0" t="0" r="r" b="b"/>
              <a:pathLst>
                <a:path w="7" h="10">
                  <a:moveTo>
                    <a:pt x="0" y="6"/>
                  </a:moveTo>
                  <a:lnTo>
                    <a:pt x="4" y="10"/>
                  </a:lnTo>
                  <a:lnTo>
                    <a:pt x="7" y="2"/>
                  </a:lnTo>
                  <a:lnTo>
                    <a:pt x="5"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2" name="Freeform 877"/>
            <p:cNvSpPr>
              <a:spLocks/>
            </p:cNvSpPr>
            <p:nvPr/>
          </p:nvSpPr>
          <p:spPr bwMode="auto">
            <a:xfrm>
              <a:off x="2527104" y="1535683"/>
              <a:ext cx="4065" cy="8130"/>
            </a:xfrm>
            <a:custGeom>
              <a:avLst/>
              <a:gdLst>
                <a:gd name="T0" fmla="*/ 0 w 2"/>
                <a:gd name="T1" fmla="*/ 4 h 4"/>
                <a:gd name="T2" fmla="*/ 2 w 2"/>
                <a:gd name="T3" fmla="*/ 0 h 4"/>
                <a:gd name="T4" fmla="*/ 0 w 2"/>
                <a:gd name="T5" fmla="*/ 2 h 4"/>
                <a:gd name="T6" fmla="*/ 0 w 2"/>
                <a:gd name="T7" fmla="*/ 4 h 4"/>
              </a:gdLst>
              <a:ahLst/>
              <a:cxnLst>
                <a:cxn ang="0">
                  <a:pos x="T0" y="T1"/>
                </a:cxn>
                <a:cxn ang="0">
                  <a:pos x="T2" y="T3"/>
                </a:cxn>
                <a:cxn ang="0">
                  <a:pos x="T4" y="T5"/>
                </a:cxn>
                <a:cxn ang="0">
                  <a:pos x="T6" y="T7"/>
                </a:cxn>
              </a:cxnLst>
              <a:rect l="0" t="0" r="r" b="b"/>
              <a:pathLst>
                <a:path w="2" h="4">
                  <a:moveTo>
                    <a:pt x="0" y="4"/>
                  </a:moveTo>
                  <a:lnTo>
                    <a:pt x="2"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3" name="Freeform 878"/>
            <p:cNvSpPr>
              <a:spLocks/>
            </p:cNvSpPr>
            <p:nvPr/>
          </p:nvSpPr>
          <p:spPr bwMode="auto">
            <a:xfrm>
              <a:off x="2510437" y="1498051"/>
              <a:ext cx="8130" cy="10163"/>
            </a:xfrm>
            <a:custGeom>
              <a:avLst/>
              <a:gdLst>
                <a:gd name="T0" fmla="*/ 4 w 4"/>
                <a:gd name="T1" fmla="*/ 5 h 5"/>
                <a:gd name="T2" fmla="*/ 0 w 4"/>
                <a:gd name="T3" fmla="*/ 0 h 5"/>
                <a:gd name="T4" fmla="*/ 0 w 4"/>
                <a:gd name="T5" fmla="*/ 0 h 5"/>
                <a:gd name="T6" fmla="*/ 4 w 4"/>
                <a:gd name="T7" fmla="*/ 5 h 5"/>
              </a:gdLst>
              <a:ahLst/>
              <a:cxnLst>
                <a:cxn ang="0">
                  <a:pos x="T0" y="T1"/>
                </a:cxn>
                <a:cxn ang="0">
                  <a:pos x="T2" y="T3"/>
                </a:cxn>
                <a:cxn ang="0">
                  <a:pos x="T4" y="T5"/>
                </a:cxn>
                <a:cxn ang="0">
                  <a:pos x="T6" y="T7"/>
                </a:cxn>
              </a:cxnLst>
              <a:rect l="0" t="0" r="r" b="b"/>
              <a:pathLst>
                <a:path w="4" h="5">
                  <a:moveTo>
                    <a:pt x="4" y="5"/>
                  </a:moveTo>
                  <a:lnTo>
                    <a:pt x="0" y="0"/>
                  </a:lnTo>
                  <a:lnTo>
                    <a:pt x="0" y="0"/>
                  </a:ln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4" name="Rectangle 879"/>
            <p:cNvSpPr>
              <a:spLocks noChangeArrowheads="1"/>
            </p:cNvSpPr>
            <p:nvPr/>
          </p:nvSpPr>
          <p:spPr bwMode="auto">
            <a:xfrm>
              <a:off x="2518568" y="150821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5" name="Rectangle 880"/>
            <p:cNvSpPr>
              <a:spLocks noChangeArrowheads="1"/>
            </p:cNvSpPr>
            <p:nvPr/>
          </p:nvSpPr>
          <p:spPr bwMode="auto">
            <a:xfrm>
              <a:off x="2526698" y="152755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881"/>
            <p:cNvSpPr>
              <a:spLocks/>
            </p:cNvSpPr>
            <p:nvPr/>
          </p:nvSpPr>
          <p:spPr bwMode="auto">
            <a:xfrm>
              <a:off x="2514502" y="1477724"/>
              <a:ext cx="4065" cy="4065"/>
            </a:xfrm>
            <a:custGeom>
              <a:avLst/>
              <a:gdLst>
                <a:gd name="T0" fmla="*/ 0 w 2"/>
                <a:gd name="T1" fmla="*/ 0 h 2"/>
                <a:gd name="T2" fmla="*/ 0 w 2"/>
                <a:gd name="T3" fmla="*/ 2 h 2"/>
                <a:gd name="T4" fmla="*/ 2 w 2"/>
                <a:gd name="T5" fmla="*/ 2 h 2"/>
                <a:gd name="T6" fmla="*/ 0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882"/>
            <p:cNvSpPr>
              <a:spLocks/>
            </p:cNvSpPr>
            <p:nvPr/>
          </p:nvSpPr>
          <p:spPr bwMode="auto">
            <a:xfrm>
              <a:off x="2526698" y="1519422"/>
              <a:ext cx="2033" cy="8130"/>
            </a:xfrm>
            <a:custGeom>
              <a:avLst/>
              <a:gdLst>
                <a:gd name="T0" fmla="*/ 0 w 1"/>
                <a:gd name="T1" fmla="*/ 4 h 4"/>
                <a:gd name="T2" fmla="*/ 0 w 1"/>
                <a:gd name="T3" fmla="*/ 4 h 4"/>
                <a:gd name="T4" fmla="*/ 1 w 1"/>
                <a:gd name="T5" fmla="*/ 4 h 4"/>
                <a:gd name="T6" fmla="*/ 0 w 1"/>
                <a:gd name="T7" fmla="*/ 0 h 4"/>
                <a:gd name="T8" fmla="*/ 0 w 1"/>
                <a:gd name="T9" fmla="*/ 0 h 4"/>
                <a:gd name="T10" fmla="*/ 0 w 1"/>
                <a:gd name="T11" fmla="*/ 4 h 4"/>
              </a:gdLst>
              <a:ahLst/>
              <a:cxnLst>
                <a:cxn ang="0">
                  <a:pos x="T0" y="T1"/>
                </a:cxn>
                <a:cxn ang="0">
                  <a:pos x="T2" y="T3"/>
                </a:cxn>
                <a:cxn ang="0">
                  <a:pos x="T4" y="T5"/>
                </a:cxn>
                <a:cxn ang="0">
                  <a:pos x="T6" y="T7"/>
                </a:cxn>
                <a:cxn ang="0">
                  <a:pos x="T8" y="T9"/>
                </a:cxn>
                <a:cxn ang="0">
                  <a:pos x="T10" y="T11"/>
                </a:cxn>
              </a:cxnLst>
              <a:rect l="0" t="0" r="r" b="b"/>
              <a:pathLst>
                <a:path w="1" h="4">
                  <a:moveTo>
                    <a:pt x="0" y="4"/>
                  </a:moveTo>
                  <a:lnTo>
                    <a:pt x="0" y="4"/>
                  </a:lnTo>
                  <a:lnTo>
                    <a:pt x="1" y="4"/>
                  </a:lnTo>
                  <a:lnTo>
                    <a:pt x="0" y="0"/>
                  </a:lnTo>
                  <a:lnTo>
                    <a:pt x="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Rectangle 883"/>
            <p:cNvSpPr>
              <a:spLocks noChangeArrowheads="1"/>
            </p:cNvSpPr>
            <p:nvPr/>
          </p:nvSpPr>
          <p:spPr bwMode="auto">
            <a:xfrm>
              <a:off x="2522633" y="150008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884"/>
            <p:cNvSpPr>
              <a:spLocks/>
            </p:cNvSpPr>
            <p:nvPr/>
          </p:nvSpPr>
          <p:spPr bwMode="auto">
            <a:xfrm>
              <a:off x="2518568" y="1515357"/>
              <a:ext cx="4065" cy="4065"/>
            </a:xfrm>
            <a:custGeom>
              <a:avLst/>
              <a:gdLst>
                <a:gd name="T0" fmla="*/ 0 w 2"/>
                <a:gd name="T1" fmla="*/ 2 h 2"/>
                <a:gd name="T2" fmla="*/ 2 w 2"/>
                <a:gd name="T3" fmla="*/ 2 h 2"/>
                <a:gd name="T4" fmla="*/ 0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0"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885"/>
            <p:cNvSpPr>
              <a:spLocks/>
            </p:cNvSpPr>
            <p:nvPr/>
          </p:nvSpPr>
          <p:spPr bwMode="auto">
            <a:xfrm>
              <a:off x="2502307" y="1543813"/>
              <a:ext cx="8130" cy="6098"/>
            </a:xfrm>
            <a:custGeom>
              <a:avLst/>
              <a:gdLst>
                <a:gd name="T0" fmla="*/ 4 w 4"/>
                <a:gd name="T1" fmla="*/ 0 h 3"/>
                <a:gd name="T2" fmla="*/ 0 w 4"/>
                <a:gd name="T3" fmla="*/ 1 h 3"/>
                <a:gd name="T4" fmla="*/ 2 w 4"/>
                <a:gd name="T5" fmla="*/ 3 h 3"/>
                <a:gd name="T6" fmla="*/ 2 w 4"/>
                <a:gd name="T7" fmla="*/ 3 h 3"/>
                <a:gd name="T8" fmla="*/ 4 w 4"/>
                <a:gd name="T9" fmla="*/ 1 h 3"/>
                <a:gd name="T10" fmla="*/ 4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4" y="0"/>
                  </a:moveTo>
                  <a:lnTo>
                    <a:pt x="0" y="1"/>
                  </a:lnTo>
                  <a:lnTo>
                    <a:pt x="2" y="3"/>
                  </a:lnTo>
                  <a:lnTo>
                    <a:pt x="2" y="3"/>
                  </a:lnTo>
                  <a:lnTo>
                    <a:pt x="4" y="1"/>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886"/>
            <p:cNvSpPr>
              <a:spLocks/>
            </p:cNvSpPr>
            <p:nvPr/>
          </p:nvSpPr>
          <p:spPr bwMode="auto">
            <a:xfrm>
              <a:off x="2506372" y="1489920"/>
              <a:ext cx="4065" cy="4065"/>
            </a:xfrm>
            <a:custGeom>
              <a:avLst/>
              <a:gdLst>
                <a:gd name="T0" fmla="*/ 0 w 2"/>
                <a:gd name="T1" fmla="*/ 2 h 2"/>
                <a:gd name="T2" fmla="*/ 2 w 2"/>
                <a:gd name="T3" fmla="*/ 0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2" name="Freeform 887"/>
            <p:cNvSpPr>
              <a:spLocks/>
            </p:cNvSpPr>
            <p:nvPr/>
          </p:nvSpPr>
          <p:spPr bwMode="auto">
            <a:xfrm>
              <a:off x="2506372" y="1485855"/>
              <a:ext cx="4065" cy="8130"/>
            </a:xfrm>
            <a:custGeom>
              <a:avLst/>
              <a:gdLst>
                <a:gd name="T0" fmla="*/ 2 w 2"/>
                <a:gd name="T1" fmla="*/ 2 h 4"/>
                <a:gd name="T2" fmla="*/ 0 w 2"/>
                <a:gd name="T3" fmla="*/ 0 h 4"/>
                <a:gd name="T4" fmla="*/ 0 w 2"/>
                <a:gd name="T5" fmla="*/ 4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0" y="0"/>
                  </a:lnTo>
                  <a:lnTo>
                    <a:pt x="0" y="4"/>
                  </a:lnTo>
                  <a:lnTo>
                    <a:pt x="0"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888"/>
            <p:cNvSpPr>
              <a:spLocks/>
            </p:cNvSpPr>
            <p:nvPr/>
          </p:nvSpPr>
          <p:spPr bwMode="auto">
            <a:xfrm>
              <a:off x="2518568" y="1507226"/>
              <a:ext cx="8130" cy="12196"/>
            </a:xfrm>
            <a:custGeom>
              <a:avLst/>
              <a:gdLst>
                <a:gd name="T0" fmla="*/ 4 w 4"/>
                <a:gd name="T1" fmla="*/ 4 h 6"/>
                <a:gd name="T2" fmla="*/ 2 w 4"/>
                <a:gd name="T3" fmla="*/ 2 h 6"/>
                <a:gd name="T4" fmla="*/ 2 w 4"/>
                <a:gd name="T5" fmla="*/ 0 h 6"/>
                <a:gd name="T6" fmla="*/ 0 w 4"/>
                <a:gd name="T7" fmla="*/ 4 h 6"/>
                <a:gd name="T8" fmla="*/ 2 w 4"/>
                <a:gd name="T9" fmla="*/ 6 h 6"/>
                <a:gd name="T10" fmla="*/ 4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4" y="4"/>
                  </a:moveTo>
                  <a:lnTo>
                    <a:pt x="2" y="2"/>
                  </a:lnTo>
                  <a:lnTo>
                    <a:pt x="2" y="0"/>
                  </a:lnTo>
                  <a:lnTo>
                    <a:pt x="0" y="4"/>
                  </a:lnTo>
                  <a:lnTo>
                    <a:pt x="2" y="6"/>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Rectangle 889"/>
            <p:cNvSpPr>
              <a:spLocks noChangeArrowheads="1"/>
            </p:cNvSpPr>
            <p:nvPr/>
          </p:nvSpPr>
          <p:spPr bwMode="auto">
            <a:xfrm>
              <a:off x="2526698" y="1515357"/>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890"/>
            <p:cNvSpPr>
              <a:spLocks/>
            </p:cNvSpPr>
            <p:nvPr/>
          </p:nvSpPr>
          <p:spPr bwMode="auto">
            <a:xfrm>
              <a:off x="2522633" y="1504149"/>
              <a:ext cx="4065" cy="4065"/>
            </a:xfrm>
            <a:custGeom>
              <a:avLst/>
              <a:gdLst>
                <a:gd name="T0" fmla="*/ 2 w 2"/>
                <a:gd name="T1" fmla="*/ 2 h 2"/>
                <a:gd name="T2" fmla="*/ 0 w 2"/>
                <a:gd name="T3" fmla="*/ 0 h 2"/>
                <a:gd name="T4" fmla="*/ 2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Rectangle 891"/>
            <p:cNvSpPr>
              <a:spLocks noChangeArrowheads="1"/>
            </p:cNvSpPr>
            <p:nvPr/>
          </p:nvSpPr>
          <p:spPr bwMode="auto">
            <a:xfrm>
              <a:off x="2526698" y="150821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892"/>
            <p:cNvSpPr>
              <a:spLocks/>
            </p:cNvSpPr>
            <p:nvPr/>
          </p:nvSpPr>
          <p:spPr bwMode="auto">
            <a:xfrm>
              <a:off x="2481575" y="1558042"/>
              <a:ext cx="4065" cy="4065"/>
            </a:xfrm>
            <a:custGeom>
              <a:avLst/>
              <a:gdLst>
                <a:gd name="T0" fmla="*/ 0 w 2"/>
                <a:gd name="T1" fmla="*/ 0 h 2"/>
                <a:gd name="T2" fmla="*/ 2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2" y="2"/>
                  </a:lnTo>
                  <a:lnTo>
                    <a:pt x="2"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8" name="Freeform 893"/>
            <p:cNvSpPr>
              <a:spLocks/>
            </p:cNvSpPr>
            <p:nvPr/>
          </p:nvSpPr>
          <p:spPr bwMode="auto">
            <a:xfrm>
              <a:off x="2522633" y="1523487"/>
              <a:ext cx="4065" cy="8130"/>
            </a:xfrm>
            <a:custGeom>
              <a:avLst/>
              <a:gdLst>
                <a:gd name="T0" fmla="*/ 0 w 2"/>
                <a:gd name="T1" fmla="*/ 0 h 4"/>
                <a:gd name="T2" fmla="*/ 0 w 2"/>
                <a:gd name="T3" fmla="*/ 2 h 4"/>
                <a:gd name="T4" fmla="*/ 0 w 2"/>
                <a:gd name="T5" fmla="*/ 4 h 4"/>
                <a:gd name="T6" fmla="*/ 2 w 2"/>
                <a:gd name="T7" fmla="*/ 2 h 4"/>
                <a:gd name="T8" fmla="*/ 2 w 2"/>
                <a:gd name="T9" fmla="*/ 2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0" y="2"/>
                  </a:lnTo>
                  <a:lnTo>
                    <a:pt x="0" y="4"/>
                  </a:lnTo>
                  <a:lnTo>
                    <a:pt x="2"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894"/>
            <p:cNvSpPr>
              <a:spLocks/>
            </p:cNvSpPr>
            <p:nvPr/>
          </p:nvSpPr>
          <p:spPr bwMode="auto">
            <a:xfrm>
              <a:off x="2485640" y="1553976"/>
              <a:ext cx="4065" cy="4065"/>
            </a:xfrm>
            <a:custGeom>
              <a:avLst/>
              <a:gdLst>
                <a:gd name="T0" fmla="*/ 2 w 2"/>
                <a:gd name="T1" fmla="*/ 2 h 2"/>
                <a:gd name="T2" fmla="*/ 2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895"/>
            <p:cNvSpPr>
              <a:spLocks/>
            </p:cNvSpPr>
            <p:nvPr/>
          </p:nvSpPr>
          <p:spPr bwMode="auto">
            <a:xfrm>
              <a:off x="2485640" y="1553976"/>
              <a:ext cx="4065" cy="4065"/>
            </a:xfrm>
            <a:custGeom>
              <a:avLst/>
              <a:gdLst>
                <a:gd name="T0" fmla="*/ 0 w 2"/>
                <a:gd name="T1" fmla="*/ 0 h 2"/>
                <a:gd name="T2" fmla="*/ 0 w 2"/>
                <a:gd name="T3" fmla="*/ 0 h 2"/>
                <a:gd name="T4" fmla="*/ 2 w 2"/>
                <a:gd name="T5" fmla="*/ 2 h 2"/>
                <a:gd name="T6" fmla="*/ 2 w 2"/>
                <a:gd name="T7" fmla="*/ 2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2" y="2"/>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1" name="Freeform 896"/>
            <p:cNvSpPr>
              <a:spLocks/>
            </p:cNvSpPr>
            <p:nvPr/>
          </p:nvSpPr>
          <p:spPr bwMode="auto">
            <a:xfrm>
              <a:off x="2485640" y="1553976"/>
              <a:ext cx="4065" cy="4065"/>
            </a:xfrm>
            <a:custGeom>
              <a:avLst/>
              <a:gdLst>
                <a:gd name="T0" fmla="*/ 0 w 2"/>
                <a:gd name="T1" fmla="*/ 2 h 2"/>
                <a:gd name="T2" fmla="*/ 0 w 2"/>
                <a:gd name="T3" fmla="*/ 2 h 2"/>
                <a:gd name="T4" fmla="*/ 2 w 2"/>
                <a:gd name="T5" fmla="*/ 2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Rectangle 897"/>
            <p:cNvSpPr>
              <a:spLocks noChangeArrowheads="1"/>
            </p:cNvSpPr>
            <p:nvPr/>
          </p:nvSpPr>
          <p:spPr bwMode="auto">
            <a:xfrm>
              <a:off x="2489705" y="1549911"/>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898"/>
            <p:cNvSpPr>
              <a:spLocks/>
            </p:cNvSpPr>
            <p:nvPr/>
          </p:nvSpPr>
          <p:spPr bwMode="auto">
            <a:xfrm>
              <a:off x="2518568" y="1481790"/>
              <a:ext cx="0" cy="8130"/>
            </a:xfrm>
            <a:custGeom>
              <a:avLst/>
              <a:gdLst>
                <a:gd name="T0" fmla="*/ 4 h 4"/>
                <a:gd name="T1" fmla="*/ 2 h 4"/>
                <a:gd name="T2" fmla="*/ 0 h 4"/>
                <a:gd name="T3" fmla="*/ 0 h 4"/>
                <a:gd name="T4" fmla="*/ 4 h 4"/>
              </a:gdLst>
              <a:ahLst/>
              <a:cxnLst>
                <a:cxn ang="0">
                  <a:pos x="0" y="T0"/>
                </a:cxn>
                <a:cxn ang="0">
                  <a:pos x="0" y="T1"/>
                </a:cxn>
                <a:cxn ang="0">
                  <a:pos x="0" y="T2"/>
                </a:cxn>
                <a:cxn ang="0">
                  <a:pos x="0" y="T3"/>
                </a:cxn>
                <a:cxn ang="0">
                  <a:pos x="0" y="T4"/>
                </a:cxn>
              </a:cxnLst>
              <a:rect l="0" t="0" r="r" b="b"/>
              <a:pathLst>
                <a:path h="4">
                  <a:moveTo>
                    <a:pt x="0" y="4"/>
                  </a:moveTo>
                  <a:lnTo>
                    <a:pt x="0" y="2"/>
                  </a:lnTo>
                  <a:lnTo>
                    <a:pt x="0" y="0"/>
                  </a:lnTo>
                  <a:lnTo>
                    <a:pt x="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4" name="Rectangle 899"/>
            <p:cNvSpPr>
              <a:spLocks noChangeArrowheads="1"/>
            </p:cNvSpPr>
            <p:nvPr/>
          </p:nvSpPr>
          <p:spPr bwMode="auto">
            <a:xfrm>
              <a:off x="2510437" y="1489920"/>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5" name="Freeform 900"/>
            <p:cNvSpPr>
              <a:spLocks/>
            </p:cNvSpPr>
            <p:nvPr/>
          </p:nvSpPr>
          <p:spPr bwMode="auto">
            <a:xfrm>
              <a:off x="2485640" y="1549911"/>
              <a:ext cx="4065" cy="406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2"/>
                  </a:lnTo>
                  <a:lnTo>
                    <a:pt x="2" y="2"/>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6" name="Freeform 901"/>
            <p:cNvSpPr>
              <a:spLocks/>
            </p:cNvSpPr>
            <p:nvPr/>
          </p:nvSpPr>
          <p:spPr bwMode="auto">
            <a:xfrm>
              <a:off x="2526698" y="1511292"/>
              <a:ext cx="6098" cy="16261"/>
            </a:xfrm>
            <a:custGeom>
              <a:avLst/>
              <a:gdLst>
                <a:gd name="T0" fmla="*/ 1 w 3"/>
                <a:gd name="T1" fmla="*/ 0 h 8"/>
                <a:gd name="T2" fmla="*/ 1 w 3"/>
                <a:gd name="T3" fmla="*/ 2 h 8"/>
                <a:gd name="T4" fmla="*/ 0 w 3"/>
                <a:gd name="T5" fmla="*/ 4 h 8"/>
                <a:gd name="T6" fmla="*/ 1 w 3"/>
                <a:gd name="T7" fmla="*/ 8 h 8"/>
                <a:gd name="T8" fmla="*/ 1 w 3"/>
                <a:gd name="T9" fmla="*/ 6 h 8"/>
                <a:gd name="T10" fmla="*/ 3 w 3"/>
                <a:gd name="T11" fmla="*/ 4 h 8"/>
                <a:gd name="T12" fmla="*/ 1 w 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 h="8">
                  <a:moveTo>
                    <a:pt x="1" y="0"/>
                  </a:moveTo>
                  <a:lnTo>
                    <a:pt x="1" y="2"/>
                  </a:lnTo>
                  <a:lnTo>
                    <a:pt x="0" y="4"/>
                  </a:lnTo>
                  <a:lnTo>
                    <a:pt x="1" y="8"/>
                  </a:lnTo>
                  <a:lnTo>
                    <a:pt x="1" y="6"/>
                  </a:lnTo>
                  <a:lnTo>
                    <a:pt x="3" y="4"/>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7" name="Rectangle 902"/>
            <p:cNvSpPr>
              <a:spLocks noChangeArrowheads="1"/>
            </p:cNvSpPr>
            <p:nvPr/>
          </p:nvSpPr>
          <p:spPr bwMode="auto">
            <a:xfrm>
              <a:off x="2518568" y="1485855"/>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8" name="Freeform 903"/>
            <p:cNvSpPr>
              <a:spLocks/>
            </p:cNvSpPr>
            <p:nvPr/>
          </p:nvSpPr>
          <p:spPr bwMode="auto">
            <a:xfrm>
              <a:off x="2488078" y="1523487"/>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 name="Rectangle 904"/>
            <p:cNvSpPr>
              <a:spLocks noChangeArrowheads="1"/>
            </p:cNvSpPr>
            <p:nvPr/>
          </p:nvSpPr>
          <p:spPr bwMode="auto">
            <a:xfrm>
              <a:off x="2492144" y="1519422"/>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0" name="Freeform 905"/>
            <p:cNvSpPr>
              <a:spLocks/>
            </p:cNvSpPr>
            <p:nvPr/>
          </p:nvSpPr>
          <p:spPr bwMode="auto">
            <a:xfrm>
              <a:off x="2488078" y="1515357"/>
              <a:ext cx="4065" cy="8130"/>
            </a:xfrm>
            <a:custGeom>
              <a:avLst/>
              <a:gdLst>
                <a:gd name="T0" fmla="*/ 2 w 2"/>
                <a:gd name="T1" fmla="*/ 2 h 4"/>
                <a:gd name="T2" fmla="*/ 2 w 2"/>
                <a:gd name="T3" fmla="*/ 0 h 4"/>
                <a:gd name="T4" fmla="*/ 0 w 2"/>
                <a:gd name="T5" fmla="*/ 2 h 4"/>
                <a:gd name="T6" fmla="*/ 2 w 2"/>
                <a:gd name="T7" fmla="*/ 4 h 4"/>
                <a:gd name="T8" fmla="*/ 2 w 2"/>
                <a:gd name="T9" fmla="*/ 2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0"/>
                  </a:lnTo>
                  <a:lnTo>
                    <a:pt x="0" y="2"/>
                  </a:lnTo>
                  <a:lnTo>
                    <a:pt x="2" y="4"/>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1" name="Freeform 906"/>
            <p:cNvSpPr>
              <a:spLocks/>
            </p:cNvSpPr>
            <p:nvPr/>
          </p:nvSpPr>
          <p:spPr bwMode="auto">
            <a:xfrm>
              <a:off x="2514502" y="1481790"/>
              <a:ext cx="4065" cy="0"/>
            </a:xfrm>
            <a:custGeom>
              <a:avLst/>
              <a:gdLst>
                <a:gd name="T0" fmla="*/ 2 w 2"/>
                <a:gd name="T1" fmla="*/ 2 w 2"/>
                <a:gd name="T2" fmla="*/ 2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2" name="Freeform 907"/>
            <p:cNvSpPr>
              <a:spLocks/>
            </p:cNvSpPr>
            <p:nvPr/>
          </p:nvSpPr>
          <p:spPr bwMode="auto">
            <a:xfrm>
              <a:off x="2488078" y="1523487"/>
              <a:ext cx="4065"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3" name="Freeform 908"/>
            <p:cNvSpPr>
              <a:spLocks/>
            </p:cNvSpPr>
            <p:nvPr/>
          </p:nvSpPr>
          <p:spPr bwMode="auto">
            <a:xfrm>
              <a:off x="2528731" y="1504149"/>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4" name="Rectangle 909"/>
            <p:cNvSpPr>
              <a:spLocks noChangeArrowheads="1"/>
            </p:cNvSpPr>
            <p:nvPr/>
          </p:nvSpPr>
          <p:spPr bwMode="auto">
            <a:xfrm>
              <a:off x="2492144" y="152348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5" name="Freeform 910"/>
            <p:cNvSpPr>
              <a:spLocks/>
            </p:cNvSpPr>
            <p:nvPr/>
          </p:nvSpPr>
          <p:spPr bwMode="auto">
            <a:xfrm>
              <a:off x="2492144" y="1511292"/>
              <a:ext cx="4065" cy="8130"/>
            </a:xfrm>
            <a:custGeom>
              <a:avLst/>
              <a:gdLst>
                <a:gd name="T0" fmla="*/ 2 w 2"/>
                <a:gd name="T1" fmla="*/ 2 h 4"/>
                <a:gd name="T2" fmla="*/ 0 w 2"/>
                <a:gd name="T3" fmla="*/ 0 h 4"/>
                <a:gd name="T4" fmla="*/ 0 w 2"/>
                <a:gd name="T5" fmla="*/ 2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0" y="0"/>
                  </a:lnTo>
                  <a:lnTo>
                    <a:pt x="0" y="2"/>
                  </a:lnTo>
                  <a:lnTo>
                    <a:pt x="0"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6" name="Freeform 911"/>
            <p:cNvSpPr>
              <a:spLocks/>
            </p:cNvSpPr>
            <p:nvPr/>
          </p:nvSpPr>
          <p:spPr bwMode="auto">
            <a:xfrm>
              <a:off x="2496209" y="1504149"/>
              <a:ext cx="0" cy="4065"/>
            </a:xfrm>
            <a:custGeom>
              <a:avLst/>
              <a:gdLst>
                <a:gd name="T0" fmla="*/ 0 h 2"/>
                <a:gd name="T1" fmla="*/ 0 h 2"/>
                <a:gd name="T2" fmla="*/ 0 h 2"/>
                <a:gd name="T3" fmla="*/ 2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7" name="Freeform 912"/>
            <p:cNvSpPr>
              <a:spLocks/>
            </p:cNvSpPr>
            <p:nvPr/>
          </p:nvSpPr>
          <p:spPr bwMode="auto">
            <a:xfrm>
              <a:off x="2522633" y="1527552"/>
              <a:ext cx="4065" cy="8130"/>
            </a:xfrm>
            <a:custGeom>
              <a:avLst/>
              <a:gdLst>
                <a:gd name="T0" fmla="*/ 0 w 2"/>
                <a:gd name="T1" fmla="*/ 2 h 4"/>
                <a:gd name="T2" fmla="*/ 2 w 2"/>
                <a:gd name="T3" fmla="*/ 4 h 4"/>
                <a:gd name="T4" fmla="*/ 2 w 2"/>
                <a:gd name="T5" fmla="*/ 2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2" y="4"/>
                  </a:lnTo>
                  <a:lnTo>
                    <a:pt x="2"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8" name="Freeform 913"/>
            <p:cNvSpPr>
              <a:spLocks/>
            </p:cNvSpPr>
            <p:nvPr/>
          </p:nvSpPr>
          <p:spPr bwMode="auto">
            <a:xfrm>
              <a:off x="2514502" y="1489920"/>
              <a:ext cx="8130" cy="10163"/>
            </a:xfrm>
            <a:custGeom>
              <a:avLst/>
              <a:gdLst>
                <a:gd name="T0" fmla="*/ 0 w 4"/>
                <a:gd name="T1" fmla="*/ 2 h 5"/>
                <a:gd name="T2" fmla="*/ 4 w 4"/>
                <a:gd name="T3" fmla="*/ 5 h 5"/>
                <a:gd name="T4" fmla="*/ 2 w 4"/>
                <a:gd name="T5" fmla="*/ 0 h 5"/>
                <a:gd name="T6" fmla="*/ 2 w 4"/>
                <a:gd name="T7" fmla="*/ 0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lnTo>
                    <a:pt x="4" y="5"/>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9" name="Freeform 914"/>
            <p:cNvSpPr>
              <a:spLocks/>
            </p:cNvSpPr>
            <p:nvPr/>
          </p:nvSpPr>
          <p:spPr bwMode="auto">
            <a:xfrm>
              <a:off x="2479542" y="1498051"/>
              <a:ext cx="6098" cy="6098"/>
            </a:xfrm>
            <a:custGeom>
              <a:avLst/>
              <a:gdLst>
                <a:gd name="T0" fmla="*/ 1 w 3"/>
                <a:gd name="T1" fmla="*/ 3 h 3"/>
                <a:gd name="T2" fmla="*/ 3 w 3"/>
                <a:gd name="T3" fmla="*/ 0 h 3"/>
                <a:gd name="T4" fmla="*/ 1 w 3"/>
                <a:gd name="T5" fmla="*/ 1 h 3"/>
                <a:gd name="T6" fmla="*/ 0 w 3"/>
                <a:gd name="T7" fmla="*/ 3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lnTo>
                    <a:pt x="3" y="0"/>
                  </a:lnTo>
                  <a:lnTo>
                    <a:pt x="1" y="1"/>
                  </a:lnTo>
                  <a:lnTo>
                    <a:pt x="0" y="3"/>
                  </a:ln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0" name="Freeform 915"/>
            <p:cNvSpPr>
              <a:spLocks/>
            </p:cNvSpPr>
            <p:nvPr/>
          </p:nvSpPr>
          <p:spPr bwMode="auto">
            <a:xfrm>
              <a:off x="2492144" y="1504149"/>
              <a:ext cx="4065" cy="4065"/>
            </a:xfrm>
            <a:custGeom>
              <a:avLst/>
              <a:gdLst>
                <a:gd name="T0" fmla="*/ 2 w 2"/>
                <a:gd name="T1" fmla="*/ 2 h 2"/>
                <a:gd name="T2" fmla="*/ 2 w 2"/>
                <a:gd name="T3" fmla="*/ 0 h 2"/>
                <a:gd name="T4" fmla="*/ 0 w 2"/>
                <a:gd name="T5" fmla="*/ 0 h 2"/>
                <a:gd name="T6" fmla="*/ 2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0"/>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1" name="Freeform 916"/>
            <p:cNvSpPr>
              <a:spLocks/>
            </p:cNvSpPr>
            <p:nvPr/>
          </p:nvSpPr>
          <p:spPr bwMode="auto">
            <a:xfrm>
              <a:off x="2518568" y="1531618"/>
              <a:ext cx="8130" cy="8130"/>
            </a:xfrm>
            <a:custGeom>
              <a:avLst/>
              <a:gdLst>
                <a:gd name="T0" fmla="*/ 0 w 4"/>
                <a:gd name="T1" fmla="*/ 2 h 4"/>
                <a:gd name="T2" fmla="*/ 2 w 4"/>
                <a:gd name="T3" fmla="*/ 4 h 4"/>
                <a:gd name="T4" fmla="*/ 4 w 4"/>
                <a:gd name="T5" fmla="*/ 2 h 4"/>
                <a:gd name="T6" fmla="*/ 2 w 4"/>
                <a:gd name="T7" fmla="*/ 0 h 4"/>
                <a:gd name="T8" fmla="*/ 0 w 4"/>
                <a:gd name="T9" fmla="*/ 2 h 4"/>
              </a:gdLst>
              <a:ahLst/>
              <a:cxnLst>
                <a:cxn ang="0">
                  <a:pos x="T0" y="T1"/>
                </a:cxn>
                <a:cxn ang="0">
                  <a:pos x="T2" y="T3"/>
                </a:cxn>
                <a:cxn ang="0">
                  <a:pos x="T4" y="T5"/>
                </a:cxn>
                <a:cxn ang="0">
                  <a:pos x="T6" y="T7"/>
                </a:cxn>
                <a:cxn ang="0">
                  <a:pos x="T8" y="T9"/>
                </a:cxn>
              </a:cxnLst>
              <a:rect l="0" t="0" r="r" b="b"/>
              <a:pathLst>
                <a:path w="4" h="4">
                  <a:moveTo>
                    <a:pt x="0" y="2"/>
                  </a:moveTo>
                  <a:lnTo>
                    <a:pt x="2" y="4"/>
                  </a:lnTo>
                  <a:lnTo>
                    <a:pt x="4"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2" name="Rectangle 917"/>
            <p:cNvSpPr>
              <a:spLocks noChangeArrowheads="1"/>
            </p:cNvSpPr>
            <p:nvPr/>
          </p:nvSpPr>
          <p:spPr bwMode="auto">
            <a:xfrm>
              <a:off x="2518568" y="1489920"/>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3" name="Freeform 918"/>
            <p:cNvSpPr>
              <a:spLocks/>
            </p:cNvSpPr>
            <p:nvPr/>
          </p:nvSpPr>
          <p:spPr bwMode="auto">
            <a:xfrm>
              <a:off x="2518568" y="1527552"/>
              <a:ext cx="4065" cy="8130"/>
            </a:xfrm>
            <a:custGeom>
              <a:avLst/>
              <a:gdLst>
                <a:gd name="T0" fmla="*/ 2 w 2"/>
                <a:gd name="T1" fmla="*/ 0 h 4"/>
                <a:gd name="T2" fmla="*/ 0 w 2"/>
                <a:gd name="T3" fmla="*/ 4 h 4"/>
                <a:gd name="T4" fmla="*/ 0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4"/>
                  </a:lnTo>
                  <a:lnTo>
                    <a:pt x="0" y="4"/>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4" name="Freeform 919"/>
            <p:cNvSpPr>
              <a:spLocks/>
            </p:cNvSpPr>
            <p:nvPr/>
          </p:nvSpPr>
          <p:spPr bwMode="auto">
            <a:xfrm>
              <a:off x="2481575" y="1485855"/>
              <a:ext cx="8130" cy="8130"/>
            </a:xfrm>
            <a:custGeom>
              <a:avLst/>
              <a:gdLst>
                <a:gd name="T0" fmla="*/ 4 w 4"/>
                <a:gd name="T1" fmla="*/ 0 h 4"/>
                <a:gd name="T2" fmla="*/ 0 w 4"/>
                <a:gd name="T3" fmla="*/ 2 h 4"/>
                <a:gd name="T4" fmla="*/ 0 w 4"/>
                <a:gd name="T5" fmla="*/ 4 h 4"/>
                <a:gd name="T6" fmla="*/ 4 w 4"/>
                <a:gd name="T7" fmla="*/ 0 h 4"/>
              </a:gdLst>
              <a:ahLst/>
              <a:cxnLst>
                <a:cxn ang="0">
                  <a:pos x="T0" y="T1"/>
                </a:cxn>
                <a:cxn ang="0">
                  <a:pos x="T2" y="T3"/>
                </a:cxn>
                <a:cxn ang="0">
                  <a:pos x="T4" y="T5"/>
                </a:cxn>
                <a:cxn ang="0">
                  <a:pos x="T6" y="T7"/>
                </a:cxn>
              </a:cxnLst>
              <a:rect l="0" t="0" r="r" b="b"/>
              <a:pathLst>
                <a:path w="4" h="4">
                  <a:moveTo>
                    <a:pt x="4" y="0"/>
                  </a:moveTo>
                  <a:lnTo>
                    <a:pt x="0" y="2"/>
                  </a:lnTo>
                  <a:lnTo>
                    <a:pt x="0" y="4"/>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5" name="Freeform 920"/>
            <p:cNvSpPr>
              <a:spLocks/>
            </p:cNvSpPr>
            <p:nvPr/>
          </p:nvSpPr>
          <p:spPr bwMode="auto">
            <a:xfrm>
              <a:off x="2510437" y="1493985"/>
              <a:ext cx="12196" cy="14228"/>
            </a:xfrm>
            <a:custGeom>
              <a:avLst/>
              <a:gdLst>
                <a:gd name="T0" fmla="*/ 0 w 6"/>
                <a:gd name="T1" fmla="*/ 2 h 7"/>
                <a:gd name="T2" fmla="*/ 4 w 6"/>
                <a:gd name="T3" fmla="*/ 7 h 7"/>
                <a:gd name="T4" fmla="*/ 4 w 6"/>
                <a:gd name="T5" fmla="*/ 7 h 7"/>
                <a:gd name="T6" fmla="*/ 6 w 6"/>
                <a:gd name="T7" fmla="*/ 3 h 7"/>
                <a:gd name="T8" fmla="*/ 6 w 6"/>
                <a:gd name="T9" fmla="*/ 3 h 7"/>
                <a:gd name="T10" fmla="*/ 2 w 6"/>
                <a:gd name="T11" fmla="*/ 0 h 7"/>
                <a:gd name="T12" fmla="*/ 0 w 6"/>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0" y="2"/>
                  </a:moveTo>
                  <a:lnTo>
                    <a:pt x="4" y="7"/>
                  </a:lnTo>
                  <a:lnTo>
                    <a:pt x="4" y="7"/>
                  </a:lnTo>
                  <a:lnTo>
                    <a:pt x="6" y="3"/>
                  </a:lnTo>
                  <a:lnTo>
                    <a:pt x="6" y="3"/>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6" name="Freeform 921"/>
            <p:cNvSpPr>
              <a:spLocks/>
            </p:cNvSpPr>
            <p:nvPr/>
          </p:nvSpPr>
          <p:spPr bwMode="auto">
            <a:xfrm>
              <a:off x="2510437" y="1477724"/>
              <a:ext cx="4065" cy="12196"/>
            </a:xfrm>
            <a:custGeom>
              <a:avLst/>
              <a:gdLst>
                <a:gd name="T0" fmla="*/ 2 w 2"/>
                <a:gd name="T1" fmla="*/ 4 h 6"/>
                <a:gd name="T2" fmla="*/ 2 w 2"/>
                <a:gd name="T3" fmla="*/ 2 h 6"/>
                <a:gd name="T4" fmla="*/ 2 w 2"/>
                <a:gd name="T5" fmla="*/ 0 h 6"/>
                <a:gd name="T6" fmla="*/ 0 w 2"/>
                <a:gd name="T7" fmla="*/ 6 h 6"/>
                <a:gd name="T8" fmla="*/ 0 w 2"/>
                <a:gd name="T9" fmla="*/ 6 h 6"/>
                <a:gd name="T10" fmla="*/ 2 w 2"/>
                <a:gd name="T11" fmla="*/ 4 h 6"/>
              </a:gdLst>
              <a:ahLst/>
              <a:cxnLst>
                <a:cxn ang="0">
                  <a:pos x="T0" y="T1"/>
                </a:cxn>
                <a:cxn ang="0">
                  <a:pos x="T2" y="T3"/>
                </a:cxn>
                <a:cxn ang="0">
                  <a:pos x="T4" y="T5"/>
                </a:cxn>
                <a:cxn ang="0">
                  <a:pos x="T6" y="T7"/>
                </a:cxn>
                <a:cxn ang="0">
                  <a:pos x="T8" y="T9"/>
                </a:cxn>
                <a:cxn ang="0">
                  <a:pos x="T10" y="T11"/>
                </a:cxn>
              </a:cxnLst>
              <a:rect l="0" t="0" r="r" b="b"/>
              <a:pathLst>
                <a:path w="2" h="6">
                  <a:moveTo>
                    <a:pt x="2" y="4"/>
                  </a:moveTo>
                  <a:lnTo>
                    <a:pt x="2" y="2"/>
                  </a:lnTo>
                  <a:lnTo>
                    <a:pt x="2" y="0"/>
                  </a:lnTo>
                  <a:lnTo>
                    <a:pt x="0" y="6"/>
                  </a:lnTo>
                  <a:lnTo>
                    <a:pt x="0" y="6"/>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7" name="Freeform 922"/>
            <p:cNvSpPr>
              <a:spLocks/>
            </p:cNvSpPr>
            <p:nvPr/>
          </p:nvSpPr>
          <p:spPr bwMode="auto">
            <a:xfrm>
              <a:off x="2514502" y="1481790"/>
              <a:ext cx="4065" cy="406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8" name="Freeform 923"/>
            <p:cNvSpPr>
              <a:spLocks/>
            </p:cNvSpPr>
            <p:nvPr/>
          </p:nvSpPr>
          <p:spPr bwMode="auto">
            <a:xfrm>
              <a:off x="2526698" y="1527552"/>
              <a:ext cx="0" cy="4065"/>
            </a:xfrm>
            <a:custGeom>
              <a:avLst/>
              <a:gdLst>
                <a:gd name="T0" fmla="*/ 0 h 2"/>
                <a:gd name="T1" fmla="*/ 2 h 2"/>
                <a:gd name="T2" fmla="*/ 0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2"/>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9" name="Freeform 924"/>
            <p:cNvSpPr>
              <a:spLocks/>
            </p:cNvSpPr>
            <p:nvPr/>
          </p:nvSpPr>
          <p:spPr bwMode="auto">
            <a:xfrm>
              <a:off x="2510437" y="1481790"/>
              <a:ext cx="8130" cy="12196"/>
            </a:xfrm>
            <a:custGeom>
              <a:avLst/>
              <a:gdLst>
                <a:gd name="T0" fmla="*/ 0 w 4"/>
                <a:gd name="T1" fmla="*/ 4 h 6"/>
                <a:gd name="T2" fmla="*/ 2 w 4"/>
                <a:gd name="T3" fmla="*/ 6 h 6"/>
                <a:gd name="T4" fmla="*/ 4 w 4"/>
                <a:gd name="T5" fmla="*/ 4 h 6"/>
                <a:gd name="T6" fmla="*/ 4 w 4"/>
                <a:gd name="T7" fmla="*/ 4 h 6"/>
                <a:gd name="T8" fmla="*/ 4 w 4"/>
                <a:gd name="T9" fmla="*/ 0 h 6"/>
                <a:gd name="T10" fmla="*/ 2 w 4"/>
                <a:gd name="T11" fmla="*/ 2 h 6"/>
                <a:gd name="T12" fmla="*/ 0 w 4"/>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4"/>
                  </a:moveTo>
                  <a:lnTo>
                    <a:pt x="2" y="6"/>
                  </a:lnTo>
                  <a:lnTo>
                    <a:pt x="4" y="4"/>
                  </a:lnTo>
                  <a:lnTo>
                    <a:pt x="4" y="4"/>
                  </a:lnTo>
                  <a:lnTo>
                    <a:pt x="4" y="0"/>
                  </a:lnTo>
                  <a:lnTo>
                    <a:pt x="2"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0" name="Freeform 925"/>
            <p:cNvSpPr>
              <a:spLocks/>
            </p:cNvSpPr>
            <p:nvPr/>
          </p:nvSpPr>
          <p:spPr bwMode="auto">
            <a:xfrm>
              <a:off x="2528731" y="1511292"/>
              <a:ext cx="4065" cy="8130"/>
            </a:xfrm>
            <a:custGeom>
              <a:avLst/>
              <a:gdLst>
                <a:gd name="T0" fmla="*/ 2 w 2"/>
                <a:gd name="T1" fmla="*/ 4 h 4"/>
                <a:gd name="T2" fmla="*/ 2 w 2"/>
                <a:gd name="T3" fmla="*/ 4 h 4"/>
                <a:gd name="T4" fmla="*/ 0 w 2"/>
                <a:gd name="T5" fmla="*/ 0 h 4"/>
                <a:gd name="T6" fmla="*/ 0 w 2"/>
                <a:gd name="T7" fmla="*/ 0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4"/>
                  </a:lnTo>
                  <a:lnTo>
                    <a:pt x="0" y="0"/>
                  </a:lnTo>
                  <a:lnTo>
                    <a:pt x="0" y="0"/>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1" name="Rectangle 926"/>
            <p:cNvSpPr>
              <a:spLocks noChangeArrowheads="1"/>
            </p:cNvSpPr>
            <p:nvPr/>
          </p:nvSpPr>
          <p:spPr bwMode="auto">
            <a:xfrm>
              <a:off x="2522633" y="150008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2" name="Freeform 927"/>
            <p:cNvSpPr>
              <a:spLocks/>
            </p:cNvSpPr>
            <p:nvPr/>
          </p:nvSpPr>
          <p:spPr bwMode="auto">
            <a:xfrm>
              <a:off x="2479948" y="1527552"/>
              <a:ext cx="12196" cy="12196"/>
            </a:xfrm>
            <a:custGeom>
              <a:avLst/>
              <a:gdLst>
                <a:gd name="T0" fmla="*/ 2 w 6"/>
                <a:gd name="T1" fmla="*/ 0 h 6"/>
                <a:gd name="T2" fmla="*/ 0 w 6"/>
                <a:gd name="T3" fmla="*/ 2 h 6"/>
                <a:gd name="T4" fmla="*/ 2 w 6"/>
                <a:gd name="T5" fmla="*/ 6 h 6"/>
                <a:gd name="T6" fmla="*/ 4 w 6"/>
                <a:gd name="T7" fmla="*/ 2 h 6"/>
                <a:gd name="T8" fmla="*/ 6 w 6"/>
                <a:gd name="T9" fmla="*/ 2 h 6"/>
                <a:gd name="T10" fmla="*/ 2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2" y="0"/>
                  </a:moveTo>
                  <a:lnTo>
                    <a:pt x="0" y="2"/>
                  </a:lnTo>
                  <a:lnTo>
                    <a:pt x="2" y="6"/>
                  </a:lnTo>
                  <a:lnTo>
                    <a:pt x="4" y="2"/>
                  </a:lnTo>
                  <a:lnTo>
                    <a:pt x="6"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3" name="Freeform 928"/>
            <p:cNvSpPr>
              <a:spLocks/>
            </p:cNvSpPr>
            <p:nvPr/>
          </p:nvSpPr>
          <p:spPr bwMode="auto">
            <a:xfrm>
              <a:off x="2510437" y="1493985"/>
              <a:ext cx="4065" cy="406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4" name="Freeform 929"/>
            <p:cNvSpPr>
              <a:spLocks/>
            </p:cNvSpPr>
            <p:nvPr/>
          </p:nvSpPr>
          <p:spPr bwMode="auto">
            <a:xfrm>
              <a:off x="2484013" y="1527552"/>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5" name="Rectangle 930"/>
            <p:cNvSpPr>
              <a:spLocks noChangeArrowheads="1"/>
            </p:cNvSpPr>
            <p:nvPr/>
          </p:nvSpPr>
          <p:spPr bwMode="auto">
            <a:xfrm>
              <a:off x="2514502" y="1535683"/>
              <a:ext cx="4065"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6" name="Freeform 931"/>
            <p:cNvSpPr>
              <a:spLocks/>
            </p:cNvSpPr>
            <p:nvPr/>
          </p:nvSpPr>
          <p:spPr bwMode="auto">
            <a:xfrm>
              <a:off x="2481575" y="1493985"/>
              <a:ext cx="8130" cy="6098"/>
            </a:xfrm>
            <a:custGeom>
              <a:avLst/>
              <a:gdLst>
                <a:gd name="T0" fmla="*/ 4 w 4"/>
                <a:gd name="T1" fmla="*/ 0 h 3"/>
                <a:gd name="T2" fmla="*/ 4 w 4"/>
                <a:gd name="T3" fmla="*/ 0 h 3"/>
                <a:gd name="T4" fmla="*/ 0 w 4"/>
                <a:gd name="T5" fmla="*/ 3 h 3"/>
                <a:gd name="T6" fmla="*/ 2 w 4"/>
                <a:gd name="T7" fmla="*/ 2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lnTo>
                    <a:pt x="4" y="0"/>
                  </a:lnTo>
                  <a:lnTo>
                    <a:pt x="0" y="3"/>
                  </a:lnTo>
                  <a:lnTo>
                    <a:pt x="2"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7" name="Rectangle 932"/>
            <p:cNvSpPr>
              <a:spLocks noChangeArrowheads="1"/>
            </p:cNvSpPr>
            <p:nvPr/>
          </p:nvSpPr>
          <p:spPr bwMode="auto">
            <a:xfrm>
              <a:off x="2488078" y="152755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8" name="Freeform 933"/>
            <p:cNvSpPr>
              <a:spLocks/>
            </p:cNvSpPr>
            <p:nvPr/>
          </p:nvSpPr>
          <p:spPr bwMode="auto">
            <a:xfrm>
              <a:off x="2510437" y="1493985"/>
              <a:ext cx="0" cy="4065"/>
            </a:xfrm>
            <a:custGeom>
              <a:avLst/>
              <a:gdLst>
                <a:gd name="T0" fmla="*/ 0 h 2"/>
                <a:gd name="T1" fmla="*/ 2 h 2"/>
                <a:gd name="T2" fmla="*/ 2 h 2"/>
                <a:gd name="T3" fmla="*/ 2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2"/>
                  </a:lnTo>
                  <a:lnTo>
                    <a:pt x="0" y="2"/>
                  </a:ln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9" name="Rectangle 934"/>
            <p:cNvSpPr>
              <a:spLocks noChangeArrowheads="1"/>
            </p:cNvSpPr>
            <p:nvPr/>
          </p:nvSpPr>
          <p:spPr bwMode="auto">
            <a:xfrm>
              <a:off x="2528731" y="1504149"/>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0" name="Freeform 935"/>
            <p:cNvSpPr>
              <a:spLocks/>
            </p:cNvSpPr>
            <p:nvPr/>
          </p:nvSpPr>
          <p:spPr bwMode="auto">
            <a:xfrm>
              <a:off x="2514502" y="1489920"/>
              <a:ext cx="4065" cy="4065"/>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1" name="Freeform 936"/>
            <p:cNvSpPr>
              <a:spLocks/>
            </p:cNvSpPr>
            <p:nvPr/>
          </p:nvSpPr>
          <p:spPr bwMode="auto">
            <a:xfrm>
              <a:off x="2496209" y="1531618"/>
              <a:ext cx="6098" cy="8130"/>
            </a:xfrm>
            <a:custGeom>
              <a:avLst/>
              <a:gdLst>
                <a:gd name="T0" fmla="*/ 1 w 3"/>
                <a:gd name="T1" fmla="*/ 0 h 4"/>
                <a:gd name="T2" fmla="*/ 0 w 3"/>
                <a:gd name="T3" fmla="*/ 4 h 4"/>
                <a:gd name="T4" fmla="*/ 0 w 3"/>
                <a:gd name="T5" fmla="*/ 4 h 4"/>
                <a:gd name="T6" fmla="*/ 3 w 3"/>
                <a:gd name="T7" fmla="*/ 2 h 4"/>
                <a:gd name="T8" fmla="*/ 1 w 3"/>
                <a:gd name="T9" fmla="*/ 0 h 4"/>
                <a:gd name="T10" fmla="*/ 1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1" y="0"/>
                  </a:moveTo>
                  <a:lnTo>
                    <a:pt x="0" y="4"/>
                  </a:lnTo>
                  <a:lnTo>
                    <a:pt x="0" y="4"/>
                  </a:lnTo>
                  <a:lnTo>
                    <a:pt x="3"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2" name="Rectangle 937"/>
            <p:cNvSpPr>
              <a:spLocks noChangeArrowheads="1"/>
            </p:cNvSpPr>
            <p:nvPr/>
          </p:nvSpPr>
          <p:spPr bwMode="auto">
            <a:xfrm>
              <a:off x="2506372" y="153161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3" name="Rectangle 938"/>
            <p:cNvSpPr>
              <a:spLocks noChangeArrowheads="1"/>
            </p:cNvSpPr>
            <p:nvPr/>
          </p:nvSpPr>
          <p:spPr bwMode="auto">
            <a:xfrm>
              <a:off x="2479542" y="154381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4" name="Freeform 939"/>
            <p:cNvSpPr>
              <a:spLocks/>
            </p:cNvSpPr>
            <p:nvPr/>
          </p:nvSpPr>
          <p:spPr bwMode="auto">
            <a:xfrm>
              <a:off x="2518568" y="1519422"/>
              <a:ext cx="4065" cy="8130"/>
            </a:xfrm>
            <a:custGeom>
              <a:avLst/>
              <a:gdLst>
                <a:gd name="T0" fmla="*/ 2 w 2"/>
                <a:gd name="T1" fmla="*/ 0 h 4"/>
                <a:gd name="T2" fmla="*/ 0 w 2"/>
                <a:gd name="T3" fmla="*/ 2 h 4"/>
                <a:gd name="T4" fmla="*/ 2 w 2"/>
                <a:gd name="T5" fmla="*/ 4 h 4"/>
                <a:gd name="T6" fmla="*/ 2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0" y="2"/>
                  </a:lnTo>
                  <a:lnTo>
                    <a:pt x="2" y="4"/>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5" name="Freeform 940"/>
            <p:cNvSpPr>
              <a:spLocks/>
            </p:cNvSpPr>
            <p:nvPr/>
          </p:nvSpPr>
          <p:spPr bwMode="auto">
            <a:xfrm>
              <a:off x="2475477" y="1543813"/>
              <a:ext cx="4065" cy="2033"/>
            </a:xfrm>
            <a:custGeom>
              <a:avLst/>
              <a:gdLst>
                <a:gd name="T0" fmla="*/ 0 w 2"/>
                <a:gd name="T1" fmla="*/ 1 h 1"/>
                <a:gd name="T2" fmla="*/ 0 w 2"/>
                <a:gd name="T3" fmla="*/ 1 h 1"/>
                <a:gd name="T4" fmla="*/ 2 w 2"/>
                <a:gd name="T5" fmla="*/ 0 h 1"/>
                <a:gd name="T6" fmla="*/ 2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lnTo>
                    <a:pt x="0" y="1"/>
                  </a:lnTo>
                  <a:lnTo>
                    <a:pt x="2" y="0"/>
                  </a:lnTo>
                  <a:lnTo>
                    <a:pt x="2"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6" name="Freeform 941"/>
            <p:cNvSpPr>
              <a:spLocks/>
            </p:cNvSpPr>
            <p:nvPr/>
          </p:nvSpPr>
          <p:spPr bwMode="auto">
            <a:xfrm>
              <a:off x="2496209" y="1535683"/>
              <a:ext cx="2033" cy="4065"/>
            </a:xfrm>
            <a:custGeom>
              <a:avLst/>
              <a:gdLst>
                <a:gd name="T0" fmla="*/ 1 w 1"/>
                <a:gd name="T1" fmla="*/ 2 h 2"/>
                <a:gd name="T2" fmla="*/ 0 w 1"/>
                <a:gd name="T3" fmla="*/ 0 h 2"/>
                <a:gd name="T4" fmla="*/ 0 w 1"/>
                <a:gd name="T5" fmla="*/ 0 h 2"/>
                <a:gd name="T6" fmla="*/ 1 w 1"/>
                <a:gd name="T7" fmla="*/ 2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0" y="0"/>
                  </a:lnTo>
                  <a:lnTo>
                    <a:pt x="0" y="0"/>
                  </a:lnTo>
                  <a:lnTo>
                    <a:pt x="1" y="2"/>
                  </a:ln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7" name="Rectangle 942"/>
            <p:cNvSpPr>
              <a:spLocks noChangeArrowheads="1"/>
            </p:cNvSpPr>
            <p:nvPr/>
          </p:nvSpPr>
          <p:spPr bwMode="auto">
            <a:xfrm>
              <a:off x="2496209" y="153568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8" name="Rectangle 943"/>
            <p:cNvSpPr>
              <a:spLocks noChangeArrowheads="1"/>
            </p:cNvSpPr>
            <p:nvPr/>
          </p:nvSpPr>
          <p:spPr bwMode="auto">
            <a:xfrm>
              <a:off x="2479542" y="154381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9" name="Freeform 944"/>
            <p:cNvSpPr>
              <a:spLocks/>
            </p:cNvSpPr>
            <p:nvPr/>
          </p:nvSpPr>
          <p:spPr bwMode="auto">
            <a:xfrm>
              <a:off x="2479542" y="1543813"/>
              <a:ext cx="2033" cy="2033"/>
            </a:xfrm>
            <a:custGeom>
              <a:avLst/>
              <a:gdLst>
                <a:gd name="T0" fmla="*/ 1 w 1"/>
                <a:gd name="T1" fmla="*/ 1 h 1"/>
                <a:gd name="T2" fmla="*/ 1 w 1"/>
                <a:gd name="T3" fmla="*/ 0 h 1"/>
                <a:gd name="T4" fmla="*/ 1 w 1"/>
                <a:gd name="T5" fmla="*/ 0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0"/>
                  </a:lnTo>
                  <a:lnTo>
                    <a:pt x="1" y="0"/>
                  </a:lnTo>
                  <a:lnTo>
                    <a:pt x="0" y="0"/>
                  </a:ln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0" name="Freeform 945"/>
            <p:cNvSpPr>
              <a:spLocks/>
            </p:cNvSpPr>
            <p:nvPr/>
          </p:nvSpPr>
          <p:spPr bwMode="auto">
            <a:xfrm>
              <a:off x="2510437" y="1515357"/>
              <a:ext cx="8130" cy="12196"/>
            </a:xfrm>
            <a:custGeom>
              <a:avLst/>
              <a:gdLst>
                <a:gd name="T0" fmla="*/ 4 w 4"/>
                <a:gd name="T1" fmla="*/ 4 h 6"/>
                <a:gd name="T2" fmla="*/ 4 w 4"/>
                <a:gd name="T3" fmla="*/ 2 h 6"/>
                <a:gd name="T4" fmla="*/ 4 w 4"/>
                <a:gd name="T5" fmla="*/ 0 h 6"/>
                <a:gd name="T6" fmla="*/ 0 w 4"/>
                <a:gd name="T7" fmla="*/ 6 h 6"/>
                <a:gd name="T8" fmla="*/ 0 w 4"/>
                <a:gd name="T9" fmla="*/ 6 h 6"/>
                <a:gd name="T10" fmla="*/ 4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4" y="4"/>
                  </a:moveTo>
                  <a:lnTo>
                    <a:pt x="4" y="2"/>
                  </a:lnTo>
                  <a:lnTo>
                    <a:pt x="4" y="0"/>
                  </a:lnTo>
                  <a:lnTo>
                    <a:pt x="0" y="6"/>
                  </a:lnTo>
                  <a:lnTo>
                    <a:pt x="0" y="6"/>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1" name="Freeform 946"/>
            <p:cNvSpPr>
              <a:spLocks/>
            </p:cNvSpPr>
            <p:nvPr/>
          </p:nvSpPr>
          <p:spPr bwMode="auto">
            <a:xfrm>
              <a:off x="2518568" y="1519422"/>
              <a:ext cx="0" cy="406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2" name="Freeform 947"/>
            <p:cNvSpPr>
              <a:spLocks/>
            </p:cNvSpPr>
            <p:nvPr/>
          </p:nvSpPr>
          <p:spPr bwMode="auto">
            <a:xfrm>
              <a:off x="2481575" y="1545846"/>
              <a:ext cx="4065" cy="8130"/>
            </a:xfrm>
            <a:custGeom>
              <a:avLst/>
              <a:gdLst>
                <a:gd name="T0" fmla="*/ 2 w 2"/>
                <a:gd name="T1" fmla="*/ 4 h 4"/>
                <a:gd name="T2" fmla="*/ 2 w 2"/>
                <a:gd name="T3" fmla="*/ 0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0"/>
                  </a:lnTo>
                  <a:lnTo>
                    <a:pt x="0" y="0"/>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3" name="Rectangle 948"/>
            <p:cNvSpPr>
              <a:spLocks noChangeArrowheads="1"/>
            </p:cNvSpPr>
            <p:nvPr/>
          </p:nvSpPr>
          <p:spPr bwMode="auto">
            <a:xfrm>
              <a:off x="2496209" y="150821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4" name="Freeform 949"/>
            <p:cNvSpPr>
              <a:spLocks/>
            </p:cNvSpPr>
            <p:nvPr/>
          </p:nvSpPr>
          <p:spPr bwMode="auto">
            <a:xfrm>
              <a:off x="2492144" y="1519422"/>
              <a:ext cx="4065" cy="4065"/>
            </a:xfrm>
            <a:custGeom>
              <a:avLst/>
              <a:gdLst>
                <a:gd name="T0" fmla="*/ 0 w 2"/>
                <a:gd name="T1" fmla="*/ 0 h 2"/>
                <a:gd name="T2" fmla="*/ 0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5" name="Rectangle 950"/>
            <p:cNvSpPr>
              <a:spLocks noChangeArrowheads="1"/>
            </p:cNvSpPr>
            <p:nvPr/>
          </p:nvSpPr>
          <p:spPr bwMode="auto">
            <a:xfrm>
              <a:off x="2492144" y="153161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6" name="Rectangle 951"/>
            <p:cNvSpPr>
              <a:spLocks noChangeArrowheads="1"/>
            </p:cNvSpPr>
            <p:nvPr/>
          </p:nvSpPr>
          <p:spPr bwMode="auto">
            <a:xfrm>
              <a:off x="2492144" y="152755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7" name="Freeform 952"/>
            <p:cNvSpPr>
              <a:spLocks/>
            </p:cNvSpPr>
            <p:nvPr/>
          </p:nvSpPr>
          <p:spPr bwMode="auto">
            <a:xfrm>
              <a:off x="2496209" y="1515357"/>
              <a:ext cx="2033" cy="4065"/>
            </a:xfrm>
            <a:custGeom>
              <a:avLst/>
              <a:gdLst>
                <a:gd name="T0" fmla="*/ 1 w 1"/>
                <a:gd name="T1" fmla="*/ 2 h 2"/>
                <a:gd name="T2" fmla="*/ 1 w 1"/>
                <a:gd name="T3" fmla="*/ 0 h 2"/>
                <a:gd name="T4" fmla="*/ 0 w 1"/>
                <a:gd name="T5" fmla="*/ 0 h 2"/>
                <a:gd name="T6" fmla="*/ 1 w 1"/>
                <a:gd name="T7" fmla="*/ 2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1" y="0"/>
                  </a:lnTo>
                  <a:lnTo>
                    <a:pt x="0" y="0"/>
                  </a:lnTo>
                  <a:lnTo>
                    <a:pt x="1" y="2"/>
                  </a:ln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8" name="Freeform 953"/>
            <p:cNvSpPr>
              <a:spLocks/>
            </p:cNvSpPr>
            <p:nvPr/>
          </p:nvSpPr>
          <p:spPr bwMode="auto">
            <a:xfrm>
              <a:off x="2496209" y="1515357"/>
              <a:ext cx="2033" cy="4065"/>
            </a:xfrm>
            <a:custGeom>
              <a:avLst/>
              <a:gdLst>
                <a:gd name="T0" fmla="*/ 1 w 1"/>
                <a:gd name="T1" fmla="*/ 2 h 2"/>
                <a:gd name="T2" fmla="*/ 1 w 1"/>
                <a:gd name="T3" fmla="*/ 2 h 2"/>
                <a:gd name="T4" fmla="*/ 0 w 1"/>
                <a:gd name="T5" fmla="*/ 0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1" y="2"/>
                  </a:lnTo>
                  <a:lnTo>
                    <a:pt x="0" y="0"/>
                  </a:lnTo>
                  <a:lnTo>
                    <a:pt x="0" y="0"/>
                  </a:ln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9" name="Rectangle 954"/>
            <p:cNvSpPr>
              <a:spLocks noChangeArrowheads="1"/>
            </p:cNvSpPr>
            <p:nvPr/>
          </p:nvSpPr>
          <p:spPr bwMode="auto">
            <a:xfrm>
              <a:off x="2496209" y="150821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0" name="Rectangle 955"/>
            <p:cNvSpPr>
              <a:spLocks noChangeArrowheads="1"/>
            </p:cNvSpPr>
            <p:nvPr/>
          </p:nvSpPr>
          <p:spPr bwMode="auto">
            <a:xfrm>
              <a:off x="2498242" y="151942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1" name="Freeform 956"/>
            <p:cNvSpPr>
              <a:spLocks/>
            </p:cNvSpPr>
            <p:nvPr/>
          </p:nvSpPr>
          <p:spPr bwMode="auto">
            <a:xfrm>
              <a:off x="2518568" y="1519422"/>
              <a:ext cx="4065" cy="4065"/>
            </a:xfrm>
            <a:custGeom>
              <a:avLst/>
              <a:gdLst>
                <a:gd name="T0" fmla="*/ 2 w 2"/>
                <a:gd name="T1" fmla="*/ 0 h 2"/>
                <a:gd name="T2" fmla="*/ 2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2" name="Freeform 957"/>
            <p:cNvSpPr>
              <a:spLocks/>
            </p:cNvSpPr>
            <p:nvPr/>
          </p:nvSpPr>
          <p:spPr bwMode="auto">
            <a:xfrm>
              <a:off x="2496209" y="1519422"/>
              <a:ext cx="6098" cy="16261"/>
            </a:xfrm>
            <a:custGeom>
              <a:avLst/>
              <a:gdLst>
                <a:gd name="T0" fmla="*/ 0 w 3"/>
                <a:gd name="T1" fmla="*/ 8 h 8"/>
                <a:gd name="T2" fmla="*/ 3 w 3"/>
                <a:gd name="T3" fmla="*/ 2 h 8"/>
                <a:gd name="T4" fmla="*/ 1 w 3"/>
                <a:gd name="T5" fmla="*/ 0 h 8"/>
                <a:gd name="T6" fmla="*/ 0 w 3"/>
                <a:gd name="T7" fmla="*/ 4 h 8"/>
                <a:gd name="T8" fmla="*/ 0 w 3"/>
                <a:gd name="T9" fmla="*/ 8 h 8"/>
                <a:gd name="T10" fmla="*/ 0 w 3"/>
                <a:gd name="T11" fmla="*/ 8 h 8"/>
              </a:gdLst>
              <a:ahLst/>
              <a:cxnLst>
                <a:cxn ang="0">
                  <a:pos x="T0" y="T1"/>
                </a:cxn>
                <a:cxn ang="0">
                  <a:pos x="T2" y="T3"/>
                </a:cxn>
                <a:cxn ang="0">
                  <a:pos x="T4" y="T5"/>
                </a:cxn>
                <a:cxn ang="0">
                  <a:pos x="T6" y="T7"/>
                </a:cxn>
                <a:cxn ang="0">
                  <a:pos x="T8" y="T9"/>
                </a:cxn>
                <a:cxn ang="0">
                  <a:pos x="T10" y="T11"/>
                </a:cxn>
              </a:cxnLst>
              <a:rect l="0" t="0" r="r" b="b"/>
              <a:pathLst>
                <a:path w="3" h="8">
                  <a:moveTo>
                    <a:pt x="0" y="8"/>
                  </a:moveTo>
                  <a:lnTo>
                    <a:pt x="3" y="2"/>
                  </a:lnTo>
                  <a:lnTo>
                    <a:pt x="1" y="0"/>
                  </a:lnTo>
                  <a:lnTo>
                    <a:pt x="0" y="4"/>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3" name="Freeform 958"/>
            <p:cNvSpPr>
              <a:spLocks/>
            </p:cNvSpPr>
            <p:nvPr/>
          </p:nvSpPr>
          <p:spPr bwMode="auto">
            <a:xfrm>
              <a:off x="2496209" y="1539748"/>
              <a:ext cx="2033" cy="4065"/>
            </a:xfrm>
            <a:custGeom>
              <a:avLst/>
              <a:gdLst>
                <a:gd name="T0" fmla="*/ 0 w 1"/>
                <a:gd name="T1" fmla="*/ 2 h 2"/>
                <a:gd name="T2" fmla="*/ 0 w 1"/>
                <a:gd name="T3" fmla="*/ 2 h 2"/>
                <a:gd name="T4" fmla="*/ 1 w 1"/>
                <a:gd name="T5" fmla="*/ 2 h 2"/>
                <a:gd name="T6" fmla="*/ 1 w 1"/>
                <a:gd name="T7" fmla="*/ 0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lnTo>
                    <a:pt x="0" y="2"/>
                  </a:lnTo>
                  <a:lnTo>
                    <a:pt x="1" y="2"/>
                  </a:lnTo>
                  <a:lnTo>
                    <a:pt x="1"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4" name="Freeform 959"/>
            <p:cNvSpPr>
              <a:spLocks/>
            </p:cNvSpPr>
            <p:nvPr/>
          </p:nvSpPr>
          <p:spPr bwMode="auto">
            <a:xfrm>
              <a:off x="2471411" y="1489920"/>
              <a:ext cx="8130" cy="8130"/>
            </a:xfrm>
            <a:custGeom>
              <a:avLst/>
              <a:gdLst>
                <a:gd name="T0" fmla="*/ 2 w 4"/>
                <a:gd name="T1" fmla="*/ 0 h 4"/>
                <a:gd name="T2" fmla="*/ 2 w 4"/>
                <a:gd name="T3" fmla="*/ 0 h 4"/>
                <a:gd name="T4" fmla="*/ 0 w 4"/>
                <a:gd name="T5" fmla="*/ 2 h 4"/>
                <a:gd name="T6" fmla="*/ 2 w 4"/>
                <a:gd name="T7" fmla="*/ 4 h 4"/>
                <a:gd name="T8" fmla="*/ 4 w 4"/>
                <a:gd name="T9" fmla="*/ 2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lnTo>
                    <a:pt x="2" y="0"/>
                  </a:lnTo>
                  <a:lnTo>
                    <a:pt x="0" y="2"/>
                  </a:lnTo>
                  <a:lnTo>
                    <a:pt x="2" y="4"/>
                  </a:lnTo>
                  <a:lnTo>
                    <a:pt x="4"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5" name="Freeform 960"/>
            <p:cNvSpPr>
              <a:spLocks/>
            </p:cNvSpPr>
            <p:nvPr/>
          </p:nvSpPr>
          <p:spPr bwMode="auto">
            <a:xfrm>
              <a:off x="2496209" y="1515357"/>
              <a:ext cx="0" cy="4065"/>
            </a:xfrm>
            <a:custGeom>
              <a:avLst/>
              <a:gdLst>
                <a:gd name="T0" fmla="*/ 0 h 2"/>
                <a:gd name="T1" fmla="*/ 0 h 2"/>
                <a:gd name="T2" fmla="*/ 2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6" name="Rectangle 961"/>
            <p:cNvSpPr>
              <a:spLocks noChangeArrowheads="1"/>
            </p:cNvSpPr>
            <p:nvPr/>
          </p:nvSpPr>
          <p:spPr bwMode="auto">
            <a:xfrm>
              <a:off x="2498242" y="153974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7" name="Freeform 962"/>
            <p:cNvSpPr>
              <a:spLocks/>
            </p:cNvSpPr>
            <p:nvPr/>
          </p:nvSpPr>
          <p:spPr bwMode="auto">
            <a:xfrm>
              <a:off x="2498242" y="1519422"/>
              <a:ext cx="4065" cy="4065"/>
            </a:xfrm>
            <a:custGeom>
              <a:avLst/>
              <a:gdLst>
                <a:gd name="T0" fmla="*/ 0 w 2"/>
                <a:gd name="T1" fmla="*/ 0 h 2"/>
                <a:gd name="T2" fmla="*/ 2 w 2"/>
                <a:gd name="T3" fmla="*/ 2 h 2"/>
                <a:gd name="T4" fmla="*/ 2 w 2"/>
                <a:gd name="T5" fmla="*/ 2 h 2"/>
                <a:gd name="T6" fmla="*/ 0 w 2"/>
                <a:gd name="T7" fmla="*/ 0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2" y="2"/>
                  </a:lnTo>
                  <a:lnTo>
                    <a:pt x="2" y="2"/>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8" name="Freeform 963"/>
            <p:cNvSpPr>
              <a:spLocks/>
            </p:cNvSpPr>
            <p:nvPr/>
          </p:nvSpPr>
          <p:spPr bwMode="auto">
            <a:xfrm>
              <a:off x="2496209" y="1535683"/>
              <a:ext cx="2033" cy="4065"/>
            </a:xfrm>
            <a:custGeom>
              <a:avLst/>
              <a:gdLst>
                <a:gd name="T0" fmla="*/ 0 w 1"/>
                <a:gd name="T1" fmla="*/ 0 h 2"/>
                <a:gd name="T2" fmla="*/ 1 w 1"/>
                <a:gd name="T3" fmla="*/ 2 h 2"/>
                <a:gd name="T4" fmla="*/ 1 w 1"/>
                <a:gd name="T5" fmla="*/ 2 h 2"/>
                <a:gd name="T6" fmla="*/ 0 w 1"/>
                <a:gd name="T7" fmla="*/ 0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lnTo>
                    <a:pt x="1" y="2"/>
                  </a:lnTo>
                  <a:lnTo>
                    <a:pt x="1"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9" name="Freeform 964"/>
            <p:cNvSpPr>
              <a:spLocks/>
            </p:cNvSpPr>
            <p:nvPr/>
          </p:nvSpPr>
          <p:spPr bwMode="auto">
            <a:xfrm>
              <a:off x="2498242" y="1539748"/>
              <a:ext cx="0" cy="4065"/>
            </a:xfrm>
            <a:custGeom>
              <a:avLst/>
              <a:gdLst>
                <a:gd name="T0" fmla="*/ 0 h 2"/>
                <a:gd name="T1" fmla="*/ 2 h 2"/>
                <a:gd name="T2" fmla="*/ 0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2"/>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0" name="Freeform 965"/>
            <p:cNvSpPr>
              <a:spLocks/>
            </p:cNvSpPr>
            <p:nvPr/>
          </p:nvSpPr>
          <p:spPr bwMode="auto">
            <a:xfrm>
              <a:off x="2488078" y="1523487"/>
              <a:ext cx="10163" cy="16261"/>
            </a:xfrm>
            <a:custGeom>
              <a:avLst/>
              <a:gdLst>
                <a:gd name="T0" fmla="*/ 0 w 5"/>
                <a:gd name="T1" fmla="*/ 6 h 8"/>
                <a:gd name="T2" fmla="*/ 2 w 5"/>
                <a:gd name="T3" fmla="*/ 8 h 8"/>
                <a:gd name="T4" fmla="*/ 5 w 5"/>
                <a:gd name="T5" fmla="*/ 4 h 8"/>
                <a:gd name="T6" fmla="*/ 2 w 5"/>
                <a:gd name="T7" fmla="*/ 0 h 8"/>
                <a:gd name="T8" fmla="*/ 0 w 5"/>
                <a:gd name="T9" fmla="*/ 6 h 8"/>
              </a:gdLst>
              <a:ahLst/>
              <a:cxnLst>
                <a:cxn ang="0">
                  <a:pos x="T0" y="T1"/>
                </a:cxn>
                <a:cxn ang="0">
                  <a:pos x="T2" y="T3"/>
                </a:cxn>
                <a:cxn ang="0">
                  <a:pos x="T4" y="T5"/>
                </a:cxn>
                <a:cxn ang="0">
                  <a:pos x="T6" y="T7"/>
                </a:cxn>
                <a:cxn ang="0">
                  <a:pos x="T8" y="T9"/>
                </a:cxn>
              </a:cxnLst>
              <a:rect l="0" t="0" r="r" b="b"/>
              <a:pathLst>
                <a:path w="5" h="8">
                  <a:moveTo>
                    <a:pt x="0" y="6"/>
                  </a:moveTo>
                  <a:lnTo>
                    <a:pt x="2" y="8"/>
                  </a:lnTo>
                  <a:lnTo>
                    <a:pt x="5" y="4"/>
                  </a:lnTo>
                  <a:lnTo>
                    <a:pt x="2"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1" name="Freeform 966"/>
            <p:cNvSpPr>
              <a:spLocks/>
            </p:cNvSpPr>
            <p:nvPr/>
          </p:nvSpPr>
          <p:spPr bwMode="auto">
            <a:xfrm>
              <a:off x="2502307" y="1523487"/>
              <a:ext cx="4065" cy="8130"/>
            </a:xfrm>
            <a:custGeom>
              <a:avLst/>
              <a:gdLst>
                <a:gd name="T0" fmla="*/ 2 w 2"/>
                <a:gd name="T1" fmla="*/ 4 h 4"/>
                <a:gd name="T2" fmla="*/ 2 w 2"/>
                <a:gd name="T3" fmla="*/ 4 h 4"/>
                <a:gd name="T4" fmla="*/ 0 w 2"/>
                <a:gd name="T5" fmla="*/ 0 h 4"/>
                <a:gd name="T6" fmla="*/ 0 w 2"/>
                <a:gd name="T7" fmla="*/ 0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4"/>
                  </a:lnTo>
                  <a:lnTo>
                    <a:pt x="0" y="0"/>
                  </a:lnTo>
                  <a:lnTo>
                    <a:pt x="0" y="0"/>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2" name="Freeform 967"/>
            <p:cNvSpPr>
              <a:spLocks/>
            </p:cNvSpPr>
            <p:nvPr/>
          </p:nvSpPr>
          <p:spPr bwMode="auto">
            <a:xfrm>
              <a:off x="2522633" y="1515357"/>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3" name="Rectangle 968"/>
            <p:cNvSpPr>
              <a:spLocks noChangeArrowheads="1"/>
            </p:cNvSpPr>
            <p:nvPr/>
          </p:nvSpPr>
          <p:spPr bwMode="auto">
            <a:xfrm>
              <a:off x="2514502" y="159259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4" name="Rectangle 969"/>
            <p:cNvSpPr>
              <a:spLocks noChangeArrowheads="1"/>
            </p:cNvSpPr>
            <p:nvPr/>
          </p:nvSpPr>
          <p:spPr bwMode="auto">
            <a:xfrm>
              <a:off x="2479542" y="159259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5" name="Freeform 970"/>
            <p:cNvSpPr>
              <a:spLocks/>
            </p:cNvSpPr>
            <p:nvPr/>
          </p:nvSpPr>
          <p:spPr bwMode="auto">
            <a:xfrm>
              <a:off x="2471411" y="1489920"/>
              <a:ext cx="4065" cy="4065"/>
            </a:xfrm>
            <a:custGeom>
              <a:avLst/>
              <a:gdLst>
                <a:gd name="T0" fmla="*/ 0 w 2"/>
                <a:gd name="T1" fmla="*/ 0 h 2"/>
                <a:gd name="T2" fmla="*/ 0 w 2"/>
                <a:gd name="T3" fmla="*/ 2 h 2"/>
                <a:gd name="T4" fmla="*/ 0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6" name="Rectangle 971"/>
            <p:cNvSpPr>
              <a:spLocks noChangeArrowheads="1"/>
            </p:cNvSpPr>
            <p:nvPr/>
          </p:nvSpPr>
          <p:spPr bwMode="auto">
            <a:xfrm>
              <a:off x="2467346" y="1498051"/>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7" name="Freeform 972"/>
            <p:cNvSpPr>
              <a:spLocks/>
            </p:cNvSpPr>
            <p:nvPr/>
          </p:nvSpPr>
          <p:spPr bwMode="auto">
            <a:xfrm>
              <a:off x="2528731" y="1473659"/>
              <a:ext cx="406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8" name="Freeform 973"/>
            <p:cNvSpPr>
              <a:spLocks/>
            </p:cNvSpPr>
            <p:nvPr/>
          </p:nvSpPr>
          <p:spPr bwMode="auto">
            <a:xfrm>
              <a:off x="2514502" y="1465529"/>
              <a:ext cx="4065" cy="4065"/>
            </a:xfrm>
            <a:custGeom>
              <a:avLst/>
              <a:gdLst>
                <a:gd name="T0" fmla="*/ 0 w 1"/>
                <a:gd name="T1" fmla="*/ 0 h 1"/>
                <a:gd name="T2" fmla="*/ 0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1" y="1"/>
                    <a:pt x="1" y="1"/>
                    <a:pt x="1"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9" name="Rectangle 974"/>
            <p:cNvSpPr>
              <a:spLocks noChangeArrowheads="1"/>
            </p:cNvSpPr>
            <p:nvPr/>
          </p:nvSpPr>
          <p:spPr bwMode="auto">
            <a:xfrm>
              <a:off x="2484013" y="1523487"/>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0" name="Rectangle 975"/>
            <p:cNvSpPr>
              <a:spLocks noChangeArrowheads="1"/>
            </p:cNvSpPr>
            <p:nvPr/>
          </p:nvSpPr>
          <p:spPr bwMode="auto">
            <a:xfrm>
              <a:off x="2544992" y="1497063"/>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1" name="Rectangle 976"/>
            <p:cNvSpPr>
              <a:spLocks noChangeArrowheads="1"/>
            </p:cNvSpPr>
            <p:nvPr/>
          </p:nvSpPr>
          <p:spPr bwMode="auto">
            <a:xfrm>
              <a:off x="2467346" y="1596661"/>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2" name="Freeform 977"/>
            <p:cNvSpPr>
              <a:spLocks/>
            </p:cNvSpPr>
            <p:nvPr/>
          </p:nvSpPr>
          <p:spPr bwMode="auto">
            <a:xfrm>
              <a:off x="2496209" y="1612922"/>
              <a:ext cx="6098" cy="4065"/>
            </a:xfrm>
            <a:custGeom>
              <a:avLst/>
              <a:gdLst>
                <a:gd name="T0" fmla="*/ 3 w 3"/>
                <a:gd name="T1" fmla="*/ 2 h 2"/>
                <a:gd name="T2" fmla="*/ 3 w 3"/>
                <a:gd name="T3" fmla="*/ 0 h 2"/>
                <a:gd name="T4" fmla="*/ 0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3" y="0"/>
                  </a:lnTo>
                  <a:lnTo>
                    <a:pt x="0" y="0"/>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3" name="Freeform 978"/>
            <p:cNvSpPr>
              <a:spLocks/>
            </p:cNvSpPr>
            <p:nvPr/>
          </p:nvSpPr>
          <p:spPr bwMode="auto">
            <a:xfrm>
              <a:off x="2484013" y="1631216"/>
              <a:ext cx="12196" cy="12196"/>
            </a:xfrm>
            <a:custGeom>
              <a:avLst/>
              <a:gdLst>
                <a:gd name="T0" fmla="*/ 0 w 6"/>
                <a:gd name="T1" fmla="*/ 6 h 6"/>
                <a:gd name="T2" fmla="*/ 4 w 6"/>
                <a:gd name="T3" fmla="*/ 6 h 6"/>
                <a:gd name="T4" fmla="*/ 6 w 6"/>
                <a:gd name="T5" fmla="*/ 4 h 6"/>
                <a:gd name="T6" fmla="*/ 0 w 6"/>
                <a:gd name="T7" fmla="*/ 0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lnTo>
                    <a:pt x="4" y="6"/>
                  </a:lnTo>
                  <a:lnTo>
                    <a:pt x="6" y="4"/>
                  </a:lnTo>
                  <a:lnTo>
                    <a:pt x="0"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4" name="Rectangle 979"/>
            <p:cNvSpPr>
              <a:spLocks noChangeArrowheads="1"/>
            </p:cNvSpPr>
            <p:nvPr/>
          </p:nvSpPr>
          <p:spPr bwMode="auto">
            <a:xfrm>
              <a:off x="2484013" y="160885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5" name="Freeform 980"/>
            <p:cNvSpPr>
              <a:spLocks/>
            </p:cNvSpPr>
            <p:nvPr/>
          </p:nvSpPr>
          <p:spPr bwMode="auto">
            <a:xfrm>
              <a:off x="2544992" y="1480802"/>
              <a:ext cx="12196" cy="16261"/>
            </a:xfrm>
            <a:custGeom>
              <a:avLst/>
              <a:gdLst>
                <a:gd name="T0" fmla="*/ 6 w 6"/>
                <a:gd name="T1" fmla="*/ 0 h 8"/>
                <a:gd name="T2" fmla="*/ 0 w 6"/>
                <a:gd name="T3" fmla="*/ 6 h 8"/>
                <a:gd name="T4" fmla="*/ 0 w 6"/>
                <a:gd name="T5" fmla="*/ 8 h 8"/>
                <a:gd name="T6" fmla="*/ 6 w 6"/>
                <a:gd name="T7" fmla="*/ 0 h 8"/>
              </a:gdLst>
              <a:ahLst/>
              <a:cxnLst>
                <a:cxn ang="0">
                  <a:pos x="T0" y="T1"/>
                </a:cxn>
                <a:cxn ang="0">
                  <a:pos x="T2" y="T3"/>
                </a:cxn>
                <a:cxn ang="0">
                  <a:pos x="T4" y="T5"/>
                </a:cxn>
                <a:cxn ang="0">
                  <a:pos x="T6" y="T7"/>
                </a:cxn>
              </a:cxnLst>
              <a:rect l="0" t="0" r="r" b="b"/>
              <a:pathLst>
                <a:path w="6" h="8">
                  <a:moveTo>
                    <a:pt x="6" y="0"/>
                  </a:moveTo>
                  <a:lnTo>
                    <a:pt x="0" y="6"/>
                  </a:lnTo>
                  <a:lnTo>
                    <a:pt x="0" y="8"/>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6" name="Freeform 981"/>
            <p:cNvSpPr>
              <a:spLocks/>
            </p:cNvSpPr>
            <p:nvPr/>
          </p:nvSpPr>
          <p:spPr bwMode="auto">
            <a:xfrm>
              <a:off x="2475477" y="1443170"/>
              <a:ext cx="6098" cy="12196"/>
            </a:xfrm>
            <a:custGeom>
              <a:avLst/>
              <a:gdLst>
                <a:gd name="T0" fmla="*/ 2 w 3"/>
                <a:gd name="T1" fmla="*/ 0 h 6"/>
                <a:gd name="T2" fmla="*/ 0 w 3"/>
                <a:gd name="T3" fmla="*/ 2 h 6"/>
                <a:gd name="T4" fmla="*/ 2 w 3"/>
                <a:gd name="T5" fmla="*/ 6 h 6"/>
                <a:gd name="T6" fmla="*/ 3 w 3"/>
                <a:gd name="T7" fmla="*/ 2 h 6"/>
                <a:gd name="T8" fmla="*/ 2 w 3"/>
                <a:gd name="T9" fmla="*/ 0 h 6"/>
              </a:gdLst>
              <a:ahLst/>
              <a:cxnLst>
                <a:cxn ang="0">
                  <a:pos x="T0" y="T1"/>
                </a:cxn>
                <a:cxn ang="0">
                  <a:pos x="T2" y="T3"/>
                </a:cxn>
                <a:cxn ang="0">
                  <a:pos x="T4" y="T5"/>
                </a:cxn>
                <a:cxn ang="0">
                  <a:pos x="T6" y="T7"/>
                </a:cxn>
                <a:cxn ang="0">
                  <a:pos x="T8" y="T9"/>
                </a:cxn>
              </a:cxnLst>
              <a:rect l="0" t="0" r="r" b="b"/>
              <a:pathLst>
                <a:path w="3" h="6">
                  <a:moveTo>
                    <a:pt x="2" y="0"/>
                  </a:moveTo>
                  <a:lnTo>
                    <a:pt x="0" y="2"/>
                  </a:lnTo>
                  <a:lnTo>
                    <a:pt x="2" y="6"/>
                  </a:lnTo>
                  <a:lnTo>
                    <a:pt x="3"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7" name="Freeform 982"/>
            <p:cNvSpPr>
              <a:spLocks/>
            </p:cNvSpPr>
            <p:nvPr/>
          </p:nvSpPr>
          <p:spPr bwMode="auto">
            <a:xfrm>
              <a:off x="2540926" y="1473659"/>
              <a:ext cx="4065" cy="8130"/>
            </a:xfrm>
            <a:custGeom>
              <a:avLst/>
              <a:gdLst>
                <a:gd name="T0" fmla="*/ 2 w 2"/>
                <a:gd name="T1" fmla="*/ 0 h 4"/>
                <a:gd name="T2" fmla="*/ 0 w 2"/>
                <a:gd name="T3" fmla="*/ 2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2"/>
                  </a:lnTo>
                  <a:lnTo>
                    <a:pt x="0"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8" name="Freeform 983"/>
            <p:cNvSpPr>
              <a:spLocks/>
            </p:cNvSpPr>
            <p:nvPr/>
          </p:nvSpPr>
          <p:spPr bwMode="auto">
            <a:xfrm>
              <a:off x="2485640" y="1493985"/>
              <a:ext cx="4065" cy="4065"/>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 name="Freeform 984"/>
            <p:cNvSpPr>
              <a:spLocks/>
            </p:cNvSpPr>
            <p:nvPr/>
          </p:nvSpPr>
          <p:spPr bwMode="auto">
            <a:xfrm>
              <a:off x="2481575" y="1553976"/>
              <a:ext cx="4065" cy="406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 name="Freeform 985"/>
            <p:cNvSpPr>
              <a:spLocks/>
            </p:cNvSpPr>
            <p:nvPr/>
          </p:nvSpPr>
          <p:spPr bwMode="auto">
            <a:xfrm>
              <a:off x="2492144" y="1527552"/>
              <a:ext cx="4065" cy="8130"/>
            </a:xfrm>
            <a:custGeom>
              <a:avLst/>
              <a:gdLst>
                <a:gd name="T0" fmla="*/ 2 w 2"/>
                <a:gd name="T1" fmla="*/ 0 h 4"/>
                <a:gd name="T2" fmla="*/ 0 w 2"/>
                <a:gd name="T3" fmla="*/ 0 h 4"/>
                <a:gd name="T4" fmla="*/ 2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0"/>
                  </a:lnTo>
                  <a:lnTo>
                    <a:pt x="2"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1" name="Rectangle 986"/>
            <p:cNvSpPr>
              <a:spLocks noChangeArrowheads="1"/>
            </p:cNvSpPr>
            <p:nvPr/>
          </p:nvSpPr>
          <p:spPr bwMode="auto">
            <a:xfrm>
              <a:off x="2485640" y="155397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2" name="Freeform 987"/>
            <p:cNvSpPr>
              <a:spLocks/>
            </p:cNvSpPr>
            <p:nvPr/>
          </p:nvSpPr>
          <p:spPr bwMode="auto">
            <a:xfrm>
              <a:off x="2510437" y="1485855"/>
              <a:ext cx="4065" cy="4065"/>
            </a:xfrm>
            <a:custGeom>
              <a:avLst/>
              <a:gdLst>
                <a:gd name="T0" fmla="*/ 2 w 2"/>
                <a:gd name="T1" fmla="*/ 0 h 2"/>
                <a:gd name="T2" fmla="*/ 0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3" name="Freeform 988"/>
            <p:cNvSpPr>
              <a:spLocks/>
            </p:cNvSpPr>
            <p:nvPr/>
          </p:nvSpPr>
          <p:spPr bwMode="auto">
            <a:xfrm>
              <a:off x="2522633" y="1515357"/>
              <a:ext cx="4065" cy="8130"/>
            </a:xfrm>
            <a:custGeom>
              <a:avLst/>
              <a:gdLst>
                <a:gd name="T0" fmla="*/ 0 w 2"/>
                <a:gd name="T1" fmla="*/ 4 h 4"/>
                <a:gd name="T2" fmla="*/ 2 w 2"/>
                <a:gd name="T3" fmla="*/ 2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2"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4" name="Freeform 989"/>
            <p:cNvSpPr>
              <a:spLocks/>
            </p:cNvSpPr>
            <p:nvPr/>
          </p:nvSpPr>
          <p:spPr bwMode="auto">
            <a:xfrm>
              <a:off x="2522633" y="1519422"/>
              <a:ext cx="4065" cy="8130"/>
            </a:xfrm>
            <a:custGeom>
              <a:avLst/>
              <a:gdLst>
                <a:gd name="T0" fmla="*/ 2 w 2"/>
                <a:gd name="T1" fmla="*/ 4 h 4"/>
                <a:gd name="T2" fmla="*/ 2 w 2"/>
                <a:gd name="T3" fmla="*/ 0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5" name="Freeform 990"/>
            <p:cNvSpPr>
              <a:spLocks/>
            </p:cNvSpPr>
            <p:nvPr/>
          </p:nvSpPr>
          <p:spPr bwMode="auto">
            <a:xfrm>
              <a:off x="2526698" y="1515357"/>
              <a:ext cx="2033" cy="4065"/>
            </a:xfrm>
            <a:custGeom>
              <a:avLst/>
              <a:gdLst>
                <a:gd name="T0" fmla="*/ 1 w 1"/>
                <a:gd name="T1" fmla="*/ 0 h 2"/>
                <a:gd name="T2" fmla="*/ 0 w 1"/>
                <a:gd name="T3" fmla="*/ 0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lnTo>
                    <a:pt x="0" y="0"/>
                  </a:lnTo>
                  <a:lnTo>
                    <a:pt x="0" y="2"/>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6" name="Freeform 991"/>
            <p:cNvSpPr>
              <a:spLocks/>
            </p:cNvSpPr>
            <p:nvPr/>
          </p:nvSpPr>
          <p:spPr bwMode="auto">
            <a:xfrm>
              <a:off x="2467346" y="1566172"/>
              <a:ext cx="4065" cy="406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7" name="Rectangle 992"/>
            <p:cNvSpPr>
              <a:spLocks noChangeArrowheads="1"/>
            </p:cNvSpPr>
            <p:nvPr/>
          </p:nvSpPr>
          <p:spPr bwMode="auto">
            <a:xfrm>
              <a:off x="2489705" y="1558042"/>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8" name="Rectangle 993"/>
            <p:cNvSpPr>
              <a:spLocks noChangeArrowheads="1"/>
            </p:cNvSpPr>
            <p:nvPr/>
          </p:nvSpPr>
          <p:spPr bwMode="auto">
            <a:xfrm>
              <a:off x="2489705" y="156210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9" name="Freeform 994"/>
            <p:cNvSpPr>
              <a:spLocks/>
            </p:cNvSpPr>
            <p:nvPr/>
          </p:nvSpPr>
          <p:spPr bwMode="auto">
            <a:xfrm>
              <a:off x="2518568" y="1469594"/>
              <a:ext cx="4065" cy="8130"/>
            </a:xfrm>
            <a:custGeom>
              <a:avLst/>
              <a:gdLst>
                <a:gd name="T0" fmla="*/ 1 w 1"/>
                <a:gd name="T1" fmla="*/ 0 h 2"/>
                <a:gd name="T2" fmla="*/ 1 w 1"/>
                <a:gd name="T3" fmla="*/ 0 h 2"/>
                <a:gd name="T4" fmla="*/ 0 w 1"/>
                <a:gd name="T5" fmla="*/ 1 h 2"/>
                <a:gd name="T6" fmla="*/ 0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0"/>
                    <a:pt x="1" y="0"/>
                  </a:cubicBezTo>
                  <a:cubicBezTo>
                    <a:pt x="0" y="1"/>
                    <a:pt x="0" y="1"/>
                    <a:pt x="0" y="1"/>
                  </a:cubicBezTo>
                  <a:cubicBezTo>
                    <a:pt x="0" y="2"/>
                    <a:pt x="0" y="2"/>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0" name="Rectangle 995"/>
            <p:cNvSpPr>
              <a:spLocks noChangeArrowheads="1"/>
            </p:cNvSpPr>
            <p:nvPr/>
          </p:nvSpPr>
          <p:spPr bwMode="auto">
            <a:xfrm>
              <a:off x="2514502" y="147772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1" name="Freeform 996"/>
            <p:cNvSpPr>
              <a:spLocks/>
            </p:cNvSpPr>
            <p:nvPr/>
          </p:nvSpPr>
          <p:spPr bwMode="auto">
            <a:xfrm>
              <a:off x="2488078" y="1500083"/>
              <a:ext cx="4065" cy="8130"/>
            </a:xfrm>
            <a:custGeom>
              <a:avLst/>
              <a:gdLst>
                <a:gd name="T0" fmla="*/ 0 w 2"/>
                <a:gd name="T1" fmla="*/ 0 h 4"/>
                <a:gd name="T2" fmla="*/ 2 w 2"/>
                <a:gd name="T3" fmla="*/ 4 h 4"/>
                <a:gd name="T4" fmla="*/ 2 w 2"/>
                <a:gd name="T5" fmla="*/ 2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2" name="Freeform 997"/>
            <p:cNvSpPr>
              <a:spLocks/>
            </p:cNvSpPr>
            <p:nvPr/>
          </p:nvSpPr>
          <p:spPr bwMode="auto">
            <a:xfrm>
              <a:off x="2522633" y="1500083"/>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3" name="Freeform 998"/>
            <p:cNvSpPr>
              <a:spLocks/>
            </p:cNvSpPr>
            <p:nvPr/>
          </p:nvSpPr>
          <p:spPr bwMode="auto">
            <a:xfrm>
              <a:off x="2496209" y="1535683"/>
              <a:ext cx="2033" cy="8130"/>
            </a:xfrm>
            <a:custGeom>
              <a:avLst/>
              <a:gdLst>
                <a:gd name="T0" fmla="*/ 0 w 1"/>
                <a:gd name="T1" fmla="*/ 0 h 4"/>
                <a:gd name="T2" fmla="*/ 0 w 1"/>
                <a:gd name="T3" fmla="*/ 2 h 4"/>
                <a:gd name="T4" fmla="*/ 0 w 1"/>
                <a:gd name="T5" fmla="*/ 4 h 4"/>
                <a:gd name="T6" fmla="*/ 1 w 1"/>
                <a:gd name="T7" fmla="*/ 2 h 4"/>
                <a:gd name="T8" fmla="*/ 0 w 1"/>
                <a:gd name="T9" fmla="*/ 0 h 4"/>
              </a:gdLst>
              <a:ahLst/>
              <a:cxnLst>
                <a:cxn ang="0">
                  <a:pos x="T0" y="T1"/>
                </a:cxn>
                <a:cxn ang="0">
                  <a:pos x="T2" y="T3"/>
                </a:cxn>
                <a:cxn ang="0">
                  <a:pos x="T4" y="T5"/>
                </a:cxn>
                <a:cxn ang="0">
                  <a:pos x="T6" y="T7"/>
                </a:cxn>
                <a:cxn ang="0">
                  <a:pos x="T8" y="T9"/>
                </a:cxn>
              </a:cxnLst>
              <a:rect l="0" t="0" r="r" b="b"/>
              <a:pathLst>
                <a:path w="1" h="4">
                  <a:moveTo>
                    <a:pt x="0" y="0"/>
                  </a:moveTo>
                  <a:lnTo>
                    <a:pt x="0" y="2"/>
                  </a:lnTo>
                  <a:lnTo>
                    <a:pt x="0" y="4"/>
                  </a:lnTo>
                  <a:lnTo>
                    <a:pt x="1"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4" name="Freeform 999"/>
            <p:cNvSpPr>
              <a:spLocks/>
            </p:cNvSpPr>
            <p:nvPr/>
          </p:nvSpPr>
          <p:spPr bwMode="auto">
            <a:xfrm>
              <a:off x="2467346" y="1543813"/>
              <a:ext cx="8130" cy="10163"/>
            </a:xfrm>
            <a:custGeom>
              <a:avLst/>
              <a:gdLst>
                <a:gd name="T0" fmla="*/ 4 w 4"/>
                <a:gd name="T1" fmla="*/ 1 h 5"/>
                <a:gd name="T2" fmla="*/ 0 w 4"/>
                <a:gd name="T3" fmla="*/ 0 h 5"/>
                <a:gd name="T4" fmla="*/ 0 w 4"/>
                <a:gd name="T5" fmla="*/ 5 h 5"/>
                <a:gd name="T6" fmla="*/ 4 w 4"/>
                <a:gd name="T7" fmla="*/ 1 h 5"/>
                <a:gd name="T8" fmla="*/ 4 w 4"/>
                <a:gd name="T9" fmla="*/ 1 h 5"/>
              </a:gdLst>
              <a:ahLst/>
              <a:cxnLst>
                <a:cxn ang="0">
                  <a:pos x="T0" y="T1"/>
                </a:cxn>
                <a:cxn ang="0">
                  <a:pos x="T2" y="T3"/>
                </a:cxn>
                <a:cxn ang="0">
                  <a:pos x="T4" y="T5"/>
                </a:cxn>
                <a:cxn ang="0">
                  <a:pos x="T6" y="T7"/>
                </a:cxn>
                <a:cxn ang="0">
                  <a:pos x="T8" y="T9"/>
                </a:cxn>
              </a:cxnLst>
              <a:rect l="0" t="0" r="r" b="b"/>
              <a:pathLst>
                <a:path w="4" h="5">
                  <a:moveTo>
                    <a:pt x="4" y="1"/>
                  </a:moveTo>
                  <a:lnTo>
                    <a:pt x="0" y="0"/>
                  </a:lnTo>
                  <a:lnTo>
                    <a:pt x="0" y="5"/>
                  </a:lnTo>
                  <a:lnTo>
                    <a:pt x="4" y="1"/>
                  </a:ln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5" name="Freeform 1000"/>
            <p:cNvSpPr>
              <a:spLocks/>
            </p:cNvSpPr>
            <p:nvPr/>
          </p:nvSpPr>
          <p:spPr bwMode="auto">
            <a:xfrm>
              <a:off x="2467346" y="1558042"/>
              <a:ext cx="4065" cy="4065"/>
            </a:xfrm>
            <a:custGeom>
              <a:avLst/>
              <a:gdLst>
                <a:gd name="T0" fmla="*/ 0 w 2"/>
                <a:gd name="T1" fmla="*/ 2 h 2"/>
                <a:gd name="T2" fmla="*/ 2 w 2"/>
                <a:gd name="T3" fmla="*/ 0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6" name="Freeform 1001"/>
            <p:cNvSpPr>
              <a:spLocks/>
            </p:cNvSpPr>
            <p:nvPr/>
          </p:nvSpPr>
          <p:spPr bwMode="auto">
            <a:xfrm>
              <a:off x="2467346" y="1531618"/>
              <a:ext cx="12196" cy="14228"/>
            </a:xfrm>
            <a:custGeom>
              <a:avLst/>
              <a:gdLst>
                <a:gd name="T0" fmla="*/ 6 w 6"/>
                <a:gd name="T1" fmla="*/ 6 h 7"/>
                <a:gd name="T2" fmla="*/ 4 w 6"/>
                <a:gd name="T3" fmla="*/ 0 h 7"/>
                <a:gd name="T4" fmla="*/ 4 w 6"/>
                <a:gd name="T5" fmla="*/ 0 h 7"/>
                <a:gd name="T6" fmla="*/ 0 w 6"/>
                <a:gd name="T7" fmla="*/ 4 h 7"/>
                <a:gd name="T8" fmla="*/ 0 w 6"/>
                <a:gd name="T9" fmla="*/ 6 h 7"/>
                <a:gd name="T10" fmla="*/ 4 w 6"/>
                <a:gd name="T11" fmla="*/ 7 h 7"/>
                <a:gd name="T12" fmla="*/ 6 w 6"/>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6"/>
                  </a:moveTo>
                  <a:lnTo>
                    <a:pt x="4" y="0"/>
                  </a:lnTo>
                  <a:lnTo>
                    <a:pt x="4" y="0"/>
                  </a:lnTo>
                  <a:lnTo>
                    <a:pt x="0" y="4"/>
                  </a:lnTo>
                  <a:lnTo>
                    <a:pt x="0" y="6"/>
                  </a:lnTo>
                  <a:lnTo>
                    <a:pt x="4" y="7"/>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7" name="Freeform 1002"/>
            <p:cNvSpPr>
              <a:spLocks/>
            </p:cNvSpPr>
            <p:nvPr/>
          </p:nvSpPr>
          <p:spPr bwMode="auto">
            <a:xfrm>
              <a:off x="2467346" y="1545846"/>
              <a:ext cx="8130" cy="12196"/>
            </a:xfrm>
            <a:custGeom>
              <a:avLst/>
              <a:gdLst>
                <a:gd name="T0" fmla="*/ 4 w 4"/>
                <a:gd name="T1" fmla="*/ 0 h 6"/>
                <a:gd name="T2" fmla="*/ 0 w 4"/>
                <a:gd name="T3" fmla="*/ 4 h 6"/>
                <a:gd name="T4" fmla="*/ 0 w 4"/>
                <a:gd name="T5" fmla="*/ 6 h 6"/>
                <a:gd name="T6" fmla="*/ 2 w 4"/>
                <a:gd name="T7" fmla="*/ 2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0" y="4"/>
                  </a:lnTo>
                  <a:lnTo>
                    <a:pt x="0" y="6"/>
                  </a:lnTo>
                  <a:lnTo>
                    <a:pt x="2"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8" name="Freeform 1003"/>
            <p:cNvSpPr>
              <a:spLocks/>
            </p:cNvSpPr>
            <p:nvPr/>
          </p:nvSpPr>
          <p:spPr bwMode="auto">
            <a:xfrm>
              <a:off x="2467346" y="1558042"/>
              <a:ext cx="4065" cy="4065"/>
            </a:xfrm>
            <a:custGeom>
              <a:avLst/>
              <a:gdLst>
                <a:gd name="T0" fmla="*/ 0 w 2"/>
                <a:gd name="T1" fmla="*/ 2 h 2"/>
                <a:gd name="T2" fmla="*/ 0 w 2"/>
                <a:gd name="T3" fmla="*/ 2 h 2"/>
                <a:gd name="T4" fmla="*/ 2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9" name="Freeform 1004"/>
            <p:cNvSpPr>
              <a:spLocks/>
            </p:cNvSpPr>
            <p:nvPr/>
          </p:nvSpPr>
          <p:spPr bwMode="auto">
            <a:xfrm>
              <a:off x="2467346" y="1549911"/>
              <a:ext cx="4065" cy="12196"/>
            </a:xfrm>
            <a:custGeom>
              <a:avLst/>
              <a:gdLst>
                <a:gd name="T0" fmla="*/ 2 w 2"/>
                <a:gd name="T1" fmla="*/ 4 h 6"/>
                <a:gd name="T2" fmla="*/ 2 w 2"/>
                <a:gd name="T3" fmla="*/ 0 h 6"/>
                <a:gd name="T4" fmla="*/ 0 w 2"/>
                <a:gd name="T5" fmla="*/ 4 h 6"/>
                <a:gd name="T6" fmla="*/ 0 w 2"/>
                <a:gd name="T7" fmla="*/ 6 h 6"/>
                <a:gd name="T8" fmla="*/ 0 w 2"/>
                <a:gd name="T9" fmla="*/ 6 h 6"/>
                <a:gd name="T10" fmla="*/ 2 w 2"/>
                <a:gd name="T11" fmla="*/ 4 h 6"/>
              </a:gdLst>
              <a:ahLst/>
              <a:cxnLst>
                <a:cxn ang="0">
                  <a:pos x="T0" y="T1"/>
                </a:cxn>
                <a:cxn ang="0">
                  <a:pos x="T2" y="T3"/>
                </a:cxn>
                <a:cxn ang="0">
                  <a:pos x="T4" y="T5"/>
                </a:cxn>
                <a:cxn ang="0">
                  <a:pos x="T6" y="T7"/>
                </a:cxn>
                <a:cxn ang="0">
                  <a:pos x="T8" y="T9"/>
                </a:cxn>
                <a:cxn ang="0">
                  <a:pos x="T10" y="T11"/>
                </a:cxn>
              </a:cxnLst>
              <a:rect l="0" t="0" r="r" b="b"/>
              <a:pathLst>
                <a:path w="2" h="6">
                  <a:moveTo>
                    <a:pt x="2" y="4"/>
                  </a:moveTo>
                  <a:lnTo>
                    <a:pt x="2" y="0"/>
                  </a:lnTo>
                  <a:lnTo>
                    <a:pt x="0" y="4"/>
                  </a:lnTo>
                  <a:lnTo>
                    <a:pt x="0" y="6"/>
                  </a:lnTo>
                  <a:lnTo>
                    <a:pt x="0" y="6"/>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0" name="Rectangle 1005"/>
            <p:cNvSpPr>
              <a:spLocks noChangeArrowheads="1"/>
            </p:cNvSpPr>
            <p:nvPr/>
          </p:nvSpPr>
          <p:spPr bwMode="auto">
            <a:xfrm>
              <a:off x="2467346" y="156210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1" name="Freeform 1006"/>
            <p:cNvSpPr>
              <a:spLocks/>
            </p:cNvSpPr>
            <p:nvPr/>
          </p:nvSpPr>
          <p:spPr bwMode="auto">
            <a:xfrm>
              <a:off x="2488078" y="1519422"/>
              <a:ext cx="4065" cy="12196"/>
            </a:xfrm>
            <a:custGeom>
              <a:avLst/>
              <a:gdLst>
                <a:gd name="T0" fmla="*/ 0 w 2"/>
                <a:gd name="T1" fmla="*/ 0 h 6"/>
                <a:gd name="T2" fmla="*/ 0 w 2"/>
                <a:gd name="T3" fmla="*/ 2 h 6"/>
                <a:gd name="T4" fmla="*/ 0 w 2"/>
                <a:gd name="T5" fmla="*/ 6 h 6"/>
                <a:gd name="T6" fmla="*/ 2 w 2"/>
                <a:gd name="T7" fmla="*/ 2 h 6"/>
                <a:gd name="T8" fmla="*/ 0 w 2"/>
                <a:gd name="T9" fmla="*/ 0 h 6"/>
              </a:gdLst>
              <a:ahLst/>
              <a:cxnLst>
                <a:cxn ang="0">
                  <a:pos x="T0" y="T1"/>
                </a:cxn>
                <a:cxn ang="0">
                  <a:pos x="T2" y="T3"/>
                </a:cxn>
                <a:cxn ang="0">
                  <a:pos x="T4" y="T5"/>
                </a:cxn>
                <a:cxn ang="0">
                  <a:pos x="T6" y="T7"/>
                </a:cxn>
                <a:cxn ang="0">
                  <a:pos x="T8" y="T9"/>
                </a:cxn>
              </a:cxnLst>
              <a:rect l="0" t="0" r="r" b="b"/>
              <a:pathLst>
                <a:path w="2" h="6">
                  <a:moveTo>
                    <a:pt x="0" y="0"/>
                  </a:moveTo>
                  <a:lnTo>
                    <a:pt x="0" y="2"/>
                  </a:lnTo>
                  <a:lnTo>
                    <a:pt x="0" y="6"/>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2" name="Rectangle 1007"/>
            <p:cNvSpPr>
              <a:spLocks noChangeArrowheads="1"/>
            </p:cNvSpPr>
            <p:nvPr/>
          </p:nvSpPr>
          <p:spPr bwMode="auto">
            <a:xfrm>
              <a:off x="2492144" y="151942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3" name="Freeform 1008"/>
            <p:cNvSpPr>
              <a:spLocks/>
            </p:cNvSpPr>
            <p:nvPr/>
          </p:nvSpPr>
          <p:spPr bwMode="auto">
            <a:xfrm>
              <a:off x="2492144" y="1519422"/>
              <a:ext cx="0" cy="4065"/>
            </a:xfrm>
            <a:custGeom>
              <a:avLst/>
              <a:gdLst>
                <a:gd name="T0" fmla="*/ 0 h 2"/>
                <a:gd name="T1" fmla="*/ 0 h 2"/>
                <a:gd name="T2" fmla="*/ 2 h 2"/>
                <a:gd name="T3" fmla="*/ 2 h 2"/>
                <a:gd name="T4" fmla="*/ 2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2"/>
                  </a:lnTo>
                  <a:lnTo>
                    <a:pt x="0" y="2"/>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4" name="Rectangle 1010"/>
            <p:cNvSpPr>
              <a:spLocks noChangeArrowheads="1"/>
            </p:cNvSpPr>
            <p:nvPr/>
          </p:nvSpPr>
          <p:spPr bwMode="auto">
            <a:xfrm>
              <a:off x="2496209" y="150821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5" name="Freeform 1011"/>
            <p:cNvSpPr>
              <a:spLocks/>
            </p:cNvSpPr>
            <p:nvPr/>
          </p:nvSpPr>
          <p:spPr bwMode="auto">
            <a:xfrm>
              <a:off x="2488078" y="1527552"/>
              <a:ext cx="4065" cy="4065"/>
            </a:xfrm>
            <a:custGeom>
              <a:avLst/>
              <a:gdLst>
                <a:gd name="T0" fmla="*/ 2 w 2"/>
                <a:gd name="T1" fmla="*/ 2 h 2"/>
                <a:gd name="T2" fmla="*/ 0 w 2"/>
                <a:gd name="T3" fmla="*/ 0 h 2"/>
                <a:gd name="T4" fmla="*/ 0 w 2"/>
                <a:gd name="T5" fmla="*/ 0 h 2"/>
                <a:gd name="T6" fmla="*/ 2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0"/>
                  </a:lnTo>
                  <a:lnTo>
                    <a:pt x="0" y="0"/>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6" name="Freeform 1012"/>
            <p:cNvSpPr>
              <a:spLocks/>
            </p:cNvSpPr>
            <p:nvPr/>
          </p:nvSpPr>
          <p:spPr bwMode="auto">
            <a:xfrm>
              <a:off x="2488078" y="1523487"/>
              <a:ext cx="4065" cy="8130"/>
            </a:xfrm>
            <a:custGeom>
              <a:avLst/>
              <a:gdLst>
                <a:gd name="T0" fmla="*/ 2 w 2"/>
                <a:gd name="T1" fmla="*/ 2 h 4"/>
                <a:gd name="T2" fmla="*/ 2 w 2"/>
                <a:gd name="T3" fmla="*/ 2 h 4"/>
                <a:gd name="T4" fmla="*/ 2 w 2"/>
                <a:gd name="T5" fmla="*/ 0 h 4"/>
                <a:gd name="T6" fmla="*/ 0 w 2"/>
                <a:gd name="T7" fmla="*/ 2 h 4"/>
                <a:gd name="T8" fmla="*/ 2 w 2"/>
                <a:gd name="T9" fmla="*/ 4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2"/>
                  </a:lnTo>
                  <a:lnTo>
                    <a:pt x="2" y="0"/>
                  </a:lnTo>
                  <a:lnTo>
                    <a:pt x="0" y="2"/>
                  </a:lnTo>
                  <a:lnTo>
                    <a:pt x="2"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7" name="Freeform 1013"/>
            <p:cNvSpPr>
              <a:spLocks/>
            </p:cNvSpPr>
            <p:nvPr/>
          </p:nvSpPr>
          <p:spPr bwMode="auto">
            <a:xfrm>
              <a:off x="2492144" y="1523487"/>
              <a:ext cx="0" cy="406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8" name="Freeform 1014"/>
            <p:cNvSpPr>
              <a:spLocks/>
            </p:cNvSpPr>
            <p:nvPr/>
          </p:nvSpPr>
          <p:spPr bwMode="auto">
            <a:xfrm>
              <a:off x="2475883" y="1523487"/>
              <a:ext cx="4065" cy="8130"/>
            </a:xfrm>
            <a:custGeom>
              <a:avLst/>
              <a:gdLst>
                <a:gd name="T0" fmla="*/ 2 w 2"/>
                <a:gd name="T1" fmla="*/ 4 h 4"/>
                <a:gd name="T2" fmla="*/ 2 w 2"/>
                <a:gd name="T3" fmla="*/ 2 h 4"/>
                <a:gd name="T4" fmla="*/ 2 w 2"/>
                <a:gd name="T5" fmla="*/ 0 h 4"/>
                <a:gd name="T6" fmla="*/ 0 w 2"/>
                <a:gd name="T7" fmla="*/ 0 h 4"/>
                <a:gd name="T8" fmla="*/ 2 w 2"/>
                <a:gd name="T9" fmla="*/ 2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2" y="2"/>
                  </a:lnTo>
                  <a:lnTo>
                    <a:pt x="2" y="0"/>
                  </a:lnTo>
                  <a:lnTo>
                    <a:pt x="0" y="0"/>
                  </a:lnTo>
                  <a:lnTo>
                    <a:pt x="2"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9" name="Freeform 1015"/>
            <p:cNvSpPr>
              <a:spLocks/>
            </p:cNvSpPr>
            <p:nvPr/>
          </p:nvSpPr>
          <p:spPr bwMode="auto">
            <a:xfrm>
              <a:off x="2492144" y="1515357"/>
              <a:ext cx="4065" cy="4065"/>
            </a:xfrm>
            <a:custGeom>
              <a:avLst/>
              <a:gdLst>
                <a:gd name="T0" fmla="*/ 2 w 2"/>
                <a:gd name="T1" fmla="*/ 2 h 2"/>
                <a:gd name="T2" fmla="*/ 2 w 2"/>
                <a:gd name="T3" fmla="*/ 0 h 2"/>
                <a:gd name="T4" fmla="*/ 2 w 2"/>
                <a:gd name="T5" fmla="*/ 0 h 2"/>
                <a:gd name="T6" fmla="*/ 0 w 2"/>
                <a:gd name="T7" fmla="*/ 2 h 2"/>
                <a:gd name="T8" fmla="*/ 0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0"/>
                  </a:lnTo>
                  <a:lnTo>
                    <a:pt x="2" y="0"/>
                  </a:lnTo>
                  <a:lnTo>
                    <a:pt x="0" y="2"/>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0" name="Freeform 1016"/>
            <p:cNvSpPr>
              <a:spLocks/>
            </p:cNvSpPr>
            <p:nvPr/>
          </p:nvSpPr>
          <p:spPr bwMode="auto">
            <a:xfrm>
              <a:off x="2523039" y="1535683"/>
              <a:ext cx="4065" cy="8130"/>
            </a:xfrm>
            <a:custGeom>
              <a:avLst/>
              <a:gdLst>
                <a:gd name="T0" fmla="*/ 2 w 2"/>
                <a:gd name="T1" fmla="*/ 4 h 4"/>
                <a:gd name="T2" fmla="*/ 2 w 2"/>
                <a:gd name="T3" fmla="*/ 2 h 4"/>
                <a:gd name="T4" fmla="*/ 0 w 2"/>
                <a:gd name="T5" fmla="*/ 0 h 4"/>
                <a:gd name="T6" fmla="*/ 0 w 2"/>
                <a:gd name="T7" fmla="*/ 0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2"/>
                  </a:lnTo>
                  <a:lnTo>
                    <a:pt x="0" y="0"/>
                  </a:lnTo>
                  <a:lnTo>
                    <a:pt x="0" y="0"/>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1" name="Freeform 1017"/>
            <p:cNvSpPr>
              <a:spLocks/>
            </p:cNvSpPr>
            <p:nvPr/>
          </p:nvSpPr>
          <p:spPr bwMode="auto">
            <a:xfrm>
              <a:off x="2481575" y="1543813"/>
              <a:ext cx="4065" cy="2033"/>
            </a:xfrm>
            <a:custGeom>
              <a:avLst/>
              <a:gdLst>
                <a:gd name="T0" fmla="*/ 0 w 2"/>
                <a:gd name="T1" fmla="*/ 0 h 1"/>
                <a:gd name="T2" fmla="*/ 2 w 2"/>
                <a:gd name="T3" fmla="*/ 1 h 1"/>
                <a:gd name="T4" fmla="*/ 2 w 2"/>
                <a:gd name="T5" fmla="*/ 1 h 1"/>
                <a:gd name="T6" fmla="*/ 2 w 2"/>
                <a:gd name="T7" fmla="*/ 0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lnTo>
                    <a:pt x="2" y="1"/>
                  </a:lnTo>
                  <a:lnTo>
                    <a:pt x="2" y="1"/>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2" name="Freeform 1018"/>
            <p:cNvSpPr>
              <a:spLocks/>
            </p:cNvSpPr>
            <p:nvPr/>
          </p:nvSpPr>
          <p:spPr bwMode="auto">
            <a:xfrm>
              <a:off x="2459216" y="1549911"/>
              <a:ext cx="8131" cy="8130"/>
            </a:xfrm>
            <a:custGeom>
              <a:avLst/>
              <a:gdLst>
                <a:gd name="T0" fmla="*/ 0 w 4"/>
                <a:gd name="T1" fmla="*/ 4 h 4"/>
                <a:gd name="T2" fmla="*/ 0 w 4"/>
                <a:gd name="T3" fmla="*/ 4 h 4"/>
                <a:gd name="T4" fmla="*/ 4 w 4"/>
                <a:gd name="T5" fmla="*/ 0 h 4"/>
                <a:gd name="T6" fmla="*/ 4 w 4"/>
                <a:gd name="T7" fmla="*/ 0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lnTo>
                    <a:pt x="0" y="4"/>
                  </a:lnTo>
                  <a:lnTo>
                    <a:pt x="4" y="0"/>
                  </a:lnTo>
                  <a:lnTo>
                    <a:pt x="4"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3" name="Rectangle 1019"/>
            <p:cNvSpPr>
              <a:spLocks noChangeArrowheads="1"/>
            </p:cNvSpPr>
            <p:nvPr/>
          </p:nvSpPr>
          <p:spPr bwMode="auto">
            <a:xfrm>
              <a:off x="2506372" y="153568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4" name="Freeform 1020"/>
            <p:cNvSpPr>
              <a:spLocks/>
            </p:cNvSpPr>
            <p:nvPr/>
          </p:nvSpPr>
          <p:spPr bwMode="auto">
            <a:xfrm>
              <a:off x="2523039" y="1527552"/>
              <a:ext cx="4065" cy="8130"/>
            </a:xfrm>
            <a:custGeom>
              <a:avLst/>
              <a:gdLst>
                <a:gd name="T0" fmla="*/ 0 w 2"/>
                <a:gd name="T1" fmla="*/ 4 h 4"/>
                <a:gd name="T2" fmla="*/ 0 w 2"/>
                <a:gd name="T3" fmla="*/ 4 h 4"/>
                <a:gd name="T4" fmla="*/ 2 w 2"/>
                <a:gd name="T5" fmla="*/ 0 h 4"/>
                <a:gd name="T6" fmla="*/ 2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0" y="4"/>
                  </a:lnTo>
                  <a:lnTo>
                    <a:pt x="2" y="0"/>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5" name="Freeform 1021"/>
            <p:cNvSpPr>
              <a:spLocks/>
            </p:cNvSpPr>
            <p:nvPr/>
          </p:nvSpPr>
          <p:spPr bwMode="auto">
            <a:xfrm>
              <a:off x="2510437" y="1523487"/>
              <a:ext cx="12196" cy="12196"/>
            </a:xfrm>
            <a:custGeom>
              <a:avLst/>
              <a:gdLst>
                <a:gd name="T0" fmla="*/ 4 w 6"/>
                <a:gd name="T1" fmla="*/ 0 h 6"/>
                <a:gd name="T2" fmla="*/ 0 w 6"/>
                <a:gd name="T3" fmla="*/ 2 h 6"/>
                <a:gd name="T4" fmla="*/ 4 w 6"/>
                <a:gd name="T5" fmla="*/ 6 h 6"/>
                <a:gd name="T6" fmla="*/ 6 w 6"/>
                <a:gd name="T7" fmla="*/ 2 h 6"/>
                <a:gd name="T8" fmla="*/ 4 w 6"/>
                <a:gd name="T9" fmla="*/ 0 h 6"/>
                <a:gd name="T10" fmla="*/ 4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4" y="0"/>
                  </a:moveTo>
                  <a:lnTo>
                    <a:pt x="0" y="2"/>
                  </a:lnTo>
                  <a:lnTo>
                    <a:pt x="4" y="6"/>
                  </a:lnTo>
                  <a:lnTo>
                    <a:pt x="6" y="2"/>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6" name="Freeform 1022"/>
            <p:cNvSpPr>
              <a:spLocks/>
            </p:cNvSpPr>
            <p:nvPr/>
          </p:nvSpPr>
          <p:spPr bwMode="auto">
            <a:xfrm>
              <a:off x="2510437" y="1523487"/>
              <a:ext cx="8131" cy="4065"/>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7" name="Freeform 1023"/>
            <p:cNvSpPr>
              <a:spLocks/>
            </p:cNvSpPr>
            <p:nvPr/>
          </p:nvSpPr>
          <p:spPr bwMode="auto">
            <a:xfrm>
              <a:off x="2502307" y="1535683"/>
              <a:ext cx="8131" cy="10163"/>
            </a:xfrm>
            <a:custGeom>
              <a:avLst/>
              <a:gdLst>
                <a:gd name="T0" fmla="*/ 0 w 4"/>
                <a:gd name="T1" fmla="*/ 4 h 5"/>
                <a:gd name="T2" fmla="*/ 0 w 4"/>
                <a:gd name="T3" fmla="*/ 5 h 5"/>
                <a:gd name="T4" fmla="*/ 4 w 4"/>
                <a:gd name="T5" fmla="*/ 4 h 5"/>
                <a:gd name="T6" fmla="*/ 2 w 4"/>
                <a:gd name="T7" fmla="*/ 0 h 5"/>
                <a:gd name="T8" fmla="*/ 0 w 4"/>
                <a:gd name="T9" fmla="*/ 4 h 5"/>
              </a:gdLst>
              <a:ahLst/>
              <a:cxnLst>
                <a:cxn ang="0">
                  <a:pos x="T0" y="T1"/>
                </a:cxn>
                <a:cxn ang="0">
                  <a:pos x="T2" y="T3"/>
                </a:cxn>
                <a:cxn ang="0">
                  <a:pos x="T4" y="T5"/>
                </a:cxn>
                <a:cxn ang="0">
                  <a:pos x="T6" y="T7"/>
                </a:cxn>
                <a:cxn ang="0">
                  <a:pos x="T8" y="T9"/>
                </a:cxn>
              </a:cxnLst>
              <a:rect l="0" t="0" r="r" b="b"/>
              <a:pathLst>
                <a:path w="4" h="5">
                  <a:moveTo>
                    <a:pt x="0" y="4"/>
                  </a:moveTo>
                  <a:lnTo>
                    <a:pt x="0" y="5"/>
                  </a:lnTo>
                  <a:lnTo>
                    <a:pt x="4"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8" name="Freeform 1024"/>
            <p:cNvSpPr>
              <a:spLocks/>
            </p:cNvSpPr>
            <p:nvPr/>
          </p:nvSpPr>
          <p:spPr bwMode="auto">
            <a:xfrm>
              <a:off x="2485640" y="1545846"/>
              <a:ext cx="4065" cy="8130"/>
            </a:xfrm>
            <a:custGeom>
              <a:avLst/>
              <a:gdLst>
                <a:gd name="T0" fmla="*/ 0 w 2"/>
                <a:gd name="T1" fmla="*/ 4 h 4"/>
                <a:gd name="T2" fmla="*/ 2 w 2"/>
                <a:gd name="T3" fmla="*/ 2 h 4"/>
                <a:gd name="T4" fmla="*/ 0 w 2"/>
                <a:gd name="T5" fmla="*/ 0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0" y="0"/>
                  </a:lnTo>
                  <a:lnTo>
                    <a:pt x="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9" name="Freeform 1025"/>
            <p:cNvSpPr>
              <a:spLocks/>
            </p:cNvSpPr>
            <p:nvPr/>
          </p:nvSpPr>
          <p:spPr bwMode="auto">
            <a:xfrm>
              <a:off x="2481575" y="1549911"/>
              <a:ext cx="8131" cy="8130"/>
            </a:xfrm>
            <a:custGeom>
              <a:avLst/>
              <a:gdLst>
                <a:gd name="T0" fmla="*/ 2 w 4"/>
                <a:gd name="T1" fmla="*/ 0 h 4"/>
                <a:gd name="T2" fmla="*/ 0 w 4"/>
                <a:gd name="T3" fmla="*/ 0 h 4"/>
                <a:gd name="T4" fmla="*/ 0 w 4"/>
                <a:gd name="T5" fmla="*/ 4 h 4"/>
                <a:gd name="T6" fmla="*/ 2 w 4"/>
                <a:gd name="T7" fmla="*/ 4 h 4"/>
                <a:gd name="T8" fmla="*/ 4 w 4"/>
                <a:gd name="T9" fmla="*/ 2 h 4"/>
                <a:gd name="T10" fmla="*/ 2 w 4"/>
                <a:gd name="T11" fmla="*/ 2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lnTo>
                    <a:pt x="0" y="0"/>
                  </a:lnTo>
                  <a:lnTo>
                    <a:pt x="0" y="4"/>
                  </a:lnTo>
                  <a:lnTo>
                    <a:pt x="2" y="4"/>
                  </a:lnTo>
                  <a:lnTo>
                    <a:pt x="4" y="2"/>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0" name="Freeform 1026"/>
            <p:cNvSpPr>
              <a:spLocks/>
            </p:cNvSpPr>
            <p:nvPr/>
          </p:nvSpPr>
          <p:spPr bwMode="auto">
            <a:xfrm>
              <a:off x="2479542" y="1545846"/>
              <a:ext cx="2033" cy="4065"/>
            </a:xfrm>
            <a:custGeom>
              <a:avLst/>
              <a:gdLst>
                <a:gd name="T0" fmla="*/ 0 w 1"/>
                <a:gd name="T1" fmla="*/ 0 h 2"/>
                <a:gd name="T2" fmla="*/ 0 w 1"/>
                <a:gd name="T3" fmla="*/ 2 h 2"/>
                <a:gd name="T4" fmla="*/ 0 w 1"/>
                <a:gd name="T5" fmla="*/ 2 h 2"/>
                <a:gd name="T6" fmla="*/ 1 w 1"/>
                <a:gd name="T7" fmla="*/ 2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lnTo>
                    <a:pt x="0" y="2"/>
                  </a:lnTo>
                  <a:lnTo>
                    <a:pt x="0" y="2"/>
                  </a:lnTo>
                  <a:lnTo>
                    <a:pt x="1"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1" name="Freeform 1027"/>
            <p:cNvSpPr>
              <a:spLocks/>
            </p:cNvSpPr>
            <p:nvPr/>
          </p:nvSpPr>
          <p:spPr bwMode="auto">
            <a:xfrm>
              <a:off x="2479542" y="1549911"/>
              <a:ext cx="2033" cy="4065"/>
            </a:xfrm>
            <a:custGeom>
              <a:avLst/>
              <a:gdLst>
                <a:gd name="T0" fmla="*/ 0 w 1"/>
                <a:gd name="T1" fmla="*/ 0 h 2"/>
                <a:gd name="T2" fmla="*/ 1 w 1"/>
                <a:gd name="T3" fmla="*/ 2 h 2"/>
                <a:gd name="T4" fmla="*/ 1 w 1"/>
                <a:gd name="T5" fmla="*/ 0 h 2"/>
                <a:gd name="T6" fmla="*/ 0 w 1"/>
                <a:gd name="T7" fmla="*/ 0 h 2"/>
              </a:gdLst>
              <a:ahLst/>
              <a:cxnLst>
                <a:cxn ang="0">
                  <a:pos x="T0" y="T1"/>
                </a:cxn>
                <a:cxn ang="0">
                  <a:pos x="T2" y="T3"/>
                </a:cxn>
                <a:cxn ang="0">
                  <a:pos x="T4" y="T5"/>
                </a:cxn>
                <a:cxn ang="0">
                  <a:pos x="T6" y="T7"/>
                </a:cxn>
              </a:cxnLst>
              <a:rect l="0" t="0" r="r" b="b"/>
              <a:pathLst>
                <a:path w="1" h="2">
                  <a:moveTo>
                    <a:pt x="0" y="0"/>
                  </a:moveTo>
                  <a:lnTo>
                    <a:pt x="1" y="2"/>
                  </a:lnTo>
                  <a:lnTo>
                    <a:pt x="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2" name="Freeform 1028"/>
            <p:cNvSpPr>
              <a:spLocks/>
            </p:cNvSpPr>
            <p:nvPr/>
          </p:nvSpPr>
          <p:spPr bwMode="auto">
            <a:xfrm>
              <a:off x="2485640" y="1545846"/>
              <a:ext cx="0" cy="8130"/>
            </a:xfrm>
            <a:custGeom>
              <a:avLst/>
              <a:gdLst>
                <a:gd name="T0" fmla="*/ 0 h 4"/>
                <a:gd name="T1" fmla="*/ 4 h 4"/>
                <a:gd name="T2" fmla="*/ 4 h 4"/>
                <a:gd name="T3" fmla="*/ 4 h 4"/>
                <a:gd name="T4" fmla="*/ 0 h 4"/>
                <a:gd name="T5" fmla="*/ 0 h 4"/>
              </a:gdLst>
              <a:ahLst/>
              <a:cxnLst>
                <a:cxn ang="0">
                  <a:pos x="0" y="T0"/>
                </a:cxn>
                <a:cxn ang="0">
                  <a:pos x="0" y="T1"/>
                </a:cxn>
                <a:cxn ang="0">
                  <a:pos x="0" y="T2"/>
                </a:cxn>
                <a:cxn ang="0">
                  <a:pos x="0" y="T3"/>
                </a:cxn>
                <a:cxn ang="0">
                  <a:pos x="0" y="T4"/>
                </a:cxn>
                <a:cxn ang="0">
                  <a:pos x="0" y="T5"/>
                </a:cxn>
              </a:cxnLst>
              <a:rect l="0" t="0" r="r" b="b"/>
              <a:pathLst>
                <a:path h="4">
                  <a:moveTo>
                    <a:pt x="0" y="0"/>
                  </a:moveTo>
                  <a:lnTo>
                    <a:pt x="0" y="4"/>
                  </a:lnTo>
                  <a:lnTo>
                    <a:pt x="0" y="4"/>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3" name="Rectangle 1029"/>
            <p:cNvSpPr>
              <a:spLocks noChangeArrowheads="1"/>
            </p:cNvSpPr>
            <p:nvPr/>
          </p:nvSpPr>
          <p:spPr bwMode="auto">
            <a:xfrm>
              <a:off x="2485640" y="155397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1030"/>
            <p:cNvSpPr>
              <a:spLocks/>
            </p:cNvSpPr>
            <p:nvPr/>
          </p:nvSpPr>
          <p:spPr bwMode="auto">
            <a:xfrm>
              <a:off x="2498242" y="1539748"/>
              <a:ext cx="4065" cy="4065"/>
            </a:xfrm>
            <a:custGeom>
              <a:avLst/>
              <a:gdLst>
                <a:gd name="T0" fmla="*/ 0 w 2"/>
                <a:gd name="T1" fmla="*/ 0 h 2"/>
                <a:gd name="T2" fmla="*/ 0 w 2"/>
                <a:gd name="T3" fmla="*/ 2 h 2"/>
                <a:gd name="T4" fmla="*/ 2 w 2"/>
                <a:gd name="T5" fmla="*/ 2 h 2"/>
                <a:gd name="T6" fmla="*/ 0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1031"/>
            <p:cNvSpPr>
              <a:spLocks/>
            </p:cNvSpPr>
            <p:nvPr/>
          </p:nvSpPr>
          <p:spPr bwMode="auto">
            <a:xfrm>
              <a:off x="2479542" y="1545846"/>
              <a:ext cx="2033" cy="4065"/>
            </a:xfrm>
            <a:custGeom>
              <a:avLst/>
              <a:gdLst>
                <a:gd name="T0" fmla="*/ 0 w 1"/>
                <a:gd name="T1" fmla="*/ 0 h 2"/>
                <a:gd name="T2" fmla="*/ 1 w 1"/>
                <a:gd name="T3" fmla="*/ 2 h 2"/>
                <a:gd name="T4" fmla="*/ 1 w 1"/>
                <a:gd name="T5" fmla="*/ 0 h 2"/>
                <a:gd name="T6" fmla="*/ 1 w 1"/>
                <a:gd name="T7" fmla="*/ 0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lnTo>
                    <a:pt x="1" y="2"/>
                  </a:lnTo>
                  <a:lnTo>
                    <a:pt x="1" y="0"/>
                  </a:lnTo>
                  <a:lnTo>
                    <a:pt x="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6" name="Freeform 1032"/>
            <p:cNvSpPr>
              <a:spLocks/>
            </p:cNvSpPr>
            <p:nvPr/>
          </p:nvSpPr>
          <p:spPr bwMode="auto">
            <a:xfrm>
              <a:off x="2479542" y="1543813"/>
              <a:ext cx="2033" cy="2033"/>
            </a:xfrm>
            <a:custGeom>
              <a:avLst/>
              <a:gdLst>
                <a:gd name="T0" fmla="*/ 0 w 1"/>
                <a:gd name="T1" fmla="*/ 0 h 1"/>
                <a:gd name="T2" fmla="*/ 0 w 1"/>
                <a:gd name="T3" fmla="*/ 0 h 1"/>
                <a:gd name="T4" fmla="*/ 0 w 1"/>
                <a:gd name="T5" fmla="*/ 0 h 1"/>
                <a:gd name="T6" fmla="*/ 0 w 1"/>
                <a:gd name="T7" fmla="*/ 1 h 1"/>
                <a:gd name="T8" fmla="*/ 1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lnTo>
                    <a:pt x="0" y="0"/>
                  </a:lnTo>
                  <a:lnTo>
                    <a:pt x="0" y="0"/>
                  </a:lnTo>
                  <a:lnTo>
                    <a:pt x="0" y="1"/>
                  </a:lnTo>
                  <a:lnTo>
                    <a:pt x="1" y="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1033"/>
            <p:cNvSpPr>
              <a:spLocks/>
            </p:cNvSpPr>
            <p:nvPr/>
          </p:nvSpPr>
          <p:spPr bwMode="auto">
            <a:xfrm>
              <a:off x="2498242" y="1535683"/>
              <a:ext cx="8131" cy="8130"/>
            </a:xfrm>
            <a:custGeom>
              <a:avLst/>
              <a:gdLst>
                <a:gd name="T0" fmla="*/ 2 w 4"/>
                <a:gd name="T1" fmla="*/ 4 h 4"/>
                <a:gd name="T2" fmla="*/ 4 w 4"/>
                <a:gd name="T3" fmla="*/ 0 h 4"/>
                <a:gd name="T4" fmla="*/ 4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0"/>
                  </a:lnTo>
                  <a:lnTo>
                    <a:pt x="4"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1034"/>
            <p:cNvSpPr>
              <a:spLocks/>
            </p:cNvSpPr>
            <p:nvPr/>
          </p:nvSpPr>
          <p:spPr bwMode="auto">
            <a:xfrm>
              <a:off x="2492144" y="1527552"/>
              <a:ext cx="4065" cy="8130"/>
            </a:xfrm>
            <a:custGeom>
              <a:avLst/>
              <a:gdLst>
                <a:gd name="T0" fmla="*/ 2 w 2"/>
                <a:gd name="T1" fmla="*/ 4 h 4"/>
                <a:gd name="T2" fmla="*/ 2 w 2"/>
                <a:gd name="T3" fmla="*/ 4 h 4"/>
                <a:gd name="T4" fmla="*/ 0 w 2"/>
                <a:gd name="T5" fmla="*/ 0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lnTo>
                    <a:pt x="2" y="4"/>
                  </a:lnTo>
                  <a:lnTo>
                    <a:pt x="0" y="0"/>
                  </a:lnTo>
                  <a:lnTo>
                    <a:pt x="0" y="0"/>
                  </a:lnTo>
                  <a:lnTo>
                    <a:pt x="2" y="4"/>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1035"/>
            <p:cNvSpPr>
              <a:spLocks/>
            </p:cNvSpPr>
            <p:nvPr/>
          </p:nvSpPr>
          <p:spPr bwMode="auto">
            <a:xfrm>
              <a:off x="2475477" y="1543813"/>
              <a:ext cx="4065" cy="6098"/>
            </a:xfrm>
            <a:custGeom>
              <a:avLst/>
              <a:gdLst>
                <a:gd name="T0" fmla="*/ 0 w 2"/>
                <a:gd name="T1" fmla="*/ 1 h 3"/>
                <a:gd name="T2" fmla="*/ 2 w 2"/>
                <a:gd name="T3" fmla="*/ 3 h 3"/>
                <a:gd name="T4" fmla="*/ 2 w 2"/>
                <a:gd name="T5" fmla="*/ 1 h 3"/>
                <a:gd name="T6" fmla="*/ 2 w 2"/>
                <a:gd name="T7" fmla="*/ 0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lnTo>
                    <a:pt x="2" y="3"/>
                  </a:lnTo>
                  <a:lnTo>
                    <a:pt x="2" y="1"/>
                  </a:lnTo>
                  <a:lnTo>
                    <a:pt x="2"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1036"/>
            <p:cNvSpPr>
              <a:spLocks/>
            </p:cNvSpPr>
            <p:nvPr/>
          </p:nvSpPr>
          <p:spPr bwMode="auto">
            <a:xfrm>
              <a:off x="2496209" y="1504148"/>
              <a:ext cx="2033" cy="4065"/>
            </a:xfrm>
            <a:custGeom>
              <a:avLst/>
              <a:gdLst>
                <a:gd name="T0" fmla="*/ 1 w 1"/>
                <a:gd name="T1" fmla="*/ 0 h 2"/>
                <a:gd name="T2" fmla="*/ 0 w 1"/>
                <a:gd name="T3" fmla="*/ 0 h 2"/>
                <a:gd name="T4" fmla="*/ 0 w 1"/>
                <a:gd name="T5" fmla="*/ 2 h 2"/>
                <a:gd name="T6" fmla="*/ 0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lnTo>
                    <a:pt x="0" y="0"/>
                  </a:lnTo>
                  <a:lnTo>
                    <a:pt x="0" y="2"/>
                  </a:lnTo>
                  <a:lnTo>
                    <a:pt x="0" y="2"/>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1037"/>
            <p:cNvSpPr>
              <a:spLocks/>
            </p:cNvSpPr>
            <p:nvPr/>
          </p:nvSpPr>
          <p:spPr bwMode="auto">
            <a:xfrm>
              <a:off x="2498242" y="1539748"/>
              <a:ext cx="0" cy="4065"/>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1038"/>
            <p:cNvSpPr>
              <a:spLocks/>
            </p:cNvSpPr>
            <p:nvPr/>
          </p:nvSpPr>
          <p:spPr bwMode="auto">
            <a:xfrm>
              <a:off x="2481575" y="1543813"/>
              <a:ext cx="4065" cy="2033"/>
            </a:xfrm>
            <a:custGeom>
              <a:avLst/>
              <a:gdLst>
                <a:gd name="T0" fmla="*/ 0 w 2"/>
                <a:gd name="T1" fmla="*/ 1 h 1"/>
                <a:gd name="T2" fmla="*/ 0 w 2"/>
                <a:gd name="T3" fmla="*/ 1 h 1"/>
                <a:gd name="T4" fmla="*/ 2 w 2"/>
                <a:gd name="T5" fmla="*/ 1 h 1"/>
                <a:gd name="T6" fmla="*/ 0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lnTo>
                    <a:pt x="0" y="1"/>
                  </a:lnTo>
                  <a:lnTo>
                    <a:pt x="2" y="1"/>
                  </a:lnTo>
                  <a:lnTo>
                    <a:pt x="0"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1039"/>
            <p:cNvSpPr>
              <a:spLocks/>
            </p:cNvSpPr>
            <p:nvPr/>
          </p:nvSpPr>
          <p:spPr bwMode="auto">
            <a:xfrm>
              <a:off x="2496209" y="1539748"/>
              <a:ext cx="0" cy="4065"/>
            </a:xfrm>
            <a:custGeom>
              <a:avLst/>
              <a:gdLst>
                <a:gd name="T0" fmla="*/ 2 h 2"/>
                <a:gd name="T1" fmla="*/ 2 h 2"/>
                <a:gd name="T2" fmla="*/ 0 h 2"/>
                <a:gd name="T3" fmla="*/ 2 h 2"/>
                <a:gd name="T4" fmla="*/ 2 h 2"/>
                <a:gd name="T5" fmla="*/ 2 h 2"/>
              </a:gdLst>
              <a:ahLst/>
              <a:cxnLst>
                <a:cxn ang="0">
                  <a:pos x="0" y="T0"/>
                </a:cxn>
                <a:cxn ang="0">
                  <a:pos x="0" y="T1"/>
                </a:cxn>
                <a:cxn ang="0">
                  <a:pos x="0" y="T2"/>
                </a:cxn>
                <a:cxn ang="0">
                  <a:pos x="0" y="T3"/>
                </a:cxn>
                <a:cxn ang="0">
                  <a:pos x="0" y="T4"/>
                </a:cxn>
                <a:cxn ang="0">
                  <a:pos x="0" y="T5"/>
                </a:cxn>
              </a:cxnLst>
              <a:rect l="0" t="0" r="r" b="b"/>
              <a:pathLst>
                <a:path h="2">
                  <a:moveTo>
                    <a:pt x="0" y="2"/>
                  </a:moveTo>
                  <a:lnTo>
                    <a:pt x="0" y="2"/>
                  </a:lnTo>
                  <a:lnTo>
                    <a:pt x="0" y="0"/>
                  </a:lnTo>
                  <a:lnTo>
                    <a:pt x="0" y="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1040"/>
            <p:cNvSpPr>
              <a:spLocks/>
            </p:cNvSpPr>
            <p:nvPr/>
          </p:nvSpPr>
          <p:spPr bwMode="auto">
            <a:xfrm>
              <a:off x="2471411" y="1545846"/>
              <a:ext cx="8131" cy="12196"/>
            </a:xfrm>
            <a:custGeom>
              <a:avLst/>
              <a:gdLst>
                <a:gd name="T0" fmla="*/ 0 w 4"/>
                <a:gd name="T1" fmla="*/ 2 h 6"/>
                <a:gd name="T2" fmla="*/ 0 w 4"/>
                <a:gd name="T3" fmla="*/ 6 h 6"/>
                <a:gd name="T4" fmla="*/ 4 w 4"/>
                <a:gd name="T5" fmla="*/ 2 h 6"/>
                <a:gd name="T6" fmla="*/ 2 w 4"/>
                <a:gd name="T7" fmla="*/ 0 h 6"/>
                <a:gd name="T8" fmla="*/ 0 w 4"/>
                <a:gd name="T9" fmla="*/ 2 h 6"/>
              </a:gdLst>
              <a:ahLst/>
              <a:cxnLst>
                <a:cxn ang="0">
                  <a:pos x="T0" y="T1"/>
                </a:cxn>
                <a:cxn ang="0">
                  <a:pos x="T2" y="T3"/>
                </a:cxn>
                <a:cxn ang="0">
                  <a:pos x="T4" y="T5"/>
                </a:cxn>
                <a:cxn ang="0">
                  <a:pos x="T6" y="T7"/>
                </a:cxn>
                <a:cxn ang="0">
                  <a:pos x="T8" y="T9"/>
                </a:cxn>
              </a:cxnLst>
              <a:rect l="0" t="0" r="r" b="b"/>
              <a:pathLst>
                <a:path w="4" h="6">
                  <a:moveTo>
                    <a:pt x="0" y="2"/>
                  </a:moveTo>
                  <a:lnTo>
                    <a:pt x="0" y="6"/>
                  </a:lnTo>
                  <a:lnTo>
                    <a:pt x="4"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1041"/>
            <p:cNvSpPr>
              <a:spLocks/>
            </p:cNvSpPr>
            <p:nvPr/>
          </p:nvSpPr>
          <p:spPr bwMode="auto">
            <a:xfrm>
              <a:off x="2492144" y="1527552"/>
              <a:ext cx="4065" cy="12196"/>
            </a:xfrm>
            <a:custGeom>
              <a:avLst/>
              <a:gdLst>
                <a:gd name="T0" fmla="*/ 2 w 2"/>
                <a:gd name="T1" fmla="*/ 4 h 6"/>
                <a:gd name="T2" fmla="*/ 0 w 2"/>
                <a:gd name="T3" fmla="*/ 0 h 6"/>
                <a:gd name="T4" fmla="*/ 0 w 2"/>
                <a:gd name="T5" fmla="*/ 2 h 6"/>
                <a:gd name="T6" fmla="*/ 0 w 2"/>
                <a:gd name="T7" fmla="*/ 2 h 6"/>
                <a:gd name="T8" fmla="*/ 2 w 2"/>
                <a:gd name="T9" fmla="*/ 6 h 6"/>
                <a:gd name="T10" fmla="*/ 2 w 2"/>
                <a:gd name="T11" fmla="*/ 4 h 6"/>
              </a:gdLst>
              <a:ahLst/>
              <a:cxnLst>
                <a:cxn ang="0">
                  <a:pos x="T0" y="T1"/>
                </a:cxn>
                <a:cxn ang="0">
                  <a:pos x="T2" y="T3"/>
                </a:cxn>
                <a:cxn ang="0">
                  <a:pos x="T4" y="T5"/>
                </a:cxn>
                <a:cxn ang="0">
                  <a:pos x="T6" y="T7"/>
                </a:cxn>
                <a:cxn ang="0">
                  <a:pos x="T8" y="T9"/>
                </a:cxn>
                <a:cxn ang="0">
                  <a:pos x="T10" y="T11"/>
                </a:cxn>
              </a:cxnLst>
              <a:rect l="0" t="0" r="r" b="b"/>
              <a:pathLst>
                <a:path w="2" h="6">
                  <a:moveTo>
                    <a:pt x="2" y="4"/>
                  </a:moveTo>
                  <a:lnTo>
                    <a:pt x="0" y="0"/>
                  </a:lnTo>
                  <a:lnTo>
                    <a:pt x="0" y="2"/>
                  </a:lnTo>
                  <a:lnTo>
                    <a:pt x="0" y="2"/>
                  </a:lnTo>
                  <a:lnTo>
                    <a:pt x="2" y="6"/>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1042"/>
            <p:cNvSpPr>
              <a:spLocks/>
            </p:cNvSpPr>
            <p:nvPr/>
          </p:nvSpPr>
          <p:spPr bwMode="auto">
            <a:xfrm>
              <a:off x="2492144" y="1531617"/>
              <a:ext cx="4065" cy="12196"/>
            </a:xfrm>
            <a:custGeom>
              <a:avLst/>
              <a:gdLst>
                <a:gd name="T0" fmla="*/ 0 w 2"/>
                <a:gd name="T1" fmla="*/ 0 h 6"/>
                <a:gd name="T2" fmla="*/ 2 w 2"/>
                <a:gd name="T3" fmla="*/ 6 h 6"/>
                <a:gd name="T4" fmla="*/ 2 w 2"/>
                <a:gd name="T5" fmla="*/ 4 h 6"/>
                <a:gd name="T6" fmla="*/ 0 w 2"/>
                <a:gd name="T7" fmla="*/ 0 h 6"/>
              </a:gdLst>
              <a:ahLst/>
              <a:cxnLst>
                <a:cxn ang="0">
                  <a:pos x="T0" y="T1"/>
                </a:cxn>
                <a:cxn ang="0">
                  <a:pos x="T2" y="T3"/>
                </a:cxn>
                <a:cxn ang="0">
                  <a:pos x="T4" y="T5"/>
                </a:cxn>
                <a:cxn ang="0">
                  <a:pos x="T6" y="T7"/>
                </a:cxn>
              </a:cxnLst>
              <a:rect l="0" t="0" r="r" b="b"/>
              <a:pathLst>
                <a:path w="2" h="6">
                  <a:moveTo>
                    <a:pt x="0" y="0"/>
                  </a:moveTo>
                  <a:lnTo>
                    <a:pt x="2" y="6"/>
                  </a:lnTo>
                  <a:lnTo>
                    <a:pt x="2"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1043"/>
            <p:cNvSpPr>
              <a:spLocks/>
            </p:cNvSpPr>
            <p:nvPr/>
          </p:nvSpPr>
          <p:spPr bwMode="auto">
            <a:xfrm>
              <a:off x="2471411" y="1545846"/>
              <a:ext cx="4065" cy="4065"/>
            </a:xfrm>
            <a:custGeom>
              <a:avLst/>
              <a:gdLst>
                <a:gd name="T0" fmla="*/ 2 w 2"/>
                <a:gd name="T1" fmla="*/ 0 h 2"/>
                <a:gd name="T2" fmla="*/ 2 w 2"/>
                <a:gd name="T3" fmla="*/ 0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Rectangle 1044"/>
            <p:cNvSpPr>
              <a:spLocks noChangeArrowheads="1"/>
            </p:cNvSpPr>
            <p:nvPr/>
          </p:nvSpPr>
          <p:spPr bwMode="auto">
            <a:xfrm>
              <a:off x="2475477" y="154584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Freeform 1045"/>
            <p:cNvSpPr>
              <a:spLocks/>
            </p:cNvSpPr>
            <p:nvPr/>
          </p:nvSpPr>
          <p:spPr bwMode="auto">
            <a:xfrm>
              <a:off x="2471411" y="1543813"/>
              <a:ext cx="4065" cy="2033"/>
            </a:xfrm>
            <a:custGeom>
              <a:avLst/>
              <a:gdLst>
                <a:gd name="T0" fmla="*/ 2 w 2"/>
                <a:gd name="T1" fmla="*/ 0 h 1"/>
                <a:gd name="T2" fmla="*/ 2 w 2"/>
                <a:gd name="T3" fmla="*/ 0 h 1"/>
                <a:gd name="T4" fmla="*/ 0 w 2"/>
                <a:gd name="T5" fmla="*/ 1 h 1"/>
                <a:gd name="T6" fmla="*/ 0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lnTo>
                    <a:pt x="2" y="0"/>
                  </a:lnTo>
                  <a:lnTo>
                    <a:pt x="0" y="1"/>
                  </a:lnTo>
                  <a:lnTo>
                    <a:pt x="0" y="1"/>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0" name="Freeform 1046"/>
            <p:cNvSpPr>
              <a:spLocks/>
            </p:cNvSpPr>
            <p:nvPr/>
          </p:nvSpPr>
          <p:spPr bwMode="auto">
            <a:xfrm>
              <a:off x="2481575" y="1543813"/>
              <a:ext cx="4065" cy="2033"/>
            </a:xfrm>
            <a:custGeom>
              <a:avLst/>
              <a:gdLst>
                <a:gd name="T0" fmla="*/ 2 w 2"/>
                <a:gd name="T1" fmla="*/ 1 h 1"/>
                <a:gd name="T2" fmla="*/ 2 w 2"/>
                <a:gd name="T3" fmla="*/ 1 h 1"/>
                <a:gd name="T4" fmla="*/ 0 w 2"/>
                <a:gd name="T5" fmla="*/ 0 h 1"/>
                <a:gd name="T6" fmla="*/ 0 w 2"/>
                <a:gd name="T7" fmla="*/ 0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2" y="1"/>
                  </a:lnTo>
                  <a:lnTo>
                    <a:pt x="0" y="0"/>
                  </a:lnTo>
                  <a:lnTo>
                    <a:pt x="0" y="0"/>
                  </a:ln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1" name="Freeform 1047"/>
            <p:cNvSpPr>
              <a:spLocks/>
            </p:cNvSpPr>
            <p:nvPr/>
          </p:nvSpPr>
          <p:spPr bwMode="auto">
            <a:xfrm>
              <a:off x="2510437" y="1489920"/>
              <a:ext cx="0" cy="4065"/>
            </a:xfrm>
            <a:custGeom>
              <a:avLst/>
              <a:gdLst>
                <a:gd name="T0" fmla="*/ 0 h 2"/>
                <a:gd name="T1" fmla="*/ 0 h 2"/>
                <a:gd name="T2" fmla="*/ 0 h 2"/>
                <a:gd name="T3" fmla="*/ 2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2" name="Freeform 1048"/>
            <p:cNvSpPr>
              <a:spLocks/>
            </p:cNvSpPr>
            <p:nvPr/>
          </p:nvSpPr>
          <p:spPr bwMode="auto">
            <a:xfrm>
              <a:off x="2514503" y="1473659"/>
              <a:ext cx="4065" cy="8130"/>
            </a:xfrm>
            <a:custGeom>
              <a:avLst/>
              <a:gdLst>
                <a:gd name="T0" fmla="*/ 2 w 2"/>
                <a:gd name="T1" fmla="*/ 4 h 4"/>
                <a:gd name="T2" fmla="*/ 2 w 2"/>
                <a:gd name="T3" fmla="*/ 2 h 4"/>
                <a:gd name="T4" fmla="*/ 2 w 2"/>
                <a:gd name="T5" fmla="*/ 0 h 4"/>
                <a:gd name="T6" fmla="*/ 0 w 2"/>
                <a:gd name="T7" fmla="*/ 2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2"/>
                  </a:ln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3" name="Rectangle 1049"/>
            <p:cNvSpPr>
              <a:spLocks noChangeArrowheads="1"/>
            </p:cNvSpPr>
            <p:nvPr/>
          </p:nvSpPr>
          <p:spPr bwMode="auto">
            <a:xfrm>
              <a:off x="2510437" y="1493985"/>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1050"/>
            <p:cNvSpPr>
              <a:spLocks/>
            </p:cNvSpPr>
            <p:nvPr/>
          </p:nvSpPr>
          <p:spPr bwMode="auto">
            <a:xfrm>
              <a:off x="2496209" y="1504148"/>
              <a:ext cx="2033" cy="4065"/>
            </a:xfrm>
            <a:custGeom>
              <a:avLst/>
              <a:gdLst>
                <a:gd name="T0" fmla="*/ 0 w 1"/>
                <a:gd name="T1" fmla="*/ 2 h 2"/>
                <a:gd name="T2" fmla="*/ 0 w 1"/>
                <a:gd name="T3" fmla="*/ 2 h 2"/>
                <a:gd name="T4" fmla="*/ 1 w 1"/>
                <a:gd name="T5" fmla="*/ 2 h 2"/>
                <a:gd name="T6" fmla="*/ 1 w 1"/>
                <a:gd name="T7" fmla="*/ 0 h 2"/>
                <a:gd name="T8" fmla="*/ 0 w 1"/>
                <a:gd name="T9" fmla="*/ 2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lnTo>
                    <a:pt x="0" y="2"/>
                  </a:lnTo>
                  <a:lnTo>
                    <a:pt x="1" y="2"/>
                  </a:lnTo>
                  <a:lnTo>
                    <a:pt x="1"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1051"/>
            <p:cNvSpPr>
              <a:spLocks/>
            </p:cNvSpPr>
            <p:nvPr/>
          </p:nvSpPr>
          <p:spPr bwMode="auto">
            <a:xfrm>
              <a:off x="2506372" y="1493985"/>
              <a:ext cx="4065" cy="4065"/>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6" name="Freeform 1052"/>
            <p:cNvSpPr>
              <a:spLocks/>
            </p:cNvSpPr>
            <p:nvPr/>
          </p:nvSpPr>
          <p:spPr bwMode="auto">
            <a:xfrm>
              <a:off x="2481575" y="1493985"/>
              <a:ext cx="8131" cy="14228"/>
            </a:xfrm>
            <a:custGeom>
              <a:avLst/>
              <a:gdLst>
                <a:gd name="T0" fmla="*/ 4 w 4"/>
                <a:gd name="T1" fmla="*/ 2 h 7"/>
                <a:gd name="T2" fmla="*/ 4 w 4"/>
                <a:gd name="T3" fmla="*/ 0 h 7"/>
                <a:gd name="T4" fmla="*/ 2 w 4"/>
                <a:gd name="T5" fmla="*/ 2 h 7"/>
                <a:gd name="T6" fmla="*/ 0 w 4"/>
                <a:gd name="T7" fmla="*/ 5 h 7"/>
                <a:gd name="T8" fmla="*/ 0 w 4"/>
                <a:gd name="T9" fmla="*/ 7 h 7"/>
                <a:gd name="T10" fmla="*/ 4 w 4"/>
                <a:gd name="T11" fmla="*/ 2 h 7"/>
              </a:gdLst>
              <a:ahLst/>
              <a:cxnLst>
                <a:cxn ang="0">
                  <a:pos x="T0" y="T1"/>
                </a:cxn>
                <a:cxn ang="0">
                  <a:pos x="T2" y="T3"/>
                </a:cxn>
                <a:cxn ang="0">
                  <a:pos x="T4" y="T5"/>
                </a:cxn>
                <a:cxn ang="0">
                  <a:pos x="T6" y="T7"/>
                </a:cxn>
                <a:cxn ang="0">
                  <a:pos x="T8" y="T9"/>
                </a:cxn>
                <a:cxn ang="0">
                  <a:pos x="T10" y="T11"/>
                </a:cxn>
              </a:cxnLst>
              <a:rect l="0" t="0" r="r" b="b"/>
              <a:pathLst>
                <a:path w="4" h="7">
                  <a:moveTo>
                    <a:pt x="4" y="2"/>
                  </a:moveTo>
                  <a:lnTo>
                    <a:pt x="4" y="0"/>
                  </a:lnTo>
                  <a:lnTo>
                    <a:pt x="2" y="2"/>
                  </a:lnTo>
                  <a:lnTo>
                    <a:pt x="0" y="5"/>
                  </a:lnTo>
                  <a:lnTo>
                    <a:pt x="0" y="7"/>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7" name="Freeform 1053"/>
            <p:cNvSpPr>
              <a:spLocks/>
            </p:cNvSpPr>
            <p:nvPr/>
          </p:nvSpPr>
          <p:spPr bwMode="auto">
            <a:xfrm>
              <a:off x="2506372" y="1489920"/>
              <a:ext cx="4065" cy="8130"/>
            </a:xfrm>
            <a:custGeom>
              <a:avLst/>
              <a:gdLst>
                <a:gd name="T0" fmla="*/ 2 w 2"/>
                <a:gd name="T1" fmla="*/ 2 h 4"/>
                <a:gd name="T2" fmla="*/ 2 w 2"/>
                <a:gd name="T3" fmla="*/ 2 h 4"/>
                <a:gd name="T4" fmla="*/ 2 w 2"/>
                <a:gd name="T5" fmla="*/ 0 h 4"/>
                <a:gd name="T6" fmla="*/ 0 w 2"/>
                <a:gd name="T7" fmla="*/ 2 h 4"/>
                <a:gd name="T8" fmla="*/ 0 w 2"/>
                <a:gd name="T9" fmla="*/ 4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2"/>
                  </a:lnTo>
                  <a:lnTo>
                    <a:pt x="2" y="0"/>
                  </a:lnTo>
                  <a:lnTo>
                    <a:pt x="0" y="2"/>
                  </a:lnTo>
                  <a:lnTo>
                    <a:pt x="0"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8" name="Freeform 1054"/>
            <p:cNvSpPr>
              <a:spLocks/>
            </p:cNvSpPr>
            <p:nvPr/>
          </p:nvSpPr>
          <p:spPr bwMode="auto">
            <a:xfrm>
              <a:off x="2510437" y="1489920"/>
              <a:ext cx="4065" cy="4065"/>
            </a:xfrm>
            <a:custGeom>
              <a:avLst/>
              <a:gdLst>
                <a:gd name="T0" fmla="*/ 0 w 2"/>
                <a:gd name="T1" fmla="*/ 2 h 2"/>
                <a:gd name="T2" fmla="*/ 2 w 2"/>
                <a:gd name="T3" fmla="*/ 2 h 2"/>
                <a:gd name="T4" fmla="*/ 0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9" name="Freeform 1055"/>
            <p:cNvSpPr>
              <a:spLocks/>
            </p:cNvSpPr>
            <p:nvPr/>
          </p:nvSpPr>
          <p:spPr bwMode="auto">
            <a:xfrm>
              <a:off x="2467346" y="1539748"/>
              <a:ext cx="8131" cy="10163"/>
            </a:xfrm>
            <a:custGeom>
              <a:avLst/>
              <a:gdLst>
                <a:gd name="T0" fmla="*/ 2 w 4"/>
                <a:gd name="T1" fmla="*/ 5 h 5"/>
                <a:gd name="T2" fmla="*/ 4 w 4"/>
                <a:gd name="T3" fmla="*/ 3 h 5"/>
                <a:gd name="T4" fmla="*/ 0 w 4"/>
                <a:gd name="T5" fmla="*/ 0 h 5"/>
                <a:gd name="T6" fmla="*/ 0 w 4"/>
                <a:gd name="T7" fmla="*/ 2 h 5"/>
                <a:gd name="T8" fmla="*/ 2 w 4"/>
                <a:gd name="T9" fmla="*/ 5 h 5"/>
              </a:gdLst>
              <a:ahLst/>
              <a:cxnLst>
                <a:cxn ang="0">
                  <a:pos x="T0" y="T1"/>
                </a:cxn>
                <a:cxn ang="0">
                  <a:pos x="T2" y="T3"/>
                </a:cxn>
                <a:cxn ang="0">
                  <a:pos x="T4" y="T5"/>
                </a:cxn>
                <a:cxn ang="0">
                  <a:pos x="T6" y="T7"/>
                </a:cxn>
                <a:cxn ang="0">
                  <a:pos x="T8" y="T9"/>
                </a:cxn>
              </a:cxnLst>
              <a:rect l="0" t="0" r="r" b="b"/>
              <a:pathLst>
                <a:path w="4" h="5">
                  <a:moveTo>
                    <a:pt x="2" y="5"/>
                  </a:moveTo>
                  <a:lnTo>
                    <a:pt x="4" y="3"/>
                  </a:lnTo>
                  <a:lnTo>
                    <a:pt x="0" y="0"/>
                  </a:lnTo>
                  <a:lnTo>
                    <a:pt x="0" y="2"/>
                  </a:lnTo>
                  <a:lnTo>
                    <a:pt x="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Freeform 1056"/>
            <p:cNvSpPr>
              <a:spLocks/>
            </p:cNvSpPr>
            <p:nvPr/>
          </p:nvSpPr>
          <p:spPr bwMode="auto">
            <a:xfrm>
              <a:off x="2523039" y="1527552"/>
              <a:ext cx="4065" cy="8130"/>
            </a:xfrm>
            <a:custGeom>
              <a:avLst/>
              <a:gdLst>
                <a:gd name="T0" fmla="*/ 0 w 2"/>
                <a:gd name="T1" fmla="*/ 2 h 4"/>
                <a:gd name="T2" fmla="*/ 0 w 2"/>
                <a:gd name="T3" fmla="*/ 4 h 4"/>
                <a:gd name="T4" fmla="*/ 2 w 2"/>
                <a:gd name="T5" fmla="*/ 0 h 4"/>
                <a:gd name="T6" fmla="*/ 2 w 2"/>
                <a:gd name="T7" fmla="*/ 0 h 4"/>
                <a:gd name="T8" fmla="*/ 0 w 2"/>
                <a:gd name="T9" fmla="*/ 2 h 4"/>
                <a:gd name="T10" fmla="*/ 0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0" y="2"/>
                  </a:moveTo>
                  <a:lnTo>
                    <a:pt x="0" y="4"/>
                  </a:lnTo>
                  <a:lnTo>
                    <a:pt x="2" y="0"/>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1" name="Freeform 1057"/>
            <p:cNvSpPr>
              <a:spLocks/>
            </p:cNvSpPr>
            <p:nvPr/>
          </p:nvSpPr>
          <p:spPr bwMode="auto">
            <a:xfrm>
              <a:off x="2506372" y="1531617"/>
              <a:ext cx="0" cy="406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2" name="Freeform 1058"/>
            <p:cNvSpPr>
              <a:spLocks/>
            </p:cNvSpPr>
            <p:nvPr/>
          </p:nvSpPr>
          <p:spPr bwMode="auto">
            <a:xfrm>
              <a:off x="2514909" y="1505193"/>
              <a:ext cx="12196" cy="14228"/>
            </a:xfrm>
            <a:custGeom>
              <a:avLst/>
              <a:gdLst>
                <a:gd name="T0" fmla="*/ 0 w 6"/>
                <a:gd name="T1" fmla="*/ 5 h 7"/>
                <a:gd name="T2" fmla="*/ 0 w 6"/>
                <a:gd name="T3" fmla="*/ 7 h 7"/>
                <a:gd name="T4" fmla="*/ 4 w 6"/>
                <a:gd name="T5" fmla="*/ 1 h 7"/>
                <a:gd name="T6" fmla="*/ 6 w 6"/>
                <a:gd name="T7" fmla="*/ 0 h 7"/>
                <a:gd name="T8" fmla="*/ 4 w 6"/>
                <a:gd name="T9" fmla="*/ 0 h 7"/>
                <a:gd name="T10" fmla="*/ 0 w 6"/>
                <a:gd name="T11" fmla="*/ 5 h 7"/>
              </a:gdLst>
              <a:ahLst/>
              <a:cxnLst>
                <a:cxn ang="0">
                  <a:pos x="T0" y="T1"/>
                </a:cxn>
                <a:cxn ang="0">
                  <a:pos x="T2" y="T3"/>
                </a:cxn>
                <a:cxn ang="0">
                  <a:pos x="T4" y="T5"/>
                </a:cxn>
                <a:cxn ang="0">
                  <a:pos x="T6" y="T7"/>
                </a:cxn>
                <a:cxn ang="0">
                  <a:pos x="T8" y="T9"/>
                </a:cxn>
                <a:cxn ang="0">
                  <a:pos x="T10" y="T11"/>
                </a:cxn>
              </a:cxnLst>
              <a:rect l="0" t="0" r="r" b="b"/>
              <a:pathLst>
                <a:path w="6" h="7">
                  <a:moveTo>
                    <a:pt x="0" y="5"/>
                  </a:moveTo>
                  <a:lnTo>
                    <a:pt x="0" y="7"/>
                  </a:lnTo>
                  <a:lnTo>
                    <a:pt x="4" y="1"/>
                  </a:lnTo>
                  <a:lnTo>
                    <a:pt x="6" y="0"/>
                  </a:lnTo>
                  <a:lnTo>
                    <a:pt x="4"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3" name="Freeform 1059"/>
            <p:cNvSpPr>
              <a:spLocks/>
            </p:cNvSpPr>
            <p:nvPr/>
          </p:nvSpPr>
          <p:spPr bwMode="auto">
            <a:xfrm>
              <a:off x="2498242" y="1507226"/>
              <a:ext cx="8131" cy="12196"/>
            </a:xfrm>
            <a:custGeom>
              <a:avLst/>
              <a:gdLst>
                <a:gd name="T0" fmla="*/ 0 w 4"/>
                <a:gd name="T1" fmla="*/ 6 h 6"/>
                <a:gd name="T2" fmla="*/ 2 w 4"/>
                <a:gd name="T3" fmla="*/ 6 h 6"/>
                <a:gd name="T4" fmla="*/ 4 w 4"/>
                <a:gd name="T5" fmla="*/ 0 h 6"/>
                <a:gd name="T6" fmla="*/ 0 w 4"/>
                <a:gd name="T7" fmla="*/ 6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lnTo>
                    <a:pt x="2" y="6"/>
                  </a:lnTo>
                  <a:lnTo>
                    <a:pt x="4" y="0"/>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4" name="Freeform 1060"/>
            <p:cNvSpPr>
              <a:spLocks/>
            </p:cNvSpPr>
            <p:nvPr/>
          </p:nvSpPr>
          <p:spPr bwMode="auto">
            <a:xfrm>
              <a:off x="2498242" y="1519422"/>
              <a:ext cx="4065" cy="4065"/>
            </a:xfrm>
            <a:custGeom>
              <a:avLst/>
              <a:gdLst>
                <a:gd name="T0" fmla="*/ 2 w 2"/>
                <a:gd name="T1" fmla="*/ 2 h 2"/>
                <a:gd name="T2" fmla="*/ 2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5" name="Freeform 1061"/>
            <p:cNvSpPr>
              <a:spLocks/>
            </p:cNvSpPr>
            <p:nvPr/>
          </p:nvSpPr>
          <p:spPr bwMode="auto">
            <a:xfrm>
              <a:off x="2506372" y="1498050"/>
              <a:ext cx="4065" cy="2033"/>
            </a:xfrm>
            <a:custGeom>
              <a:avLst/>
              <a:gdLst>
                <a:gd name="T0" fmla="*/ 2 w 2"/>
                <a:gd name="T1" fmla="*/ 0 h 1"/>
                <a:gd name="T2" fmla="*/ 2 w 2"/>
                <a:gd name="T3" fmla="*/ 0 h 1"/>
                <a:gd name="T4" fmla="*/ 0 w 2"/>
                <a:gd name="T5" fmla="*/ 1 h 1"/>
                <a:gd name="T6" fmla="*/ 2 w 2"/>
                <a:gd name="T7" fmla="*/ 0 h 1"/>
              </a:gdLst>
              <a:ahLst/>
              <a:cxnLst>
                <a:cxn ang="0">
                  <a:pos x="T0" y="T1"/>
                </a:cxn>
                <a:cxn ang="0">
                  <a:pos x="T2" y="T3"/>
                </a:cxn>
                <a:cxn ang="0">
                  <a:pos x="T4" y="T5"/>
                </a:cxn>
                <a:cxn ang="0">
                  <a:pos x="T6" y="T7"/>
                </a:cxn>
              </a:cxnLst>
              <a:rect l="0" t="0" r="r" b="b"/>
              <a:pathLst>
                <a:path w="2" h="1">
                  <a:moveTo>
                    <a:pt x="2" y="0"/>
                  </a:moveTo>
                  <a:lnTo>
                    <a:pt x="2" y="0"/>
                  </a:lnTo>
                  <a:lnTo>
                    <a:pt x="0" y="1"/>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6" name="Freeform 1062"/>
            <p:cNvSpPr>
              <a:spLocks/>
            </p:cNvSpPr>
            <p:nvPr/>
          </p:nvSpPr>
          <p:spPr bwMode="auto">
            <a:xfrm>
              <a:off x="2510437" y="1461463"/>
              <a:ext cx="8131" cy="12196"/>
            </a:xfrm>
            <a:custGeom>
              <a:avLst/>
              <a:gdLst>
                <a:gd name="T0" fmla="*/ 2 w 2"/>
                <a:gd name="T1" fmla="*/ 2 h 3"/>
                <a:gd name="T2" fmla="*/ 1 w 2"/>
                <a:gd name="T3" fmla="*/ 1 h 3"/>
                <a:gd name="T4" fmla="*/ 1 w 2"/>
                <a:gd name="T5" fmla="*/ 0 h 3"/>
                <a:gd name="T6" fmla="*/ 0 w 2"/>
                <a:gd name="T7" fmla="*/ 1 h 3"/>
                <a:gd name="T8" fmla="*/ 1 w 2"/>
                <a:gd name="T9" fmla="*/ 3 h 3"/>
                <a:gd name="T10" fmla="*/ 2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2" y="2"/>
                  </a:moveTo>
                  <a:cubicBezTo>
                    <a:pt x="1" y="1"/>
                    <a:pt x="1" y="1"/>
                    <a:pt x="1" y="1"/>
                  </a:cubicBezTo>
                  <a:cubicBezTo>
                    <a:pt x="1" y="1"/>
                    <a:pt x="1" y="0"/>
                    <a:pt x="1" y="0"/>
                  </a:cubicBezTo>
                  <a:cubicBezTo>
                    <a:pt x="0" y="1"/>
                    <a:pt x="0" y="1"/>
                    <a:pt x="0" y="1"/>
                  </a:cubicBezTo>
                  <a:cubicBezTo>
                    <a:pt x="1" y="3"/>
                    <a:pt x="1" y="3"/>
                    <a:pt x="1" y="3"/>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7" name="Freeform 1063"/>
            <p:cNvSpPr>
              <a:spLocks/>
            </p:cNvSpPr>
            <p:nvPr/>
          </p:nvSpPr>
          <p:spPr bwMode="auto">
            <a:xfrm>
              <a:off x="2526699" y="1469594"/>
              <a:ext cx="2033" cy="4065"/>
            </a:xfrm>
            <a:custGeom>
              <a:avLst/>
              <a:gdLst>
                <a:gd name="T0" fmla="*/ 1 w 1"/>
                <a:gd name="T1" fmla="*/ 1 h 1"/>
                <a:gd name="T2" fmla="*/ 1 w 1"/>
                <a:gd name="T3" fmla="*/ 1 h 1"/>
                <a:gd name="T4" fmla="*/ 1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1" y="0"/>
                    <a:pt x="1" y="0"/>
                    <a:pt x="1"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8" name="Freeform 1064"/>
            <p:cNvSpPr>
              <a:spLocks/>
            </p:cNvSpPr>
            <p:nvPr/>
          </p:nvSpPr>
          <p:spPr bwMode="auto">
            <a:xfrm>
              <a:off x="2526699" y="1469594"/>
              <a:ext cx="2033" cy="4065"/>
            </a:xfrm>
            <a:custGeom>
              <a:avLst/>
              <a:gdLst>
                <a:gd name="T0" fmla="*/ 0 w 1"/>
                <a:gd name="T1" fmla="*/ 1 h 1"/>
                <a:gd name="T2" fmla="*/ 1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9" name="Freeform 1065"/>
            <p:cNvSpPr>
              <a:spLocks/>
            </p:cNvSpPr>
            <p:nvPr/>
          </p:nvSpPr>
          <p:spPr bwMode="auto">
            <a:xfrm>
              <a:off x="2502307" y="1465529"/>
              <a:ext cx="8131" cy="12196"/>
            </a:xfrm>
            <a:custGeom>
              <a:avLst/>
              <a:gdLst>
                <a:gd name="T0" fmla="*/ 2 w 4"/>
                <a:gd name="T1" fmla="*/ 6 h 6"/>
                <a:gd name="T2" fmla="*/ 4 w 4"/>
                <a:gd name="T3" fmla="*/ 4 h 6"/>
                <a:gd name="T4" fmla="*/ 2 w 4"/>
                <a:gd name="T5" fmla="*/ 0 h 6"/>
                <a:gd name="T6" fmla="*/ 0 w 4"/>
                <a:gd name="T7" fmla="*/ 4 h 6"/>
                <a:gd name="T8" fmla="*/ 2 w 4"/>
                <a:gd name="T9" fmla="*/ 6 h 6"/>
              </a:gdLst>
              <a:ahLst/>
              <a:cxnLst>
                <a:cxn ang="0">
                  <a:pos x="T0" y="T1"/>
                </a:cxn>
                <a:cxn ang="0">
                  <a:pos x="T2" y="T3"/>
                </a:cxn>
                <a:cxn ang="0">
                  <a:pos x="T4" y="T5"/>
                </a:cxn>
                <a:cxn ang="0">
                  <a:pos x="T6" y="T7"/>
                </a:cxn>
                <a:cxn ang="0">
                  <a:pos x="T8" y="T9"/>
                </a:cxn>
              </a:cxnLst>
              <a:rect l="0" t="0" r="r" b="b"/>
              <a:pathLst>
                <a:path w="4" h="6">
                  <a:moveTo>
                    <a:pt x="2" y="6"/>
                  </a:moveTo>
                  <a:lnTo>
                    <a:pt x="4" y="4"/>
                  </a:lnTo>
                  <a:lnTo>
                    <a:pt x="2" y="0"/>
                  </a:lnTo>
                  <a:lnTo>
                    <a:pt x="0" y="4"/>
                  </a:lnTo>
                  <a:lnTo>
                    <a:pt x="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0" name="Freeform 1066"/>
            <p:cNvSpPr>
              <a:spLocks/>
            </p:cNvSpPr>
            <p:nvPr/>
          </p:nvSpPr>
          <p:spPr bwMode="auto">
            <a:xfrm>
              <a:off x="2481575" y="1457398"/>
              <a:ext cx="8131" cy="16261"/>
            </a:xfrm>
            <a:custGeom>
              <a:avLst/>
              <a:gdLst>
                <a:gd name="T0" fmla="*/ 4 w 4"/>
                <a:gd name="T1" fmla="*/ 4 h 8"/>
                <a:gd name="T2" fmla="*/ 2 w 4"/>
                <a:gd name="T3" fmla="*/ 0 h 8"/>
                <a:gd name="T4" fmla="*/ 0 w 4"/>
                <a:gd name="T5" fmla="*/ 4 h 8"/>
                <a:gd name="T6" fmla="*/ 2 w 4"/>
                <a:gd name="T7" fmla="*/ 8 h 8"/>
                <a:gd name="T8" fmla="*/ 4 w 4"/>
                <a:gd name="T9" fmla="*/ 4 h 8"/>
              </a:gdLst>
              <a:ahLst/>
              <a:cxnLst>
                <a:cxn ang="0">
                  <a:pos x="T0" y="T1"/>
                </a:cxn>
                <a:cxn ang="0">
                  <a:pos x="T2" y="T3"/>
                </a:cxn>
                <a:cxn ang="0">
                  <a:pos x="T4" y="T5"/>
                </a:cxn>
                <a:cxn ang="0">
                  <a:pos x="T6" y="T7"/>
                </a:cxn>
                <a:cxn ang="0">
                  <a:pos x="T8" y="T9"/>
                </a:cxn>
              </a:cxnLst>
              <a:rect l="0" t="0" r="r" b="b"/>
              <a:pathLst>
                <a:path w="4" h="8">
                  <a:moveTo>
                    <a:pt x="4" y="4"/>
                  </a:moveTo>
                  <a:lnTo>
                    <a:pt x="2" y="0"/>
                  </a:lnTo>
                  <a:lnTo>
                    <a:pt x="0" y="4"/>
                  </a:lnTo>
                  <a:lnTo>
                    <a:pt x="2" y="8"/>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1" name="Freeform 1067"/>
            <p:cNvSpPr>
              <a:spLocks/>
            </p:cNvSpPr>
            <p:nvPr/>
          </p:nvSpPr>
          <p:spPr bwMode="auto">
            <a:xfrm>
              <a:off x="2506372" y="1465529"/>
              <a:ext cx="8131" cy="8130"/>
            </a:xfrm>
            <a:custGeom>
              <a:avLst/>
              <a:gdLst>
                <a:gd name="T0" fmla="*/ 4 w 4"/>
                <a:gd name="T1" fmla="*/ 4 h 4"/>
                <a:gd name="T2" fmla="*/ 2 w 4"/>
                <a:gd name="T3" fmla="*/ 0 h 4"/>
                <a:gd name="T4" fmla="*/ 0 w 4"/>
                <a:gd name="T5" fmla="*/ 0 h 4"/>
                <a:gd name="T6" fmla="*/ 2 w 4"/>
                <a:gd name="T7" fmla="*/ 4 h 4"/>
                <a:gd name="T8" fmla="*/ 4 w 4"/>
                <a:gd name="T9" fmla="*/ 4 h 4"/>
              </a:gdLst>
              <a:ahLst/>
              <a:cxnLst>
                <a:cxn ang="0">
                  <a:pos x="T0" y="T1"/>
                </a:cxn>
                <a:cxn ang="0">
                  <a:pos x="T2" y="T3"/>
                </a:cxn>
                <a:cxn ang="0">
                  <a:pos x="T4" y="T5"/>
                </a:cxn>
                <a:cxn ang="0">
                  <a:pos x="T6" y="T7"/>
                </a:cxn>
                <a:cxn ang="0">
                  <a:pos x="T8" y="T9"/>
                </a:cxn>
              </a:cxnLst>
              <a:rect l="0" t="0" r="r" b="b"/>
              <a:pathLst>
                <a:path w="4" h="4">
                  <a:moveTo>
                    <a:pt x="4" y="4"/>
                  </a:moveTo>
                  <a:lnTo>
                    <a:pt x="2" y="0"/>
                  </a:lnTo>
                  <a:lnTo>
                    <a:pt x="0" y="0"/>
                  </a:lnTo>
                  <a:lnTo>
                    <a:pt x="2" y="4"/>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2" name="Freeform 1068"/>
            <p:cNvSpPr>
              <a:spLocks/>
            </p:cNvSpPr>
            <p:nvPr/>
          </p:nvSpPr>
          <p:spPr bwMode="auto">
            <a:xfrm>
              <a:off x="2518568" y="1477724"/>
              <a:ext cx="10163" cy="20326"/>
            </a:xfrm>
            <a:custGeom>
              <a:avLst/>
              <a:gdLst>
                <a:gd name="T0" fmla="*/ 0 w 5"/>
                <a:gd name="T1" fmla="*/ 4 h 10"/>
                <a:gd name="T2" fmla="*/ 4 w 5"/>
                <a:gd name="T3" fmla="*/ 10 h 10"/>
                <a:gd name="T4" fmla="*/ 5 w 5"/>
                <a:gd name="T5" fmla="*/ 8 h 10"/>
                <a:gd name="T6" fmla="*/ 5 w 5"/>
                <a:gd name="T7" fmla="*/ 0 h 10"/>
                <a:gd name="T8" fmla="*/ 0 w 5"/>
                <a:gd name="T9" fmla="*/ 4 h 10"/>
                <a:gd name="T10" fmla="*/ 0 w 5"/>
                <a:gd name="T11" fmla="*/ 4 h 10"/>
              </a:gdLst>
              <a:ahLst/>
              <a:cxnLst>
                <a:cxn ang="0">
                  <a:pos x="T0" y="T1"/>
                </a:cxn>
                <a:cxn ang="0">
                  <a:pos x="T2" y="T3"/>
                </a:cxn>
                <a:cxn ang="0">
                  <a:pos x="T4" y="T5"/>
                </a:cxn>
                <a:cxn ang="0">
                  <a:pos x="T6" y="T7"/>
                </a:cxn>
                <a:cxn ang="0">
                  <a:pos x="T8" y="T9"/>
                </a:cxn>
                <a:cxn ang="0">
                  <a:pos x="T10" y="T11"/>
                </a:cxn>
              </a:cxnLst>
              <a:rect l="0" t="0" r="r" b="b"/>
              <a:pathLst>
                <a:path w="5" h="10">
                  <a:moveTo>
                    <a:pt x="0" y="4"/>
                  </a:moveTo>
                  <a:lnTo>
                    <a:pt x="4" y="10"/>
                  </a:lnTo>
                  <a:lnTo>
                    <a:pt x="5" y="8"/>
                  </a:lnTo>
                  <a:lnTo>
                    <a:pt x="5" y="0"/>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3" name="Freeform 1069"/>
            <p:cNvSpPr>
              <a:spLocks/>
            </p:cNvSpPr>
            <p:nvPr/>
          </p:nvSpPr>
          <p:spPr bwMode="auto">
            <a:xfrm>
              <a:off x="2526699" y="1493985"/>
              <a:ext cx="6098" cy="10163"/>
            </a:xfrm>
            <a:custGeom>
              <a:avLst/>
              <a:gdLst>
                <a:gd name="T0" fmla="*/ 1 w 3"/>
                <a:gd name="T1" fmla="*/ 5 h 5"/>
                <a:gd name="T2" fmla="*/ 1 w 3"/>
                <a:gd name="T3" fmla="*/ 3 h 5"/>
                <a:gd name="T4" fmla="*/ 3 w 3"/>
                <a:gd name="T5" fmla="*/ 2 h 5"/>
                <a:gd name="T6" fmla="*/ 1 w 3"/>
                <a:gd name="T7" fmla="*/ 0 h 5"/>
                <a:gd name="T8" fmla="*/ 0 w 3"/>
                <a:gd name="T9" fmla="*/ 2 h 5"/>
                <a:gd name="T10" fmla="*/ 1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1" y="5"/>
                  </a:moveTo>
                  <a:lnTo>
                    <a:pt x="1" y="3"/>
                  </a:lnTo>
                  <a:lnTo>
                    <a:pt x="3" y="2"/>
                  </a:lnTo>
                  <a:lnTo>
                    <a:pt x="1" y="0"/>
                  </a:lnTo>
                  <a:lnTo>
                    <a:pt x="0" y="2"/>
                  </a:lnTo>
                  <a:lnTo>
                    <a:pt x="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4" name="Freeform 1070"/>
            <p:cNvSpPr>
              <a:spLocks/>
            </p:cNvSpPr>
            <p:nvPr/>
          </p:nvSpPr>
          <p:spPr bwMode="auto">
            <a:xfrm>
              <a:off x="2518568" y="1473659"/>
              <a:ext cx="10163" cy="12196"/>
            </a:xfrm>
            <a:custGeom>
              <a:avLst/>
              <a:gdLst>
                <a:gd name="T0" fmla="*/ 0 w 5"/>
                <a:gd name="T1" fmla="*/ 6 h 6"/>
                <a:gd name="T2" fmla="*/ 5 w 5"/>
                <a:gd name="T3" fmla="*/ 2 h 6"/>
                <a:gd name="T4" fmla="*/ 5 w 5"/>
                <a:gd name="T5" fmla="*/ 0 h 6"/>
                <a:gd name="T6" fmla="*/ 0 w 5"/>
                <a:gd name="T7" fmla="*/ 6 h 6"/>
                <a:gd name="T8" fmla="*/ 0 w 5"/>
                <a:gd name="T9" fmla="*/ 6 h 6"/>
              </a:gdLst>
              <a:ahLst/>
              <a:cxnLst>
                <a:cxn ang="0">
                  <a:pos x="T0" y="T1"/>
                </a:cxn>
                <a:cxn ang="0">
                  <a:pos x="T2" y="T3"/>
                </a:cxn>
                <a:cxn ang="0">
                  <a:pos x="T4" y="T5"/>
                </a:cxn>
                <a:cxn ang="0">
                  <a:pos x="T6" y="T7"/>
                </a:cxn>
                <a:cxn ang="0">
                  <a:pos x="T8" y="T9"/>
                </a:cxn>
              </a:cxnLst>
              <a:rect l="0" t="0" r="r" b="b"/>
              <a:pathLst>
                <a:path w="5" h="6">
                  <a:moveTo>
                    <a:pt x="0" y="6"/>
                  </a:moveTo>
                  <a:lnTo>
                    <a:pt x="5" y="2"/>
                  </a:lnTo>
                  <a:lnTo>
                    <a:pt x="5" y="0"/>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5" name="Freeform 1071"/>
            <p:cNvSpPr>
              <a:spLocks/>
            </p:cNvSpPr>
            <p:nvPr/>
          </p:nvSpPr>
          <p:spPr bwMode="auto">
            <a:xfrm>
              <a:off x="2528731" y="1498050"/>
              <a:ext cx="4065" cy="2033"/>
            </a:xfrm>
            <a:custGeom>
              <a:avLst/>
              <a:gdLst>
                <a:gd name="T0" fmla="*/ 2 w 2"/>
                <a:gd name="T1" fmla="*/ 1 h 1"/>
                <a:gd name="T2" fmla="*/ 2 w 2"/>
                <a:gd name="T3" fmla="*/ 0 h 1"/>
                <a:gd name="T4" fmla="*/ 0 w 2"/>
                <a:gd name="T5" fmla="*/ 1 h 1"/>
                <a:gd name="T6" fmla="*/ 2 w 2"/>
                <a:gd name="T7" fmla="*/ 1 h 1"/>
              </a:gdLst>
              <a:ahLst/>
              <a:cxnLst>
                <a:cxn ang="0">
                  <a:pos x="T0" y="T1"/>
                </a:cxn>
                <a:cxn ang="0">
                  <a:pos x="T2" y="T3"/>
                </a:cxn>
                <a:cxn ang="0">
                  <a:pos x="T4" y="T5"/>
                </a:cxn>
                <a:cxn ang="0">
                  <a:pos x="T6" y="T7"/>
                </a:cxn>
              </a:cxnLst>
              <a:rect l="0" t="0" r="r" b="b"/>
              <a:pathLst>
                <a:path w="2" h="1">
                  <a:moveTo>
                    <a:pt x="2" y="1"/>
                  </a:moveTo>
                  <a:lnTo>
                    <a:pt x="2" y="0"/>
                  </a:lnTo>
                  <a:lnTo>
                    <a:pt x="0" y="1"/>
                  </a:ln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6" name="Freeform 1072"/>
            <p:cNvSpPr>
              <a:spLocks/>
            </p:cNvSpPr>
            <p:nvPr/>
          </p:nvSpPr>
          <p:spPr bwMode="auto">
            <a:xfrm>
              <a:off x="2518568" y="1473659"/>
              <a:ext cx="10163" cy="12196"/>
            </a:xfrm>
            <a:custGeom>
              <a:avLst/>
              <a:gdLst>
                <a:gd name="T0" fmla="*/ 0 w 5"/>
                <a:gd name="T1" fmla="*/ 4 h 6"/>
                <a:gd name="T2" fmla="*/ 0 w 5"/>
                <a:gd name="T3" fmla="*/ 6 h 6"/>
                <a:gd name="T4" fmla="*/ 5 w 5"/>
                <a:gd name="T5" fmla="*/ 0 h 6"/>
                <a:gd name="T6" fmla="*/ 4 w 5"/>
                <a:gd name="T7" fmla="*/ 0 h 6"/>
                <a:gd name="T8" fmla="*/ 0 w 5"/>
                <a:gd name="T9" fmla="*/ 4 h 6"/>
              </a:gdLst>
              <a:ahLst/>
              <a:cxnLst>
                <a:cxn ang="0">
                  <a:pos x="T0" y="T1"/>
                </a:cxn>
                <a:cxn ang="0">
                  <a:pos x="T2" y="T3"/>
                </a:cxn>
                <a:cxn ang="0">
                  <a:pos x="T4" y="T5"/>
                </a:cxn>
                <a:cxn ang="0">
                  <a:pos x="T6" y="T7"/>
                </a:cxn>
                <a:cxn ang="0">
                  <a:pos x="T8" y="T9"/>
                </a:cxn>
              </a:cxnLst>
              <a:rect l="0" t="0" r="r" b="b"/>
              <a:pathLst>
                <a:path w="5" h="6">
                  <a:moveTo>
                    <a:pt x="0" y="4"/>
                  </a:moveTo>
                  <a:lnTo>
                    <a:pt x="0" y="6"/>
                  </a:lnTo>
                  <a:lnTo>
                    <a:pt x="5" y="0"/>
                  </a:lnTo>
                  <a:lnTo>
                    <a:pt x="4"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7" name="Freeform 1073"/>
            <p:cNvSpPr>
              <a:spLocks/>
            </p:cNvSpPr>
            <p:nvPr/>
          </p:nvSpPr>
          <p:spPr bwMode="auto">
            <a:xfrm>
              <a:off x="2467346" y="1465529"/>
              <a:ext cx="12196" cy="12196"/>
            </a:xfrm>
            <a:custGeom>
              <a:avLst/>
              <a:gdLst>
                <a:gd name="T0" fmla="*/ 6 w 6"/>
                <a:gd name="T1" fmla="*/ 4 h 6"/>
                <a:gd name="T2" fmla="*/ 4 w 6"/>
                <a:gd name="T3" fmla="*/ 0 h 6"/>
                <a:gd name="T4" fmla="*/ 0 w 6"/>
                <a:gd name="T5" fmla="*/ 4 h 6"/>
                <a:gd name="T6" fmla="*/ 4 w 6"/>
                <a:gd name="T7" fmla="*/ 6 h 6"/>
                <a:gd name="T8" fmla="*/ 6 w 6"/>
                <a:gd name="T9" fmla="*/ 4 h 6"/>
              </a:gdLst>
              <a:ahLst/>
              <a:cxnLst>
                <a:cxn ang="0">
                  <a:pos x="T0" y="T1"/>
                </a:cxn>
                <a:cxn ang="0">
                  <a:pos x="T2" y="T3"/>
                </a:cxn>
                <a:cxn ang="0">
                  <a:pos x="T4" y="T5"/>
                </a:cxn>
                <a:cxn ang="0">
                  <a:pos x="T6" y="T7"/>
                </a:cxn>
                <a:cxn ang="0">
                  <a:pos x="T8" y="T9"/>
                </a:cxn>
              </a:cxnLst>
              <a:rect l="0" t="0" r="r" b="b"/>
              <a:pathLst>
                <a:path w="6" h="6">
                  <a:moveTo>
                    <a:pt x="6" y="4"/>
                  </a:moveTo>
                  <a:lnTo>
                    <a:pt x="4" y="0"/>
                  </a:lnTo>
                  <a:lnTo>
                    <a:pt x="0" y="4"/>
                  </a:lnTo>
                  <a:lnTo>
                    <a:pt x="4" y="6"/>
                  </a:lnTo>
                  <a:lnTo>
                    <a:pt x="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8" name="Freeform 1074"/>
            <p:cNvSpPr>
              <a:spLocks/>
            </p:cNvSpPr>
            <p:nvPr/>
          </p:nvSpPr>
          <p:spPr bwMode="auto">
            <a:xfrm>
              <a:off x="2540927" y="1477724"/>
              <a:ext cx="0" cy="4065"/>
            </a:xfrm>
            <a:custGeom>
              <a:avLst/>
              <a:gdLst>
                <a:gd name="T0" fmla="*/ 2 h 2"/>
                <a:gd name="T1" fmla="*/ 0 h 2"/>
                <a:gd name="T2" fmla="*/ 2 h 2"/>
                <a:gd name="T3" fmla="*/ 2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9" name="Freeform 1075"/>
            <p:cNvSpPr>
              <a:spLocks/>
            </p:cNvSpPr>
            <p:nvPr/>
          </p:nvSpPr>
          <p:spPr bwMode="auto">
            <a:xfrm>
              <a:off x="2467346" y="1570237"/>
              <a:ext cx="8131" cy="18294"/>
            </a:xfrm>
            <a:custGeom>
              <a:avLst/>
              <a:gdLst>
                <a:gd name="T0" fmla="*/ 0 w 4"/>
                <a:gd name="T1" fmla="*/ 0 h 9"/>
                <a:gd name="T2" fmla="*/ 0 w 4"/>
                <a:gd name="T3" fmla="*/ 6 h 9"/>
                <a:gd name="T4" fmla="*/ 2 w 4"/>
                <a:gd name="T5" fmla="*/ 9 h 9"/>
                <a:gd name="T6" fmla="*/ 4 w 4"/>
                <a:gd name="T7" fmla="*/ 6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6"/>
                  </a:lnTo>
                  <a:lnTo>
                    <a:pt x="2" y="9"/>
                  </a:lnTo>
                  <a:lnTo>
                    <a:pt x="4"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0" name="Freeform 1076"/>
            <p:cNvSpPr>
              <a:spLocks/>
            </p:cNvSpPr>
            <p:nvPr/>
          </p:nvSpPr>
          <p:spPr bwMode="auto">
            <a:xfrm>
              <a:off x="2540927" y="1485855"/>
              <a:ext cx="4065" cy="8130"/>
            </a:xfrm>
            <a:custGeom>
              <a:avLst/>
              <a:gdLst>
                <a:gd name="T0" fmla="*/ 0 w 2"/>
                <a:gd name="T1" fmla="*/ 2 h 4"/>
                <a:gd name="T2" fmla="*/ 2 w 2"/>
                <a:gd name="T3" fmla="*/ 4 h 4"/>
                <a:gd name="T4" fmla="*/ 2 w 2"/>
                <a:gd name="T5" fmla="*/ 2 h 4"/>
                <a:gd name="T6" fmla="*/ 2 w 2"/>
                <a:gd name="T7" fmla="*/ 2 h 4"/>
                <a:gd name="T8" fmla="*/ 2 w 2"/>
                <a:gd name="T9" fmla="*/ 0 h 4"/>
                <a:gd name="T10" fmla="*/ 0 w 2"/>
                <a:gd name="T11" fmla="*/ 2 h 4"/>
                <a:gd name="T12" fmla="*/ 0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2"/>
                  </a:moveTo>
                  <a:lnTo>
                    <a:pt x="2" y="4"/>
                  </a:lnTo>
                  <a:lnTo>
                    <a:pt x="2" y="2"/>
                  </a:lnTo>
                  <a:lnTo>
                    <a:pt x="2" y="2"/>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1" name="Freeform 1077"/>
            <p:cNvSpPr>
              <a:spLocks/>
            </p:cNvSpPr>
            <p:nvPr/>
          </p:nvSpPr>
          <p:spPr bwMode="auto">
            <a:xfrm>
              <a:off x="2514503" y="1570237"/>
              <a:ext cx="12196" cy="12196"/>
            </a:xfrm>
            <a:custGeom>
              <a:avLst/>
              <a:gdLst>
                <a:gd name="T0" fmla="*/ 0 w 6"/>
                <a:gd name="T1" fmla="*/ 0 h 6"/>
                <a:gd name="T2" fmla="*/ 4 w 6"/>
                <a:gd name="T3" fmla="*/ 6 h 6"/>
                <a:gd name="T4" fmla="*/ 6 w 6"/>
                <a:gd name="T5" fmla="*/ 4 h 6"/>
                <a:gd name="T6" fmla="*/ 0 w 6"/>
                <a:gd name="T7" fmla="*/ 0 h 6"/>
              </a:gdLst>
              <a:ahLst/>
              <a:cxnLst>
                <a:cxn ang="0">
                  <a:pos x="T0" y="T1"/>
                </a:cxn>
                <a:cxn ang="0">
                  <a:pos x="T2" y="T3"/>
                </a:cxn>
                <a:cxn ang="0">
                  <a:pos x="T4" y="T5"/>
                </a:cxn>
                <a:cxn ang="0">
                  <a:pos x="T6" y="T7"/>
                </a:cxn>
              </a:cxnLst>
              <a:rect l="0" t="0" r="r" b="b"/>
              <a:pathLst>
                <a:path w="6" h="6">
                  <a:moveTo>
                    <a:pt x="0" y="0"/>
                  </a:moveTo>
                  <a:lnTo>
                    <a:pt x="4" y="6"/>
                  </a:lnTo>
                  <a:lnTo>
                    <a:pt x="6"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2" name="Freeform 1078"/>
            <p:cNvSpPr>
              <a:spLocks/>
            </p:cNvSpPr>
            <p:nvPr/>
          </p:nvSpPr>
          <p:spPr bwMode="auto">
            <a:xfrm>
              <a:off x="2471411" y="1582433"/>
              <a:ext cx="8131" cy="10163"/>
            </a:xfrm>
            <a:custGeom>
              <a:avLst/>
              <a:gdLst>
                <a:gd name="T0" fmla="*/ 2 w 4"/>
                <a:gd name="T1" fmla="*/ 0 h 5"/>
                <a:gd name="T2" fmla="*/ 0 w 4"/>
                <a:gd name="T3" fmla="*/ 3 h 5"/>
                <a:gd name="T4" fmla="*/ 2 w 4"/>
                <a:gd name="T5" fmla="*/ 5 h 5"/>
                <a:gd name="T6" fmla="*/ 4 w 4"/>
                <a:gd name="T7" fmla="*/ 0 h 5"/>
                <a:gd name="T8" fmla="*/ 2 w 4"/>
                <a:gd name="T9" fmla="*/ 0 h 5"/>
              </a:gdLst>
              <a:ahLst/>
              <a:cxnLst>
                <a:cxn ang="0">
                  <a:pos x="T0" y="T1"/>
                </a:cxn>
                <a:cxn ang="0">
                  <a:pos x="T2" y="T3"/>
                </a:cxn>
                <a:cxn ang="0">
                  <a:pos x="T4" y="T5"/>
                </a:cxn>
                <a:cxn ang="0">
                  <a:pos x="T6" y="T7"/>
                </a:cxn>
                <a:cxn ang="0">
                  <a:pos x="T8" y="T9"/>
                </a:cxn>
              </a:cxnLst>
              <a:rect l="0" t="0" r="r" b="b"/>
              <a:pathLst>
                <a:path w="4" h="5">
                  <a:moveTo>
                    <a:pt x="2" y="0"/>
                  </a:moveTo>
                  <a:lnTo>
                    <a:pt x="0" y="3"/>
                  </a:lnTo>
                  <a:lnTo>
                    <a:pt x="2" y="5"/>
                  </a:lnTo>
                  <a:lnTo>
                    <a:pt x="4"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3" name="Freeform 1079"/>
            <p:cNvSpPr>
              <a:spLocks/>
            </p:cNvSpPr>
            <p:nvPr/>
          </p:nvSpPr>
          <p:spPr bwMode="auto">
            <a:xfrm>
              <a:off x="2471411" y="1469594"/>
              <a:ext cx="8131" cy="8130"/>
            </a:xfrm>
            <a:custGeom>
              <a:avLst/>
              <a:gdLst>
                <a:gd name="T0" fmla="*/ 4 w 4"/>
                <a:gd name="T1" fmla="*/ 2 h 4"/>
                <a:gd name="T2" fmla="*/ 2 w 4"/>
                <a:gd name="T3" fmla="*/ 0 h 4"/>
                <a:gd name="T4" fmla="*/ 0 w 4"/>
                <a:gd name="T5" fmla="*/ 2 h 4"/>
                <a:gd name="T6" fmla="*/ 2 w 4"/>
                <a:gd name="T7" fmla="*/ 4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lnTo>
                    <a:pt x="2" y="0"/>
                  </a:lnTo>
                  <a:lnTo>
                    <a:pt x="0" y="2"/>
                  </a:lnTo>
                  <a:lnTo>
                    <a:pt x="2" y="4"/>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4" name="Freeform 1080"/>
            <p:cNvSpPr>
              <a:spLocks/>
            </p:cNvSpPr>
            <p:nvPr/>
          </p:nvSpPr>
          <p:spPr bwMode="auto">
            <a:xfrm>
              <a:off x="2475477" y="1473659"/>
              <a:ext cx="6098" cy="8130"/>
            </a:xfrm>
            <a:custGeom>
              <a:avLst/>
              <a:gdLst>
                <a:gd name="T0" fmla="*/ 2 w 3"/>
                <a:gd name="T1" fmla="*/ 4 h 4"/>
                <a:gd name="T2" fmla="*/ 3 w 3"/>
                <a:gd name="T3" fmla="*/ 2 h 4"/>
                <a:gd name="T4" fmla="*/ 2 w 3"/>
                <a:gd name="T5" fmla="*/ 0 h 4"/>
                <a:gd name="T6" fmla="*/ 0 w 3"/>
                <a:gd name="T7" fmla="*/ 2 h 4"/>
                <a:gd name="T8" fmla="*/ 2 w 3"/>
                <a:gd name="T9" fmla="*/ 4 h 4"/>
              </a:gdLst>
              <a:ahLst/>
              <a:cxnLst>
                <a:cxn ang="0">
                  <a:pos x="T0" y="T1"/>
                </a:cxn>
                <a:cxn ang="0">
                  <a:pos x="T2" y="T3"/>
                </a:cxn>
                <a:cxn ang="0">
                  <a:pos x="T4" y="T5"/>
                </a:cxn>
                <a:cxn ang="0">
                  <a:pos x="T6" y="T7"/>
                </a:cxn>
                <a:cxn ang="0">
                  <a:pos x="T8" y="T9"/>
                </a:cxn>
              </a:cxnLst>
              <a:rect l="0" t="0" r="r" b="b"/>
              <a:pathLst>
                <a:path w="3" h="4">
                  <a:moveTo>
                    <a:pt x="2" y="4"/>
                  </a:moveTo>
                  <a:lnTo>
                    <a:pt x="3" y="2"/>
                  </a:ln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5" name="Freeform 1081"/>
            <p:cNvSpPr>
              <a:spLocks/>
            </p:cNvSpPr>
            <p:nvPr/>
          </p:nvSpPr>
          <p:spPr bwMode="auto">
            <a:xfrm>
              <a:off x="2471411" y="1473659"/>
              <a:ext cx="4065" cy="12196"/>
            </a:xfrm>
            <a:custGeom>
              <a:avLst/>
              <a:gdLst>
                <a:gd name="T0" fmla="*/ 2 w 2"/>
                <a:gd name="T1" fmla="*/ 2 h 6"/>
                <a:gd name="T2" fmla="*/ 0 w 2"/>
                <a:gd name="T3" fmla="*/ 0 h 6"/>
                <a:gd name="T4" fmla="*/ 0 w 2"/>
                <a:gd name="T5" fmla="*/ 4 h 6"/>
                <a:gd name="T6" fmla="*/ 0 w 2"/>
                <a:gd name="T7" fmla="*/ 6 h 6"/>
                <a:gd name="T8" fmla="*/ 2 w 2"/>
                <a:gd name="T9" fmla="*/ 2 h 6"/>
              </a:gdLst>
              <a:ahLst/>
              <a:cxnLst>
                <a:cxn ang="0">
                  <a:pos x="T0" y="T1"/>
                </a:cxn>
                <a:cxn ang="0">
                  <a:pos x="T2" y="T3"/>
                </a:cxn>
                <a:cxn ang="0">
                  <a:pos x="T4" y="T5"/>
                </a:cxn>
                <a:cxn ang="0">
                  <a:pos x="T6" y="T7"/>
                </a:cxn>
                <a:cxn ang="0">
                  <a:pos x="T8" y="T9"/>
                </a:cxn>
              </a:cxnLst>
              <a:rect l="0" t="0" r="r" b="b"/>
              <a:pathLst>
                <a:path w="2" h="6">
                  <a:moveTo>
                    <a:pt x="2" y="2"/>
                  </a:moveTo>
                  <a:lnTo>
                    <a:pt x="0" y="0"/>
                  </a:lnTo>
                  <a:lnTo>
                    <a:pt x="0" y="4"/>
                  </a:lnTo>
                  <a:lnTo>
                    <a:pt x="0" y="6"/>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6" name="Freeform 1082"/>
            <p:cNvSpPr>
              <a:spLocks/>
            </p:cNvSpPr>
            <p:nvPr/>
          </p:nvSpPr>
          <p:spPr bwMode="auto">
            <a:xfrm>
              <a:off x="2467346" y="1481789"/>
              <a:ext cx="4065" cy="8130"/>
            </a:xfrm>
            <a:custGeom>
              <a:avLst/>
              <a:gdLst>
                <a:gd name="T0" fmla="*/ 2 w 2"/>
                <a:gd name="T1" fmla="*/ 2 h 4"/>
                <a:gd name="T2" fmla="*/ 2 w 2"/>
                <a:gd name="T3" fmla="*/ 0 h 4"/>
                <a:gd name="T4" fmla="*/ 0 w 2"/>
                <a:gd name="T5" fmla="*/ 2 h 4"/>
                <a:gd name="T6" fmla="*/ 0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2" y="0"/>
                  </a:lnTo>
                  <a:lnTo>
                    <a:pt x="0" y="2"/>
                  </a:lnTo>
                  <a:lnTo>
                    <a:pt x="0"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7" name="Freeform 1083"/>
            <p:cNvSpPr>
              <a:spLocks/>
            </p:cNvSpPr>
            <p:nvPr/>
          </p:nvSpPr>
          <p:spPr bwMode="auto">
            <a:xfrm>
              <a:off x="2540927" y="1481789"/>
              <a:ext cx="4065" cy="8130"/>
            </a:xfrm>
            <a:custGeom>
              <a:avLst/>
              <a:gdLst>
                <a:gd name="T0" fmla="*/ 0 w 2"/>
                <a:gd name="T1" fmla="*/ 4 h 4"/>
                <a:gd name="T2" fmla="*/ 2 w 2"/>
                <a:gd name="T3" fmla="*/ 2 h 4"/>
                <a:gd name="T4" fmla="*/ 0 w 2"/>
                <a:gd name="T5" fmla="*/ 0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0" y="0"/>
                  </a:lnTo>
                  <a:lnTo>
                    <a:pt x="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8" name="Freeform 1084"/>
            <p:cNvSpPr>
              <a:spLocks/>
            </p:cNvSpPr>
            <p:nvPr/>
          </p:nvSpPr>
          <p:spPr bwMode="auto">
            <a:xfrm>
              <a:off x="2471411" y="1465529"/>
              <a:ext cx="0" cy="4065"/>
            </a:xfrm>
            <a:custGeom>
              <a:avLst/>
              <a:gdLst>
                <a:gd name="T0" fmla="*/ 2 h 2"/>
                <a:gd name="T1" fmla="*/ 2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9" name="Freeform 1085"/>
            <p:cNvSpPr>
              <a:spLocks/>
            </p:cNvSpPr>
            <p:nvPr/>
          </p:nvSpPr>
          <p:spPr bwMode="auto">
            <a:xfrm>
              <a:off x="2467346" y="1465529"/>
              <a:ext cx="4065" cy="8130"/>
            </a:xfrm>
            <a:custGeom>
              <a:avLst/>
              <a:gdLst>
                <a:gd name="T0" fmla="*/ 0 w 2"/>
                <a:gd name="T1" fmla="*/ 0 h 4"/>
                <a:gd name="T2" fmla="*/ 0 w 2"/>
                <a:gd name="T3" fmla="*/ 4 h 4"/>
                <a:gd name="T4" fmla="*/ 2 w 2"/>
                <a:gd name="T5" fmla="*/ 2 h 4"/>
                <a:gd name="T6" fmla="*/ 0 w 2"/>
                <a:gd name="T7" fmla="*/ 0 h 4"/>
              </a:gdLst>
              <a:ahLst/>
              <a:cxnLst>
                <a:cxn ang="0">
                  <a:pos x="T0" y="T1"/>
                </a:cxn>
                <a:cxn ang="0">
                  <a:pos x="T2" y="T3"/>
                </a:cxn>
                <a:cxn ang="0">
                  <a:pos x="T4" y="T5"/>
                </a:cxn>
                <a:cxn ang="0">
                  <a:pos x="T6" y="T7"/>
                </a:cxn>
              </a:cxnLst>
              <a:rect l="0" t="0" r="r" b="b"/>
              <a:pathLst>
                <a:path w="2" h="4">
                  <a:moveTo>
                    <a:pt x="0" y="0"/>
                  </a:moveTo>
                  <a:lnTo>
                    <a:pt x="0" y="4"/>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0" name="Freeform 1086"/>
            <p:cNvSpPr>
              <a:spLocks/>
            </p:cNvSpPr>
            <p:nvPr/>
          </p:nvSpPr>
          <p:spPr bwMode="auto">
            <a:xfrm>
              <a:off x="2467346" y="1461463"/>
              <a:ext cx="4065" cy="8130"/>
            </a:xfrm>
            <a:custGeom>
              <a:avLst/>
              <a:gdLst>
                <a:gd name="T0" fmla="*/ 2 w 2"/>
                <a:gd name="T1" fmla="*/ 2 h 4"/>
                <a:gd name="T2" fmla="*/ 0 w 2"/>
                <a:gd name="T3" fmla="*/ 0 h 4"/>
                <a:gd name="T4" fmla="*/ 0 w 2"/>
                <a:gd name="T5" fmla="*/ 2 h 4"/>
                <a:gd name="T6" fmla="*/ 2 w 2"/>
                <a:gd name="T7" fmla="*/ 4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lnTo>
                    <a:pt x="0" y="0"/>
                  </a:lnTo>
                  <a:lnTo>
                    <a:pt x="0" y="2"/>
                  </a:lnTo>
                  <a:lnTo>
                    <a:pt x="2"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1" name="Freeform 1087"/>
            <p:cNvSpPr>
              <a:spLocks/>
            </p:cNvSpPr>
            <p:nvPr/>
          </p:nvSpPr>
          <p:spPr bwMode="auto">
            <a:xfrm>
              <a:off x="2479542" y="1447235"/>
              <a:ext cx="2033" cy="8130"/>
            </a:xfrm>
            <a:custGeom>
              <a:avLst/>
              <a:gdLst>
                <a:gd name="T0" fmla="*/ 1 w 1"/>
                <a:gd name="T1" fmla="*/ 0 h 4"/>
                <a:gd name="T2" fmla="*/ 1 w 1"/>
                <a:gd name="T3" fmla="*/ 0 h 4"/>
                <a:gd name="T4" fmla="*/ 0 w 1"/>
                <a:gd name="T5" fmla="*/ 4 h 4"/>
                <a:gd name="T6" fmla="*/ 0 w 1"/>
                <a:gd name="T7" fmla="*/ 4 h 4"/>
                <a:gd name="T8" fmla="*/ 1 w 1"/>
                <a:gd name="T9" fmla="*/ 0 h 4"/>
              </a:gdLst>
              <a:ahLst/>
              <a:cxnLst>
                <a:cxn ang="0">
                  <a:pos x="T0" y="T1"/>
                </a:cxn>
                <a:cxn ang="0">
                  <a:pos x="T2" y="T3"/>
                </a:cxn>
                <a:cxn ang="0">
                  <a:pos x="T4" y="T5"/>
                </a:cxn>
                <a:cxn ang="0">
                  <a:pos x="T6" y="T7"/>
                </a:cxn>
                <a:cxn ang="0">
                  <a:pos x="T8" y="T9"/>
                </a:cxn>
              </a:cxnLst>
              <a:rect l="0" t="0" r="r" b="b"/>
              <a:pathLst>
                <a:path w="1" h="4">
                  <a:moveTo>
                    <a:pt x="1" y="0"/>
                  </a:moveTo>
                  <a:lnTo>
                    <a:pt x="1" y="0"/>
                  </a:lnTo>
                  <a:lnTo>
                    <a:pt x="0" y="4"/>
                  </a:lnTo>
                  <a:lnTo>
                    <a:pt x="0" y="4"/>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2" name="Freeform 1088"/>
            <p:cNvSpPr>
              <a:spLocks/>
            </p:cNvSpPr>
            <p:nvPr/>
          </p:nvSpPr>
          <p:spPr bwMode="auto">
            <a:xfrm>
              <a:off x="2502307" y="1447235"/>
              <a:ext cx="8131" cy="14228"/>
            </a:xfrm>
            <a:custGeom>
              <a:avLst/>
              <a:gdLst>
                <a:gd name="T0" fmla="*/ 4 w 4"/>
                <a:gd name="T1" fmla="*/ 5 h 7"/>
                <a:gd name="T2" fmla="*/ 2 w 4"/>
                <a:gd name="T3" fmla="*/ 2 h 7"/>
                <a:gd name="T4" fmla="*/ 0 w 4"/>
                <a:gd name="T5" fmla="*/ 0 h 7"/>
                <a:gd name="T6" fmla="*/ 4 w 4"/>
                <a:gd name="T7" fmla="*/ 7 h 7"/>
                <a:gd name="T8" fmla="*/ 4 w 4"/>
                <a:gd name="T9" fmla="*/ 7 h 7"/>
                <a:gd name="T10" fmla="*/ 4 w 4"/>
                <a:gd name="T11" fmla="*/ 5 h 7"/>
              </a:gdLst>
              <a:ahLst/>
              <a:cxnLst>
                <a:cxn ang="0">
                  <a:pos x="T0" y="T1"/>
                </a:cxn>
                <a:cxn ang="0">
                  <a:pos x="T2" y="T3"/>
                </a:cxn>
                <a:cxn ang="0">
                  <a:pos x="T4" y="T5"/>
                </a:cxn>
                <a:cxn ang="0">
                  <a:pos x="T6" y="T7"/>
                </a:cxn>
                <a:cxn ang="0">
                  <a:pos x="T8" y="T9"/>
                </a:cxn>
                <a:cxn ang="0">
                  <a:pos x="T10" y="T11"/>
                </a:cxn>
              </a:cxnLst>
              <a:rect l="0" t="0" r="r" b="b"/>
              <a:pathLst>
                <a:path w="4" h="7">
                  <a:moveTo>
                    <a:pt x="4" y="5"/>
                  </a:moveTo>
                  <a:lnTo>
                    <a:pt x="2" y="2"/>
                  </a:lnTo>
                  <a:lnTo>
                    <a:pt x="0" y="0"/>
                  </a:lnTo>
                  <a:lnTo>
                    <a:pt x="4" y="7"/>
                  </a:lnTo>
                  <a:lnTo>
                    <a:pt x="4" y="7"/>
                  </a:ln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3" name="Freeform 1089"/>
            <p:cNvSpPr>
              <a:spLocks/>
            </p:cNvSpPr>
            <p:nvPr/>
          </p:nvSpPr>
          <p:spPr bwMode="auto">
            <a:xfrm>
              <a:off x="2488078" y="1596661"/>
              <a:ext cx="18294" cy="16261"/>
            </a:xfrm>
            <a:custGeom>
              <a:avLst/>
              <a:gdLst>
                <a:gd name="T0" fmla="*/ 4 w 9"/>
                <a:gd name="T1" fmla="*/ 0 h 8"/>
                <a:gd name="T2" fmla="*/ 0 w 9"/>
                <a:gd name="T3" fmla="*/ 4 h 8"/>
                <a:gd name="T4" fmla="*/ 4 w 9"/>
                <a:gd name="T5" fmla="*/ 8 h 8"/>
                <a:gd name="T6" fmla="*/ 7 w 9"/>
                <a:gd name="T7" fmla="*/ 8 h 8"/>
                <a:gd name="T8" fmla="*/ 9 w 9"/>
                <a:gd name="T9" fmla="*/ 8 h 8"/>
                <a:gd name="T10" fmla="*/ 4 w 9"/>
                <a:gd name="T11" fmla="*/ 0 h 8"/>
              </a:gdLst>
              <a:ahLst/>
              <a:cxnLst>
                <a:cxn ang="0">
                  <a:pos x="T0" y="T1"/>
                </a:cxn>
                <a:cxn ang="0">
                  <a:pos x="T2" y="T3"/>
                </a:cxn>
                <a:cxn ang="0">
                  <a:pos x="T4" y="T5"/>
                </a:cxn>
                <a:cxn ang="0">
                  <a:pos x="T6" y="T7"/>
                </a:cxn>
                <a:cxn ang="0">
                  <a:pos x="T8" y="T9"/>
                </a:cxn>
                <a:cxn ang="0">
                  <a:pos x="T10" y="T11"/>
                </a:cxn>
              </a:cxnLst>
              <a:rect l="0" t="0" r="r" b="b"/>
              <a:pathLst>
                <a:path w="9" h="8">
                  <a:moveTo>
                    <a:pt x="4" y="0"/>
                  </a:moveTo>
                  <a:lnTo>
                    <a:pt x="0" y="4"/>
                  </a:lnTo>
                  <a:lnTo>
                    <a:pt x="4" y="8"/>
                  </a:lnTo>
                  <a:lnTo>
                    <a:pt x="7" y="8"/>
                  </a:lnTo>
                  <a:lnTo>
                    <a:pt x="9" y="8"/>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4" name="Freeform 1090"/>
            <p:cNvSpPr>
              <a:spLocks/>
            </p:cNvSpPr>
            <p:nvPr/>
          </p:nvSpPr>
          <p:spPr bwMode="auto">
            <a:xfrm>
              <a:off x="2467346" y="1469594"/>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5" name="Freeform 1091"/>
            <p:cNvSpPr>
              <a:spLocks/>
            </p:cNvSpPr>
            <p:nvPr/>
          </p:nvSpPr>
          <p:spPr bwMode="auto">
            <a:xfrm>
              <a:off x="2479948" y="1600726"/>
              <a:ext cx="12196" cy="8130"/>
            </a:xfrm>
            <a:custGeom>
              <a:avLst/>
              <a:gdLst>
                <a:gd name="T0" fmla="*/ 4 w 6"/>
                <a:gd name="T1" fmla="*/ 0 h 4"/>
                <a:gd name="T2" fmla="*/ 4 w 6"/>
                <a:gd name="T3" fmla="*/ 0 h 4"/>
                <a:gd name="T4" fmla="*/ 4 w 6"/>
                <a:gd name="T5" fmla="*/ 0 h 4"/>
                <a:gd name="T6" fmla="*/ 4 w 6"/>
                <a:gd name="T7" fmla="*/ 0 h 4"/>
                <a:gd name="T8" fmla="*/ 0 w 6"/>
                <a:gd name="T9" fmla="*/ 2 h 4"/>
                <a:gd name="T10" fmla="*/ 2 w 6"/>
                <a:gd name="T11" fmla="*/ 4 h 4"/>
                <a:gd name="T12" fmla="*/ 6 w 6"/>
                <a:gd name="T13" fmla="*/ 2 h 4"/>
                <a:gd name="T14" fmla="*/ 4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4" y="0"/>
                  </a:moveTo>
                  <a:lnTo>
                    <a:pt x="4" y="0"/>
                  </a:lnTo>
                  <a:lnTo>
                    <a:pt x="4" y="0"/>
                  </a:lnTo>
                  <a:lnTo>
                    <a:pt x="4" y="0"/>
                  </a:lnTo>
                  <a:lnTo>
                    <a:pt x="0" y="2"/>
                  </a:lnTo>
                  <a:lnTo>
                    <a:pt x="2" y="4"/>
                  </a:lnTo>
                  <a:lnTo>
                    <a:pt x="6"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6" name="Rectangle 1092"/>
            <p:cNvSpPr>
              <a:spLocks noChangeArrowheads="1"/>
            </p:cNvSpPr>
            <p:nvPr/>
          </p:nvSpPr>
          <p:spPr bwMode="auto">
            <a:xfrm>
              <a:off x="2481575" y="1443170"/>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7" name="Freeform 1093"/>
            <p:cNvSpPr>
              <a:spLocks/>
            </p:cNvSpPr>
            <p:nvPr/>
          </p:nvSpPr>
          <p:spPr bwMode="auto">
            <a:xfrm>
              <a:off x="2484013" y="1596661"/>
              <a:ext cx="4065" cy="12196"/>
            </a:xfrm>
            <a:custGeom>
              <a:avLst/>
              <a:gdLst>
                <a:gd name="T0" fmla="*/ 0 w 2"/>
                <a:gd name="T1" fmla="*/ 2 h 6"/>
                <a:gd name="T2" fmla="*/ 0 w 2"/>
                <a:gd name="T3" fmla="*/ 6 h 6"/>
                <a:gd name="T4" fmla="*/ 0 w 2"/>
                <a:gd name="T5" fmla="*/ 6 h 6"/>
                <a:gd name="T6" fmla="*/ 2 w 2"/>
                <a:gd name="T7" fmla="*/ 4 h 6"/>
                <a:gd name="T8" fmla="*/ 0 w 2"/>
                <a:gd name="T9" fmla="*/ 0 h 6"/>
                <a:gd name="T10" fmla="*/ 0 w 2"/>
                <a:gd name="T11" fmla="*/ 2 h 6"/>
              </a:gdLst>
              <a:ahLst/>
              <a:cxnLst>
                <a:cxn ang="0">
                  <a:pos x="T0" y="T1"/>
                </a:cxn>
                <a:cxn ang="0">
                  <a:pos x="T2" y="T3"/>
                </a:cxn>
                <a:cxn ang="0">
                  <a:pos x="T4" y="T5"/>
                </a:cxn>
                <a:cxn ang="0">
                  <a:pos x="T6" y="T7"/>
                </a:cxn>
                <a:cxn ang="0">
                  <a:pos x="T8" y="T9"/>
                </a:cxn>
                <a:cxn ang="0">
                  <a:pos x="T10" y="T11"/>
                </a:cxn>
              </a:cxnLst>
              <a:rect l="0" t="0" r="r" b="b"/>
              <a:pathLst>
                <a:path w="2" h="6">
                  <a:moveTo>
                    <a:pt x="0" y="2"/>
                  </a:moveTo>
                  <a:lnTo>
                    <a:pt x="0" y="6"/>
                  </a:lnTo>
                  <a:lnTo>
                    <a:pt x="0" y="6"/>
                  </a:lnTo>
                  <a:lnTo>
                    <a:pt x="2"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8" name="Freeform 1094"/>
            <p:cNvSpPr>
              <a:spLocks/>
            </p:cNvSpPr>
            <p:nvPr/>
          </p:nvSpPr>
          <p:spPr bwMode="auto">
            <a:xfrm>
              <a:off x="2532797" y="1493985"/>
              <a:ext cx="4065" cy="6098"/>
            </a:xfrm>
            <a:custGeom>
              <a:avLst/>
              <a:gdLst>
                <a:gd name="T0" fmla="*/ 0 w 2"/>
                <a:gd name="T1" fmla="*/ 3 h 3"/>
                <a:gd name="T2" fmla="*/ 2 w 2"/>
                <a:gd name="T3" fmla="*/ 2 h 3"/>
                <a:gd name="T4" fmla="*/ 2 w 2"/>
                <a:gd name="T5" fmla="*/ 0 h 3"/>
                <a:gd name="T6" fmla="*/ 0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2" y="2"/>
                  </a:lnTo>
                  <a:lnTo>
                    <a:pt x="2"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9" name="Freeform 1095"/>
            <p:cNvSpPr>
              <a:spLocks/>
            </p:cNvSpPr>
            <p:nvPr/>
          </p:nvSpPr>
          <p:spPr bwMode="auto">
            <a:xfrm>
              <a:off x="2532797" y="1498050"/>
              <a:ext cx="4065" cy="10163"/>
            </a:xfrm>
            <a:custGeom>
              <a:avLst/>
              <a:gdLst>
                <a:gd name="T0" fmla="*/ 0 w 2"/>
                <a:gd name="T1" fmla="*/ 5 h 5"/>
                <a:gd name="T2" fmla="*/ 2 w 2"/>
                <a:gd name="T3" fmla="*/ 1 h 5"/>
                <a:gd name="T4" fmla="*/ 2 w 2"/>
                <a:gd name="T5" fmla="*/ 0 h 5"/>
                <a:gd name="T6" fmla="*/ 0 w 2"/>
                <a:gd name="T7" fmla="*/ 1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lnTo>
                    <a:pt x="2" y="1"/>
                  </a:lnTo>
                  <a:lnTo>
                    <a:pt x="2" y="0"/>
                  </a:lnTo>
                  <a:lnTo>
                    <a:pt x="0" y="1"/>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0" name="Rectangle 1096"/>
            <p:cNvSpPr>
              <a:spLocks noChangeArrowheads="1"/>
            </p:cNvSpPr>
            <p:nvPr/>
          </p:nvSpPr>
          <p:spPr bwMode="auto">
            <a:xfrm>
              <a:off x="2540927" y="1481789"/>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1" name="Freeform 1097"/>
            <p:cNvSpPr>
              <a:spLocks/>
            </p:cNvSpPr>
            <p:nvPr/>
          </p:nvSpPr>
          <p:spPr bwMode="auto">
            <a:xfrm>
              <a:off x="2536862" y="1493985"/>
              <a:ext cx="8131" cy="6098"/>
            </a:xfrm>
            <a:custGeom>
              <a:avLst/>
              <a:gdLst>
                <a:gd name="T0" fmla="*/ 4 w 4"/>
                <a:gd name="T1" fmla="*/ 0 h 3"/>
                <a:gd name="T2" fmla="*/ 4 w 4"/>
                <a:gd name="T3" fmla="*/ 0 h 3"/>
                <a:gd name="T4" fmla="*/ 0 w 4"/>
                <a:gd name="T5" fmla="*/ 2 h 3"/>
                <a:gd name="T6" fmla="*/ 0 w 4"/>
                <a:gd name="T7" fmla="*/ 3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lnTo>
                    <a:pt x="4" y="0"/>
                  </a:lnTo>
                  <a:lnTo>
                    <a:pt x="0" y="2"/>
                  </a:lnTo>
                  <a:lnTo>
                    <a:pt x="0" y="3"/>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2" name="Freeform 1098"/>
            <p:cNvSpPr>
              <a:spLocks/>
            </p:cNvSpPr>
            <p:nvPr/>
          </p:nvSpPr>
          <p:spPr bwMode="auto">
            <a:xfrm>
              <a:off x="2532797" y="1493985"/>
              <a:ext cx="4065" cy="6098"/>
            </a:xfrm>
            <a:custGeom>
              <a:avLst/>
              <a:gdLst>
                <a:gd name="T0" fmla="*/ 2 w 2"/>
                <a:gd name="T1" fmla="*/ 0 h 3"/>
                <a:gd name="T2" fmla="*/ 2 w 2"/>
                <a:gd name="T3" fmla="*/ 0 h 3"/>
                <a:gd name="T4" fmla="*/ 0 w 2"/>
                <a:gd name="T5" fmla="*/ 2 h 3"/>
                <a:gd name="T6" fmla="*/ 0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0"/>
                  </a:lnTo>
                  <a:lnTo>
                    <a:pt x="0" y="2"/>
                  </a:lnTo>
                  <a:lnTo>
                    <a:pt x="0"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3" name="Freeform 1099"/>
            <p:cNvSpPr>
              <a:spLocks/>
            </p:cNvSpPr>
            <p:nvPr/>
          </p:nvSpPr>
          <p:spPr bwMode="auto">
            <a:xfrm>
              <a:off x="2536862" y="1473659"/>
              <a:ext cx="4065" cy="8130"/>
            </a:xfrm>
            <a:custGeom>
              <a:avLst/>
              <a:gdLst>
                <a:gd name="T0" fmla="*/ 1 w 1"/>
                <a:gd name="T1" fmla="*/ 2 h 2"/>
                <a:gd name="T2" fmla="*/ 0 w 1"/>
                <a:gd name="T3" fmla="*/ 0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0" y="0"/>
                    <a:pt x="0" y="0"/>
                    <a:pt x="0" y="0"/>
                  </a:cubicBezTo>
                  <a:cubicBezTo>
                    <a:pt x="0" y="0"/>
                    <a:pt x="0" y="0"/>
                    <a:pt x="0" y="0"/>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4" name="Freeform 1100"/>
            <p:cNvSpPr>
              <a:spLocks/>
            </p:cNvSpPr>
            <p:nvPr/>
          </p:nvSpPr>
          <p:spPr bwMode="auto">
            <a:xfrm>
              <a:off x="2485640" y="1439104"/>
              <a:ext cx="0" cy="8130"/>
            </a:xfrm>
            <a:custGeom>
              <a:avLst/>
              <a:gdLst>
                <a:gd name="T0" fmla="*/ 2 h 2"/>
                <a:gd name="T1" fmla="*/ 0 h 2"/>
                <a:gd name="T2" fmla="*/ 0 h 2"/>
                <a:gd name="T3" fmla="*/ 2 h 2"/>
              </a:gdLst>
              <a:ahLst/>
              <a:cxnLst>
                <a:cxn ang="0">
                  <a:pos x="0" y="T0"/>
                </a:cxn>
                <a:cxn ang="0">
                  <a:pos x="0" y="T1"/>
                </a:cxn>
                <a:cxn ang="0">
                  <a:pos x="0" y="T2"/>
                </a:cxn>
                <a:cxn ang="0">
                  <a:pos x="0" y="T3"/>
                </a:cxn>
              </a:cxnLst>
              <a:rect l="0" t="0" r="r" b="b"/>
              <a:pathLst>
                <a:path h="2">
                  <a:moveTo>
                    <a:pt x="0" y="2"/>
                  </a:moveTo>
                  <a:cubicBezTo>
                    <a:pt x="0" y="1"/>
                    <a:pt x="0" y="1"/>
                    <a:pt x="0" y="0"/>
                  </a:cubicBezTo>
                  <a:cubicBezTo>
                    <a:pt x="0" y="0"/>
                    <a:pt x="0" y="0"/>
                    <a:pt x="0" y="0"/>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5" name="Freeform 1101"/>
            <p:cNvSpPr>
              <a:spLocks/>
            </p:cNvSpPr>
            <p:nvPr/>
          </p:nvSpPr>
          <p:spPr bwMode="auto">
            <a:xfrm>
              <a:off x="2485640" y="1447235"/>
              <a:ext cx="4065" cy="8130"/>
            </a:xfrm>
            <a:custGeom>
              <a:avLst/>
              <a:gdLst>
                <a:gd name="T0" fmla="*/ 1 w 1"/>
                <a:gd name="T1" fmla="*/ 2 h 2"/>
                <a:gd name="T2" fmla="*/ 1 w 1"/>
                <a:gd name="T3" fmla="*/ 2 h 2"/>
                <a:gd name="T4" fmla="*/ 0 w 1"/>
                <a:gd name="T5" fmla="*/ 0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1" y="2"/>
                  </a:cubicBezTo>
                  <a:cubicBezTo>
                    <a:pt x="1" y="1"/>
                    <a:pt x="1" y="1"/>
                    <a:pt x="0" y="0"/>
                  </a:cubicBezTo>
                  <a:cubicBezTo>
                    <a:pt x="0" y="0"/>
                    <a:pt x="0" y="0"/>
                    <a:pt x="0" y="0"/>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6" name="Freeform 1102"/>
            <p:cNvSpPr>
              <a:spLocks/>
            </p:cNvSpPr>
            <p:nvPr/>
          </p:nvSpPr>
          <p:spPr bwMode="auto">
            <a:xfrm>
              <a:off x="2528731" y="1473659"/>
              <a:ext cx="12196" cy="16261"/>
            </a:xfrm>
            <a:custGeom>
              <a:avLst/>
              <a:gdLst>
                <a:gd name="T0" fmla="*/ 0 w 3"/>
                <a:gd name="T1" fmla="*/ 0 h 4"/>
                <a:gd name="T2" fmla="*/ 1 w 3"/>
                <a:gd name="T3" fmla="*/ 4 h 4"/>
                <a:gd name="T4" fmla="*/ 3 w 3"/>
                <a:gd name="T5" fmla="*/ 2 h 4"/>
                <a:gd name="T6" fmla="*/ 2 w 3"/>
                <a:gd name="T7" fmla="*/ 0 h 4"/>
                <a:gd name="T8" fmla="*/ 1 w 3"/>
                <a:gd name="T9" fmla="*/ 0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cubicBezTo>
                    <a:pt x="1" y="4"/>
                    <a:pt x="1" y="4"/>
                    <a:pt x="1" y="4"/>
                  </a:cubicBezTo>
                  <a:cubicBezTo>
                    <a:pt x="3" y="2"/>
                    <a:pt x="3" y="2"/>
                    <a:pt x="3" y="2"/>
                  </a:cubicBezTo>
                  <a:cubicBezTo>
                    <a:pt x="2" y="0"/>
                    <a:pt x="2" y="0"/>
                    <a:pt x="2" y="0"/>
                  </a:cubicBezTo>
                  <a:cubicBezTo>
                    <a:pt x="2"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7" name="Freeform 1103"/>
            <p:cNvSpPr>
              <a:spLocks/>
            </p:cNvSpPr>
            <p:nvPr/>
          </p:nvSpPr>
          <p:spPr bwMode="auto">
            <a:xfrm>
              <a:off x="2481575" y="1439104"/>
              <a:ext cx="4065" cy="12196"/>
            </a:xfrm>
            <a:custGeom>
              <a:avLst/>
              <a:gdLst>
                <a:gd name="T0" fmla="*/ 0 w 2"/>
                <a:gd name="T1" fmla="*/ 6 h 6"/>
                <a:gd name="T2" fmla="*/ 2 w 2"/>
                <a:gd name="T3" fmla="*/ 4 h 6"/>
                <a:gd name="T4" fmla="*/ 2 w 2"/>
                <a:gd name="T5" fmla="*/ 0 h 6"/>
                <a:gd name="T6" fmla="*/ 2 w 2"/>
                <a:gd name="T7" fmla="*/ 0 h 6"/>
                <a:gd name="T8" fmla="*/ 0 w 2"/>
                <a:gd name="T9" fmla="*/ 2 h 6"/>
                <a:gd name="T10" fmla="*/ 0 w 2"/>
                <a:gd name="T11" fmla="*/ 4 h 6"/>
                <a:gd name="T12" fmla="*/ 0 w 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6"/>
                  </a:moveTo>
                  <a:lnTo>
                    <a:pt x="2" y="4"/>
                  </a:lnTo>
                  <a:lnTo>
                    <a:pt x="2" y="0"/>
                  </a:lnTo>
                  <a:lnTo>
                    <a:pt x="2" y="0"/>
                  </a:lnTo>
                  <a:lnTo>
                    <a:pt x="0" y="2"/>
                  </a:lnTo>
                  <a:lnTo>
                    <a:pt x="0" y="4"/>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8" name="Freeform 1104"/>
            <p:cNvSpPr>
              <a:spLocks/>
            </p:cNvSpPr>
            <p:nvPr/>
          </p:nvSpPr>
          <p:spPr bwMode="auto">
            <a:xfrm>
              <a:off x="2502307" y="1596661"/>
              <a:ext cx="12196" cy="16261"/>
            </a:xfrm>
            <a:custGeom>
              <a:avLst/>
              <a:gdLst>
                <a:gd name="T0" fmla="*/ 0 w 6"/>
                <a:gd name="T1" fmla="*/ 0 h 8"/>
                <a:gd name="T2" fmla="*/ 6 w 6"/>
                <a:gd name="T3" fmla="*/ 8 h 8"/>
                <a:gd name="T4" fmla="*/ 6 w 6"/>
                <a:gd name="T5" fmla="*/ 6 h 8"/>
                <a:gd name="T6" fmla="*/ 0 w 6"/>
                <a:gd name="T7" fmla="*/ 0 h 8"/>
                <a:gd name="T8" fmla="*/ 0 w 6"/>
                <a:gd name="T9" fmla="*/ 0 h 8"/>
              </a:gdLst>
              <a:ahLst/>
              <a:cxnLst>
                <a:cxn ang="0">
                  <a:pos x="T0" y="T1"/>
                </a:cxn>
                <a:cxn ang="0">
                  <a:pos x="T2" y="T3"/>
                </a:cxn>
                <a:cxn ang="0">
                  <a:pos x="T4" y="T5"/>
                </a:cxn>
                <a:cxn ang="0">
                  <a:pos x="T6" y="T7"/>
                </a:cxn>
                <a:cxn ang="0">
                  <a:pos x="T8" y="T9"/>
                </a:cxn>
              </a:cxnLst>
              <a:rect l="0" t="0" r="r" b="b"/>
              <a:pathLst>
                <a:path w="6" h="8">
                  <a:moveTo>
                    <a:pt x="0" y="0"/>
                  </a:moveTo>
                  <a:lnTo>
                    <a:pt x="6" y="8"/>
                  </a:lnTo>
                  <a:lnTo>
                    <a:pt x="6" y="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9" name="Freeform 1105"/>
            <p:cNvSpPr>
              <a:spLocks/>
            </p:cNvSpPr>
            <p:nvPr/>
          </p:nvSpPr>
          <p:spPr bwMode="auto">
            <a:xfrm>
              <a:off x="2502307" y="1439104"/>
              <a:ext cx="8131" cy="12196"/>
            </a:xfrm>
            <a:custGeom>
              <a:avLst/>
              <a:gdLst>
                <a:gd name="T0" fmla="*/ 4 w 4"/>
                <a:gd name="T1" fmla="*/ 4 h 6"/>
                <a:gd name="T2" fmla="*/ 2 w 4"/>
                <a:gd name="T3" fmla="*/ 0 h 6"/>
                <a:gd name="T4" fmla="*/ 0 w 4"/>
                <a:gd name="T5" fmla="*/ 4 h 6"/>
                <a:gd name="T6" fmla="*/ 2 w 4"/>
                <a:gd name="T7" fmla="*/ 6 h 6"/>
                <a:gd name="T8" fmla="*/ 4 w 4"/>
                <a:gd name="T9" fmla="*/ 4 h 6"/>
              </a:gdLst>
              <a:ahLst/>
              <a:cxnLst>
                <a:cxn ang="0">
                  <a:pos x="T0" y="T1"/>
                </a:cxn>
                <a:cxn ang="0">
                  <a:pos x="T2" y="T3"/>
                </a:cxn>
                <a:cxn ang="0">
                  <a:pos x="T4" y="T5"/>
                </a:cxn>
                <a:cxn ang="0">
                  <a:pos x="T6" y="T7"/>
                </a:cxn>
                <a:cxn ang="0">
                  <a:pos x="T8" y="T9"/>
                </a:cxn>
              </a:cxnLst>
              <a:rect l="0" t="0" r="r" b="b"/>
              <a:pathLst>
                <a:path w="4" h="6">
                  <a:moveTo>
                    <a:pt x="4" y="4"/>
                  </a:moveTo>
                  <a:lnTo>
                    <a:pt x="2" y="0"/>
                  </a:lnTo>
                  <a:lnTo>
                    <a:pt x="0" y="4"/>
                  </a:lnTo>
                  <a:lnTo>
                    <a:pt x="2" y="6"/>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0" name="Freeform 1106"/>
            <p:cNvSpPr>
              <a:spLocks/>
            </p:cNvSpPr>
            <p:nvPr/>
          </p:nvSpPr>
          <p:spPr bwMode="auto">
            <a:xfrm>
              <a:off x="2479542" y="1451300"/>
              <a:ext cx="6098" cy="14228"/>
            </a:xfrm>
            <a:custGeom>
              <a:avLst/>
              <a:gdLst>
                <a:gd name="T0" fmla="*/ 1 w 3"/>
                <a:gd name="T1" fmla="*/ 7 h 7"/>
                <a:gd name="T2" fmla="*/ 3 w 3"/>
                <a:gd name="T3" fmla="*/ 3 h 7"/>
                <a:gd name="T4" fmla="*/ 1 w 3"/>
                <a:gd name="T5" fmla="*/ 0 h 7"/>
                <a:gd name="T6" fmla="*/ 0 w 3"/>
                <a:gd name="T7" fmla="*/ 3 h 7"/>
                <a:gd name="T8" fmla="*/ 1 w 3"/>
                <a:gd name="T9" fmla="*/ 7 h 7"/>
              </a:gdLst>
              <a:ahLst/>
              <a:cxnLst>
                <a:cxn ang="0">
                  <a:pos x="T0" y="T1"/>
                </a:cxn>
                <a:cxn ang="0">
                  <a:pos x="T2" y="T3"/>
                </a:cxn>
                <a:cxn ang="0">
                  <a:pos x="T4" y="T5"/>
                </a:cxn>
                <a:cxn ang="0">
                  <a:pos x="T6" y="T7"/>
                </a:cxn>
                <a:cxn ang="0">
                  <a:pos x="T8" y="T9"/>
                </a:cxn>
              </a:cxnLst>
              <a:rect l="0" t="0" r="r" b="b"/>
              <a:pathLst>
                <a:path w="3" h="7">
                  <a:moveTo>
                    <a:pt x="1" y="7"/>
                  </a:moveTo>
                  <a:lnTo>
                    <a:pt x="3" y="3"/>
                  </a:lnTo>
                  <a:lnTo>
                    <a:pt x="1" y="0"/>
                  </a:lnTo>
                  <a:lnTo>
                    <a:pt x="0" y="3"/>
                  </a:lnTo>
                  <a:lnTo>
                    <a:pt x="1"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1" name="Freeform 1107"/>
            <p:cNvSpPr>
              <a:spLocks/>
            </p:cNvSpPr>
            <p:nvPr/>
          </p:nvSpPr>
          <p:spPr bwMode="auto">
            <a:xfrm>
              <a:off x="2485640" y="1443170"/>
              <a:ext cx="4065" cy="12196"/>
            </a:xfrm>
            <a:custGeom>
              <a:avLst/>
              <a:gdLst>
                <a:gd name="T0" fmla="*/ 2 w 2"/>
                <a:gd name="T1" fmla="*/ 2 h 6"/>
                <a:gd name="T2" fmla="*/ 2 w 2"/>
                <a:gd name="T3" fmla="*/ 0 h 6"/>
                <a:gd name="T4" fmla="*/ 0 w 2"/>
                <a:gd name="T5" fmla="*/ 2 h 6"/>
                <a:gd name="T6" fmla="*/ 2 w 2"/>
                <a:gd name="T7" fmla="*/ 6 h 6"/>
                <a:gd name="T8" fmla="*/ 2 w 2"/>
                <a:gd name="T9" fmla="*/ 2 h 6"/>
              </a:gdLst>
              <a:ahLst/>
              <a:cxnLst>
                <a:cxn ang="0">
                  <a:pos x="T0" y="T1"/>
                </a:cxn>
                <a:cxn ang="0">
                  <a:pos x="T2" y="T3"/>
                </a:cxn>
                <a:cxn ang="0">
                  <a:pos x="T4" y="T5"/>
                </a:cxn>
                <a:cxn ang="0">
                  <a:pos x="T6" y="T7"/>
                </a:cxn>
                <a:cxn ang="0">
                  <a:pos x="T8" y="T9"/>
                </a:cxn>
              </a:cxnLst>
              <a:rect l="0" t="0" r="r" b="b"/>
              <a:pathLst>
                <a:path w="2" h="6">
                  <a:moveTo>
                    <a:pt x="2" y="2"/>
                  </a:moveTo>
                  <a:lnTo>
                    <a:pt x="2" y="0"/>
                  </a:lnTo>
                  <a:lnTo>
                    <a:pt x="0" y="2"/>
                  </a:lnTo>
                  <a:lnTo>
                    <a:pt x="2" y="6"/>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2" name="Freeform 1108"/>
            <p:cNvSpPr>
              <a:spLocks/>
            </p:cNvSpPr>
            <p:nvPr/>
          </p:nvSpPr>
          <p:spPr bwMode="auto">
            <a:xfrm>
              <a:off x="2532797" y="1558041"/>
              <a:ext cx="406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3" name="Freeform 1109"/>
            <p:cNvSpPr>
              <a:spLocks/>
            </p:cNvSpPr>
            <p:nvPr/>
          </p:nvSpPr>
          <p:spPr bwMode="auto">
            <a:xfrm>
              <a:off x="2502307" y="1455365"/>
              <a:ext cx="8131" cy="10163"/>
            </a:xfrm>
            <a:custGeom>
              <a:avLst/>
              <a:gdLst>
                <a:gd name="T0" fmla="*/ 2 w 4"/>
                <a:gd name="T1" fmla="*/ 5 h 5"/>
                <a:gd name="T2" fmla="*/ 4 w 4"/>
                <a:gd name="T3" fmla="*/ 5 h 5"/>
                <a:gd name="T4" fmla="*/ 2 w 4"/>
                <a:gd name="T5" fmla="*/ 0 h 5"/>
                <a:gd name="T6" fmla="*/ 0 w 4"/>
                <a:gd name="T7" fmla="*/ 1 h 5"/>
                <a:gd name="T8" fmla="*/ 2 w 4"/>
                <a:gd name="T9" fmla="*/ 5 h 5"/>
              </a:gdLst>
              <a:ahLst/>
              <a:cxnLst>
                <a:cxn ang="0">
                  <a:pos x="T0" y="T1"/>
                </a:cxn>
                <a:cxn ang="0">
                  <a:pos x="T2" y="T3"/>
                </a:cxn>
                <a:cxn ang="0">
                  <a:pos x="T4" y="T5"/>
                </a:cxn>
                <a:cxn ang="0">
                  <a:pos x="T6" y="T7"/>
                </a:cxn>
                <a:cxn ang="0">
                  <a:pos x="T8" y="T9"/>
                </a:cxn>
              </a:cxnLst>
              <a:rect l="0" t="0" r="r" b="b"/>
              <a:pathLst>
                <a:path w="4" h="5">
                  <a:moveTo>
                    <a:pt x="2" y="5"/>
                  </a:moveTo>
                  <a:lnTo>
                    <a:pt x="4" y="5"/>
                  </a:lnTo>
                  <a:lnTo>
                    <a:pt x="2" y="0"/>
                  </a:lnTo>
                  <a:lnTo>
                    <a:pt x="0" y="1"/>
                  </a:lnTo>
                  <a:lnTo>
                    <a:pt x="2"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4" name="Freeform 1110"/>
            <p:cNvSpPr>
              <a:spLocks/>
            </p:cNvSpPr>
            <p:nvPr/>
          </p:nvSpPr>
          <p:spPr bwMode="auto">
            <a:xfrm>
              <a:off x="2467346" y="1477724"/>
              <a:ext cx="4065" cy="8130"/>
            </a:xfrm>
            <a:custGeom>
              <a:avLst/>
              <a:gdLst>
                <a:gd name="T0" fmla="*/ 2 w 2"/>
                <a:gd name="T1" fmla="*/ 2 h 4"/>
                <a:gd name="T2" fmla="*/ 0 w 2"/>
                <a:gd name="T3" fmla="*/ 0 h 4"/>
                <a:gd name="T4" fmla="*/ 0 w 2"/>
                <a:gd name="T5" fmla="*/ 4 h 4"/>
                <a:gd name="T6" fmla="*/ 2 w 2"/>
                <a:gd name="T7" fmla="*/ 2 h 4"/>
              </a:gdLst>
              <a:ahLst/>
              <a:cxnLst>
                <a:cxn ang="0">
                  <a:pos x="T0" y="T1"/>
                </a:cxn>
                <a:cxn ang="0">
                  <a:pos x="T2" y="T3"/>
                </a:cxn>
                <a:cxn ang="0">
                  <a:pos x="T4" y="T5"/>
                </a:cxn>
                <a:cxn ang="0">
                  <a:pos x="T6" y="T7"/>
                </a:cxn>
              </a:cxnLst>
              <a:rect l="0" t="0" r="r" b="b"/>
              <a:pathLst>
                <a:path w="2" h="4">
                  <a:moveTo>
                    <a:pt x="2" y="2"/>
                  </a:moveTo>
                  <a:lnTo>
                    <a:pt x="0" y="0"/>
                  </a:lnTo>
                  <a:lnTo>
                    <a:pt x="0"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5" name="Freeform 1111"/>
            <p:cNvSpPr>
              <a:spLocks/>
            </p:cNvSpPr>
            <p:nvPr/>
          </p:nvSpPr>
          <p:spPr bwMode="auto">
            <a:xfrm>
              <a:off x="2471411" y="1469594"/>
              <a:ext cx="4065" cy="4065"/>
            </a:xfrm>
            <a:custGeom>
              <a:avLst/>
              <a:gdLst>
                <a:gd name="T0" fmla="*/ 2 w 2"/>
                <a:gd name="T1" fmla="*/ 0 h 2"/>
                <a:gd name="T2" fmla="*/ 0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6" name="Freeform 1112"/>
            <p:cNvSpPr>
              <a:spLocks/>
            </p:cNvSpPr>
            <p:nvPr/>
          </p:nvSpPr>
          <p:spPr bwMode="auto">
            <a:xfrm>
              <a:off x="2492144" y="1600726"/>
              <a:ext cx="18294" cy="20326"/>
            </a:xfrm>
            <a:custGeom>
              <a:avLst/>
              <a:gdLst>
                <a:gd name="T0" fmla="*/ 2 w 5"/>
                <a:gd name="T1" fmla="*/ 1 h 5"/>
                <a:gd name="T2" fmla="*/ 0 w 5"/>
                <a:gd name="T3" fmla="*/ 2 h 5"/>
                <a:gd name="T4" fmla="*/ 0 w 5"/>
                <a:gd name="T5" fmla="*/ 2 h 5"/>
                <a:gd name="T6" fmla="*/ 5 w 5"/>
                <a:gd name="T7" fmla="*/ 5 h 5"/>
                <a:gd name="T8" fmla="*/ 5 w 5"/>
                <a:gd name="T9" fmla="*/ 2 h 5"/>
                <a:gd name="T10" fmla="*/ 2 w 5"/>
                <a:gd name="T11" fmla="*/ 0 h 5"/>
                <a:gd name="T12" fmla="*/ 2 w 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1"/>
                  </a:moveTo>
                  <a:cubicBezTo>
                    <a:pt x="0" y="2"/>
                    <a:pt x="0" y="2"/>
                    <a:pt x="0" y="2"/>
                  </a:cubicBezTo>
                  <a:cubicBezTo>
                    <a:pt x="0" y="2"/>
                    <a:pt x="0" y="2"/>
                    <a:pt x="0" y="2"/>
                  </a:cubicBezTo>
                  <a:cubicBezTo>
                    <a:pt x="5" y="5"/>
                    <a:pt x="5" y="5"/>
                    <a:pt x="5" y="5"/>
                  </a:cubicBezTo>
                  <a:cubicBezTo>
                    <a:pt x="5" y="2"/>
                    <a:pt x="5" y="2"/>
                    <a:pt x="5" y="2"/>
                  </a:cubicBezTo>
                  <a:cubicBezTo>
                    <a:pt x="2" y="0"/>
                    <a:pt x="2" y="0"/>
                    <a:pt x="2" y="0"/>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7" name="Freeform 1113"/>
            <p:cNvSpPr>
              <a:spLocks/>
            </p:cNvSpPr>
            <p:nvPr/>
          </p:nvSpPr>
          <p:spPr bwMode="auto">
            <a:xfrm>
              <a:off x="2463281" y="1451300"/>
              <a:ext cx="12196" cy="14228"/>
            </a:xfrm>
            <a:custGeom>
              <a:avLst/>
              <a:gdLst>
                <a:gd name="T0" fmla="*/ 2 w 6"/>
                <a:gd name="T1" fmla="*/ 7 h 7"/>
                <a:gd name="T2" fmla="*/ 6 w 6"/>
                <a:gd name="T3" fmla="*/ 3 h 7"/>
                <a:gd name="T4" fmla="*/ 4 w 6"/>
                <a:gd name="T5" fmla="*/ 0 h 7"/>
                <a:gd name="T6" fmla="*/ 2 w 6"/>
                <a:gd name="T7" fmla="*/ 3 h 7"/>
                <a:gd name="T8" fmla="*/ 0 w 6"/>
                <a:gd name="T9" fmla="*/ 5 h 7"/>
                <a:gd name="T10" fmla="*/ 2 w 6"/>
                <a:gd name="T11" fmla="*/ 7 h 7"/>
              </a:gdLst>
              <a:ahLst/>
              <a:cxnLst>
                <a:cxn ang="0">
                  <a:pos x="T0" y="T1"/>
                </a:cxn>
                <a:cxn ang="0">
                  <a:pos x="T2" y="T3"/>
                </a:cxn>
                <a:cxn ang="0">
                  <a:pos x="T4" y="T5"/>
                </a:cxn>
                <a:cxn ang="0">
                  <a:pos x="T6" y="T7"/>
                </a:cxn>
                <a:cxn ang="0">
                  <a:pos x="T8" y="T9"/>
                </a:cxn>
                <a:cxn ang="0">
                  <a:pos x="T10" y="T11"/>
                </a:cxn>
              </a:cxnLst>
              <a:rect l="0" t="0" r="r" b="b"/>
              <a:pathLst>
                <a:path w="6" h="7">
                  <a:moveTo>
                    <a:pt x="2" y="7"/>
                  </a:moveTo>
                  <a:lnTo>
                    <a:pt x="6" y="3"/>
                  </a:lnTo>
                  <a:lnTo>
                    <a:pt x="4" y="0"/>
                  </a:lnTo>
                  <a:lnTo>
                    <a:pt x="2" y="3"/>
                  </a:lnTo>
                  <a:lnTo>
                    <a:pt x="0" y="5"/>
                  </a:lnTo>
                  <a:lnTo>
                    <a:pt x="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8" name="Freeform 1114"/>
            <p:cNvSpPr>
              <a:spLocks/>
            </p:cNvSpPr>
            <p:nvPr/>
          </p:nvSpPr>
          <p:spPr bwMode="auto">
            <a:xfrm>
              <a:off x="2471411" y="1461463"/>
              <a:ext cx="4065" cy="8130"/>
            </a:xfrm>
            <a:custGeom>
              <a:avLst/>
              <a:gdLst>
                <a:gd name="T0" fmla="*/ 2 w 2"/>
                <a:gd name="T1" fmla="*/ 0 h 4"/>
                <a:gd name="T2" fmla="*/ 0 w 2"/>
                <a:gd name="T3" fmla="*/ 4 h 4"/>
                <a:gd name="T4" fmla="*/ 2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4"/>
                  </a:lnTo>
                  <a:lnTo>
                    <a:pt x="2"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9" name="Freeform 1115"/>
            <p:cNvSpPr>
              <a:spLocks/>
            </p:cNvSpPr>
            <p:nvPr/>
          </p:nvSpPr>
          <p:spPr bwMode="auto">
            <a:xfrm>
              <a:off x="2479542" y="1447235"/>
              <a:ext cx="2033" cy="10163"/>
            </a:xfrm>
            <a:custGeom>
              <a:avLst/>
              <a:gdLst>
                <a:gd name="T0" fmla="*/ 1 w 1"/>
                <a:gd name="T1" fmla="*/ 0 h 5"/>
                <a:gd name="T2" fmla="*/ 0 w 1"/>
                <a:gd name="T3" fmla="*/ 5 h 5"/>
                <a:gd name="T4" fmla="*/ 1 w 1"/>
                <a:gd name="T5" fmla="*/ 2 h 5"/>
                <a:gd name="T6" fmla="*/ 1 w 1"/>
                <a:gd name="T7" fmla="*/ 0 h 5"/>
              </a:gdLst>
              <a:ahLst/>
              <a:cxnLst>
                <a:cxn ang="0">
                  <a:pos x="T0" y="T1"/>
                </a:cxn>
                <a:cxn ang="0">
                  <a:pos x="T2" y="T3"/>
                </a:cxn>
                <a:cxn ang="0">
                  <a:pos x="T4" y="T5"/>
                </a:cxn>
                <a:cxn ang="0">
                  <a:pos x="T6" y="T7"/>
                </a:cxn>
              </a:cxnLst>
              <a:rect l="0" t="0" r="r" b="b"/>
              <a:pathLst>
                <a:path w="1" h="5">
                  <a:moveTo>
                    <a:pt x="1" y="0"/>
                  </a:moveTo>
                  <a:lnTo>
                    <a:pt x="0" y="5"/>
                  </a:lnTo>
                  <a:lnTo>
                    <a:pt x="1" y="2"/>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0" name="Freeform 1116"/>
            <p:cNvSpPr>
              <a:spLocks/>
            </p:cNvSpPr>
            <p:nvPr/>
          </p:nvSpPr>
          <p:spPr bwMode="auto">
            <a:xfrm>
              <a:off x="2532797" y="1481789"/>
              <a:ext cx="8131" cy="12196"/>
            </a:xfrm>
            <a:custGeom>
              <a:avLst/>
              <a:gdLst>
                <a:gd name="T0" fmla="*/ 4 w 4"/>
                <a:gd name="T1" fmla="*/ 0 h 6"/>
                <a:gd name="T2" fmla="*/ 4 w 4"/>
                <a:gd name="T3" fmla="*/ 0 h 6"/>
                <a:gd name="T4" fmla="*/ 0 w 4"/>
                <a:gd name="T5" fmla="*/ 4 h 6"/>
                <a:gd name="T6" fmla="*/ 2 w 4"/>
                <a:gd name="T7" fmla="*/ 6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4" y="0"/>
                  </a:lnTo>
                  <a:lnTo>
                    <a:pt x="0" y="4"/>
                  </a:lnTo>
                  <a:lnTo>
                    <a:pt x="2" y="6"/>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1" name="Freeform 1117"/>
            <p:cNvSpPr>
              <a:spLocks/>
            </p:cNvSpPr>
            <p:nvPr/>
          </p:nvSpPr>
          <p:spPr bwMode="auto">
            <a:xfrm>
              <a:off x="2528731" y="1489920"/>
              <a:ext cx="8131" cy="8130"/>
            </a:xfrm>
            <a:custGeom>
              <a:avLst/>
              <a:gdLst>
                <a:gd name="T0" fmla="*/ 2 w 4"/>
                <a:gd name="T1" fmla="*/ 4 h 4"/>
                <a:gd name="T2" fmla="*/ 4 w 4"/>
                <a:gd name="T3" fmla="*/ 2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2"/>
                  </a:ln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2" name="Freeform 1118"/>
            <p:cNvSpPr>
              <a:spLocks/>
            </p:cNvSpPr>
            <p:nvPr/>
          </p:nvSpPr>
          <p:spPr bwMode="auto">
            <a:xfrm>
              <a:off x="2536862" y="1481789"/>
              <a:ext cx="4065" cy="12196"/>
            </a:xfrm>
            <a:custGeom>
              <a:avLst/>
              <a:gdLst>
                <a:gd name="T0" fmla="*/ 0 w 2"/>
                <a:gd name="T1" fmla="*/ 6 h 6"/>
                <a:gd name="T2" fmla="*/ 2 w 2"/>
                <a:gd name="T3" fmla="*/ 4 h 6"/>
                <a:gd name="T4" fmla="*/ 2 w 2"/>
                <a:gd name="T5" fmla="*/ 0 h 6"/>
                <a:gd name="T6" fmla="*/ 0 w 2"/>
                <a:gd name="T7" fmla="*/ 6 h 6"/>
                <a:gd name="T8" fmla="*/ 0 w 2"/>
                <a:gd name="T9" fmla="*/ 6 h 6"/>
              </a:gdLst>
              <a:ahLst/>
              <a:cxnLst>
                <a:cxn ang="0">
                  <a:pos x="T0" y="T1"/>
                </a:cxn>
                <a:cxn ang="0">
                  <a:pos x="T2" y="T3"/>
                </a:cxn>
                <a:cxn ang="0">
                  <a:pos x="T4" y="T5"/>
                </a:cxn>
                <a:cxn ang="0">
                  <a:pos x="T6" y="T7"/>
                </a:cxn>
                <a:cxn ang="0">
                  <a:pos x="T8" y="T9"/>
                </a:cxn>
              </a:cxnLst>
              <a:rect l="0" t="0" r="r" b="b"/>
              <a:pathLst>
                <a:path w="2" h="6">
                  <a:moveTo>
                    <a:pt x="0" y="6"/>
                  </a:moveTo>
                  <a:lnTo>
                    <a:pt x="2" y="4"/>
                  </a:lnTo>
                  <a:lnTo>
                    <a:pt x="2" y="0"/>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3" name="Freeform 1119"/>
            <p:cNvSpPr>
              <a:spLocks/>
            </p:cNvSpPr>
            <p:nvPr/>
          </p:nvSpPr>
          <p:spPr bwMode="auto">
            <a:xfrm>
              <a:off x="2528731" y="1473659"/>
              <a:ext cx="0" cy="4065"/>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4" name="Freeform 1120"/>
            <p:cNvSpPr>
              <a:spLocks/>
            </p:cNvSpPr>
            <p:nvPr/>
          </p:nvSpPr>
          <p:spPr bwMode="auto">
            <a:xfrm>
              <a:off x="2528731" y="1473659"/>
              <a:ext cx="4065" cy="20326"/>
            </a:xfrm>
            <a:custGeom>
              <a:avLst/>
              <a:gdLst>
                <a:gd name="T0" fmla="*/ 0 w 2"/>
                <a:gd name="T1" fmla="*/ 10 h 10"/>
                <a:gd name="T2" fmla="*/ 2 w 2"/>
                <a:gd name="T3" fmla="*/ 8 h 10"/>
                <a:gd name="T4" fmla="*/ 0 w 2"/>
                <a:gd name="T5" fmla="*/ 0 h 10"/>
                <a:gd name="T6" fmla="*/ 0 w 2"/>
                <a:gd name="T7" fmla="*/ 2 h 10"/>
                <a:gd name="T8" fmla="*/ 0 w 2"/>
                <a:gd name="T9" fmla="*/ 10 h 10"/>
              </a:gdLst>
              <a:ahLst/>
              <a:cxnLst>
                <a:cxn ang="0">
                  <a:pos x="T0" y="T1"/>
                </a:cxn>
                <a:cxn ang="0">
                  <a:pos x="T2" y="T3"/>
                </a:cxn>
                <a:cxn ang="0">
                  <a:pos x="T4" y="T5"/>
                </a:cxn>
                <a:cxn ang="0">
                  <a:pos x="T6" y="T7"/>
                </a:cxn>
                <a:cxn ang="0">
                  <a:pos x="T8" y="T9"/>
                </a:cxn>
              </a:cxnLst>
              <a:rect l="0" t="0" r="r" b="b"/>
              <a:pathLst>
                <a:path w="2" h="10">
                  <a:moveTo>
                    <a:pt x="0" y="10"/>
                  </a:moveTo>
                  <a:lnTo>
                    <a:pt x="2" y="8"/>
                  </a:lnTo>
                  <a:lnTo>
                    <a:pt x="0" y="0"/>
                  </a:lnTo>
                  <a:lnTo>
                    <a:pt x="0" y="2"/>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5" name="Freeform 1121"/>
            <p:cNvSpPr>
              <a:spLocks/>
            </p:cNvSpPr>
            <p:nvPr/>
          </p:nvSpPr>
          <p:spPr bwMode="auto">
            <a:xfrm>
              <a:off x="2540927" y="1489920"/>
              <a:ext cx="4065" cy="4065"/>
            </a:xfrm>
            <a:custGeom>
              <a:avLst/>
              <a:gdLst>
                <a:gd name="T0" fmla="*/ 2 w 2"/>
                <a:gd name="T1" fmla="*/ 2 h 2"/>
                <a:gd name="T2" fmla="*/ 0 w 2"/>
                <a:gd name="T3" fmla="*/ 0 h 2"/>
                <a:gd name="T4" fmla="*/ 2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6" name="Rectangle 1122"/>
            <p:cNvSpPr>
              <a:spLocks noChangeArrowheads="1"/>
            </p:cNvSpPr>
            <p:nvPr/>
          </p:nvSpPr>
          <p:spPr bwMode="auto">
            <a:xfrm>
              <a:off x="2544992" y="150112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7" name="Freeform 1123"/>
            <p:cNvSpPr>
              <a:spLocks/>
            </p:cNvSpPr>
            <p:nvPr/>
          </p:nvSpPr>
          <p:spPr bwMode="auto">
            <a:xfrm>
              <a:off x="2506372" y="1455365"/>
              <a:ext cx="8131" cy="10163"/>
            </a:xfrm>
            <a:custGeom>
              <a:avLst/>
              <a:gdLst>
                <a:gd name="T0" fmla="*/ 2 w 2"/>
                <a:gd name="T1" fmla="*/ 2 h 3"/>
                <a:gd name="T2" fmla="*/ 0 w 2"/>
                <a:gd name="T3" fmla="*/ 0 h 3"/>
                <a:gd name="T4" fmla="*/ 0 w 2"/>
                <a:gd name="T5" fmla="*/ 0 h 3"/>
                <a:gd name="T6" fmla="*/ 1 w 2"/>
                <a:gd name="T7" fmla="*/ 3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1" y="1"/>
                    <a:pt x="1" y="0"/>
                    <a:pt x="0" y="0"/>
                  </a:cubicBezTo>
                  <a:cubicBezTo>
                    <a:pt x="0" y="0"/>
                    <a:pt x="0" y="0"/>
                    <a:pt x="0" y="0"/>
                  </a:cubicBezTo>
                  <a:cubicBezTo>
                    <a:pt x="1" y="3"/>
                    <a:pt x="1" y="3"/>
                    <a:pt x="1" y="3"/>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8" name="Rectangle 1124"/>
            <p:cNvSpPr>
              <a:spLocks noChangeArrowheads="1"/>
            </p:cNvSpPr>
            <p:nvPr/>
          </p:nvSpPr>
          <p:spPr bwMode="auto">
            <a:xfrm>
              <a:off x="2540927" y="1481789"/>
              <a:ext cx="2033" cy="8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9" name="Rectangle 1125"/>
            <p:cNvSpPr>
              <a:spLocks noChangeArrowheads="1"/>
            </p:cNvSpPr>
            <p:nvPr/>
          </p:nvSpPr>
          <p:spPr bwMode="auto">
            <a:xfrm>
              <a:off x="2540927" y="1489920"/>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0" name="Freeform 1126"/>
            <p:cNvSpPr>
              <a:spLocks/>
            </p:cNvSpPr>
            <p:nvPr/>
          </p:nvSpPr>
          <p:spPr bwMode="auto">
            <a:xfrm>
              <a:off x="2463281" y="1469594"/>
              <a:ext cx="4065" cy="12196"/>
            </a:xfrm>
            <a:custGeom>
              <a:avLst/>
              <a:gdLst>
                <a:gd name="T0" fmla="*/ 2 w 2"/>
                <a:gd name="T1" fmla="*/ 2 h 6"/>
                <a:gd name="T2" fmla="*/ 2 w 2"/>
                <a:gd name="T3" fmla="*/ 0 h 6"/>
                <a:gd name="T4" fmla="*/ 0 w 2"/>
                <a:gd name="T5" fmla="*/ 2 h 6"/>
                <a:gd name="T6" fmla="*/ 0 w 2"/>
                <a:gd name="T7" fmla="*/ 4 h 6"/>
                <a:gd name="T8" fmla="*/ 2 w 2"/>
                <a:gd name="T9" fmla="*/ 6 h 6"/>
                <a:gd name="T10" fmla="*/ 2 w 2"/>
                <a:gd name="T11" fmla="*/ 2 h 6"/>
              </a:gdLst>
              <a:ahLst/>
              <a:cxnLst>
                <a:cxn ang="0">
                  <a:pos x="T0" y="T1"/>
                </a:cxn>
                <a:cxn ang="0">
                  <a:pos x="T2" y="T3"/>
                </a:cxn>
                <a:cxn ang="0">
                  <a:pos x="T4" y="T5"/>
                </a:cxn>
                <a:cxn ang="0">
                  <a:pos x="T6" y="T7"/>
                </a:cxn>
                <a:cxn ang="0">
                  <a:pos x="T8" y="T9"/>
                </a:cxn>
                <a:cxn ang="0">
                  <a:pos x="T10" y="T11"/>
                </a:cxn>
              </a:cxnLst>
              <a:rect l="0" t="0" r="r" b="b"/>
              <a:pathLst>
                <a:path w="2" h="6">
                  <a:moveTo>
                    <a:pt x="2" y="2"/>
                  </a:moveTo>
                  <a:lnTo>
                    <a:pt x="2" y="0"/>
                  </a:lnTo>
                  <a:lnTo>
                    <a:pt x="0" y="2"/>
                  </a:lnTo>
                  <a:lnTo>
                    <a:pt x="0" y="4"/>
                  </a:lnTo>
                  <a:lnTo>
                    <a:pt x="2" y="6"/>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1" name="Freeform 1127"/>
            <p:cNvSpPr>
              <a:spLocks/>
            </p:cNvSpPr>
            <p:nvPr/>
          </p:nvSpPr>
          <p:spPr bwMode="auto">
            <a:xfrm>
              <a:off x="2510437" y="1570237"/>
              <a:ext cx="0" cy="406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2" name="Rectangle 1128"/>
            <p:cNvSpPr>
              <a:spLocks noChangeArrowheads="1"/>
            </p:cNvSpPr>
            <p:nvPr/>
          </p:nvSpPr>
          <p:spPr bwMode="auto">
            <a:xfrm>
              <a:off x="2510437" y="157430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3" name="Freeform 1129"/>
            <p:cNvSpPr>
              <a:spLocks/>
            </p:cNvSpPr>
            <p:nvPr/>
          </p:nvSpPr>
          <p:spPr bwMode="auto">
            <a:xfrm>
              <a:off x="2506372" y="1574302"/>
              <a:ext cx="4065" cy="406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4" name="Freeform 1130"/>
            <p:cNvSpPr>
              <a:spLocks/>
            </p:cNvSpPr>
            <p:nvPr/>
          </p:nvSpPr>
          <p:spPr bwMode="auto">
            <a:xfrm>
              <a:off x="2510437" y="1570237"/>
              <a:ext cx="4065" cy="4065"/>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5" name="Freeform 1131"/>
            <p:cNvSpPr>
              <a:spLocks/>
            </p:cNvSpPr>
            <p:nvPr/>
          </p:nvSpPr>
          <p:spPr bwMode="auto">
            <a:xfrm>
              <a:off x="2510437" y="1570237"/>
              <a:ext cx="0" cy="4065"/>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6" name="Freeform 1132"/>
            <p:cNvSpPr>
              <a:spLocks/>
            </p:cNvSpPr>
            <p:nvPr/>
          </p:nvSpPr>
          <p:spPr bwMode="auto">
            <a:xfrm>
              <a:off x="2502307" y="1588531"/>
              <a:ext cx="16261" cy="4065"/>
            </a:xfrm>
            <a:custGeom>
              <a:avLst/>
              <a:gdLst>
                <a:gd name="T0" fmla="*/ 0 w 4"/>
                <a:gd name="T1" fmla="*/ 1 h 1"/>
                <a:gd name="T2" fmla="*/ 4 w 4"/>
                <a:gd name="T3" fmla="*/ 1 h 1"/>
                <a:gd name="T4" fmla="*/ 3 w 4"/>
                <a:gd name="T5" fmla="*/ 0 h 1"/>
                <a:gd name="T6" fmla="*/ 3 w 4"/>
                <a:gd name="T7" fmla="*/ 0 h 1"/>
                <a:gd name="T8" fmla="*/ 0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4" y="1"/>
                    <a:pt x="4" y="1"/>
                    <a:pt x="4" y="1"/>
                  </a:cubicBezTo>
                  <a:cubicBezTo>
                    <a:pt x="3" y="0"/>
                    <a:pt x="3" y="0"/>
                    <a:pt x="3" y="0"/>
                  </a:cubicBezTo>
                  <a:cubicBezTo>
                    <a:pt x="3" y="0"/>
                    <a:pt x="3" y="0"/>
                    <a:pt x="3"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7" name="Freeform 1133"/>
            <p:cNvSpPr>
              <a:spLocks/>
            </p:cNvSpPr>
            <p:nvPr/>
          </p:nvSpPr>
          <p:spPr bwMode="auto">
            <a:xfrm>
              <a:off x="2475477" y="1592596"/>
              <a:ext cx="4065" cy="4065"/>
            </a:xfrm>
            <a:custGeom>
              <a:avLst/>
              <a:gdLst>
                <a:gd name="T0" fmla="*/ 2 w 2"/>
                <a:gd name="T1" fmla="*/ 0 h 2"/>
                <a:gd name="T2" fmla="*/ 0 w 2"/>
                <a:gd name="T3" fmla="*/ 0 h 2"/>
                <a:gd name="T4" fmla="*/ 2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2"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8" name="Freeform 1134"/>
            <p:cNvSpPr>
              <a:spLocks/>
            </p:cNvSpPr>
            <p:nvPr/>
          </p:nvSpPr>
          <p:spPr bwMode="auto">
            <a:xfrm>
              <a:off x="2467346" y="1582433"/>
              <a:ext cx="4065" cy="6098"/>
            </a:xfrm>
            <a:custGeom>
              <a:avLst/>
              <a:gdLst>
                <a:gd name="T0" fmla="*/ 2 w 2"/>
                <a:gd name="T1" fmla="*/ 3 h 3"/>
                <a:gd name="T2" fmla="*/ 0 w 2"/>
                <a:gd name="T3" fmla="*/ 0 h 3"/>
                <a:gd name="T4" fmla="*/ 0 w 2"/>
                <a:gd name="T5" fmla="*/ 1 h 3"/>
                <a:gd name="T6" fmla="*/ 2 w 2"/>
                <a:gd name="T7" fmla="*/ 3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lnTo>
                    <a:pt x="0" y="0"/>
                  </a:lnTo>
                  <a:lnTo>
                    <a:pt x="0" y="1"/>
                  </a:lnTo>
                  <a:lnTo>
                    <a:pt x="2" y="3"/>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9" name="Freeform 1135"/>
            <p:cNvSpPr>
              <a:spLocks/>
            </p:cNvSpPr>
            <p:nvPr/>
          </p:nvSpPr>
          <p:spPr bwMode="auto">
            <a:xfrm>
              <a:off x="2502307" y="1578368"/>
              <a:ext cx="12196" cy="14228"/>
            </a:xfrm>
            <a:custGeom>
              <a:avLst/>
              <a:gdLst>
                <a:gd name="T0" fmla="*/ 3 w 3"/>
                <a:gd name="T1" fmla="*/ 4 h 4"/>
                <a:gd name="T2" fmla="*/ 1 w 3"/>
                <a:gd name="T3" fmla="*/ 0 h 4"/>
                <a:gd name="T4" fmla="*/ 0 w 3"/>
                <a:gd name="T5" fmla="*/ 2 h 4"/>
                <a:gd name="T6" fmla="*/ 3 w 3"/>
                <a:gd name="T7" fmla="*/ 4 h 4"/>
              </a:gdLst>
              <a:ahLst/>
              <a:cxnLst>
                <a:cxn ang="0">
                  <a:pos x="T0" y="T1"/>
                </a:cxn>
                <a:cxn ang="0">
                  <a:pos x="T2" y="T3"/>
                </a:cxn>
                <a:cxn ang="0">
                  <a:pos x="T4" y="T5"/>
                </a:cxn>
                <a:cxn ang="0">
                  <a:pos x="T6" y="T7"/>
                </a:cxn>
              </a:cxnLst>
              <a:rect l="0" t="0" r="r" b="b"/>
              <a:pathLst>
                <a:path w="3" h="4">
                  <a:moveTo>
                    <a:pt x="3" y="4"/>
                  </a:moveTo>
                  <a:cubicBezTo>
                    <a:pt x="1" y="0"/>
                    <a:pt x="1" y="0"/>
                    <a:pt x="1" y="0"/>
                  </a:cubicBezTo>
                  <a:cubicBezTo>
                    <a:pt x="1" y="0"/>
                    <a:pt x="1" y="1"/>
                    <a:pt x="0" y="2"/>
                  </a:cubicBezTo>
                  <a:lnTo>
                    <a:pt x="3"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0" name="Freeform 1136"/>
            <p:cNvSpPr>
              <a:spLocks/>
            </p:cNvSpPr>
            <p:nvPr/>
          </p:nvSpPr>
          <p:spPr bwMode="auto">
            <a:xfrm>
              <a:off x="2502307" y="1592596"/>
              <a:ext cx="16261" cy="4065"/>
            </a:xfrm>
            <a:custGeom>
              <a:avLst/>
              <a:gdLst>
                <a:gd name="T0" fmla="*/ 0 w 4"/>
                <a:gd name="T1" fmla="*/ 0 h 1"/>
                <a:gd name="T2" fmla="*/ 0 w 4"/>
                <a:gd name="T3" fmla="*/ 0 h 1"/>
                <a:gd name="T4" fmla="*/ 4 w 4"/>
                <a:gd name="T5" fmla="*/ 1 h 1"/>
                <a:gd name="T6" fmla="*/ 4 w 4"/>
                <a:gd name="T7" fmla="*/ 0 h 1"/>
                <a:gd name="T8" fmla="*/ 0 w 4"/>
                <a:gd name="T9" fmla="*/ 0 h 1"/>
              </a:gdLst>
              <a:ahLst/>
              <a:cxnLst>
                <a:cxn ang="0">
                  <a:pos x="T0" y="T1"/>
                </a:cxn>
                <a:cxn ang="0">
                  <a:pos x="T2" y="T3"/>
                </a:cxn>
                <a:cxn ang="0">
                  <a:pos x="T4" y="T5"/>
                </a:cxn>
                <a:cxn ang="0">
                  <a:pos x="T6" y="T7"/>
                </a:cxn>
                <a:cxn ang="0">
                  <a:pos x="T8" y="T9"/>
                </a:cxn>
              </a:cxnLst>
              <a:rect l="0" t="0" r="r" b="b"/>
              <a:pathLst>
                <a:path w="4" h="1">
                  <a:moveTo>
                    <a:pt x="0" y="0"/>
                  </a:moveTo>
                  <a:cubicBezTo>
                    <a:pt x="0" y="0"/>
                    <a:pt x="0" y="0"/>
                    <a:pt x="0" y="0"/>
                  </a:cubicBezTo>
                  <a:cubicBezTo>
                    <a:pt x="4" y="1"/>
                    <a:pt x="4" y="1"/>
                    <a:pt x="4" y="1"/>
                  </a:cubicBezTo>
                  <a:cubicBezTo>
                    <a:pt x="4" y="0"/>
                    <a:pt x="4" y="0"/>
                    <a:pt x="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1" name="Rectangle 1137"/>
            <p:cNvSpPr>
              <a:spLocks noChangeArrowheads="1"/>
            </p:cNvSpPr>
            <p:nvPr/>
          </p:nvSpPr>
          <p:spPr bwMode="auto">
            <a:xfrm>
              <a:off x="2514503" y="157023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2" name="Freeform 1138"/>
            <p:cNvSpPr>
              <a:spLocks/>
            </p:cNvSpPr>
            <p:nvPr/>
          </p:nvSpPr>
          <p:spPr bwMode="auto">
            <a:xfrm>
              <a:off x="2467346" y="1588531"/>
              <a:ext cx="8131" cy="8130"/>
            </a:xfrm>
            <a:custGeom>
              <a:avLst/>
              <a:gdLst>
                <a:gd name="T0" fmla="*/ 0 w 4"/>
                <a:gd name="T1" fmla="*/ 4 h 4"/>
                <a:gd name="T2" fmla="*/ 0 w 4"/>
                <a:gd name="T3" fmla="*/ 4 h 4"/>
                <a:gd name="T4" fmla="*/ 0 w 4"/>
                <a:gd name="T5" fmla="*/ 4 h 4"/>
                <a:gd name="T6" fmla="*/ 4 w 4"/>
                <a:gd name="T7" fmla="*/ 2 h 4"/>
                <a:gd name="T8" fmla="*/ 2 w 4"/>
                <a:gd name="T9" fmla="*/ 0 h 4"/>
                <a:gd name="T10" fmla="*/ 0 w 4"/>
                <a:gd name="T11" fmla="*/ 4 h 4"/>
              </a:gdLst>
              <a:ahLst/>
              <a:cxnLst>
                <a:cxn ang="0">
                  <a:pos x="T0" y="T1"/>
                </a:cxn>
                <a:cxn ang="0">
                  <a:pos x="T2" y="T3"/>
                </a:cxn>
                <a:cxn ang="0">
                  <a:pos x="T4" y="T5"/>
                </a:cxn>
                <a:cxn ang="0">
                  <a:pos x="T6" y="T7"/>
                </a:cxn>
                <a:cxn ang="0">
                  <a:pos x="T8" y="T9"/>
                </a:cxn>
                <a:cxn ang="0">
                  <a:pos x="T10" y="T11"/>
                </a:cxn>
              </a:cxnLst>
              <a:rect l="0" t="0" r="r" b="b"/>
              <a:pathLst>
                <a:path w="4" h="4">
                  <a:moveTo>
                    <a:pt x="0" y="4"/>
                  </a:moveTo>
                  <a:lnTo>
                    <a:pt x="0" y="4"/>
                  </a:lnTo>
                  <a:lnTo>
                    <a:pt x="0" y="4"/>
                  </a:lnTo>
                  <a:lnTo>
                    <a:pt x="4" y="2"/>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3" name="Rectangle 1139"/>
            <p:cNvSpPr>
              <a:spLocks noChangeArrowheads="1"/>
            </p:cNvSpPr>
            <p:nvPr/>
          </p:nvSpPr>
          <p:spPr bwMode="auto">
            <a:xfrm>
              <a:off x="2475477" y="159259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4" name="Freeform 1140"/>
            <p:cNvSpPr>
              <a:spLocks/>
            </p:cNvSpPr>
            <p:nvPr/>
          </p:nvSpPr>
          <p:spPr bwMode="auto">
            <a:xfrm>
              <a:off x="2463281" y="1588531"/>
              <a:ext cx="4065" cy="8130"/>
            </a:xfrm>
            <a:custGeom>
              <a:avLst/>
              <a:gdLst>
                <a:gd name="T0" fmla="*/ 2 w 2"/>
                <a:gd name="T1" fmla="*/ 2 h 4"/>
                <a:gd name="T2" fmla="*/ 2 w 2"/>
                <a:gd name="T3" fmla="*/ 0 h 4"/>
                <a:gd name="T4" fmla="*/ 0 w 2"/>
                <a:gd name="T5" fmla="*/ 2 h 4"/>
                <a:gd name="T6" fmla="*/ 2 w 2"/>
                <a:gd name="T7" fmla="*/ 4 h 4"/>
                <a:gd name="T8" fmla="*/ 2 w 2"/>
                <a:gd name="T9" fmla="*/ 2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0"/>
                  </a:lnTo>
                  <a:lnTo>
                    <a:pt x="0" y="2"/>
                  </a:lnTo>
                  <a:lnTo>
                    <a:pt x="2" y="4"/>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5" name="Freeform 1141"/>
            <p:cNvSpPr>
              <a:spLocks/>
            </p:cNvSpPr>
            <p:nvPr/>
          </p:nvSpPr>
          <p:spPr bwMode="auto">
            <a:xfrm>
              <a:off x="2467346" y="1584466"/>
              <a:ext cx="4065" cy="12196"/>
            </a:xfrm>
            <a:custGeom>
              <a:avLst/>
              <a:gdLst>
                <a:gd name="T0" fmla="*/ 0 w 2"/>
                <a:gd name="T1" fmla="*/ 0 h 6"/>
                <a:gd name="T2" fmla="*/ 0 w 2"/>
                <a:gd name="T3" fmla="*/ 6 h 6"/>
                <a:gd name="T4" fmla="*/ 2 w 2"/>
                <a:gd name="T5" fmla="*/ 2 h 6"/>
                <a:gd name="T6" fmla="*/ 0 w 2"/>
                <a:gd name="T7" fmla="*/ 0 h 6"/>
              </a:gdLst>
              <a:ahLst/>
              <a:cxnLst>
                <a:cxn ang="0">
                  <a:pos x="T0" y="T1"/>
                </a:cxn>
                <a:cxn ang="0">
                  <a:pos x="T2" y="T3"/>
                </a:cxn>
                <a:cxn ang="0">
                  <a:pos x="T4" y="T5"/>
                </a:cxn>
                <a:cxn ang="0">
                  <a:pos x="T6" y="T7"/>
                </a:cxn>
              </a:cxnLst>
              <a:rect l="0" t="0" r="r" b="b"/>
              <a:pathLst>
                <a:path w="2" h="6">
                  <a:moveTo>
                    <a:pt x="0" y="0"/>
                  </a:moveTo>
                  <a:lnTo>
                    <a:pt x="0" y="6"/>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6" name="Freeform 1142"/>
            <p:cNvSpPr>
              <a:spLocks/>
            </p:cNvSpPr>
            <p:nvPr/>
          </p:nvSpPr>
          <p:spPr bwMode="auto">
            <a:xfrm>
              <a:off x="2514503" y="1566172"/>
              <a:ext cx="12196" cy="12196"/>
            </a:xfrm>
            <a:custGeom>
              <a:avLst/>
              <a:gdLst>
                <a:gd name="T0" fmla="*/ 0 w 6"/>
                <a:gd name="T1" fmla="*/ 2 h 6"/>
                <a:gd name="T2" fmla="*/ 6 w 6"/>
                <a:gd name="T3" fmla="*/ 6 h 6"/>
                <a:gd name="T4" fmla="*/ 6 w 6"/>
                <a:gd name="T5" fmla="*/ 6 h 6"/>
                <a:gd name="T6" fmla="*/ 2 w 6"/>
                <a:gd name="T7" fmla="*/ 0 h 6"/>
                <a:gd name="T8" fmla="*/ 0 w 6"/>
                <a:gd name="T9" fmla="*/ 2 h 6"/>
                <a:gd name="T10" fmla="*/ 0 w 6"/>
                <a:gd name="T11" fmla="*/ 2 h 6"/>
              </a:gdLst>
              <a:ahLst/>
              <a:cxnLst>
                <a:cxn ang="0">
                  <a:pos x="T0" y="T1"/>
                </a:cxn>
                <a:cxn ang="0">
                  <a:pos x="T2" y="T3"/>
                </a:cxn>
                <a:cxn ang="0">
                  <a:pos x="T4" y="T5"/>
                </a:cxn>
                <a:cxn ang="0">
                  <a:pos x="T6" y="T7"/>
                </a:cxn>
                <a:cxn ang="0">
                  <a:pos x="T8" y="T9"/>
                </a:cxn>
                <a:cxn ang="0">
                  <a:pos x="T10" y="T11"/>
                </a:cxn>
              </a:cxnLst>
              <a:rect l="0" t="0" r="r" b="b"/>
              <a:pathLst>
                <a:path w="6" h="6">
                  <a:moveTo>
                    <a:pt x="0" y="2"/>
                  </a:moveTo>
                  <a:lnTo>
                    <a:pt x="6" y="6"/>
                  </a:lnTo>
                  <a:lnTo>
                    <a:pt x="6" y="6"/>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7" name="Freeform 1143"/>
            <p:cNvSpPr>
              <a:spLocks/>
            </p:cNvSpPr>
            <p:nvPr/>
          </p:nvSpPr>
          <p:spPr bwMode="auto">
            <a:xfrm>
              <a:off x="2518568" y="1562107"/>
              <a:ext cx="4065"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8" name="Freeform 1144"/>
            <p:cNvSpPr>
              <a:spLocks/>
            </p:cNvSpPr>
            <p:nvPr/>
          </p:nvSpPr>
          <p:spPr bwMode="auto">
            <a:xfrm>
              <a:off x="2514503" y="1566172"/>
              <a:ext cx="4065" cy="4065"/>
            </a:xfrm>
            <a:custGeom>
              <a:avLst/>
              <a:gdLst>
                <a:gd name="T0" fmla="*/ 0 w 1"/>
                <a:gd name="T1" fmla="*/ 0 h 1"/>
                <a:gd name="T2" fmla="*/ 0 w 1"/>
                <a:gd name="T3" fmla="*/ 1 h 1"/>
                <a:gd name="T4" fmla="*/ 0 w 1"/>
                <a:gd name="T5" fmla="*/ 1 h 1"/>
                <a:gd name="T6" fmla="*/ 1 w 1"/>
                <a:gd name="T7" fmla="*/ 0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0" y="1"/>
                  </a:cubicBezTo>
                  <a:cubicBezTo>
                    <a:pt x="0" y="1"/>
                    <a:pt x="0" y="1"/>
                    <a:pt x="0" y="1"/>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9" name="Rectangle 1145"/>
            <p:cNvSpPr>
              <a:spLocks noChangeArrowheads="1"/>
            </p:cNvSpPr>
            <p:nvPr/>
          </p:nvSpPr>
          <p:spPr bwMode="auto">
            <a:xfrm>
              <a:off x="2514503" y="157023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0" name="Freeform 1146"/>
            <p:cNvSpPr>
              <a:spLocks/>
            </p:cNvSpPr>
            <p:nvPr/>
          </p:nvSpPr>
          <p:spPr bwMode="auto">
            <a:xfrm>
              <a:off x="2514503" y="1562107"/>
              <a:ext cx="8131" cy="4065"/>
            </a:xfrm>
            <a:custGeom>
              <a:avLst/>
              <a:gdLst>
                <a:gd name="T0" fmla="*/ 0 w 2"/>
                <a:gd name="T1" fmla="*/ 1 h 1"/>
                <a:gd name="T2" fmla="*/ 1 w 2"/>
                <a:gd name="T3" fmla="*/ 1 h 1"/>
                <a:gd name="T4" fmla="*/ 2 w 2"/>
                <a:gd name="T5" fmla="*/ 0 h 1"/>
                <a:gd name="T6" fmla="*/ 1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cubicBezTo>
                    <a:pt x="1" y="1"/>
                    <a:pt x="1" y="1"/>
                    <a:pt x="1" y="1"/>
                  </a:cubicBezTo>
                  <a:cubicBezTo>
                    <a:pt x="2" y="0"/>
                    <a:pt x="2" y="0"/>
                    <a:pt x="2" y="0"/>
                  </a:cubicBezTo>
                  <a:cubicBezTo>
                    <a:pt x="1" y="0"/>
                    <a:pt x="1" y="0"/>
                    <a:pt x="1"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1" name="Freeform 1147"/>
            <p:cNvSpPr>
              <a:spLocks/>
            </p:cNvSpPr>
            <p:nvPr/>
          </p:nvSpPr>
          <p:spPr bwMode="auto">
            <a:xfrm>
              <a:off x="2536862" y="1489920"/>
              <a:ext cx="8131" cy="8130"/>
            </a:xfrm>
            <a:custGeom>
              <a:avLst/>
              <a:gdLst>
                <a:gd name="T0" fmla="*/ 0 w 4"/>
                <a:gd name="T1" fmla="*/ 2 h 4"/>
                <a:gd name="T2" fmla="*/ 0 w 4"/>
                <a:gd name="T3" fmla="*/ 4 h 4"/>
                <a:gd name="T4" fmla="*/ 4 w 4"/>
                <a:gd name="T5" fmla="*/ 2 h 4"/>
                <a:gd name="T6" fmla="*/ 2 w 4"/>
                <a:gd name="T7" fmla="*/ 0 h 4"/>
                <a:gd name="T8" fmla="*/ 2 w 4"/>
                <a:gd name="T9" fmla="*/ 0 h 4"/>
                <a:gd name="T10" fmla="*/ 0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0" y="2"/>
                  </a:moveTo>
                  <a:lnTo>
                    <a:pt x="0" y="4"/>
                  </a:lnTo>
                  <a:lnTo>
                    <a:pt x="4" y="2"/>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2" name="Rectangle 1148"/>
            <p:cNvSpPr>
              <a:spLocks noChangeArrowheads="1"/>
            </p:cNvSpPr>
            <p:nvPr/>
          </p:nvSpPr>
          <p:spPr bwMode="auto">
            <a:xfrm>
              <a:off x="2484013" y="1608857"/>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3" name="Freeform 1149"/>
            <p:cNvSpPr>
              <a:spLocks/>
            </p:cNvSpPr>
            <p:nvPr/>
          </p:nvSpPr>
          <p:spPr bwMode="auto">
            <a:xfrm>
              <a:off x="2506372" y="1549911"/>
              <a:ext cx="4065" cy="12196"/>
            </a:xfrm>
            <a:custGeom>
              <a:avLst/>
              <a:gdLst>
                <a:gd name="T0" fmla="*/ 0 w 2"/>
                <a:gd name="T1" fmla="*/ 2 h 6"/>
                <a:gd name="T2" fmla="*/ 2 w 2"/>
                <a:gd name="T3" fmla="*/ 6 h 6"/>
                <a:gd name="T4" fmla="*/ 2 w 2"/>
                <a:gd name="T5" fmla="*/ 4 h 6"/>
                <a:gd name="T6" fmla="*/ 0 w 2"/>
                <a:gd name="T7" fmla="*/ 0 h 6"/>
                <a:gd name="T8" fmla="*/ 0 w 2"/>
                <a:gd name="T9" fmla="*/ 2 h 6"/>
              </a:gdLst>
              <a:ahLst/>
              <a:cxnLst>
                <a:cxn ang="0">
                  <a:pos x="T0" y="T1"/>
                </a:cxn>
                <a:cxn ang="0">
                  <a:pos x="T2" y="T3"/>
                </a:cxn>
                <a:cxn ang="0">
                  <a:pos x="T4" y="T5"/>
                </a:cxn>
                <a:cxn ang="0">
                  <a:pos x="T6" y="T7"/>
                </a:cxn>
                <a:cxn ang="0">
                  <a:pos x="T8" y="T9"/>
                </a:cxn>
              </a:cxnLst>
              <a:rect l="0" t="0" r="r" b="b"/>
              <a:pathLst>
                <a:path w="2" h="6">
                  <a:moveTo>
                    <a:pt x="0" y="2"/>
                  </a:moveTo>
                  <a:lnTo>
                    <a:pt x="2" y="6"/>
                  </a:lnTo>
                  <a:lnTo>
                    <a:pt x="2"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4" name="Freeform 1150"/>
            <p:cNvSpPr>
              <a:spLocks/>
            </p:cNvSpPr>
            <p:nvPr/>
          </p:nvSpPr>
          <p:spPr bwMode="auto">
            <a:xfrm>
              <a:off x="2506372" y="1553976"/>
              <a:ext cx="4065" cy="8130"/>
            </a:xfrm>
            <a:custGeom>
              <a:avLst/>
              <a:gdLst>
                <a:gd name="T0" fmla="*/ 0 w 2"/>
                <a:gd name="T1" fmla="*/ 2 h 4"/>
                <a:gd name="T2" fmla="*/ 0 w 2"/>
                <a:gd name="T3" fmla="*/ 4 h 4"/>
                <a:gd name="T4" fmla="*/ 0 w 2"/>
                <a:gd name="T5" fmla="*/ 4 h 4"/>
                <a:gd name="T6" fmla="*/ 2 w 2"/>
                <a:gd name="T7" fmla="*/ 4 h 4"/>
                <a:gd name="T8" fmla="*/ 0 w 2"/>
                <a:gd name="T9" fmla="*/ 0 h 4"/>
                <a:gd name="T10" fmla="*/ 0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0" y="2"/>
                  </a:moveTo>
                  <a:lnTo>
                    <a:pt x="0" y="4"/>
                  </a:lnTo>
                  <a:lnTo>
                    <a:pt x="0" y="4"/>
                  </a:lnTo>
                  <a:lnTo>
                    <a:pt x="2"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5" name="Freeform 1151"/>
            <p:cNvSpPr>
              <a:spLocks/>
            </p:cNvSpPr>
            <p:nvPr/>
          </p:nvSpPr>
          <p:spPr bwMode="auto">
            <a:xfrm>
              <a:off x="2506372" y="1545846"/>
              <a:ext cx="8131" cy="12196"/>
            </a:xfrm>
            <a:custGeom>
              <a:avLst/>
              <a:gdLst>
                <a:gd name="T0" fmla="*/ 0 w 4"/>
                <a:gd name="T1" fmla="*/ 2 h 6"/>
                <a:gd name="T2" fmla="*/ 0 w 4"/>
                <a:gd name="T3" fmla="*/ 2 h 6"/>
                <a:gd name="T4" fmla="*/ 2 w 4"/>
                <a:gd name="T5" fmla="*/ 6 h 6"/>
                <a:gd name="T6" fmla="*/ 4 w 4"/>
                <a:gd name="T7" fmla="*/ 2 h 6"/>
                <a:gd name="T8" fmla="*/ 4 w 4"/>
                <a:gd name="T9" fmla="*/ 0 h 6"/>
                <a:gd name="T10" fmla="*/ 0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0" y="2"/>
                  </a:moveTo>
                  <a:lnTo>
                    <a:pt x="0" y="2"/>
                  </a:lnTo>
                  <a:lnTo>
                    <a:pt x="2" y="6"/>
                  </a:lnTo>
                  <a:lnTo>
                    <a:pt x="4"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6" name="Freeform 1152"/>
            <p:cNvSpPr>
              <a:spLocks/>
            </p:cNvSpPr>
            <p:nvPr/>
          </p:nvSpPr>
          <p:spPr bwMode="auto">
            <a:xfrm>
              <a:off x="2514503" y="1539748"/>
              <a:ext cx="8131" cy="10163"/>
            </a:xfrm>
            <a:custGeom>
              <a:avLst/>
              <a:gdLst>
                <a:gd name="T0" fmla="*/ 0 w 4"/>
                <a:gd name="T1" fmla="*/ 5 h 5"/>
                <a:gd name="T2" fmla="*/ 4 w 4"/>
                <a:gd name="T3" fmla="*/ 0 h 5"/>
                <a:gd name="T4" fmla="*/ 0 w 4"/>
                <a:gd name="T5" fmla="*/ 3 h 5"/>
                <a:gd name="T6" fmla="*/ 0 w 4"/>
                <a:gd name="T7" fmla="*/ 5 h 5"/>
              </a:gdLst>
              <a:ahLst/>
              <a:cxnLst>
                <a:cxn ang="0">
                  <a:pos x="T0" y="T1"/>
                </a:cxn>
                <a:cxn ang="0">
                  <a:pos x="T2" y="T3"/>
                </a:cxn>
                <a:cxn ang="0">
                  <a:pos x="T4" y="T5"/>
                </a:cxn>
                <a:cxn ang="0">
                  <a:pos x="T6" y="T7"/>
                </a:cxn>
              </a:cxnLst>
              <a:rect l="0" t="0" r="r" b="b"/>
              <a:pathLst>
                <a:path w="4" h="5">
                  <a:moveTo>
                    <a:pt x="0" y="5"/>
                  </a:moveTo>
                  <a:lnTo>
                    <a:pt x="4" y="0"/>
                  </a:lnTo>
                  <a:lnTo>
                    <a:pt x="0" y="3"/>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7" name="Freeform 1153"/>
            <p:cNvSpPr>
              <a:spLocks/>
            </p:cNvSpPr>
            <p:nvPr/>
          </p:nvSpPr>
          <p:spPr bwMode="auto">
            <a:xfrm>
              <a:off x="2522633" y="1549911"/>
              <a:ext cx="6098" cy="8130"/>
            </a:xfrm>
            <a:custGeom>
              <a:avLst/>
              <a:gdLst>
                <a:gd name="T0" fmla="*/ 0 w 3"/>
                <a:gd name="T1" fmla="*/ 2 h 4"/>
                <a:gd name="T2" fmla="*/ 2 w 3"/>
                <a:gd name="T3" fmla="*/ 4 h 4"/>
                <a:gd name="T4" fmla="*/ 3 w 3"/>
                <a:gd name="T5" fmla="*/ 2 h 4"/>
                <a:gd name="T6" fmla="*/ 2 w 3"/>
                <a:gd name="T7" fmla="*/ 0 h 4"/>
                <a:gd name="T8" fmla="*/ 0 w 3"/>
                <a:gd name="T9" fmla="*/ 2 h 4"/>
              </a:gdLst>
              <a:ahLst/>
              <a:cxnLst>
                <a:cxn ang="0">
                  <a:pos x="T0" y="T1"/>
                </a:cxn>
                <a:cxn ang="0">
                  <a:pos x="T2" y="T3"/>
                </a:cxn>
                <a:cxn ang="0">
                  <a:pos x="T4" y="T5"/>
                </a:cxn>
                <a:cxn ang="0">
                  <a:pos x="T6" y="T7"/>
                </a:cxn>
                <a:cxn ang="0">
                  <a:pos x="T8" y="T9"/>
                </a:cxn>
              </a:cxnLst>
              <a:rect l="0" t="0" r="r" b="b"/>
              <a:pathLst>
                <a:path w="3" h="4">
                  <a:moveTo>
                    <a:pt x="0" y="2"/>
                  </a:moveTo>
                  <a:lnTo>
                    <a:pt x="2" y="4"/>
                  </a:lnTo>
                  <a:lnTo>
                    <a:pt x="3"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8" name="Freeform 1154"/>
            <p:cNvSpPr>
              <a:spLocks/>
            </p:cNvSpPr>
            <p:nvPr/>
          </p:nvSpPr>
          <p:spPr bwMode="auto">
            <a:xfrm>
              <a:off x="2485640" y="1558041"/>
              <a:ext cx="4065" cy="12196"/>
            </a:xfrm>
            <a:custGeom>
              <a:avLst/>
              <a:gdLst>
                <a:gd name="T0" fmla="*/ 0 w 2"/>
                <a:gd name="T1" fmla="*/ 2 h 6"/>
                <a:gd name="T2" fmla="*/ 0 w 2"/>
                <a:gd name="T3" fmla="*/ 6 h 6"/>
                <a:gd name="T4" fmla="*/ 2 w 2"/>
                <a:gd name="T5" fmla="*/ 2 h 6"/>
                <a:gd name="T6" fmla="*/ 0 w 2"/>
                <a:gd name="T7" fmla="*/ 0 h 6"/>
                <a:gd name="T8" fmla="*/ 0 w 2"/>
                <a:gd name="T9" fmla="*/ 2 h 6"/>
              </a:gdLst>
              <a:ahLst/>
              <a:cxnLst>
                <a:cxn ang="0">
                  <a:pos x="T0" y="T1"/>
                </a:cxn>
                <a:cxn ang="0">
                  <a:pos x="T2" y="T3"/>
                </a:cxn>
                <a:cxn ang="0">
                  <a:pos x="T4" y="T5"/>
                </a:cxn>
                <a:cxn ang="0">
                  <a:pos x="T6" y="T7"/>
                </a:cxn>
                <a:cxn ang="0">
                  <a:pos x="T8" y="T9"/>
                </a:cxn>
              </a:cxnLst>
              <a:rect l="0" t="0" r="r" b="b"/>
              <a:pathLst>
                <a:path w="2" h="6">
                  <a:moveTo>
                    <a:pt x="0" y="2"/>
                  </a:moveTo>
                  <a:lnTo>
                    <a:pt x="0" y="6"/>
                  </a:ln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9" name="Freeform 1155"/>
            <p:cNvSpPr>
              <a:spLocks/>
            </p:cNvSpPr>
            <p:nvPr/>
          </p:nvSpPr>
          <p:spPr bwMode="auto">
            <a:xfrm>
              <a:off x="2484013" y="1608857"/>
              <a:ext cx="4065"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0" name="Freeform 1156"/>
            <p:cNvSpPr>
              <a:spLocks/>
            </p:cNvSpPr>
            <p:nvPr/>
          </p:nvSpPr>
          <p:spPr bwMode="auto">
            <a:xfrm>
              <a:off x="2485640" y="1558041"/>
              <a:ext cx="4065" cy="4065"/>
            </a:xfrm>
            <a:custGeom>
              <a:avLst/>
              <a:gdLst>
                <a:gd name="T0" fmla="*/ 2 w 2"/>
                <a:gd name="T1" fmla="*/ 2 h 2"/>
                <a:gd name="T2" fmla="*/ 2 w 2"/>
                <a:gd name="T3" fmla="*/ 0 h 2"/>
                <a:gd name="T4" fmla="*/ 0 w 2"/>
                <a:gd name="T5" fmla="*/ 0 h 2"/>
                <a:gd name="T6" fmla="*/ 2 w 2"/>
                <a:gd name="T7" fmla="*/ 2 h 2"/>
                <a:gd name="T8" fmla="*/ 2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0"/>
                  </a:lnTo>
                  <a:lnTo>
                    <a:pt x="0" y="0"/>
                  </a:lnTo>
                  <a:lnTo>
                    <a:pt x="2" y="2"/>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1" name="Freeform 1157"/>
            <p:cNvSpPr>
              <a:spLocks/>
            </p:cNvSpPr>
            <p:nvPr/>
          </p:nvSpPr>
          <p:spPr bwMode="auto">
            <a:xfrm>
              <a:off x="2484013" y="1604792"/>
              <a:ext cx="12196" cy="8130"/>
            </a:xfrm>
            <a:custGeom>
              <a:avLst/>
              <a:gdLst>
                <a:gd name="T0" fmla="*/ 2 w 6"/>
                <a:gd name="T1" fmla="*/ 0 h 4"/>
                <a:gd name="T2" fmla="*/ 0 w 6"/>
                <a:gd name="T3" fmla="*/ 2 h 4"/>
                <a:gd name="T4" fmla="*/ 2 w 6"/>
                <a:gd name="T5" fmla="*/ 2 h 4"/>
                <a:gd name="T6" fmla="*/ 6 w 6"/>
                <a:gd name="T7" fmla="*/ 4 h 4"/>
                <a:gd name="T8" fmla="*/ 2 w 6"/>
                <a:gd name="T9" fmla="*/ 0 h 4"/>
              </a:gdLst>
              <a:ahLst/>
              <a:cxnLst>
                <a:cxn ang="0">
                  <a:pos x="T0" y="T1"/>
                </a:cxn>
                <a:cxn ang="0">
                  <a:pos x="T2" y="T3"/>
                </a:cxn>
                <a:cxn ang="0">
                  <a:pos x="T4" y="T5"/>
                </a:cxn>
                <a:cxn ang="0">
                  <a:pos x="T6" y="T7"/>
                </a:cxn>
                <a:cxn ang="0">
                  <a:pos x="T8" y="T9"/>
                </a:cxn>
              </a:cxnLst>
              <a:rect l="0" t="0" r="r" b="b"/>
              <a:pathLst>
                <a:path w="6" h="4">
                  <a:moveTo>
                    <a:pt x="2" y="0"/>
                  </a:moveTo>
                  <a:lnTo>
                    <a:pt x="0" y="2"/>
                  </a:lnTo>
                  <a:lnTo>
                    <a:pt x="2" y="2"/>
                  </a:lnTo>
                  <a:lnTo>
                    <a:pt x="6"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2" name="Freeform 1158"/>
            <p:cNvSpPr>
              <a:spLocks/>
            </p:cNvSpPr>
            <p:nvPr/>
          </p:nvSpPr>
          <p:spPr bwMode="auto">
            <a:xfrm>
              <a:off x="2536862" y="1473659"/>
              <a:ext cx="4065" cy="8130"/>
            </a:xfrm>
            <a:custGeom>
              <a:avLst/>
              <a:gdLst>
                <a:gd name="T0" fmla="*/ 1 w 1"/>
                <a:gd name="T1" fmla="*/ 2 h 2"/>
                <a:gd name="T2" fmla="*/ 1 w 1"/>
                <a:gd name="T3" fmla="*/ 1 h 2"/>
                <a:gd name="T4" fmla="*/ 1 w 1"/>
                <a:gd name="T5" fmla="*/ 0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1"/>
                    <a:pt x="1" y="1"/>
                    <a:pt x="1" y="1"/>
                  </a:cubicBezTo>
                  <a:cubicBezTo>
                    <a:pt x="1" y="0"/>
                    <a:pt x="1" y="0"/>
                    <a:pt x="1" y="0"/>
                  </a:cubicBezTo>
                  <a:cubicBezTo>
                    <a:pt x="1" y="0"/>
                    <a:pt x="0" y="0"/>
                    <a:pt x="0" y="0"/>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3" name="Freeform 1159"/>
            <p:cNvSpPr>
              <a:spLocks/>
            </p:cNvSpPr>
            <p:nvPr/>
          </p:nvSpPr>
          <p:spPr bwMode="auto">
            <a:xfrm>
              <a:off x="2514503" y="1473659"/>
              <a:ext cx="4065" cy="4065"/>
            </a:xfrm>
            <a:custGeom>
              <a:avLst/>
              <a:gdLst>
                <a:gd name="T0" fmla="*/ 2 w 2"/>
                <a:gd name="T1" fmla="*/ 0 h 2"/>
                <a:gd name="T2" fmla="*/ 2 w 2"/>
                <a:gd name="T3" fmla="*/ 0 h 2"/>
                <a:gd name="T4" fmla="*/ 0 w 2"/>
                <a:gd name="T5" fmla="*/ 2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2"/>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4" name="Freeform 1160"/>
            <p:cNvSpPr>
              <a:spLocks/>
            </p:cNvSpPr>
            <p:nvPr/>
          </p:nvSpPr>
          <p:spPr bwMode="auto">
            <a:xfrm>
              <a:off x="2479542" y="1439104"/>
              <a:ext cx="2033" cy="8130"/>
            </a:xfrm>
            <a:custGeom>
              <a:avLst/>
              <a:gdLst>
                <a:gd name="T0" fmla="*/ 1 w 1"/>
                <a:gd name="T1" fmla="*/ 4 h 4"/>
                <a:gd name="T2" fmla="*/ 1 w 1"/>
                <a:gd name="T3" fmla="*/ 2 h 4"/>
                <a:gd name="T4" fmla="*/ 1 w 1"/>
                <a:gd name="T5" fmla="*/ 0 h 4"/>
                <a:gd name="T6" fmla="*/ 0 w 1"/>
                <a:gd name="T7" fmla="*/ 0 h 4"/>
                <a:gd name="T8" fmla="*/ 0 w 1"/>
                <a:gd name="T9" fmla="*/ 2 h 4"/>
                <a:gd name="T10" fmla="*/ 1 w 1"/>
                <a:gd name="T11" fmla="*/ 4 h 4"/>
              </a:gdLst>
              <a:ahLst/>
              <a:cxnLst>
                <a:cxn ang="0">
                  <a:pos x="T0" y="T1"/>
                </a:cxn>
                <a:cxn ang="0">
                  <a:pos x="T2" y="T3"/>
                </a:cxn>
                <a:cxn ang="0">
                  <a:pos x="T4" y="T5"/>
                </a:cxn>
                <a:cxn ang="0">
                  <a:pos x="T6" y="T7"/>
                </a:cxn>
                <a:cxn ang="0">
                  <a:pos x="T8" y="T9"/>
                </a:cxn>
                <a:cxn ang="0">
                  <a:pos x="T10" y="T11"/>
                </a:cxn>
              </a:cxnLst>
              <a:rect l="0" t="0" r="r" b="b"/>
              <a:pathLst>
                <a:path w="1" h="4">
                  <a:moveTo>
                    <a:pt x="1" y="4"/>
                  </a:moveTo>
                  <a:lnTo>
                    <a:pt x="1" y="2"/>
                  </a:lnTo>
                  <a:lnTo>
                    <a:pt x="1" y="0"/>
                  </a:lnTo>
                  <a:lnTo>
                    <a:pt x="0" y="0"/>
                  </a:lnTo>
                  <a:lnTo>
                    <a:pt x="0" y="2"/>
                  </a:lnTo>
                  <a:lnTo>
                    <a:pt x="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5" name="Freeform 1161"/>
            <p:cNvSpPr>
              <a:spLocks/>
            </p:cNvSpPr>
            <p:nvPr/>
          </p:nvSpPr>
          <p:spPr bwMode="auto">
            <a:xfrm>
              <a:off x="2510437" y="1535683"/>
              <a:ext cx="12196" cy="10163"/>
            </a:xfrm>
            <a:custGeom>
              <a:avLst/>
              <a:gdLst>
                <a:gd name="T0" fmla="*/ 4 w 6"/>
                <a:gd name="T1" fmla="*/ 0 h 5"/>
                <a:gd name="T2" fmla="*/ 2 w 6"/>
                <a:gd name="T3" fmla="*/ 0 h 5"/>
                <a:gd name="T4" fmla="*/ 0 w 6"/>
                <a:gd name="T5" fmla="*/ 4 h 5"/>
                <a:gd name="T6" fmla="*/ 2 w 6"/>
                <a:gd name="T7" fmla="*/ 5 h 5"/>
                <a:gd name="T8" fmla="*/ 6 w 6"/>
                <a:gd name="T9" fmla="*/ 2 h 5"/>
                <a:gd name="T10" fmla="*/ 6 w 6"/>
                <a:gd name="T11" fmla="*/ 2 h 5"/>
                <a:gd name="T12" fmla="*/ 4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4" y="0"/>
                  </a:moveTo>
                  <a:lnTo>
                    <a:pt x="2" y="0"/>
                  </a:lnTo>
                  <a:lnTo>
                    <a:pt x="0" y="4"/>
                  </a:lnTo>
                  <a:lnTo>
                    <a:pt x="2" y="5"/>
                  </a:lnTo>
                  <a:lnTo>
                    <a:pt x="6" y="2"/>
                  </a:lnTo>
                  <a:lnTo>
                    <a:pt x="6"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6" name="Freeform 1162"/>
            <p:cNvSpPr>
              <a:spLocks/>
            </p:cNvSpPr>
            <p:nvPr/>
          </p:nvSpPr>
          <p:spPr bwMode="auto">
            <a:xfrm>
              <a:off x="2540927" y="1473659"/>
              <a:ext cx="4065" cy="4065"/>
            </a:xfrm>
            <a:custGeom>
              <a:avLst/>
              <a:gdLst>
                <a:gd name="T0" fmla="*/ 1 w 1"/>
                <a:gd name="T1" fmla="*/ 0 h 1"/>
                <a:gd name="T2" fmla="*/ 1 w 1"/>
                <a:gd name="T3" fmla="*/ 0 h 1"/>
                <a:gd name="T4" fmla="*/ 0 w 1"/>
                <a:gd name="T5" fmla="*/ 0 h 1"/>
                <a:gd name="T6" fmla="*/ 0 w 1"/>
                <a:gd name="T7" fmla="*/ 0 h 1"/>
                <a:gd name="T8" fmla="*/ 0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0" y="0"/>
                    <a:pt x="0" y="0"/>
                    <a:pt x="0" y="0"/>
                  </a:cubicBezTo>
                  <a:cubicBezTo>
                    <a:pt x="0" y="0"/>
                    <a:pt x="0" y="0"/>
                    <a:pt x="0" y="0"/>
                  </a:cubicBezTo>
                  <a:cubicBezTo>
                    <a:pt x="0"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7" name="Freeform 1163"/>
            <p:cNvSpPr>
              <a:spLocks/>
            </p:cNvSpPr>
            <p:nvPr/>
          </p:nvSpPr>
          <p:spPr bwMode="auto">
            <a:xfrm>
              <a:off x="2471411" y="1562107"/>
              <a:ext cx="8131" cy="20326"/>
            </a:xfrm>
            <a:custGeom>
              <a:avLst/>
              <a:gdLst>
                <a:gd name="T0" fmla="*/ 0 w 4"/>
                <a:gd name="T1" fmla="*/ 8 h 10"/>
                <a:gd name="T2" fmla="*/ 2 w 4"/>
                <a:gd name="T3" fmla="*/ 10 h 10"/>
                <a:gd name="T4" fmla="*/ 4 w 4"/>
                <a:gd name="T5" fmla="*/ 4 h 10"/>
                <a:gd name="T6" fmla="*/ 2 w 4"/>
                <a:gd name="T7" fmla="*/ 0 h 10"/>
                <a:gd name="T8" fmla="*/ 0 w 4"/>
                <a:gd name="T9" fmla="*/ 8 h 10"/>
              </a:gdLst>
              <a:ahLst/>
              <a:cxnLst>
                <a:cxn ang="0">
                  <a:pos x="T0" y="T1"/>
                </a:cxn>
                <a:cxn ang="0">
                  <a:pos x="T2" y="T3"/>
                </a:cxn>
                <a:cxn ang="0">
                  <a:pos x="T4" y="T5"/>
                </a:cxn>
                <a:cxn ang="0">
                  <a:pos x="T6" y="T7"/>
                </a:cxn>
                <a:cxn ang="0">
                  <a:pos x="T8" y="T9"/>
                </a:cxn>
              </a:cxnLst>
              <a:rect l="0" t="0" r="r" b="b"/>
              <a:pathLst>
                <a:path w="4" h="10">
                  <a:moveTo>
                    <a:pt x="0" y="8"/>
                  </a:moveTo>
                  <a:lnTo>
                    <a:pt x="2" y="10"/>
                  </a:lnTo>
                  <a:lnTo>
                    <a:pt x="4" y="4"/>
                  </a:lnTo>
                  <a:lnTo>
                    <a:pt x="2"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8" name="Freeform 1164"/>
            <p:cNvSpPr>
              <a:spLocks/>
            </p:cNvSpPr>
            <p:nvPr/>
          </p:nvSpPr>
          <p:spPr bwMode="auto">
            <a:xfrm>
              <a:off x="2485640" y="1430974"/>
              <a:ext cx="0" cy="8130"/>
            </a:xfrm>
            <a:custGeom>
              <a:avLst/>
              <a:gdLst>
                <a:gd name="T0" fmla="*/ 0 h 4"/>
                <a:gd name="T1" fmla="*/ 0 h 4"/>
                <a:gd name="T2" fmla="*/ 4 h 4"/>
                <a:gd name="T3" fmla="*/ 0 h 4"/>
              </a:gdLst>
              <a:ahLst/>
              <a:cxnLst>
                <a:cxn ang="0">
                  <a:pos x="0" y="T0"/>
                </a:cxn>
                <a:cxn ang="0">
                  <a:pos x="0" y="T1"/>
                </a:cxn>
                <a:cxn ang="0">
                  <a:pos x="0" y="T2"/>
                </a:cxn>
                <a:cxn ang="0">
                  <a:pos x="0" y="T3"/>
                </a:cxn>
              </a:cxnLst>
              <a:rect l="0" t="0" r="r" b="b"/>
              <a:pathLst>
                <a:path h="4">
                  <a:moveTo>
                    <a:pt x="0" y="0"/>
                  </a:moveTo>
                  <a:lnTo>
                    <a:pt x="0" y="0"/>
                  </a:lnTo>
                  <a:lnTo>
                    <a:pt x="0"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9" name="Freeform 1165"/>
            <p:cNvSpPr>
              <a:spLocks/>
            </p:cNvSpPr>
            <p:nvPr/>
          </p:nvSpPr>
          <p:spPr bwMode="auto">
            <a:xfrm>
              <a:off x="2475477" y="1439104"/>
              <a:ext cx="4065" cy="4065"/>
            </a:xfrm>
            <a:custGeom>
              <a:avLst/>
              <a:gdLst>
                <a:gd name="T0" fmla="*/ 2 w 2"/>
                <a:gd name="T1" fmla="*/ 0 h 2"/>
                <a:gd name="T2" fmla="*/ 0 w 2"/>
                <a:gd name="T3" fmla="*/ 0 h 2"/>
                <a:gd name="T4" fmla="*/ 2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0" name="Freeform 1166"/>
            <p:cNvSpPr>
              <a:spLocks/>
            </p:cNvSpPr>
            <p:nvPr/>
          </p:nvSpPr>
          <p:spPr bwMode="auto">
            <a:xfrm>
              <a:off x="2475477" y="1435039"/>
              <a:ext cx="6098" cy="16261"/>
            </a:xfrm>
            <a:custGeom>
              <a:avLst/>
              <a:gdLst>
                <a:gd name="T0" fmla="*/ 2 w 3"/>
                <a:gd name="T1" fmla="*/ 0 h 8"/>
                <a:gd name="T2" fmla="*/ 0 w 3"/>
                <a:gd name="T3" fmla="*/ 0 h 8"/>
                <a:gd name="T4" fmla="*/ 0 w 3"/>
                <a:gd name="T5" fmla="*/ 8 h 8"/>
                <a:gd name="T6" fmla="*/ 3 w 3"/>
                <a:gd name="T7" fmla="*/ 4 h 8"/>
                <a:gd name="T8" fmla="*/ 2 w 3"/>
                <a:gd name="T9" fmla="*/ 0 h 8"/>
              </a:gdLst>
              <a:ahLst/>
              <a:cxnLst>
                <a:cxn ang="0">
                  <a:pos x="T0" y="T1"/>
                </a:cxn>
                <a:cxn ang="0">
                  <a:pos x="T2" y="T3"/>
                </a:cxn>
                <a:cxn ang="0">
                  <a:pos x="T4" y="T5"/>
                </a:cxn>
                <a:cxn ang="0">
                  <a:pos x="T6" y="T7"/>
                </a:cxn>
                <a:cxn ang="0">
                  <a:pos x="T8" y="T9"/>
                </a:cxn>
              </a:cxnLst>
              <a:rect l="0" t="0" r="r" b="b"/>
              <a:pathLst>
                <a:path w="3" h="8">
                  <a:moveTo>
                    <a:pt x="2" y="0"/>
                  </a:moveTo>
                  <a:lnTo>
                    <a:pt x="0" y="0"/>
                  </a:lnTo>
                  <a:lnTo>
                    <a:pt x="0" y="8"/>
                  </a:lnTo>
                  <a:lnTo>
                    <a:pt x="3"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1" name="Freeform 1167"/>
            <p:cNvSpPr>
              <a:spLocks/>
            </p:cNvSpPr>
            <p:nvPr/>
          </p:nvSpPr>
          <p:spPr bwMode="auto">
            <a:xfrm>
              <a:off x="2459216" y="1435039"/>
              <a:ext cx="8131" cy="20326"/>
            </a:xfrm>
            <a:custGeom>
              <a:avLst/>
              <a:gdLst>
                <a:gd name="T0" fmla="*/ 2 w 4"/>
                <a:gd name="T1" fmla="*/ 10 h 10"/>
                <a:gd name="T2" fmla="*/ 4 w 4"/>
                <a:gd name="T3" fmla="*/ 4 h 10"/>
                <a:gd name="T4" fmla="*/ 4 w 4"/>
                <a:gd name="T5" fmla="*/ 0 h 10"/>
                <a:gd name="T6" fmla="*/ 0 w 4"/>
                <a:gd name="T7" fmla="*/ 6 h 10"/>
                <a:gd name="T8" fmla="*/ 0 w 4"/>
                <a:gd name="T9" fmla="*/ 10 h 10"/>
                <a:gd name="T10" fmla="*/ 2 w 4"/>
                <a:gd name="T11" fmla="*/ 10 h 10"/>
              </a:gdLst>
              <a:ahLst/>
              <a:cxnLst>
                <a:cxn ang="0">
                  <a:pos x="T0" y="T1"/>
                </a:cxn>
                <a:cxn ang="0">
                  <a:pos x="T2" y="T3"/>
                </a:cxn>
                <a:cxn ang="0">
                  <a:pos x="T4" y="T5"/>
                </a:cxn>
                <a:cxn ang="0">
                  <a:pos x="T6" y="T7"/>
                </a:cxn>
                <a:cxn ang="0">
                  <a:pos x="T8" y="T9"/>
                </a:cxn>
                <a:cxn ang="0">
                  <a:pos x="T10" y="T11"/>
                </a:cxn>
              </a:cxnLst>
              <a:rect l="0" t="0" r="r" b="b"/>
              <a:pathLst>
                <a:path w="4" h="10">
                  <a:moveTo>
                    <a:pt x="2" y="10"/>
                  </a:moveTo>
                  <a:lnTo>
                    <a:pt x="4" y="4"/>
                  </a:lnTo>
                  <a:lnTo>
                    <a:pt x="4" y="0"/>
                  </a:lnTo>
                  <a:lnTo>
                    <a:pt x="0" y="6"/>
                  </a:lnTo>
                  <a:lnTo>
                    <a:pt x="0" y="10"/>
                  </a:lnTo>
                  <a:lnTo>
                    <a:pt x="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2" name="Freeform 1168"/>
            <p:cNvSpPr>
              <a:spLocks/>
            </p:cNvSpPr>
            <p:nvPr/>
          </p:nvSpPr>
          <p:spPr bwMode="auto">
            <a:xfrm>
              <a:off x="2506372" y="1430974"/>
              <a:ext cx="4065" cy="4065"/>
            </a:xfrm>
            <a:custGeom>
              <a:avLst/>
              <a:gdLst>
                <a:gd name="T0" fmla="*/ 2 w 2"/>
                <a:gd name="T1" fmla="*/ 0 h 2"/>
                <a:gd name="T2" fmla="*/ 2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3" name="Freeform 1169"/>
            <p:cNvSpPr>
              <a:spLocks/>
            </p:cNvSpPr>
            <p:nvPr/>
          </p:nvSpPr>
          <p:spPr bwMode="auto">
            <a:xfrm>
              <a:off x="2484013" y="1608857"/>
              <a:ext cx="14228" cy="12196"/>
            </a:xfrm>
            <a:custGeom>
              <a:avLst/>
              <a:gdLst>
                <a:gd name="T0" fmla="*/ 6 w 7"/>
                <a:gd name="T1" fmla="*/ 2 h 6"/>
                <a:gd name="T2" fmla="*/ 0 w 7"/>
                <a:gd name="T3" fmla="*/ 0 h 6"/>
                <a:gd name="T4" fmla="*/ 7 w 7"/>
                <a:gd name="T5" fmla="*/ 6 h 6"/>
                <a:gd name="T6" fmla="*/ 7 w 7"/>
                <a:gd name="T7" fmla="*/ 6 h 6"/>
                <a:gd name="T8" fmla="*/ 6 w 7"/>
                <a:gd name="T9" fmla="*/ 2 h 6"/>
              </a:gdLst>
              <a:ahLst/>
              <a:cxnLst>
                <a:cxn ang="0">
                  <a:pos x="T0" y="T1"/>
                </a:cxn>
                <a:cxn ang="0">
                  <a:pos x="T2" y="T3"/>
                </a:cxn>
                <a:cxn ang="0">
                  <a:pos x="T4" y="T5"/>
                </a:cxn>
                <a:cxn ang="0">
                  <a:pos x="T6" y="T7"/>
                </a:cxn>
                <a:cxn ang="0">
                  <a:pos x="T8" y="T9"/>
                </a:cxn>
              </a:cxnLst>
              <a:rect l="0" t="0" r="r" b="b"/>
              <a:pathLst>
                <a:path w="7" h="6">
                  <a:moveTo>
                    <a:pt x="6" y="2"/>
                  </a:moveTo>
                  <a:lnTo>
                    <a:pt x="0" y="0"/>
                  </a:lnTo>
                  <a:lnTo>
                    <a:pt x="7" y="6"/>
                  </a:lnTo>
                  <a:lnTo>
                    <a:pt x="7" y="6"/>
                  </a:lnTo>
                  <a:lnTo>
                    <a:pt x="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4" name="Freeform 1170"/>
            <p:cNvSpPr>
              <a:spLocks/>
            </p:cNvSpPr>
            <p:nvPr/>
          </p:nvSpPr>
          <p:spPr bwMode="auto">
            <a:xfrm>
              <a:off x="2467752" y="1507226"/>
              <a:ext cx="8131" cy="12196"/>
            </a:xfrm>
            <a:custGeom>
              <a:avLst/>
              <a:gdLst>
                <a:gd name="T0" fmla="*/ 4 w 4"/>
                <a:gd name="T1" fmla="*/ 6 h 6"/>
                <a:gd name="T2" fmla="*/ 2 w 4"/>
                <a:gd name="T3" fmla="*/ 0 h 6"/>
                <a:gd name="T4" fmla="*/ 0 w 4"/>
                <a:gd name="T5" fmla="*/ 2 h 6"/>
                <a:gd name="T6" fmla="*/ 2 w 4"/>
                <a:gd name="T7" fmla="*/ 6 h 6"/>
                <a:gd name="T8" fmla="*/ 4 w 4"/>
                <a:gd name="T9" fmla="*/ 6 h 6"/>
              </a:gdLst>
              <a:ahLst/>
              <a:cxnLst>
                <a:cxn ang="0">
                  <a:pos x="T0" y="T1"/>
                </a:cxn>
                <a:cxn ang="0">
                  <a:pos x="T2" y="T3"/>
                </a:cxn>
                <a:cxn ang="0">
                  <a:pos x="T4" y="T5"/>
                </a:cxn>
                <a:cxn ang="0">
                  <a:pos x="T6" y="T7"/>
                </a:cxn>
                <a:cxn ang="0">
                  <a:pos x="T8" y="T9"/>
                </a:cxn>
              </a:cxnLst>
              <a:rect l="0" t="0" r="r" b="b"/>
              <a:pathLst>
                <a:path w="4" h="6">
                  <a:moveTo>
                    <a:pt x="4" y="6"/>
                  </a:moveTo>
                  <a:lnTo>
                    <a:pt x="2" y="0"/>
                  </a:lnTo>
                  <a:lnTo>
                    <a:pt x="0" y="2"/>
                  </a:lnTo>
                  <a:lnTo>
                    <a:pt x="2" y="6"/>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5" name="Freeform 1171"/>
            <p:cNvSpPr>
              <a:spLocks/>
            </p:cNvSpPr>
            <p:nvPr/>
          </p:nvSpPr>
          <p:spPr bwMode="auto">
            <a:xfrm>
              <a:off x="2455150" y="1485855"/>
              <a:ext cx="16261" cy="14228"/>
            </a:xfrm>
            <a:custGeom>
              <a:avLst/>
              <a:gdLst>
                <a:gd name="T0" fmla="*/ 4 w 8"/>
                <a:gd name="T1" fmla="*/ 6 h 7"/>
                <a:gd name="T2" fmla="*/ 8 w 8"/>
                <a:gd name="T3" fmla="*/ 4 h 7"/>
                <a:gd name="T4" fmla="*/ 4 w 8"/>
                <a:gd name="T5" fmla="*/ 0 h 7"/>
                <a:gd name="T6" fmla="*/ 0 w 8"/>
                <a:gd name="T7" fmla="*/ 2 h 7"/>
                <a:gd name="T8" fmla="*/ 2 w 8"/>
                <a:gd name="T9" fmla="*/ 7 h 7"/>
                <a:gd name="T10" fmla="*/ 4 w 8"/>
                <a:gd name="T11" fmla="*/ 6 h 7"/>
              </a:gdLst>
              <a:ahLst/>
              <a:cxnLst>
                <a:cxn ang="0">
                  <a:pos x="T0" y="T1"/>
                </a:cxn>
                <a:cxn ang="0">
                  <a:pos x="T2" y="T3"/>
                </a:cxn>
                <a:cxn ang="0">
                  <a:pos x="T4" y="T5"/>
                </a:cxn>
                <a:cxn ang="0">
                  <a:pos x="T6" y="T7"/>
                </a:cxn>
                <a:cxn ang="0">
                  <a:pos x="T8" y="T9"/>
                </a:cxn>
                <a:cxn ang="0">
                  <a:pos x="T10" y="T11"/>
                </a:cxn>
              </a:cxnLst>
              <a:rect l="0" t="0" r="r" b="b"/>
              <a:pathLst>
                <a:path w="8" h="7">
                  <a:moveTo>
                    <a:pt x="4" y="6"/>
                  </a:moveTo>
                  <a:lnTo>
                    <a:pt x="8" y="4"/>
                  </a:lnTo>
                  <a:lnTo>
                    <a:pt x="4" y="0"/>
                  </a:lnTo>
                  <a:lnTo>
                    <a:pt x="0" y="2"/>
                  </a:lnTo>
                  <a:lnTo>
                    <a:pt x="2" y="7"/>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6" name="Freeform 1172"/>
            <p:cNvSpPr>
              <a:spLocks/>
            </p:cNvSpPr>
            <p:nvPr/>
          </p:nvSpPr>
          <p:spPr bwMode="auto">
            <a:xfrm>
              <a:off x="2467346" y="1493985"/>
              <a:ext cx="12196" cy="10163"/>
            </a:xfrm>
            <a:custGeom>
              <a:avLst/>
              <a:gdLst>
                <a:gd name="T0" fmla="*/ 4 w 6"/>
                <a:gd name="T1" fmla="*/ 5 h 5"/>
                <a:gd name="T2" fmla="*/ 6 w 6"/>
                <a:gd name="T3" fmla="*/ 5 h 5"/>
                <a:gd name="T4" fmla="*/ 2 w 6"/>
                <a:gd name="T5" fmla="*/ 0 h 5"/>
                <a:gd name="T6" fmla="*/ 0 w 6"/>
                <a:gd name="T7" fmla="*/ 2 h 5"/>
                <a:gd name="T8" fmla="*/ 2 w 6"/>
                <a:gd name="T9" fmla="*/ 3 h 5"/>
                <a:gd name="T10" fmla="*/ 4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4" y="5"/>
                  </a:moveTo>
                  <a:lnTo>
                    <a:pt x="6" y="5"/>
                  </a:lnTo>
                  <a:lnTo>
                    <a:pt x="2" y="0"/>
                  </a:lnTo>
                  <a:lnTo>
                    <a:pt x="0" y="2"/>
                  </a:lnTo>
                  <a:lnTo>
                    <a:pt x="2" y="3"/>
                  </a:ln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7" name="Freeform 1173"/>
            <p:cNvSpPr>
              <a:spLocks/>
            </p:cNvSpPr>
            <p:nvPr/>
          </p:nvSpPr>
          <p:spPr bwMode="auto">
            <a:xfrm>
              <a:off x="2467346" y="1498050"/>
              <a:ext cx="4065" cy="2033"/>
            </a:xfrm>
            <a:custGeom>
              <a:avLst/>
              <a:gdLst>
                <a:gd name="T0" fmla="*/ 0 w 2"/>
                <a:gd name="T1" fmla="*/ 0 h 1"/>
                <a:gd name="T2" fmla="*/ 0 w 2"/>
                <a:gd name="T3" fmla="*/ 0 h 1"/>
                <a:gd name="T4" fmla="*/ 0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lnTo>
                    <a:pt x="0" y="0"/>
                  </a:lnTo>
                  <a:lnTo>
                    <a:pt x="0" y="1"/>
                  </a:lnTo>
                  <a:lnTo>
                    <a:pt x="2" y="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8" name="Freeform 1174"/>
            <p:cNvSpPr>
              <a:spLocks/>
            </p:cNvSpPr>
            <p:nvPr/>
          </p:nvSpPr>
          <p:spPr bwMode="auto">
            <a:xfrm>
              <a:off x="2484013" y="1507226"/>
              <a:ext cx="8131" cy="12196"/>
            </a:xfrm>
            <a:custGeom>
              <a:avLst/>
              <a:gdLst>
                <a:gd name="T0" fmla="*/ 4 w 4"/>
                <a:gd name="T1" fmla="*/ 4 h 6"/>
                <a:gd name="T2" fmla="*/ 2 w 4"/>
                <a:gd name="T3" fmla="*/ 0 h 6"/>
                <a:gd name="T4" fmla="*/ 0 w 4"/>
                <a:gd name="T5" fmla="*/ 0 h 6"/>
                <a:gd name="T6" fmla="*/ 0 w 4"/>
                <a:gd name="T7" fmla="*/ 2 h 6"/>
                <a:gd name="T8" fmla="*/ 2 w 4"/>
                <a:gd name="T9" fmla="*/ 6 h 6"/>
                <a:gd name="T10" fmla="*/ 4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4" y="4"/>
                  </a:moveTo>
                  <a:lnTo>
                    <a:pt x="2" y="0"/>
                  </a:lnTo>
                  <a:lnTo>
                    <a:pt x="0" y="0"/>
                  </a:lnTo>
                  <a:lnTo>
                    <a:pt x="0" y="2"/>
                  </a:lnTo>
                  <a:lnTo>
                    <a:pt x="2" y="6"/>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9" name="Freeform 1175"/>
            <p:cNvSpPr>
              <a:spLocks/>
            </p:cNvSpPr>
            <p:nvPr/>
          </p:nvSpPr>
          <p:spPr bwMode="auto">
            <a:xfrm>
              <a:off x="2481575" y="1481789"/>
              <a:ext cx="8131" cy="12196"/>
            </a:xfrm>
            <a:custGeom>
              <a:avLst/>
              <a:gdLst>
                <a:gd name="T0" fmla="*/ 4 w 4"/>
                <a:gd name="T1" fmla="*/ 2 h 6"/>
                <a:gd name="T2" fmla="*/ 4 w 4"/>
                <a:gd name="T3" fmla="*/ 2 h 6"/>
                <a:gd name="T4" fmla="*/ 2 w 4"/>
                <a:gd name="T5" fmla="*/ 0 h 6"/>
                <a:gd name="T6" fmla="*/ 0 w 4"/>
                <a:gd name="T7" fmla="*/ 2 h 6"/>
                <a:gd name="T8" fmla="*/ 4 w 4"/>
                <a:gd name="T9" fmla="*/ 6 h 6"/>
                <a:gd name="T10" fmla="*/ 4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4" y="2"/>
                  </a:moveTo>
                  <a:lnTo>
                    <a:pt x="4" y="2"/>
                  </a:lnTo>
                  <a:lnTo>
                    <a:pt x="2" y="0"/>
                  </a:lnTo>
                  <a:lnTo>
                    <a:pt x="0" y="2"/>
                  </a:lnTo>
                  <a:lnTo>
                    <a:pt x="4" y="6"/>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0" name="Freeform 1176"/>
            <p:cNvSpPr>
              <a:spLocks/>
            </p:cNvSpPr>
            <p:nvPr/>
          </p:nvSpPr>
          <p:spPr bwMode="auto">
            <a:xfrm>
              <a:off x="2506372" y="1477724"/>
              <a:ext cx="8131" cy="12196"/>
            </a:xfrm>
            <a:custGeom>
              <a:avLst/>
              <a:gdLst>
                <a:gd name="T0" fmla="*/ 4 w 4"/>
                <a:gd name="T1" fmla="*/ 0 h 6"/>
                <a:gd name="T2" fmla="*/ 4 w 4"/>
                <a:gd name="T3" fmla="*/ 0 h 6"/>
                <a:gd name="T4" fmla="*/ 0 w 4"/>
                <a:gd name="T5" fmla="*/ 4 h 6"/>
                <a:gd name="T6" fmla="*/ 2 w 4"/>
                <a:gd name="T7" fmla="*/ 6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lnTo>
                    <a:pt x="4" y="0"/>
                  </a:lnTo>
                  <a:lnTo>
                    <a:pt x="0" y="4"/>
                  </a:lnTo>
                  <a:lnTo>
                    <a:pt x="2" y="6"/>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1" name="Rectangle 1177"/>
            <p:cNvSpPr>
              <a:spLocks noChangeArrowheads="1"/>
            </p:cNvSpPr>
            <p:nvPr/>
          </p:nvSpPr>
          <p:spPr bwMode="auto">
            <a:xfrm>
              <a:off x="2514503" y="147772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2" name="Rectangle 1178"/>
            <p:cNvSpPr>
              <a:spLocks noChangeArrowheads="1"/>
            </p:cNvSpPr>
            <p:nvPr/>
          </p:nvSpPr>
          <p:spPr bwMode="auto">
            <a:xfrm>
              <a:off x="2489705" y="1485855"/>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3" name="Freeform 1179"/>
            <p:cNvSpPr>
              <a:spLocks/>
            </p:cNvSpPr>
            <p:nvPr/>
          </p:nvSpPr>
          <p:spPr bwMode="auto">
            <a:xfrm>
              <a:off x="2506372" y="1485855"/>
              <a:ext cx="4065" cy="4065"/>
            </a:xfrm>
            <a:custGeom>
              <a:avLst/>
              <a:gdLst>
                <a:gd name="T0" fmla="*/ 2 w 2"/>
                <a:gd name="T1" fmla="*/ 2 h 2"/>
                <a:gd name="T2" fmla="*/ 2 w 2"/>
                <a:gd name="T3" fmla="*/ 2 h 2"/>
                <a:gd name="T4" fmla="*/ 0 w 2"/>
                <a:gd name="T5" fmla="*/ 0 h 2"/>
                <a:gd name="T6" fmla="*/ 0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2"/>
                  </a:ln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4" name="Freeform 1180"/>
            <p:cNvSpPr>
              <a:spLocks/>
            </p:cNvSpPr>
            <p:nvPr/>
          </p:nvSpPr>
          <p:spPr bwMode="auto">
            <a:xfrm>
              <a:off x="2488078" y="1519422"/>
              <a:ext cx="4065" cy="4065"/>
            </a:xfrm>
            <a:custGeom>
              <a:avLst/>
              <a:gdLst>
                <a:gd name="T0" fmla="*/ 2 w 2"/>
                <a:gd name="T1" fmla="*/ 2 h 2"/>
                <a:gd name="T2" fmla="*/ 0 w 2"/>
                <a:gd name="T3" fmla="*/ 0 h 2"/>
                <a:gd name="T4" fmla="*/ 0 w 2"/>
                <a:gd name="T5" fmla="*/ 0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0"/>
                  </a:lnTo>
                  <a:lnTo>
                    <a:pt x="0"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5" name="Freeform 1181"/>
            <p:cNvSpPr>
              <a:spLocks/>
            </p:cNvSpPr>
            <p:nvPr/>
          </p:nvSpPr>
          <p:spPr bwMode="auto">
            <a:xfrm>
              <a:off x="2484013" y="1511291"/>
              <a:ext cx="4065" cy="8130"/>
            </a:xfrm>
            <a:custGeom>
              <a:avLst/>
              <a:gdLst>
                <a:gd name="T0" fmla="*/ 0 w 2"/>
                <a:gd name="T1" fmla="*/ 0 h 4"/>
                <a:gd name="T2" fmla="*/ 0 w 2"/>
                <a:gd name="T3" fmla="*/ 2 h 4"/>
                <a:gd name="T4" fmla="*/ 2 w 2"/>
                <a:gd name="T5" fmla="*/ 4 h 4"/>
                <a:gd name="T6" fmla="*/ 2 w 2"/>
                <a:gd name="T7" fmla="*/ 4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2"/>
                  </a:ln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6" name="Freeform 1182"/>
            <p:cNvSpPr>
              <a:spLocks/>
            </p:cNvSpPr>
            <p:nvPr/>
          </p:nvSpPr>
          <p:spPr bwMode="auto">
            <a:xfrm>
              <a:off x="2484013" y="1523487"/>
              <a:ext cx="4065" cy="4065"/>
            </a:xfrm>
            <a:custGeom>
              <a:avLst/>
              <a:gdLst>
                <a:gd name="T0" fmla="*/ 2 w 2"/>
                <a:gd name="T1" fmla="*/ 2 h 2"/>
                <a:gd name="T2" fmla="*/ 2 w 2"/>
                <a:gd name="T3" fmla="*/ 0 h 2"/>
                <a:gd name="T4" fmla="*/ 0 w 2"/>
                <a:gd name="T5" fmla="*/ 2 h 2"/>
                <a:gd name="T6" fmla="*/ 2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7" name="Freeform 1183"/>
            <p:cNvSpPr>
              <a:spLocks/>
            </p:cNvSpPr>
            <p:nvPr/>
          </p:nvSpPr>
          <p:spPr bwMode="auto">
            <a:xfrm>
              <a:off x="2467346" y="1570237"/>
              <a:ext cx="12196" cy="12196"/>
            </a:xfrm>
            <a:custGeom>
              <a:avLst/>
              <a:gdLst>
                <a:gd name="T0" fmla="*/ 2 w 6"/>
                <a:gd name="T1" fmla="*/ 0 h 6"/>
                <a:gd name="T2" fmla="*/ 0 w 6"/>
                <a:gd name="T3" fmla="*/ 0 h 6"/>
                <a:gd name="T4" fmla="*/ 0 w 6"/>
                <a:gd name="T5" fmla="*/ 0 h 6"/>
                <a:gd name="T6" fmla="*/ 4 w 6"/>
                <a:gd name="T7" fmla="*/ 6 h 6"/>
                <a:gd name="T8" fmla="*/ 6 w 6"/>
                <a:gd name="T9" fmla="*/ 4 h 6"/>
                <a:gd name="T10" fmla="*/ 2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2" y="0"/>
                  </a:moveTo>
                  <a:lnTo>
                    <a:pt x="0" y="0"/>
                  </a:lnTo>
                  <a:lnTo>
                    <a:pt x="0" y="0"/>
                  </a:lnTo>
                  <a:lnTo>
                    <a:pt x="4" y="6"/>
                  </a:lnTo>
                  <a:lnTo>
                    <a:pt x="6" y="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8" name="Freeform 1184"/>
            <p:cNvSpPr>
              <a:spLocks/>
            </p:cNvSpPr>
            <p:nvPr/>
          </p:nvSpPr>
          <p:spPr bwMode="auto">
            <a:xfrm>
              <a:off x="2488078" y="1523487"/>
              <a:ext cx="4065" cy="4065"/>
            </a:xfrm>
            <a:custGeom>
              <a:avLst/>
              <a:gdLst>
                <a:gd name="T0" fmla="*/ 2 w 2"/>
                <a:gd name="T1" fmla="*/ 0 h 2"/>
                <a:gd name="T2" fmla="*/ 0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9" name="Freeform 1185"/>
            <p:cNvSpPr>
              <a:spLocks/>
            </p:cNvSpPr>
            <p:nvPr/>
          </p:nvSpPr>
          <p:spPr bwMode="auto">
            <a:xfrm>
              <a:off x="2484013" y="1527552"/>
              <a:ext cx="4065" cy="4065"/>
            </a:xfrm>
            <a:custGeom>
              <a:avLst/>
              <a:gdLst>
                <a:gd name="T0" fmla="*/ 2 w 2"/>
                <a:gd name="T1" fmla="*/ 0 h 2"/>
                <a:gd name="T2" fmla="*/ 0 w 2"/>
                <a:gd name="T3" fmla="*/ 0 h 2"/>
                <a:gd name="T4" fmla="*/ 0 w 2"/>
                <a:gd name="T5" fmla="*/ 0 h 2"/>
                <a:gd name="T6" fmla="*/ 0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0" name="Freeform 1186"/>
            <p:cNvSpPr>
              <a:spLocks/>
            </p:cNvSpPr>
            <p:nvPr/>
          </p:nvSpPr>
          <p:spPr bwMode="auto">
            <a:xfrm>
              <a:off x="2467346" y="1574302"/>
              <a:ext cx="4065" cy="8130"/>
            </a:xfrm>
            <a:custGeom>
              <a:avLst/>
              <a:gdLst>
                <a:gd name="T0" fmla="*/ 0 w 2"/>
                <a:gd name="T1" fmla="*/ 2 h 4"/>
                <a:gd name="T2" fmla="*/ 2 w 2"/>
                <a:gd name="T3" fmla="*/ 4 h 4"/>
                <a:gd name="T4" fmla="*/ 2 w 2"/>
                <a:gd name="T5" fmla="*/ 2 h 4"/>
                <a:gd name="T6" fmla="*/ 0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2" y="4"/>
                  </a:ln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1" name="Freeform 1187"/>
            <p:cNvSpPr>
              <a:spLocks/>
            </p:cNvSpPr>
            <p:nvPr/>
          </p:nvSpPr>
          <p:spPr bwMode="auto">
            <a:xfrm>
              <a:off x="2514503" y="1566172"/>
              <a:ext cx="0" cy="4065"/>
            </a:xfrm>
            <a:custGeom>
              <a:avLst/>
              <a:gdLst>
                <a:gd name="T0" fmla="*/ 1 h 1"/>
                <a:gd name="T1" fmla="*/ 1 h 1"/>
                <a:gd name="T2" fmla="*/ 0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0"/>
                    <a:pt x="0" y="0"/>
                    <a:pt x="0" y="0"/>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2" name="Freeform 1188"/>
            <p:cNvSpPr>
              <a:spLocks/>
            </p:cNvSpPr>
            <p:nvPr/>
          </p:nvSpPr>
          <p:spPr bwMode="auto">
            <a:xfrm>
              <a:off x="2484013" y="1519422"/>
              <a:ext cx="4065" cy="4065"/>
            </a:xfrm>
            <a:custGeom>
              <a:avLst/>
              <a:gdLst>
                <a:gd name="T0" fmla="*/ 2 w 2"/>
                <a:gd name="T1" fmla="*/ 0 h 2"/>
                <a:gd name="T2" fmla="*/ 0 w 2"/>
                <a:gd name="T3" fmla="*/ 0 h 2"/>
                <a:gd name="T4" fmla="*/ 2 w 2"/>
                <a:gd name="T5" fmla="*/ 2 h 2"/>
                <a:gd name="T6" fmla="*/ 2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0"/>
                  </a:lnTo>
                  <a:lnTo>
                    <a:pt x="2" y="2"/>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3" name="Freeform 1189"/>
            <p:cNvSpPr>
              <a:spLocks/>
            </p:cNvSpPr>
            <p:nvPr/>
          </p:nvSpPr>
          <p:spPr bwMode="auto">
            <a:xfrm>
              <a:off x="2488078" y="1612922"/>
              <a:ext cx="14228" cy="22359"/>
            </a:xfrm>
            <a:custGeom>
              <a:avLst/>
              <a:gdLst>
                <a:gd name="T0" fmla="*/ 2 w 7"/>
                <a:gd name="T1" fmla="*/ 0 h 11"/>
                <a:gd name="T2" fmla="*/ 0 w 7"/>
                <a:gd name="T3" fmla="*/ 0 h 11"/>
                <a:gd name="T4" fmla="*/ 0 w 7"/>
                <a:gd name="T5" fmla="*/ 0 h 11"/>
                <a:gd name="T6" fmla="*/ 0 w 7"/>
                <a:gd name="T7" fmla="*/ 7 h 11"/>
                <a:gd name="T8" fmla="*/ 5 w 7"/>
                <a:gd name="T9" fmla="*/ 11 h 11"/>
                <a:gd name="T10" fmla="*/ 7 w 7"/>
                <a:gd name="T11" fmla="*/ 7 h 11"/>
                <a:gd name="T12" fmla="*/ 2 w 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7" h="11">
                  <a:moveTo>
                    <a:pt x="2" y="0"/>
                  </a:moveTo>
                  <a:lnTo>
                    <a:pt x="0" y="0"/>
                  </a:lnTo>
                  <a:lnTo>
                    <a:pt x="0" y="0"/>
                  </a:lnTo>
                  <a:lnTo>
                    <a:pt x="0" y="7"/>
                  </a:lnTo>
                  <a:lnTo>
                    <a:pt x="5" y="11"/>
                  </a:lnTo>
                  <a:lnTo>
                    <a:pt x="7" y="7"/>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4" name="Rectangle 1190"/>
            <p:cNvSpPr>
              <a:spLocks noChangeArrowheads="1"/>
            </p:cNvSpPr>
            <p:nvPr/>
          </p:nvSpPr>
          <p:spPr bwMode="auto">
            <a:xfrm>
              <a:off x="2544992" y="148080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5" name="Freeform 1191"/>
            <p:cNvSpPr>
              <a:spLocks/>
            </p:cNvSpPr>
            <p:nvPr/>
          </p:nvSpPr>
          <p:spPr bwMode="auto">
            <a:xfrm>
              <a:off x="2484013" y="1519422"/>
              <a:ext cx="0" cy="406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6" name="Freeform 1192"/>
            <p:cNvSpPr>
              <a:spLocks/>
            </p:cNvSpPr>
            <p:nvPr/>
          </p:nvSpPr>
          <p:spPr bwMode="auto">
            <a:xfrm>
              <a:off x="2463281" y="1578368"/>
              <a:ext cx="4065" cy="4065"/>
            </a:xfrm>
            <a:custGeom>
              <a:avLst/>
              <a:gdLst>
                <a:gd name="T0" fmla="*/ 0 w 2"/>
                <a:gd name="T1" fmla="*/ 0 h 2"/>
                <a:gd name="T2" fmla="*/ 0 w 2"/>
                <a:gd name="T3" fmla="*/ 0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0"/>
                  </a:lnTo>
                  <a:lnTo>
                    <a:pt x="2"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7" name="Freeform 1193"/>
            <p:cNvSpPr>
              <a:spLocks/>
            </p:cNvSpPr>
            <p:nvPr/>
          </p:nvSpPr>
          <p:spPr bwMode="auto">
            <a:xfrm>
              <a:off x="2484013" y="1519422"/>
              <a:ext cx="4065" cy="8130"/>
            </a:xfrm>
            <a:custGeom>
              <a:avLst/>
              <a:gdLst>
                <a:gd name="T0" fmla="*/ 0 w 2"/>
                <a:gd name="T1" fmla="*/ 4 h 4"/>
                <a:gd name="T2" fmla="*/ 2 w 2"/>
                <a:gd name="T3" fmla="*/ 2 h 4"/>
                <a:gd name="T4" fmla="*/ 0 w 2"/>
                <a:gd name="T5" fmla="*/ 0 h 4"/>
                <a:gd name="T6" fmla="*/ 0 w 2"/>
                <a:gd name="T7" fmla="*/ 2 h 4"/>
                <a:gd name="T8" fmla="*/ 0 w 2"/>
                <a:gd name="T9" fmla="*/ 2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2" y="2"/>
                  </a:lnTo>
                  <a:lnTo>
                    <a:pt x="0" y="0"/>
                  </a:lnTo>
                  <a:lnTo>
                    <a:pt x="0" y="2"/>
                  </a:lnTo>
                  <a:lnTo>
                    <a:pt x="0"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8" name="Freeform 1194"/>
            <p:cNvSpPr>
              <a:spLocks/>
            </p:cNvSpPr>
            <p:nvPr/>
          </p:nvSpPr>
          <p:spPr bwMode="auto">
            <a:xfrm>
              <a:off x="2467346" y="1493985"/>
              <a:ext cx="4065" cy="4065"/>
            </a:xfrm>
            <a:custGeom>
              <a:avLst/>
              <a:gdLst>
                <a:gd name="T0" fmla="*/ 0 w 2"/>
                <a:gd name="T1" fmla="*/ 2 h 2"/>
                <a:gd name="T2" fmla="*/ 2 w 2"/>
                <a:gd name="T3" fmla="*/ 0 h 2"/>
                <a:gd name="T4" fmla="*/ 2 w 2"/>
                <a:gd name="T5" fmla="*/ 0 h 2"/>
                <a:gd name="T6" fmla="*/ 0 w 2"/>
                <a:gd name="T7" fmla="*/ 0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0"/>
                  </a:lnTo>
                  <a:lnTo>
                    <a:pt x="2" y="0"/>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9" name="Freeform 1195"/>
            <p:cNvSpPr>
              <a:spLocks/>
            </p:cNvSpPr>
            <p:nvPr/>
          </p:nvSpPr>
          <p:spPr bwMode="auto">
            <a:xfrm>
              <a:off x="2455150" y="1574302"/>
              <a:ext cx="12196" cy="8130"/>
            </a:xfrm>
            <a:custGeom>
              <a:avLst/>
              <a:gdLst>
                <a:gd name="T0" fmla="*/ 0 w 6"/>
                <a:gd name="T1" fmla="*/ 0 h 4"/>
                <a:gd name="T2" fmla="*/ 0 w 6"/>
                <a:gd name="T3" fmla="*/ 0 h 4"/>
                <a:gd name="T4" fmla="*/ 6 w 6"/>
                <a:gd name="T5" fmla="*/ 4 h 4"/>
                <a:gd name="T6" fmla="*/ 6 w 6"/>
                <a:gd name="T7" fmla="*/ 4 h 4"/>
                <a:gd name="T8" fmla="*/ 0 w 6"/>
                <a:gd name="T9" fmla="*/ 0 h 4"/>
              </a:gdLst>
              <a:ahLst/>
              <a:cxnLst>
                <a:cxn ang="0">
                  <a:pos x="T0" y="T1"/>
                </a:cxn>
                <a:cxn ang="0">
                  <a:pos x="T2" y="T3"/>
                </a:cxn>
                <a:cxn ang="0">
                  <a:pos x="T4" y="T5"/>
                </a:cxn>
                <a:cxn ang="0">
                  <a:pos x="T6" y="T7"/>
                </a:cxn>
                <a:cxn ang="0">
                  <a:pos x="T8" y="T9"/>
                </a:cxn>
              </a:cxnLst>
              <a:rect l="0" t="0" r="r" b="b"/>
              <a:pathLst>
                <a:path w="6" h="4">
                  <a:moveTo>
                    <a:pt x="0" y="0"/>
                  </a:moveTo>
                  <a:lnTo>
                    <a:pt x="0" y="0"/>
                  </a:lnTo>
                  <a:lnTo>
                    <a:pt x="6" y="4"/>
                  </a:lnTo>
                  <a:lnTo>
                    <a:pt x="6"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0" name="Freeform 1196"/>
            <p:cNvSpPr>
              <a:spLocks/>
            </p:cNvSpPr>
            <p:nvPr/>
          </p:nvSpPr>
          <p:spPr bwMode="auto">
            <a:xfrm>
              <a:off x="2479542" y="1477724"/>
              <a:ext cx="6098" cy="8130"/>
            </a:xfrm>
            <a:custGeom>
              <a:avLst/>
              <a:gdLst>
                <a:gd name="T0" fmla="*/ 3 w 3"/>
                <a:gd name="T1" fmla="*/ 2 h 4"/>
                <a:gd name="T2" fmla="*/ 1 w 3"/>
                <a:gd name="T3" fmla="*/ 0 h 4"/>
                <a:gd name="T4" fmla="*/ 0 w 3"/>
                <a:gd name="T5" fmla="*/ 2 h 4"/>
                <a:gd name="T6" fmla="*/ 1 w 3"/>
                <a:gd name="T7" fmla="*/ 4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lnTo>
                    <a:pt x="1" y="0"/>
                  </a:lnTo>
                  <a:lnTo>
                    <a:pt x="0" y="2"/>
                  </a:lnTo>
                  <a:lnTo>
                    <a:pt x="1" y="4"/>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1" name="Freeform 1197"/>
            <p:cNvSpPr>
              <a:spLocks/>
            </p:cNvSpPr>
            <p:nvPr/>
          </p:nvSpPr>
          <p:spPr bwMode="auto">
            <a:xfrm>
              <a:off x="2471411" y="1481789"/>
              <a:ext cx="10163" cy="12196"/>
            </a:xfrm>
            <a:custGeom>
              <a:avLst/>
              <a:gdLst>
                <a:gd name="T0" fmla="*/ 2 w 5"/>
                <a:gd name="T1" fmla="*/ 6 h 6"/>
                <a:gd name="T2" fmla="*/ 5 w 5"/>
                <a:gd name="T3" fmla="*/ 2 h 6"/>
                <a:gd name="T4" fmla="*/ 4 w 5"/>
                <a:gd name="T5" fmla="*/ 0 h 6"/>
                <a:gd name="T6" fmla="*/ 0 w 5"/>
                <a:gd name="T7" fmla="*/ 4 h 6"/>
                <a:gd name="T8" fmla="*/ 2 w 5"/>
                <a:gd name="T9" fmla="*/ 6 h 6"/>
              </a:gdLst>
              <a:ahLst/>
              <a:cxnLst>
                <a:cxn ang="0">
                  <a:pos x="T0" y="T1"/>
                </a:cxn>
                <a:cxn ang="0">
                  <a:pos x="T2" y="T3"/>
                </a:cxn>
                <a:cxn ang="0">
                  <a:pos x="T4" y="T5"/>
                </a:cxn>
                <a:cxn ang="0">
                  <a:pos x="T6" y="T7"/>
                </a:cxn>
                <a:cxn ang="0">
                  <a:pos x="T8" y="T9"/>
                </a:cxn>
              </a:cxnLst>
              <a:rect l="0" t="0" r="r" b="b"/>
              <a:pathLst>
                <a:path w="5" h="6">
                  <a:moveTo>
                    <a:pt x="2" y="6"/>
                  </a:moveTo>
                  <a:lnTo>
                    <a:pt x="5" y="2"/>
                  </a:lnTo>
                  <a:lnTo>
                    <a:pt x="4" y="0"/>
                  </a:lnTo>
                  <a:lnTo>
                    <a:pt x="0" y="4"/>
                  </a:lnTo>
                  <a:lnTo>
                    <a:pt x="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2" name="Freeform 1198"/>
            <p:cNvSpPr>
              <a:spLocks/>
            </p:cNvSpPr>
            <p:nvPr/>
          </p:nvSpPr>
          <p:spPr bwMode="auto">
            <a:xfrm>
              <a:off x="2459216" y="1477724"/>
              <a:ext cx="8131" cy="12196"/>
            </a:xfrm>
            <a:custGeom>
              <a:avLst/>
              <a:gdLst>
                <a:gd name="T0" fmla="*/ 4 w 4"/>
                <a:gd name="T1" fmla="*/ 2 h 6"/>
                <a:gd name="T2" fmla="*/ 2 w 4"/>
                <a:gd name="T3" fmla="*/ 0 h 6"/>
                <a:gd name="T4" fmla="*/ 0 w 4"/>
                <a:gd name="T5" fmla="*/ 4 h 6"/>
                <a:gd name="T6" fmla="*/ 2 w 4"/>
                <a:gd name="T7" fmla="*/ 6 h 6"/>
                <a:gd name="T8" fmla="*/ 4 w 4"/>
                <a:gd name="T9" fmla="*/ 2 h 6"/>
              </a:gdLst>
              <a:ahLst/>
              <a:cxnLst>
                <a:cxn ang="0">
                  <a:pos x="T0" y="T1"/>
                </a:cxn>
                <a:cxn ang="0">
                  <a:pos x="T2" y="T3"/>
                </a:cxn>
                <a:cxn ang="0">
                  <a:pos x="T4" y="T5"/>
                </a:cxn>
                <a:cxn ang="0">
                  <a:pos x="T6" y="T7"/>
                </a:cxn>
                <a:cxn ang="0">
                  <a:pos x="T8" y="T9"/>
                </a:cxn>
              </a:cxnLst>
              <a:rect l="0" t="0" r="r" b="b"/>
              <a:pathLst>
                <a:path w="4" h="6">
                  <a:moveTo>
                    <a:pt x="4" y="2"/>
                  </a:moveTo>
                  <a:lnTo>
                    <a:pt x="2" y="0"/>
                  </a:lnTo>
                  <a:lnTo>
                    <a:pt x="0" y="4"/>
                  </a:lnTo>
                  <a:lnTo>
                    <a:pt x="2" y="6"/>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3" name="Freeform 1199"/>
            <p:cNvSpPr>
              <a:spLocks/>
            </p:cNvSpPr>
            <p:nvPr/>
          </p:nvSpPr>
          <p:spPr bwMode="auto">
            <a:xfrm>
              <a:off x="2467346" y="1485855"/>
              <a:ext cx="4065" cy="8130"/>
            </a:xfrm>
            <a:custGeom>
              <a:avLst/>
              <a:gdLst>
                <a:gd name="T0" fmla="*/ 2 w 2"/>
                <a:gd name="T1" fmla="*/ 2 h 4"/>
                <a:gd name="T2" fmla="*/ 2 w 2"/>
                <a:gd name="T3" fmla="*/ 0 h 4"/>
                <a:gd name="T4" fmla="*/ 0 w 2"/>
                <a:gd name="T5" fmla="*/ 2 h 4"/>
                <a:gd name="T6" fmla="*/ 0 w 2"/>
                <a:gd name="T7" fmla="*/ 2 h 4"/>
                <a:gd name="T8" fmla="*/ 2 w 2"/>
                <a:gd name="T9" fmla="*/ 4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lnTo>
                    <a:pt x="2" y="0"/>
                  </a:lnTo>
                  <a:lnTo>
                    <a:pt x="0" y="2"/>
                  </a:lnTo>
                  <a:lnTo>
                    <a:pt x="0" y="2"/>
                  </a:lnTo>
                  <a:lnTo>
                    <a:pt x="2" y="4"/>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4" name="Freeform 1200"/>
            <p:cNvSpPr>
              <a:spLocks/>
            </p:cNvSpPr>
            <p:nvPr/>
          </p:nvSpPr>
          <p:spPr bwMode="auto">
            <a:xfrm>
              <a:off x="2467346" y="1489920"/>
              <a:ext cx="4065" cy="4065"/>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5" name="Freeform 1201"/>
            <p:cNvSpPr>
              <a:spLocks/>
            </p:cNvSpPr>
            <p:nvPr/>
          </p:nvSpPr>
          <p:spPr bwMode="auto">
            <a:xfrm>
              <a:off x="2484013" y="1515357"/>
              <a:ext cx="4065" cy="4065"/>
            </a:xfrm>
            <a:custGeom>
              <a:avLst/>
              <a:gdLst>
                <a:gd name="T0" fmla="*/ 2 w 2"/>
                <a:gd name="T1" fmla="*/ 2 h 2"/>
                <a:gd name="T2" fmla="*/ 0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0"/>
                  </a:lnTo>
                  <a:lnTo>
                    <a:pt x="0" y="2"/>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 name="Freeform 1202"/>
            <p:cNvSpPr>
              <a:spLocks/>
            </p:cNvSpPr>
            <p:nvPr/>
          </p:nvSpPr>
          <p:spPr bwMode="auto">
            <a:xfrm>
              <a:off x="2506372" y="1574302"/>
              <a:ext cx="12196" cy="18294"/>
            </a:xfrm>
            <a:custGeom>
              <a:avLst/>
              <a:gdLst>
                <a:gd name="T0" fmla="*/ 1 w 3"/>
                <a:gd name="T1" fmla="*/ 0 h 5"/>
                <a:gd name="T2" fmla="*/ 0 w 3"/>
                <a:gd name="T3" fmla="*/ 1 h 5"/>
                <a:gd name="T4" fmla="*/ 0 w 3"/>
                <a:gd name="T5" fmla="*/ 1 h 5"/>
                <a:gd name="T6" fmla="*/ 2 w 3"/>
                <a:gd name="T7" fmla="*/ 5 h 5"/>
                <a:gd name="T8" fmla="*/ 2 w 3"/>
                <a:gd name="T9" fmla="*/ 5 h 5"/>
                <a:gd name="T10" fmla="*/ 3 w 3"/>
                <a:gd name="T11" fmla="*/ 4 h 5"/>
                <a:gd name="T12" fmla="*/ 1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1" y="0"/>
                  </a:moveTo>
                  <a:cubicBezTo>
                    <a:pt x="0" y="1"/>
                    <a:pt x="0" y="1"/>
                    <a:pt x="0" y="1"/>
                  </a:cubicBezTo>
                  <a:cubicBezTo>
                    <a:pt x="0" y="1"/>
                    <a:pt x="0" y="1"/>
                    <a:pt x="0" y="1"/>
                  </a:cubicBezTo>
                  <a:cubicBezTo>
                    <a:pt x="2" y="5"/>
                    <a:pt x="2" y="5"/>
                    <a:pt x="2" y="5"/>
                  </a:cubicBezTo>
                  <a:cubicBezTo>
                    <a:pt x="2" y="5"/>
                    <a:pt x="2" y="5"/>
                    <a:pt x="2" y="5"/>
                  </a:cubicBezTo>
                  <a:cubicBezTo>
                    <a:pt x="3" y="4"/>
                    <a:pt x="3" y="4"/>
                    <a:pt x="3" y="4"/>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7" name="Freeform 1203"/>
            <p:cNvSpPr>
              <a:spLocks/>
            </p:cNvSpPr>
            <p:nvPr/>
          </p:nvSpPr>
          <p:spPr bwMode="auto">
            <a:xfrm>
              <a:off x="2510437" y="1570237"/>
              <a:ext cx="0" cy="4065"/>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8" name="Freeform 1204"/>
            <p:cNvSpPr>
              <a:spLocks/>
            </p:cNvSpPr>
            <p:nvPr/>
          </p:nvSpPr>
          <p:spPr bwMode="auto">
            <a:xfrm>
              <a:off x="2510437" y="1570237"/>
              <a:ext cx="406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9" name="Oval 1205"/>
            <p:cNvSpPr>
              <a:spLocks noChangeArrowheads="1"/>
            </p:cNvSpPr>
            <p:nvPr/>
          </p:nvSpPr>
          <p:spPr bwMode="auto">
            <a:xfrm>
              <a:off x="2514503" y="1570237"/>
              <a:ext cx="2033" cy="20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0" name="Freeform 1206"/>
            <p:cNvSpPr>
              <a:spLocks/>
            </p:cNvSpPr>
            <p:nvPr/>
          </p:nvSpPr>
          <p:spPr bwMode="auto">
            <a:xfrm>
              <a:off x="2510437" y="1574302"/>
              <a:ext cx="8131" cy="14228"/>
            </a:xfrm>
            <a:custGeom>
              <a:avLst/>
              <a:gdLst>
                <a:gd name="T0" fmla="*/ 0 w 4"/>
                <a:gd name="T1" fmla="*/ 0 h 7"/>
                <a:gd name="T2" fmla="*/ 4 w 4"/>
                <a:gd name="T3" fmla="*/ 7 h 7"/>
                <a:gd name="T4" fmla="*/ 4 w 4"/>
                <a:gd name="T5" fmla="*/ 7 h 7"/>
                <a:gd name="T6" fmla="*/ 0 w 4"/>
                <a:gd name="T7" fmla="*/ 0 h 7"/>
                <a:gd name="T8" fmla="*/ 0 w 4"/>
                <a:gd name="T9" fmla="*/ 0 h 7"/>
              </a:gdLst>
              <a:ahLst/>
              <a:cxnLst>
                <a:cxn ang="0">
                  <a:pos x="T0" y="T1"/>
                </a:cxn>
                <a:cxn ang="0">
                  <a:pos x="T2" y="T3"/>
                </a:cxn>
                <a:cxn ang="0">
                  <a:pos x="T4" y="T5"/>
                </a:cxn>
                <a:cxn ang="0">
                  <a:pos x="T6" y="T7"/>
                </a:cxn>
                <a:cxn ang="0">
                  <a:pos x="T8" y="T9"/>
                </a:cxn>
              </a:cxnLst>
              <a:rect l="0" t="0" r="r" b="b"/>
              <a:pathLst>
                <a:path w="4" h="7">
                  <a:moveTo>
                    <a:pt x="0" y="0"/>
                  </a:moveTo>
                  <a:lnTo>
                    <a:pt x="4" y="7"/>
                  </a:lnTo>
                  <a:lnTo>
                    <a:pt x="4" y="7"/>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1" name="Freeform 1207"/>
            <p:cNvSpPr>
              <a:spLocks/>
            </p:cNvSpPr>
            <p:nvPr/>
          </p:nvSpPr>
          <p:spPr bwMode="auto">
            <a:xfrm>
              <a:off x="2522633" y="1558041"/>
              <a:ext cx="10163" cy="12196"/>
            </a:xfrm>
            <a:custGeom>
              <a:avLst/>
              <a:gdLst>
                <a:gd name="T0" fmla="*/ 0 w 3"/>
                <a:gd name="T1" fmla="*/ 1 h 3"/>
                <a:gd name="T2" fmla="*/ 2 w 3"/>
                <a:gd name="T3" fmla="*/ 3 h 3"/>
                <a:gd name="T4" fmla="*/ 3 w 3"/>
                <a:gd name="T5" fmla="*/ 1 h 3"/>
                <a:gd name="T6" fmla="*/ 3 w 3"/>
                <a:gd name="T7" fmla="*/ 0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2" y="3"/>
                    <a:pt x="2" y="3"/>
                    <a:pt x="2" y="3"/>
                  </a:cubicBezTo>
                  <a:cubicBezTo>
                    <a:pt x="3" y="1"/>
                    <a:pt x="3" y="1"/>
                    <a:pt x="3" y="1"/>
                  </a:cubicBezTo>
                  <a:cubicBezTo>
                    <a:pt x="3" y="0"/>
                    <a:pt x="3" y="0"/>
                    <a:pt x="3"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2" name="Freeform 1208"/>
            <p:cNvSpPr>
              <a:spLocks/>
            </p:cNvSpPr>
            <p:nvPr/>
          </p:nvSpPr>
          <p:spPr bwMode="auto">
            <a:xfrm>
              <a:off x="2522633" y="1562107"/>
              <a:ext cx="6098" cy="16261"/>
            </a:xfrm>
            <a:custGeom>
              <a:avLst/>
              <a:gdLst>
                <a:gd name="T0" fmla="*/ 0 w 2"/>
                <a:gd name="T1" fmla="*/ 0 h 4"/>
                <a:gd name="T2" fmla="*/ 0 w 2"/>
                <a:gd name="T3" fmla="*/ 0 h 4"/>
                <a:gd name="T4" fmla="*/ 1 w 2"/>
                <a:gd name="T5" fmla="*/ 4 h 4"/>
                <a:gd name="T6" fmla="*/ 2 w 2"/>
                <a:gd name="T7" fmla="*/ 2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0" y="0"/>
                    <a:pt x="0" y="0"/>
                    <a:pt x="0" y="0"/>
                  </a:cubicBezTo>
                  <a:cubicBezTo>
                    <a:pt x="1" y="4"/>
                    <a:pt x="1" y="4"/>
                    <a:pt x="1" y="4"/>
                  </a:cubicBezTo>
                  <a:cubicBezTo>
                    <a:pt x="2" y="2"/>
                    <a:pt x="2" y="2"/>
                    <a:pt x="2" y="2"/>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3" name="Freeform 1209"/>
            <p:cNvSpPr>
              <a:spLocks/>
            </p:cNvSpPr>
            <p:nvPr/>
          </p:nvSpPr>
          <p:spPr bwMode="auto">
            <a:xfrm>
              <a:off x="2528731" y="1570237"/>
              <a:ext cx="8131" cy="14228"/>
            </a:xfrm>
            <a:custGeom>
              <a:avLst/>
              <a:gdLst>
                <a:gd name="T0" fmla="*/ 0 w 4"/>
                <a:gd name="T1" fmla="*/ 2 h 7"/>
                <a:gd name="T2" fmla="*/ 4 w 4"/>
                <a:gd name="T3" fmla="*/ 7 h 7"/>
                <a:gd name="T4" fmla="*/ 4 w 4"/>
                <a:gd name="T5" fmla="*/ 7 h 7"/>
                <a:gd name="T6" fmla="*/ 2 w 4"/>
                <a:gd name="T7" fmla="*/ 0 h 7"/>
                <a:gd name="T8" fmla="*/ 0 w 4"/>
                <a:gd name="T9" fmla="*/ 2 h 7"/>
              </a:gdLst>
              <a:ahLst/>
              <a:cxnLst>
                <a:cxn ang="0">
                  <a:pos x="T0" y="T1"/>
                </a:cxn>
                <a:cxn ang="0">
                  <a:pos x="T2" y="T3"/>
                </a:cxn>
                <a:cxn ang="0">
                  <a:pos x="T4" y="T5"/>
                </a:cxn>
                <a:cxn ang="0">
                  <a:pos x="T6" y="T7"/>
                </a:cxn>
                <a:cxn ang="0">
                  <a:pos x="T8" y="T9"/>
                </a:cxn>
              </a:cxnLst>
              <a:rect l="0" t="0" r="r" b="b"/>
              <a:pathLst>
                <a:path w="4" h="7">
                  <a:moveTo>
                    <a:pt x="0" y="2"/>
                  </a:moveTo>
                  <a:lnTo>
                    <a:pt x="4" y="7"/>
                  </a:lnTo>
                  <a:lnTo>
                    <a:pt x="4" y="7"/>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4" name="Freeform 1211"/>
            <p:cNvSpPr>
              <a:spLocks/>
            </p:cNvSpPr>
            <p:nvPr/>
          </p:nvSpPr>
          <p:spPr bwMode="auto">
            <a:xfrm>
              <a:off x="2514502" y="1578367"/>
              <a:ext cx="8130" cy="18294"/>
            </a:xfrm>
            <a:custGeom>
              <a:avLst/>
              <a:gdLst>
                <a:gd name="T0" fmla="*/ 2 w 4"/>
                <a:gd name="T1" fmla="*/ 0 h 9"/>
                <a:gd name="T2" fmla="*/ 0 w 4"/>
                <a:gd name="T3" fmla="*/ 0 h 9"/>
                <a:gd name="T4" fmla="*/ 2 w 4"/>
                <a:gd name="T5" fmla="*/ 9 h 9"/>
                <a:gd name="T6" fmla="*/ 4 w 4"/>
                <a:gd name="T7" fmla="*/ 5 h 9"/>
                <a:gd name="T8" fmla="*/ 2 w 4"/>
                <a:gd name="T9" fmla="*/ 2 h 9"/>
                <a:gd name="T10" fmla="*/ 2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2" y="0"/>
                  </a:moveTo>
                  <a:lnTo>
                    <a:pt x="0" y="0"/>
                  </a:lnTo>
                  <a:lnTo>
                    <a:pt x="2" y="9"/>
                  </a:lnTo>
                  <a:lnTo>
                    <a:pt x="4" y="5"/>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5" name="Freeform 1212"/>
            <p:cNvSpPr>
              <a:spLocks/>
            </p:cNvSpPr>
            <p:nvPr/>
          </p:nvSpPr>
          <p:spPr bwMode="auto">
            <a:xfrm>
              <a:off x="2536861" y="1562106"/>
              <a:ext cx="0" cy="4065"/>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6" name="Freeform 1213"/>
            <p:cNvSpPr>
              <a:spLocks/>
            </p:cNvSpPr>
            <p:nvPr/>
          </p:nvSpPr>
          <p:spPr bwMode="auto">
            <a:xfrm>
              <a:off x="2518567" y="1469594"/>
              <a:ext cx="4065" cy="406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7" name="Freeform 1214"/>
            <p:cNvSpPr>
              <a:spLocks/>
            </p:cNvSpPr>
            <p:nvPr/>
          </p:nvSpPr>
          <p:spPr bwMode="auto">
            <a:xfrm>
              <a:off x="2496209" y="1465528"/>
              <a:ext cx="18294" cy="8130"/>
            </a:xfrm>
            <a:custGeom>
              <a:avLst/>
              <a:gdLst>
                <a:gd name="T0" fmla="*/ 3 w 9"/>
                <a:gd name="T1" fmla="*/ 2 h 4"/>
                <a:gd name="T2" fmla="*/ 9 w 9"/>
                <a:gd name="T3" fmla="*/ 0 h 4"/>
                <a:gd name="T4" fmla="*/ 5 w 9"/>
                <a:gd name="T5" fmla="*/ 2 h 4"/>
                <a:gd name="T6" fmla="*/ 0 w 9"/>
                <a:gd name="T7" fmla="*/ 4 h 4"/>
                <a:gd name="T8" fmla="*/ 3 w 9"/>
                <a:gd name="T9" fmla="*/ 2 h 4"/>
              </a:gdLst>
              <a:ahLst/>
              <a:cxnLst>
                <a:cxn ang="0">
                  <a:pos x="T0" y="T1"/>
                </a:cxn>
                <a:cxn ang="0">
                  <a:pos x="T2" y="T3"/>
                </a:cxn>
                <a:cxn ang="0">
                  <a:pos x="T4" y="T5"/>
                </a:cxn>
                <a:cxn ang="0">
                  <a:pos x="T6" y="T7"/>
                </a:cxn>
                <a:cxn ang="0">
                  <a:pos x="T8" y="T9"/>
                </a:cxn>
              </a:cxnLst>
              <a:rect l="0" t="0" r="r" b="b"/>
              <a:pathLst>
                <a:path w="9" h="4">
                  <a:moveTo>
                    <a:pt x="3" y="2"/>
                  </a:moveTo>
                  <a:lnTo>
                    <a:pt x="9" y="0"/>
                  </a:lnTo>
                  <a:lnTo>
                    <a:pt x="5" y="2"/>
                  </a:lnTo>
                  <a:lnTo>
                    <a:pt x="0" y="4"/>
                  </a:ln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8" name="Freeform 1215"/>
            <p:cNvSpPr>
              <a:spLocks/>
            </p:cNvSpPr>
            <p:nvPr/>
          </p:nvSpPr>
          <p:spPr bwMode="auto">
            <a:xfrm>
              <a:off x="2518567" y="1485854"/>
              <a:ext cx="4065" cy="14229"/>
            </a:xfrm>
            <a:custGeom>
              <a:avLst/>
              <a:gdLst>
                <a:gd name="T0" fmla="*/ 0 w 2"/>
                <a:gd name="T1" fmla="*/ 2 h 7"/>
                <a:gd name="T2" fmla="*/ 2 w 2"/>
                <a:gd name="T3" fmla="*/ 7 h 7"/>
                <a:gd name="T4" fmla="*/ 2 w 2"/>
                <a:gd name="T5" fmla="*/ 7 h 7"/>
                <a:gd name="T6" fmla="*/ 0 w 2"/>
                <a:gd name="T7" fmla="*/ 0 h 7"/>
                <a:gd name="T8" fmla="*/ 0 w 2"/>
                <a:gd name="T9" fmla="*/ 0 h 7"/>
                <a:gd name="T10" fmla="*/ 0 w 2"/>
                <a:gd name="T11" fmla="*/ 2 h 7"/>
              </a:gdLst>
              <a:ahLst/>
              <a:cxnLst>
                <a:cxn ang="0">
                  <a:pos x="T0" y="T1"/>
                </a:cxn>
                <a:cxn ang="0">
                  <a:pos x="T2" y="T3"/>
                </a:cxn>
                <a:cxn ang="0">
                  <a:pos x="T4" y="T5"/>
                </a:cxn>
                <a:cxn ang="0">
                  <a:pos x="T6" y="T7"/>
                </a:cxn>
                <a:cxn ang="0">
                  <a:pos x="T8" y="T9"/>
                </a:cxn>
                <a:cxn ang="0">
                  <a:pos x="T10" y="T11"/>
                </a:cxn>
              </a:cxnLst>
              <a:rect l="0" t="0" r="r" b="b"/>
              <a:pathLst>
                <a:path w="2" h="7">
                  <a:moveTo>
                    <a:pt x="0" y="2"/>
                  </a:moveTo>
                  <a:lnTo>
                    <a:pt x="2" y="7"/>
                  </a:lnTo>
                  <a:lnTo>
                    <a:pt x="2" y="7"/>
                  </a:lnTo>
                  <a:lnTo>
                    <a:pt x="0"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9" name="Freeform 1216"/>
            <p:cNvSpPr>
              <a:spLocks/>
            </p:cNvSpPr>
            <p:nvPr/>
          </p:nvSpPr>
          <p:spPr bwMode="auto">
            <a:xfrm>
              <a:off x="2522632" y="1498050"/>
              <a:ext cx="6098" cy="6098"/>
            </a:xfrm>
            <a:custGeom>
              <a:avLst/>
              <a:gdLst>
                <a:gd name="T0" fmla="*/ 2 w 3"/>
                <a:gd name="T1" fmla="*/ 3 h 3"/>
                <a:gd name="T2" fmla="*/ 3 w 3"/>
                <a:gd name="T3" fmla="*/ 3 h 3"/>
                <a:gd name="T4" fmla="*/ 2 w 3"/>
                <a:gd name="T5" fmla="*/ 0 h 3"/>
                <a:gd name="T6" fmla="*/ 0 w 3"/>
                <a:gd name="T7" fmla="*/ 1 h 3"/>
                <a:gd name="T8" fmla="*/ 2 w 3"/>
                <a:gd name="T9" fmla="*/ 3 h 3"/>
              </a:gdLst>
              <a:ahLst/>
              <a:cxnLst>
                <a:cxn ang="0">
                  <a:pos x="T0" y="T1"/>
                </a:cxn>
                <a:cxn ang="0">
                  <a:pos x="T2" y="T3"/>
                </a:cxn>
                <a:cxn ang="0">
                  <a:pos x="T4" y="T5"/>
                </a:cxn>
                <a:cxn ang="0">
                  <a:pos x="T6" y="T7"/>
                </a:cxn>
                <a:cxn ang="0">
                  <a:pos x="T8" y="T9"/>
                </a:cxn>
              </a:cxnLst>
              <a:rect l="0" t="0" r="r" b="b"/>
              <a:pathLst>
                <a:path w="3" h="3">
                  <a:moveTo>
                    <a:pt x="2" y="3"/>
                  </a:moveTo>
                  <a:lnTo>
                    <a:pt x="3" y="3"/>
                  </a:lnTo>
                  <a:lnTo>
                    <a:pt x="2" y="0"/>
                  </a:lnTo>
                  <a:lnTo>
                    <a:pt x="0" y="1"/>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0" name="Rectangle 1217"/>
            <p:cNvSpPr>
              <a:spLocks noChangeArrowheads="1"/>
            </p:cNvSpPr>
            <p:nvPr/>
          </p:nvSpPr>
          <p:spPr bwMode="auto">
            <a:xfrm>
              <a:off x="2518567" y="148585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1" name="Rectangle 1218"/>
            <p:cNvSpPr>
              <a:spLocks noChangeArrowheads="1"/>
            </p:cNvSpPr>
            <p:nvPr/>
          </p:nvSpPr>
          <p:spPr bwMode="auto">
            <a:xfrm>
              <a:off x="2518567" y="1485854"/>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2" name="Freeform 1219"/>
            <p:cNvSpPr>
              <a:spLocks/>
            </p:cNvSpPr>
            <p:nvPr/>
          </p:nvSpPr>
          <p:spPr bwMode="auto">
            <a:xfrm>
              <a:off x="2528730" y="1500083"/>
              <a:ext cx="4065" cy="4065"/>
            </a:xfrm>
            <a:custGeom>
              <a:avLst/>
              <a:gdLst>
                <a:gd name="T0" fmla="*/ 0 w 2"/>
                <a:gd name="T1" fmla="*/ 2 h 2"/>
                <a:gd name="T2" fmla="*/ 2 w 2"/>
                <a:gd name="T3" fmla="*/ 0 h 2"/>
                <a:gd name="T4" fmla="*/ 2 w 2"/>
                <a:gd name="T5" fmla="*/ 0 h 2"/>
                <a:gd name="T6" fmla="*/ 0 w 2"/>
                <a:gd name="T7" fmla="*/ 0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0"/>
                  </a:lnTo>
                  <a:lnTo>
                    <a:pt x="2" y="0"/>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3" name="Freeform 1220"/>
            <p:cNvSpPr>
              <a:spLocks/>
            </p:cNvSpPr>
            <p:nvPr/>
          </p:nvSpPr>
          <p:spPr bwMode="auto">
            <a:xfrm>
              <a:off x="2526697" y="1504149"/>
              <a:ext cx="2033"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1" y="0"/>
                  </a:lnTo>
                  <a:lnTo>
                    <a:pt x="0"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4" name="Freeform 1221"/>
            <p:cNvSpPr>
              <a:spLocks/>
            </p:cNvSpPr>
            <p:nvPr/>
          </p:nvSpPr>
          <p:spPr bwMode="auto">
            <a:xfrm>
              <a:off x="2528730" y="1507226"/>
              <a:ext cx="4065" cy="12196"/>
            </a:xfrm>
            <a:custGeom>
              <a:avLst/>
              <a:gdLst>
                <a:gd name="T0" fmla="*/ 2 w 2"/>
                <a:gd name="T1" fmla="*/ 6 h 6"/>
                <a:gd name="T2" fmla="*/ 2 w 2"/>
                <a:gd name="T3" fmla="*/ 4 h 6"/>
                <a:gd name="T4" fmla="*/ 2 w 2"/>
                <a:gd name="T5" fmla="*/ 0 h 6"/>
                <a:gd name="T6" fmla="*/ 0 w 2"/>
                <a:gd name="T7" fmla="*/ 2 h 6"/>
                <a:gd name="T8" fmla="*/ 2 w 2"/>
                <a:gd name="T9" fmla="*/ 6 h 6"/>
              </a:gdLst>
              <a:ahLst/>
              <a:cxnLst>
                <a:cxn ang="0">
                  <a:pos x="T0" y="T1"/>
                </a:cxn>
                <a:cxn ang="0">
                  <a:pos x="T2" y="T3"/>
                </a:cxn>
                <a:cxn ang="0">
                  <a:pos x="T4" y="T5"/>
                </a:cxn>
                <a:cxn ang="0">
                  <a:pos x="T6" y="T7"/>
                </a:cxn>
                <a:cxn ang="0">
                  <a:pos x="T8" y="T9"/>
                </a:cxn>
              </a:cxnLst>
              <a:rect l="0" t="0" r="r" b="b"/>
              <a:pathLst>
                <a:path w="2" h="6">
                  <a:moveTo>
                    <a:pt x="2" y="6"/>
                  </a:moveTo>
                  <a:lnTo>
                    <a:pt x="2" y="4"/>
                  </a:lnTo>
                  <a:lnTo>
                    <a:pt x="2" y="0"/>
                  </a:lnTo>
                  <a:lnTo>
                    <a:pt x="0" y="2"/>
                  </a:lnTo>
                  <a:lnTo>
                    <a:pt x="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5" name="Rectangle 1222"/>
            <p:cNvSpPr>
              <a:spLocks noChangeArrowheads="1"/>
            </p:cNvSpPr>
            <p:nvPr/>
          </p:nvSpPr>
          <p:spPr bwMode="auto">
            <a:xfrm>
              <a:off x="2518567" y="1481789"/>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6" name="Rectangle 1223"/>
            <p:cNvSpPr>
              <a:spLocks noChangeArrowheads="1"/>
            </p:cNvSpPr>
            <p:nvPr/>
          </p:nvSpPr>
          <p:spPr bwMode="auto">
            <a:xfrm>
              <a:off x="2528730" y="1500083"/>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7" name="Freeform 1224"/>
            <p:cNvSpPr>
              <a:spLocks/>
            </p:cNvSpPr>
            <p:nvPr/>
          </p:nvSpPr>
          <p:spPr bwMode="auto">
            <a:xfrm>
              <a:off x="2518567" y="1485854"/>
              <a:ext cx="8130" cy="14229"/>
            </a:xfrm>
            <a:custGeom>
              <a:avLst/>
              <a:gdLst>
                <a:gd name="T0" fmla="*/ 2 w 4"/>
                <a:gd name="T1" fmla="*/ 7 h 7"/>
                <a:gd name="T2" fmla="*/ 4 w 4"/>
                <a:gd name="T3" fmla="*/ 6 h 7"/>
                <a:gd name="T4" fmla="*/ 0 w 4"/>
                <a:gd name="T5" fmla="*/ 0 h 7"/>
                <a:gd name="T6" fmla="*/ 2 w 4"/>
                <a:gd name="T7" fmla="*/ 7 h 7"/>
                <a:gd name="T8" fmla="*/ 2 w 4"/>
                <a:gd name="T9" fmla="*/ 7 h 7"/>
              </a:gdLst>
              <a:ahLst/>
              <a:cxnLst>
                <a:cxn ang="0">
                  <a:pos x="T0" y="T1"/>
                </a:cxn>
                <a:cxn ang="0">
                  <a:pos x="T2" y="T3"/>
                </a:cxn>
                <a:cxn ang="0">
                  <a:pos x="T4" y="T5"/>
                </a:cxn>
                <a:cxn ang="0">
                  <a:pos x="T6" y="T7"/>
                </a:cxn>
                <a:cxn ang="0">
                  <a:pos x="T8" y="T9"/>
                </a:cxn>
              </a:cxnLst>
              <a:rect l="0" t="0" r="r" b="b"/>
              <a:pathLst>
                <a:path w="4" h="7">
                  <a:moveTo>
                    <a:pt x="2" y="7"/>
                  </a:moveTo>
                  <a:lnTo>
                    <a:pt x="4" y="6"/>
                  </a:lnTo>
                  <a:lnTo>
                    <a:pt x="0" y="0"/>
                  </a:lnTo>
                  <a:lnTo>
                    <a:pt x="2" y="7"/>
                  </a:lnTo>
                  <a:lnTo>
                    <a:pt x="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8" name="Freeform 1225"/>
            <p:cNvSpPr>
              <a:spLocks/>
            </p:cNvSpPr>
            <p:nvPr/>
          </p:nvSpPr>
          <p:spPr bwMode="auto">
            <a:xfrm>
              <a:off x="2506371" y="1473659"/>
              <a:ext cx="8130" cy="12196"/>
            </a:xfrm>
            <a:custGeom>
              <a:avLst/>
              <a:gdLst>
                <a:gd name="T0" fmla="*/ 0 w 4"/>
                <a:gd name="T1" fmla="*/ 6 h 6"/>
                <a:gd name="T2" fmla="*/ 4 w 4"/>
                <a:gd name="T3" fmla="*/ 2 h 6"/>
                <a:gd name="T4" fmla="*/ 4 w 4"/>
                <a:gd name="T5" fmla="*/ 2 h 6"/>
                <a:gd name="T6" fmla="*/ 2 w 4"/>
                <a:gd name="T7" fmla="*/ 0 h 6"/>
                <a:gd name="T8" fmla="*/ 0 w 4"/>
                <a:gd name="T9" fmla="*/ 2 h 6"/>
                <a:gd name="T10" fmla="*/ 0 w 4"/>
                <a:gd name="T11" fmla="*/ 6 h 6"/>
                <a:gd name="T12" fmla="*/ 0 w 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6"/>
                  </a:moveTo>
                  <a:lnTo>
                    <a:pt x="4" y="2"/>
                  </a:lnTo>
                  <a:lnTo>
                    <a:pt x="4" y="2"/>
                  </a:lnTo>
                  <a:lnTo>
                    <a:pt x="2" y="0"/>
                  </a:lnTo>
                  <a:lnTo>
                    <a:pt x="0" y="2"/>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9" name="Freeform 1226"/>
            <p:cNvSpPr>
              <a:spLocks/>
            </p:cNvSpPr>
            <p:nvPr/>
          </p:nvSpPr>
          <p:spPr bwMode="auto">
            <a:xfrm>
              <a:off x="2510436" y="1473659"/>
              <a:ext cx="4065" cy="4065"/>
            </a:xfrm>
            <a:custGeom>
              <a:avLst/>
              <a:gdLst>
                <a:gd name="T0" fmla="*/ 2 w 2"/>
                <a:gd name="T1" fmla="*/ 0 h 2"/>
                <a:gd name="T2" fmla="*/ 0 w 2"/>
                <a:gd name="T3" fmla="*/ 0 h 2"/>
                <a:gd name="T4" fmla="*/ 2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0" name="Freeform 1227"/>
            <p:cNvSpPr>
              <a:spLocks/>
            </p:cNvSpPr>
            <p:nvPr/>
          </p:nvSpPr>
          <p:spPr bwMode="auto">
            <a:xfrm>
              <a:off x="2514502" y="1469594"/>
              <a:ext cx="4065" cy="8130"/>
            </a:xfrm>
            <a:custGeom>
              <a:avLst/>
              <a:gdLst>
                <a:gd name="T0" fmla="*/ 0 w 2"/>
                <a:gd name="T1" fmla="*/ 4 h 4"/>
                <a:gd name="T2" fmla="*/ 2 w 2"/>
                <a:gd name="T3" fmla="*/ 2 h 4"/>
                <a:gd name="T4" fmla="*/ 2 w 2"/>
                <a:gd name="T5" fmla="*/ 0 h 4"/>
                <a:gd name="T6" fmla="*/ 0 w 2"/>
                <a:gd name="T7" fmla="*/ 2 h 4"/>
                <a:gd name="T8" fmla="*/ 0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2" y="2"/>
                  </a:lnTo>
                  <a:lnTo>
                    <a:pt x="2" y="0"/>
                  </a:lnTo>
                  <a:lnTo>
                    <a:pt x="0" y="2"/>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1" name="Freeform 1228"/>
            <p:cNvSpPr>
              <a:spLocks/>
            </p:cNvSpPr>
            <p:nvPr/>
          </p:nvSpPr>
          <p:spPr bwMode="auto">
            <a:xfrm>
              <a:off x="2518567" y="1477724"/>
              <a:ext cx="0" cy="4065"/>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2" name="Freeform 1229"/>
            <p:cNvSpPr>
              <a:spLocks/>
            </p:cNvSpPr>
            <p:nvPr/>
          </p:nvSpPr>
          <p:spPr bwMode="auto">
            <a:xfrm>
              <a:off x="2485639" y="1477724"/>
              <a:ext cx="4065" cy="8130"/>
            </a:xfrm>
            <a:custGeom>
              <a:avLst/>
              <a:gdLst>
                <a:gd name="T0" fmla="*/ 2 w 2"/>
                <a:gd name="T1" fmla="*/ 4 h 4"/>
                <a:gd name="T2" fmla="*/ 2 w 2"/>
                <a:gd name="T3" fmla="*/ 0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3" name="Freeform 1230"/>
            <p:cNvSpPr>
              <a:spLocks/>
            </p:cNvSpPr>
            <p:nvPr/>
          </p:nvSpPr>
          <p:spPr bwMode="auto">
            <a:xfrm>
              <a:off x="2518567" y="1469594"/>
              <a:ext cx="8130" cy="12196"/>
            </a:xfrm>
            <a:custGeom>
              <a:avLst/>
              <a:gdLst>
                <a:gd name="T0" fmla="*/ 0 w 2"/>
                <a:gd name="T1" fmla="*/ 2 h 3"/>
                <a:gd name="T2" fmla="*/ 0 w 2"/>
                <a:gd name="T3" fmla="*/ 3 h 3"/>
                <a:gd name="T4" fmla="*/ 2 w 2"/>
                <a:gd name="T5" fmla="*/ 1 h 3"/>
                <a:gd name="T6" fmla="*/ 2 w 2"/>
                <a:gd name="T7" fmla="*/ 0 h 3"/>
                <a:gd name="T8" fmla="*/ 1 w 2"/>
                <a:gd name="T9" fmla="*/ 0 h 3"/>
                <a:gd name="T10" fmla="*/ 0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0" y="2"/>
                  </a:moveTo>
                  <a:cubicBezTo>
                    <a:pt x="0" y="3"/>
                    <a:pt x="0" y="3"/>
                    <a:pt x="0" y="3"/>
                  </a:cubicBezTo>
                  <a:cubicBezTo>
                    <a:pt x="2" y="1"/>
                    <a:pt x="2" y="1"/>
                    <a:pt x="2" y="1"/>
                  </a:cubicBezTo>
                  <a:cubicBezTo>
                    <a:pt x="2" y="0"/>
                    <a:pt x="2" y="0"/>
                    <a:pt x="2" y="0"/>
                  </a:cubicBezTo>
                  <a:cubicBezTo>
                    <a:pt x="2" y="0"/>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4" name="Freeform 1231"/>
            <p:cNvSpPr>
              <a:spLocks/>
            </p:cNvSpPr>
            <p:nvPr/>
          </p:nvSpPr>
          <p:spPr bwMode="auto">
            <a:xfrm>
              <a:off x="2518567" y="1465528"/>
              <a:ext cx="4065" cy="8130"/>
            </a:xfrm>
            <a:custGeom>
              <a:avLst/>
              <a:gdLst>
                <a:gd name="T0" fmla="*/ 1 w 1"/>
                <a:gd name="T1" fmla="*/ 1 h 2"/>
                <a:gd name="T2" fmla="*/ 0 w 1"/>
                <a:gd name="T3" fmla="*/ 0 h 2"/>
                <a:gd name="T4" fmla="*/ 0 w 1"/>
                <a:gd name="T5" fmla="*/ 1 h 2"/>
                <a:gd name="T6" fmla="*/ 0 w 1"/>
                <a:gd name="T7" fmla="*/ 2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0" y="1"/>
                    <a:pt x="0" y="0"/>
                    <a:pt x="0" y="0"/>
                  </a:cubicBezTo>
                  <a:cubicBezTo>
                    <a:pt x="0" y="1"/>
                    <a:pt x="0" y="1"/>
                    <a:pt x="0" y="1"/>
                  </a:cubicBezTo>
                  <a:cubicBezTo>
                    <a:pt x="0" y="2"/>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5" name="Freeform 1232"/>
            <p:cNvSpPr>
              <a:spLocks/>
            </p:cNvSpPr>
            <p:nvPr/>
          </p:nvSpPr>
          <p:spPr bwMode="auto">
            <a:xfrm>
              <a:off x="2540926" y="1480802"/>
              <a:ext cx="16261" cy="12196"/>
            </a:xfrm>
            <a:custGeom>
              <a:avLst/>
              <a:gdLst>
                <a:gd name="T0" fmla="*/ 0 w 8"/>
                <a:gd name="T1" fmla="*/ 4 h 6"/>
                <a:gd name="T2" fmla="*/ 2 w 8"/>
                <a:gd name="T3" fmla="*/ 6 h 6"/>
                <a:gd name="T4" fmla="*/ 8 w 8"/>
                <a:gd name="T5" fmla="*/ 0 h 6"/>
                <a:gd name="T6" fmla="*/ 8 w 8"/>
                <a:gd name="T7" fmla="*/ 0 h 6"/>
                <a:gd name="T8" fmla="*/ 2 w 8"/>
                <a:gd name="T9" fmla="*/ 0 h 6"/>
                <a:gd name="T10" fmla="*/ 2 w 8"/>
                <a:gd name="T11" fmla="*/ 0 h 6"/>
                <a:gd name="T12" fmla="*/ 0 w 8"/>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0" y="4"/>
                  </a:moveTo>
                  <a:lnTo>
                    <a:pt x="2" y="6"/>
                  </a:lnTo>
                  <a:lnTo>
                    <a:pt x="8" y="0"/>
                  </a:lnTo>
                  <a:lnTo>
                    <a:pt x="8" y="0"/>
                  </a:lnTo>
                  <a:lnTo>
                    <a:pt x="2" y="0"/>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6" name="Freeform 1233"/>
            <p:cNvSpPr>
              <a:spLocks/>
            </p:cNvSpPr>
            <p:nvPr/>
          </p:nvSpPr>
          <p:spPr bwMode="auto">
            <a:xfrm>
              <a:off x="2522632" y="1545845"/>
              <a:ext cx="6098" cy="16261"/>
            </a:xfrm>
            <a:custGeom>
              <a:avLst/>
              <a:gdLst>
                <a:gd name="T0" fmla="*/ 0 w 3"/>
                <a:gd name="T1" fmla="*/ 8 h 8"/>
                <a:gd name="T2" fmla="*/ 3 w 3"/>
                <a:gd name="T3" fmla="*/ 4 h 8"/>
                <a:gd name="T4" fmla="*/ 3 w 3"/>
                <a:gd name="T5" fmla="*/ 0 h 8"/>
                <a:gd name="T6" fmla="*/ 0 w 3"/>
                <a:gd name="T7" fmla="*/ 6 h 8"/>
                <a:gd name="T8" fmla="*/ 0 w 3"/>
                <a:gd name="T9" fmla="*/ 8 h 8"/>
              </a:gdLst>
              <a:ahLst/>
              <a:cxnLst>
                <a:cxn ang="0">
                  <a:pos x="T0" y="T1"/>
                </a:cxn>
                <a:cxn ang="0">
                  <a:pos x="T2" y="T3"/>
                </a:cxn>
                <a:cxn ang="0">
                  <a:pos x="T4" y="T5"/>
                </a:cxn>
                <a:cxn ang="0">
                  <a:pos x="T6" y="T7"/>
                </a:cxn>
                <a:cxn ang="0">
                  <a:pos x="T8" y="T9"/>
                </a:cxn>
              </a:cxnLst>
              <a:rect l="0" t="0" r="r" b="b"/>
              <a:pathLst>
                <a:path w="3" h="8">
                  <a:moveTo>
                    <a:pt x="0" y="8"/>
                  </a:moveTo>
                  <a:lnTo>
                    <a:pt x="3" y="4"/>
                  </a:lnTo>
                  <a:lnTo>
                    <a:pt x="3" y="0"/>
                  </a:lnTo>
                  <a:lnTo>
                    <a:pt x="0" y="6"/>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7" name="Freeform 1234"/>
            <p:cNvSpPr>
              <a:spLocks/>
            </p:cNvSpPr>
            <p:nvPr/>
          </p:nvSpPr>
          <p:spPr bwMode="auto">
            <a:xfrm>
              <a:off x="2532796" y="1543813"/>
              <a:ext cx="0" cy="2033"/>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8" name="Rectangle 1235"/>
            <p:cNvSpPr>
              <a:spLocks noChangeArrowheads="1"/>
            </p:cNvSpPr>
            <p:nvPr/>
          </p:nvSpPr>
          <p:spPr bwMode="auto">
            <a:xfrm>
              <a:off x="2475476" y="159259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9" name="Freeform 1236"/>
            <p:cNvSpPr>
              <a:spLocks/>
            </p:cNvSpPr>
            <p:nvPr/>
          </p:nvSpPr>
          <p:spPr bwMode="auto">
            <a:xfrm>
              <a:off x="2544991" y="1497063"/>
              <a:ext cx="8130" cy="14229"/>
            </a:xfrm>
            <a:custGeom>
              <a:avLst/>
              <a:gdLst>
                <a:gd name="T0" fmla="*/ 0 w 4"/>
                <a:gd name="T1" fmla="*/ 2 h 7"/>
                <a:gd name="T2" fmla="*/ 2 w 4"/>
                <a:gd name="T3" fmla="*/ 7 h 7"/>
                <a:gd name="T4" fmla="*/ 4 w 4"/>
                <a:gd name="T5" fmla="*/ 5 h 7"/>
                <a:gd name="T6" fmla="*/ 0 w 4"/>
                <a:gd name="T7" fmla="*/ 0 h 7"/>
                <a:gd name="T8" fmla="*/ 0 w 4"/>
                <a:gd name="T9" fmla="*/ 0 h 7"/>
                <a:gd name="T10" fmla="*/ 0 w 4"/>
                <a:gd name="T11" fmla="*/ 2 h 7"/>
              </a:gdLst>
              <a:ahLst/>
              <a:cxnLst>
                <a:cxn ang="0">
                  <a:pos x="T0" y="T1"/>
                </a:cxn>
                <a:cxn ang="0">
                  <a:pos x="T2" y="T3"/>
                </a:cxn>
                <a:cxn ang="0">
                  <a:pos x="T4" y="T5"/>
                </a:cxn>
                <a:cxn ang="0">
                  <a:pos x="T6" y="T7"/>
                </a:cxn>
                <a:cxn ang="0">
                  <a:pos x="T8" y="T9"/>
                </a:cxn>
                <a:cxn ang="0">
                  <a:pos x="T10" y="T11"/>
                </a:cxn>
              </a:cxnLst>
              <a:rect l="0" t="0" r="r" b="b"/>
              <a:pathLst>
                <a:path w="4" h="7">
                  <a:moveTo>
                    <a:pt x="0" y="2"/>
                  </a:moveTo>
                  <a:lnTo>
                    <a:pt x="2" y="7"/>
                  </a:lnTo>
                  <a:lnTo>
                    <a:pt x="4" y="5"/>
                  </a:lnTo>
                  <a:lnTo>
                    <a:pt x="0" y="0"/>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0" name="Rectangle 1237"/>
            <p:cNvSpPr>
              <a:spLocks noChangeArrowheads="1"/>
            </p:cNvSpPr>
            <p:nvPr/>
          </p:nvSpPr>
          <p:spPr bwMode="auto">
            <a:xfrm>
              <a:off x="2544991" y="149706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1" name="Freeform 1238"/>
            <p:cNvSpPr>
              <a:spLocks/>
            </p:cNvSpPr>
            <p:nvPr/>
          </p:nvSpPr>
          <p:spPr bwMode="auto">
            <a:xfrm>
              <a:off x="2549057" y="1519422"/>
              <a:ext cx="4065" cy="12196"/>
            </a:xfrm>
            <a:custGeom>
              <a:avLst/>
              <a:gdLst>
                <a:gd name="T0" fmla="*/ 0 w 2"/>
                <a:gd name="T1" fmla="*/ 2 h 6"/>
                <a:gd name="T2" fmla="*/ 2 w 2"/>
                <a:gd name="T3" fmla="*/ 6 h 6"/>
                <a:gd name="T4" fmla="*/ 2 w 2"/>
                <a:gd name="T5" fmla="*/ 6 h 6"/>
                <a:gd name="T6" fmla="*/ 0 w 2"/>
                <a:gd name="T7" fmla="*/ 0 h 6"/>
                <a:gd name="T8" fmla="*/ 0 w 2"/>
                <a:gd name="T9" fmla="*/ 2 h 6"/>
              </a:gdLst>
              <a:ahLst/>
              <a:cxnLst>
                <a:cxn ang="0">
                  <a:pos x="T0" y="T1"/>
                </a:cxn>
                <a:cxn ang="0">
                  <a:pos x="T2" y="T3"/>
                </a:cxn>
                <a:cxn ang="0">
                  <a:pos x="T4" y="T5"/>
                </a:cxn>
                <a:cxn ang="0">
                  <a:pos x="T6" y="T7"/>
                </a:cxn>
                <a:cxn ang="0">
                  <a:pos x="T8" y="T9"/>
                </a:cxn>
              </a:cxnLst>
              <a:rect l="0" t="0" r="r" b="b"/>
              <a:pathLst>
                <a:path w="2" h="6">
                  <a:moveTo>
                    <a:pt x="0" y="2"/>
                  </a:moveTo>
                  <a:lnTo>
                    <a:pt x="2" y="6"/>
                  </a:lnTo>
                  <a:lnTo>
                    <a:pt x="2" y="6"/>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2" name="Freeform 1239"/>
            <p:cNvSpPr>
              <a:spLocks/>
            </p:cNvSpPr>
            <p:nvPr/>
          </p:nvSpPr>
          <p:spPr bwMode="auto">
            <a:xfrm>
              <a:off x="2549057" y="1515357"/>
              <a:ext cx="8130" cy="16261"/>
            </a:xfrm>
            <a:custGeom>
              <a:avLst/>
              <a:gdLst>
                <a:gd name="T0" fmla="*/ 0 w 4"/>
                <a:gd name="T1" fmla="*/ 2 h 8"/>
                <a:gd name="T2" fmla="*/ 2 w 4"/>
                <a:gd name="T3" fmla="*/ 8 h 8"/>
                <a:gd name="T4" fmla="*/ 4 w 4"/>
                <a:gd name="T5" fmla="*/ 4 h 8"/>
                <a:gd name="T6" fmla="*/ 2 w 4"/>
                <a:gd name="T7" fmla="*/ 0 h 8"/>
                <a:gd name="T8" fmla="*/ 0 w 4"/>
                <a:gd name="T9" fmla="*/ 2 h 8"/>
              </a:gdLst>
              <a:ahLst/>
              <a:cxnLst>
                <a:cxn ang="0">
                  <a:pos x="T0" y="T1"/>
                </a:cxn>
                <a:cxn ang="0">
                  <a:pos x="T2" y="T3"/>
                </a:cxn>
                <a:cxn ang="0">
                  <a:pos x="T4" y="T5"/>
                </a:cxn>
                <a:cxn ang="0">
                  <a:pos x="T6" y="T7"/>
                </a:cxn>
                <a:cxn ang="0">
                  <a:pos x="T8" y="T9"/>
                </a:cxn>
              </a:cxnLst>
              <a:rect l="0" t="0" r="r" b="b"/>
              <a:pathLst>
                <a:path w="4" h="8">
                  <a:moveTo>
                    <a:pt x="0" y="2"/>
                  </a:moveTo>
                  <a:lnTo>
                    <a:pt x="2" y="8"/>
                  </a:lnTo>
                  <a:lnTo>
                    <a:pt x="4" y="4"/>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3" name="Freeform 1240"/>
            <p:cNvSpPr>
              <a:spLocks/>
            </p:cNvSpPr>
            <p:nvPr/>
          </p:nvSpPr>
          <p:spPr bwMode="auto">
            <a:xfrm>
              <a:off x="2549057" y="1511292"/>
              <a:ext cx="4065" cy="8130"/>
            </a:xfrm>
            <a:custGeom>
              <a:avLst/>
              <a:gdLst>
                <a:gd name="T0" fmla="*/ 0 w 2"/>
                <a:gd name="T1" fmla="*/ 2 h 4"/>
                <a:gd name="T2" fmla="*/ 0 w 2"/>
                <a:gd name="T3" fmla="*/ 4 h 4"/>
                <a:gd name="T4" fmla="*/ 2 w 2"/>
                <a:gd name="T5" fmla="*/ 2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0" y="4"/>
                  </a:lnTo>
                  <a:lnTo>
                    <a:pt x="2"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4" name="Freeform 1241"/>
            <p:cNvSpPr>
              <a:spLocks/>
            </p:cNvSpPr>
            <p:nvPr/>
          </p:nvSpPr>
          <p:spPr bwMode="auto">
            <a:xfrm>
              <a:off x="2553122" y="1507226"/>
              <a:ext cx="8130" cy="8130"/>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5" name="Freeform 1242"/>
            <p:cNvSpPr>
              <a:spLocks/>
            </p:cNvSpPr>
            <p:nvPr/>
          </p:nvSpPr>
          <p:spPr bwMode="auto">
            <a:xfrm>
              <a:off x="2532796" y="1545845"/>
              <a:ext cx="4065" cy="12196"/>
            </a:xfrm>
            <a:custGeom>
              <a:avLst/>
              <a:gdLst>
                <a:gd name="T0" fmla="*/ 0 w 1"/>
                <a:gd name="T1" fmla="*/ 1 h 3"/>
                <a:gd name="T2" fmla="*/ 0 w 1"/>
                <a:gd name="T3" fmla="*/ 3 h 3"/>
                <a:gd name="T4" fmla="*/ 1 w 1"/>
                <a:gd name="T5" fmla="*/ 3 h 3"/>
                <a:gd name="T6" fmla="*/ 1 w 1"/>
                <a:gd name="T7" fmla="*/ 2 h 3"/>
                <a:gd name="T8" fmla="*/ 1 w 1"/>
                <a:gd name="T9" fmla="*/ 0 h 3"/>
                <a:gd name="T10" fmla="*/ 0 w 1"/>
                <a:gd name="T11" fmla="*/ 1 h 3"/>
              </a:gdLst>
              <a:ahLst/>
              <a:cxnLst>
                <a:cxn ang="0">
                  <a:pos x="T0" y="T1"/>
                </a:cxn>
                <a:cxn ang="0">
                  <a:pos x="T2" y="T3"/>
                </a:cxn>
                <a:cxn ang="0">
                  <a:pos x="T4" y="T5"/>
                </a:cxn>
                <a:cxn ang="0">
                  <a:pos x="T6" y="T7"/>
                </a:cxn>
                <a:cxn ang="0">
                  <a:pos x="T8" y="T9"/>
                </a:cxn>
                <a:cxn ang="0">
                  <a:pos x="T10" y="T11"/>
                </a:cxn>
              </a:cxnLst>
              <a:rect l="0" t="0" r="r" b="b"/>
              <a:pathLst>
                <a:path w="1" h="3">
                  <a:moveTo>
                    <a:pt x="0" y="1"/>
                  </a:moveTo>
                  <a:cubicBezTo>
                    <a:pt x="0" y="3"/>
                    <a:pt x="0" y="3"/>
                    <a:pt x="0" y="3"/>
                  </a:cubicBezTo>
                  <a:cubicBezTo>
                    <a:pt x="0" y="3"/>
                    <a:pt x="1" y="3"/>
                    <a:pt x="1" y="3"/>
                  </a:cubicBezTo>
                  <a:cubicBezTo>
                    <a:pt x="1" y="2"/>
                    <a:pt x="1" y="2"/>
                    <a:pt x="1" y="2"/>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6" name="Freeform 1243"/>
            <p:cNvSpPr>
              <a:spLocks/>
            </p:cNvSpPr>
            <p:nvPr/>
          </p:nvSpPr>
          <p:spPr bwMode="auto">
            <a:xfrm>
              <a:off x="2549057" y="1507226"/>
              <a:ext cx="4065" cy="8130"/>
            </a:xfrm>
            <a:custGeom>
              <a:avLst/>
              <a:gdLst>
                <a:gd name="T0" fmla="*/ 0 w 2"/>
                <a:gd name="T1" fmla="*/ 4 h 4"/>
                <a:gd name="T2" fmla="*/ 2 w 2"/>
                <a:gd name="T3" fmla="*/ 2 h 4"/>
                <a:gd name="T4" fmla="*/ 2 w 2"/>
                <a:gd name="T5" fmla="*/ 0 h 4"/>
                <a:gd name="T6" fmla="*/ 0 w 2"/>
                <a:gd name="T7" fmla="*/ 2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lnTo>
                    <a:pt x="2" y="2"/>
                  </a:lnTo>
                  <a:lnTo>
                    <a:pt x="2"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7" name="Freeform 1244"/>
            <p:cNvSpPr>
              <a:spLocks/>
            </p:cNvSpPr>
            <p:nvPr/>
          </p:nvSpPr>
          <p:spPr bwMode="auto">
            <a:xfrm>
              <a:off x="2556896" y="1485564"/>
              <a:ext cx="34555" cy="26425"/>
            </a:xfrm>
            <a:custGeom>
              <a:avLst/>
              <a:gdLst>
                <a:gd name="T0" fmla="*/ 4 w 17"/>
                <a:gd name="T1" fmla="*/ 13 h 13"/>
                <a:gd name="T2" fmla="*/ 11 w 17"/>
                <a:gd name="T3" fmla="*/ 8 h 13"/>
                <a:gd name="T4" fmla="*/ 17 w 17"/>
                <a:gd name="T5" fmla="*/ 0 h 13"/>
                <a:gd name="T6" fmla="*/ 9 w 17"/>
                <a:gd name="T7" fmla="*/ 0 h 13"/>
                <a:gd name="T8" fmla="*/ 0 w 17"/>
                <a:gd name="T9" fmla="*/ 8 h 13"/>
                <a:gd name="T10" fmla="*/ 4 w 17"/>
                <a:gd name="T11" fmla="*/ 13 h 13"/>
              </a:gdLst>
              <a:ahLst/>
              <a:cxnLst>
                <a:cxn ang="0">
                  <a:pos x="T0" y="T1"/>
                </a:cxn>
                <a:cxn ang="0">
                  <a:pos x="T2" y="T3"/>
                </a:cxn>
                <a:cxn ang="0">
                  <a:pos x="T4" y="T5"/>
                </a:cxn>
                <a:cxn ang="0">
                  <a:pos x="T6" y="T7"/>
                </a:cxn>
                <a:cxn ang="0">
                  <a:pos x="T8" y="T9"/>
                </a:cxn>
                <a:cxn ang="0">
                  <a:pos x="T10" y="T11"/>
                </a:cxn>
              </a:cxnLst>
              <a:rect l="0" t="0" r="r" b="b"/>
              <a:pathLst>
                <a:path w="17" h="13">
                  <a:moveTo>
                    <a:pt x="4" y="13"/>
                  </a:moveTo>
                  <a:lnTo>
                    <a:pt x="11" y="8"/>
                  </a:lnTo>
                  <a:lnTo>
                    <a:pt x="17" y="0"/>
                  </a:lnTo>
                  <a:lnTo>
                    <a:pt x="9" y="0"/>
                  </a:lnTo>
                  <a:lnTo>
                    <a:pt x="0" y="8"/>
                  </a:lnTo>
                  <a:lnTo>
                    <a:pt x="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8" name="Freeform 1245"/>
            <p:cNvSpPr>
              <a:spLocks/>
            </p:cNvSpPr>
            <p:nvPr/>
          </p:nvSpPr>
          <p:spPr bwMode="auto">
            <a:xfrm>
              <a:off x="2544991" y="1480802"/>
              <a:ext cx="18294" cy="16261"/>
            </a:xfrm>
            <a:custGeom>
              <a:avLst/>
              <a:gdLst>
                <a:gd name="T0" fmla="*/ 0 w 9"/>
                <a:gd name="T1" fmla="*/ 8 h 8"/>
                <a:gd name="T2" fmla="*/ 0 w 9"/>
                <a:gd name="T3" fmla="*/ 8 h 8"/>
                <a:gd name="T4" fmla="*/ 9 w 9"/>
                <a:gd name="T5" fmla="*/ 0 h 8"/>
                <a:gd name="T6" fmla="*/ 6 w 9"/>
                <a:gd name="T7" fmla="*/ 0 h 8"/>
                <a:gd name="T8" fmla="*/ 6 w 9"/>
                <a:gd name="T9" fmla="*/ 0 h 8"/>
                <a:gd name="T10" fmla="*/ 0 w 9"/>
                <a:gd name="T11" fmla="*/ 8 h 8"/>
              </a:gdLst>
              <a:ahLst/>
              <a:cxnLst>
                <a:cxn ang="0">
                  <a:pos x="T0" y="T1"/>
                </a:cxn>
                <a:cxn ang="0">
                  <a:pos x="T2" y="T3"/>
                </a:cxn>
                <a:cxn ang="0">
                  <a:pos x="T4" y="T5"/>
                </a:cxn>
                <a:cxn ang="0">
                  <a:pos x="T6" y="T7"/>
                </a:cxn>
                <a:cxn ang="0">
                  <a:pos x="T8" y="T9"/>
                </a:cxn>
                <a:cxn ang="0">
                  <a:pos x="T10" y="T11"/>
                </a:cxn>
              </a:cxnLst>
              <a:rect l="0" t="0" r="r" b="b"/>
              <a:pathLst>
                <a:path w="9" h="8">
                  <a:moveTo>
                    <a:pt x="0" y="8"/>
                  </a:moveTo>
                  <a:lnTo>
                    <a:pt x="0" y="8"/>
                  </a:lnTo>
                  <a:lnTo>
                    <a:pt x="9" y="0"/>
                  </a:lnTo>
                  <a:lnTo>
                    <a:pt x="6" y="0"/>
                  </a:lnTo>
                  <a:lnTo>
                    <a:pt x="6"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9" name="Rectangle 1246"/>
            <p:cNvSpPr>
              <a:spLocks noChangeArrowheads="1"/>
            </p:cNvSpPr>
            <p:nvPr/>
          </p:nvSpPr>
          <p:spPr bwMode="auto">
            <a:xfrm>
              <a:off x="2557187" y="148080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0" name="Freeform 1247"/>
            <p:cNvSpPr>
              <a:spLocks/>
            </p:cNvSpPr>
            <p:nvPr/>
          </p:nvSpPr>
          <p:spPr bwMode="auto">
            <a:xfrm>
              <a:off x="2573157" y="1493694"/>
              <a:ext cx="14229" cy="18294"/>
            </a:xfrm>
            <a:custGeom>
              <a:avLst/>
              <a:gdLst>
                <a:gd name="T0" fmla="*/ 0 w 7"/>
                <a:gd name="T1" fmla="*/ 9 h 9"/>
                <a:gd name="T2" fmla="*/ 5 w 7"/>
                <a:gd name="T3" fmla="*/ 4 h 9"/>
                <a:gd name="T4" fmla="*/ 7 w 7"/>
                <a:gd name="T5" fmla="*/ 0 h 9"/>
                <a:gd name="T6" fmla="*/ 3 w 7"/>
                <a:gd name="T7" fmla="*/ 4 h 9"/>
                <a:gd name="T8" fmla="*/ 0 w 7"/>
                <a:gd name="T9" fmla="*/ 9 h 9"/>
              </a:gdLst>
              <a:ahLst/>
              <a:cxnLst>
                <a:cxn ang="0">
                  <a:pos x="T0" y="T1"/>
                </a:cxn>
                <a:cxn ang="0">
                  <a:pos x="T2" y="T3"/>
                </a:cxn>
                <a:cxn ang="0">
                  <a:pos x="T4" y="T5"/>
                </a:cxn>
                <a:cxn ang="0">
                  <a:pos x="T6" y="T7"/>
                </a:cxn>
                <a:cxn ang="0">
                  <a:pos x="T8" y="T9"/>
                </a:cxn>
              </a:cxnLst>
              <a:rect l="0" t="0" r="r" b="b"/>
              <a:pathLst>
                <a:path w="7" h="9">
                  <a:moveTo>
                    <a:pt x="0" y="9"/>
                  </a:moveTo>
                  <a:lnTo>
                    <a:pt x="5" y="4"/>
                  </a:lnTo>
                  <a:lnTo>
                    <a:pt x="7" y="0"/>
                  </a:lnTo>
                  <a:lnTo>
                    <a:pt x="3" y="4"/>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1" name="Freeform 1248"/>
            <p:cNvSpPr>
              <a:spLocks/>
            </p:cNvSpPr>
            <p:nvPr/>
          </p:nvSpPr>
          <p:spPr bwMode="auto">
            <a:xfrm>
              <a:off x="2565027" y="1501825"/>
              <a:ext cx="18294" cy="26425"/>
            </a:xfrm>
            <a:custGeom>
              <a:avLst/>
              <a:gdLst>
                <a:gd name="T0" fmla="*/ 0 w 9"/>
                <a:gd name="T1" fmla="*/ 9 h 13"/>
                <a:gd name="T2" fmla="*/ 2 w 9"/>
                <a:gd name="T3" fmla="*/ 13 h 13"/>
                <a:gd name="T4" fmla="*/ 9 w 9"/>
                <a:gd name="T5" fmla="*/ 0 h 13"/>
                <a:gd name="T6" fmla="*/ 4 w 9"/>
                <a:gd name="T7" fmla="*/ 5 h 13"/>
                <a:gd name="T8" fmla="*/ 0 w 9"/>
                <a:gd name="T9" fmla="*/ 9 h 13"/>
              </a:gdLst>
              <a:ahLst/>
              <a:cxnLst>
                <a:cxn ang="0">
                  <a:pos x="T0" y="T1"/>
                </a:cxn>
                <a:cxn ang="0">
                  <a:pos x="T2" y="T3"/>
                </a:cxn>
                <a:cxn ang="0">
                  <a:pos x="T4" y="T5"/>
                </a:cxn>
                <a:cxn ang="0">
                  <a:pos x="T6" y="T7"/>
                </a:cxn>
                <a:cxn ang="0">
                  <a:pos x="T8" y="T9"/>
                </a:cxn>
              </a:cxnLst>
              <a:rect l="0" t="0" r="r" b="b"/>
              <a:pathLst>
                <a:path w="9" h="13">
                  <a:moveTo>
                    <a:pt x="0" y="9"/>
                  </a:moveTo>
                  <a:lnTo>
                    <a:pt x="2" y="13"/>
                  </a:lnTo>
                  <a:lnTo>
                    <a:pt x="9" y="0"/>
                  </a:lnTo>
                  <a:lnTo>
                    <a:pt x="4" y="5"/>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2" name="Freeform 1249"/>
            <p:cNvSpPr>
              <a:spLocks/>
            </p:cNvSpPr>
            <p:nvPr/>
          </p:nvSpPr>
          <p:spPr bwMode="auto">
            <a:xfrm>
              <a:off x="2579255" y="1485564"/>
              <a:ext cx="12196" cy="16261"/>
            </a:xfrm>
            <a:custGeom>
              <a:avLst/>
              <a:gdLst>
                <a:gd name="T0" fmla="*/ 4 w 6"/>
                <a:gd name="T1" fmla="*/ 4 h 8"/>
                <a:gd name="T2" fmla="*/ 6 w 6"/>
                <a:gd name="T3" fmla="*/ 0 h 8"/>
                <a:gd name="T4" fmla="*/ 6 w 6"/>
                <a:gd name="T5" fmla="*/ 0 h 8"/>
                <a:gd name="T6" fmla="*/ 0 w 6"/>
                <a:gd name="T7" fmla="*/ 8 h 8"/>
                <a:gd name="T8" fmla="*/ 4 w 6"/>
                <a:gd name="T9" fmla="*/ 4 h 8"/>
              </a:gdLst>
              <a:ahLst/>
              <a:cxnLst>
                <a:cxn ang="0">
                  <a:pos x="T0" y="T1"/>
                </a:cxn>
                <a:cxn ang="0">
                  <a:pos x="T2" y="T3"/>
                </a:cxn>
                <a:cxn ang="0">
                  <a:pos x="T4" y="T5"/>
                </a:cxn>
                <a:cxn ang="0">
                  <a:pos x="T6" y="T7"/>
                </a:cxn>
                <a:cxn ang="0">
                  <a:pos x="T8" y="T9"/>
                </a:cxn>
              </a:cxnLst>
              <a:rect l="0" t="0" r="r" b="b"/>
              <a:pathLst>
                <a:path w="6" h="8">
                  <a:moveTo>
                    <a:pt x="4" y="4"/>
                  </a:moveTo>
                  <a:lnTo>
                    <a:pt x="6" y="0"/>
                  </a:lnTo>
                  <a:lnTo>
                    <a:pt x="6" y="0"/>
                  </a:lnTo>
                  <a:lnTo>
                    <a:pt x="0" y="8"/>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3" name="Freeform 1250"/>
            <p:cNvSpPr>
              <a:spLocks/>
            </p:cNvSpPr>
            <p:nvPr/>
          </p:nvSpPr>
          <p:spPr bwMode="auto">
            <a:xfrm>
              <a:off x="2553122" y="1497063"/>
              <a:ext cx="14229" cy="14229"/>
            </a:xfrm>
            <a:custGeom>
              <a:avLst/>
              <a:gdLst>
                <a:gd name="T0" fmla="*/ 4 w 7"/>
                <a:gd name="T1" fmla="*/ 5 h 7"/>
                <a:gd name="T2" fmla="*/ 7 w 7"/>
                <a:gd name="T3" fmla="*/ 0 h 7"/>
                <a:gd name="T4" fmla="*/ 0 w 7"/>
                <a:gd name="T5" fmla="*/ 5 h 7"/>
                <a:gd name="T6" fmla="*/ 0 w 7"/>
                <a:gd name="T7" fmla="*/ 7 h 7"/>
                <a:gd name="T8" fmla="*/ 4 w 7"/>
                <a:gd name="T9" fmla="*/ 5 h 7"/>
              </a:gdLst>
              <a:ahLst/>
              <a:cxnLst>
                <a:cxn ang="0">
                  <a:pos x="T0" y="T1"/>
                </a:cxn>
                <a:cxn ang="0">
                  <a:pos x="T2" y="T3"/>
                </a:cxn>
                <a:cxn ang="0">
                  <a:pos x="T4" y="T5"/>
                </a:cxn>
                <a:cxn ang="0">
                  <a:pos x="T6" y="T7"/>
                </a:cxn>
                <a:cxn ang="0">
                  <a:pos x="T8" y="T9"/>
                </a:cxn>
              </a:cxnLst>
              <a:rect l="0" t="0" r="r" b="b"/>
              <a:pathLst>
                <a:path w="7" h="7">
                  <a:moveTo>
                    <a:pt x="4" y="5"/>
                  </a:moveTo>
                  <a:lnTo>
                    <a:pt x="7" y="0"/>
                  </a:lnTo>
                  <a:lnTo>
                    <a:pt x="0" y="5"/>
                  </a:lnTo>
                  <a:lnTo>
                    <a:pt x="0" y="7"/>
                  </a:ln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4" name="Rectangle 1251"/>
            <p:cNvSpPr>
              <a:spLocks noChangeArrowheads="1"/>
            </p:cNvSpPr>
            <p:nvPr/>
          </p:nvSpPr>
          <p:spPr bwMode="auto">
            <a:xfrm>
              <a:off x="2475476" y="159259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5" name="Freeform 1252"/>
            <p:cNvSpPr>
              <a:spLocks/>
            </p:cNvSpPr>
            <p:nvPr/>
          </p:nvSpPr>
          <p:spPr bwMode="auto">
            <a:xfrm>
              <a:off x="2540926" y="1539748"/>
              <a:ext cx="4065" cy="6098"/>
            </a:xfrm>
            <a:custGeom>
              <a:avLst/>
              <a:gdLst>
                <a:gd name="T0" fmla="*/ 0 w 2"/>
                <a:gd name="T1" fmla="*/ 2 h 3"/>
                <a:gd name="T2" fmla="*/ 0 w 2"/>
                <a:gd name="T3" fmla="*/ 3 h 3"/>
                <a:gd name="T4" fmla="*/ 0 w 2"/>
                <a:gd name="T5" fmla="*/ 3 h 3"/>
                <a:gd name="T6" fmla="*/ 2 w 2"/>
                <a:gd name="T7" fmla="*/ 0 h 3"/>
                <a:gd name="T8" fmla="*/ 2 w 2"/>
                <a:gd name="T9" fmla="*/ 0 h 3"/>
                <a:gd name="T10" fmla="*/ 0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0" y="2"/>
                  </a:moveTo>
                  <a:lnTo>
                    <a:pt x="0" y="3"/>
                  </a:lnTo>
                  <a:lnTo>
                    <a:pt x="0" y="3"/>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6" name="Freeform 1253"/>
            <p:cNvSpPr>
              <a:spLocks/>
            </p:cNvSpPr>
            <p:nvPr/>
          </p:nvSpPr>
          <p:spPr bwMode="auto">
            <a:xfrm>
              <a:off x="2544991" y="1539748"/>
              <a:ext cx="4065"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7" name="Rectangle 1254"/>
            <p:cNvSpPr>
              <a:spLocks noChangeArrowheads="1"/>
            </p:cNvSpPr>
            <p:nvPr/>
          </p:nvSpPr>
          <p:spPr bwMode="auto">
            <a:xfrm>
              <a:off x="2540926" y="1545845"/>
              <a:ext cx="2033" cy="4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8" name="Freeform 1255"/>
            <p:cNvSpPr>
              <a:spLocks/>
            </p:cNvSpPr>
            <p:nvPr/>
          </p:nvSpPr>
          <p:spPr bwMode="auto">
            <a:xfrm>
              <a:off x="2536861" y="1545845"/>
              <a:ext cx="4065" cy="8130"/>
            </a:xfrm>
            <a:custGeom>
              <a:avLst/>
              <a:gdLst>
                <a:gd name="T0" fmla="*/ 0 w 2"/>
                <a:gd name="T1" fmla="*/ 0 h 4"/>
                <a:gd name="T2" fmla="*/ 0 w 2"/>
                <a:gd name="T3" fmla="*/ 4 h 4"/>
                <a:gd name="T4" fmla="*/ 2 w 2"/>
                <a:gd name="T5" fmla="*/ 2 h 4"/>
                <a:gd name="T6" fmla="*/ 0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4"/>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9" name="Freeform 1256"/>
            <p:cNvSpPr>
              <a:spLocks/>
            </p:cNvSpPr>
            <p:nvPr/>
          </p:nvSpPr>
          <p:spPr bwMode="auto">
            <a:xfrm>
              <a:off x="2536861" y="1543813"/>
              <a:ext cx="4065" cy="6098"/>
            </a:xfrm>
            <a:custGeom>
              <a:avLst/>
              <a:gdLst>
                <a:gd name="T0" fmla="*/ 2 w 2"/>
                <a:gd name="T1" fmla="*/ 0 h 3"/>
                <a:gd name="T2" fmla="*/ 0 w 2"/>
                <a:gd name="T3" fmla="*/ 1 h 3"/>
                <a:gd name="T4" fmla="*/ 2 w 2"/>
                <a:gd name="T5" fmla="*/ 3 h 3"/>
                <a:gd name="T6" fmla="*/ 2 w 2"/>
                <a:gd name="T7" fmla="*/ 3 h 3"/>
                <a:gd name="T8" fmla="*/ 2 w 2"/>
                <a:gd name="T9" fmla="*/ 1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0" y="1"/>
                  </a:lnTo>
                  <a:lnTo>
                    <a:pt x="2" y="3"/>
                  </a:lnTo>
                  <a:lnTo>
                    <a:pt x="2" y="3"/>
                  </a:lnTo>
                  <a:lnTo>
                    <a:pt x="2" y="1"/>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0" name="Freeform 1257"/>
            <p:cNvSpPr>
              <a:spLocks/>
            </p:cNvSpPr>
            <p:nvPr/>
          </p:nvSpPr>
          <p:spPr bwMode="auto">
            <a:xfrm>
              <a:off x="2540926" y="1515357"/>
              <a:ext cx="8130" cy="12196"/>
            </a:xfrm>
            <a:custGeom>
              <a:avLst/>
              <a:gdLst>
                <a:gd name="T0" fmla="*/ 0 w 4"/>
                <a:gd name="T1" fmla="*/ 4 h 6"/>
                <a:gd name="T2" fmla="*/ 2 w 4"/>
                <a:gd name="T3" fmla="*/ 6 h 6"/>
                <a:gd name="T4" fmla="*/ 4 w 4"/>
                <a:gd name="T5" fmla="*/ 4 h 6"/>
                <a:gd name="T6" fmla="*/ 4 w 4"/>
                <a:gd name="T7" fmla="*/ 0 h 6"/>
                <a:gd name="T8" fmla="*/ 0 w 4"/>
                <a:gd name="T9" fmla="*/ 4 h 6"/>
              </a:gdLst>
              <a:ahLst/>
              <a:cxnLst>
                <a:cxn ang="0">
                  <a:pos x="T0" y="T1"/>
                </a:cxn>
                <a:cxn ang="0">
                  <a:pos x="T2" y="T3"/>
                </a:cxn>
                <a:cxn ang="0">
                  <a:pos x="T4" y="T5"/>
                </a:cxn>
                <a:cxn ang="0">
                  <a:pos x="T6" y="T7"/>
                </a:cxn>
                <a:cxn ang="0">
                  <a:pos x="T8" y="T9"/>
                </a:cxn>
              </a:cxnLst>
              <a:rect l="0" t="0" r="r" b="b"/>
              <a:pathLst>
                <a:path w="4" h="6">
                  <a:moveTo>
                    <a:pt x="0" y="4"/>
                  </a:moveTo>
                  <a:lnTo>
                    <a:pt x="2" y="6"/>
                  </a:lnTo>
                  <a:lnTo>
                    <a:pt x="4" y="4"/>
                  </a:lnTo>
                  <a:lnTo>
                    <a:pt x="4"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1" name="Rectangle 1258"/>
            <p:cNvSpPr>
              <a:spLocks noChangeArrowheads="1"/>
            </p:cNvSpPr>
            <p:nvPr/>
          </p:nvSpPr>
          <p:spPr bwMode="auto">
            <a:xfrm>
              <a:off x="2540926" y="154381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2" name="Freeform 1259"/>
            <p:cNvSpPr>
              <a:spLocks/>
            </p:cNvSpPr>
            <p:nvPr/>
          </p:nvSpPr>
          <p:spPr bwMode="auto">
            <a:xfrm>
              <a:off x="2544991" y="1527553"/>
              <a:ext cx="4065" cy="12196"/>
            </a:xfrm>
            <a:custGeom>
              <a:avLst/>
              <a:gdLst>
                <a:gd name="T0" fmla="*/ 2 w 2"/>
                <a:gd name="T1" fmla="*/ 4 h 6"/>
                <a:gd name="T2" fmla="*/ 0 w 2"/>
                <a:gd name="T3" fmla="*/ 0 h 6"/>
                <a:gd name="T4" fmla="*/ 0 w 2"/>
                <a:gd name="T5" fmla="*/ 6 h 6"/>
                <a:gd name="T6" fmla="*/ 2 w 2"/>
                <a:gd name="T7" fmla="*/ 4 h 6"/>
              </a:gdLst>
              <a:ahLst/>
              <a:cxnLst>
                <a:cxn ang="0">
                  <a:pos x="T0" y="T1"/>
                </a:cxn>
                <a:cxn ang="0">
                  <a:pos x="T2" y="T3"/>
                </a:cxn>
                <a:cxn ang="0">
                  <a:pos x="T4" y="T5"/>
                </a:cxn>
                <a:cxn ang="0">
                  <a:pos x="T6" y="T7"/>
                </a:cxn>
              </a:cxnLst>
              <a:rect l="0" t="0" r="r" b="b"/>
              <a:pathLst>
                <a:path w="2" h="6">
                  <a:moveTo>
                    <a:pt x="2" y="4"/>
                  </a:moveTo>
                  <a:lnTo>
                    <a:pt x="0" y="0"/>
                  </a:lnTo>
                  <a:lnTo>
                    <a:pt x="0" y="6"/>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3" name="Freeform 1260"/>
            <p:cNvSpPr>
              <a:spLocks/>
            </p:cNvSpPr>
            <p:nvPr/>
          </p:nvSpPr>
          <p:spPr bwMode="auto">
            <a:xfrm>
              <a:off x="2544991" y="1535683"/>
              <a:ext cx="4065" cy="4065"/>
            </a:xfrm>
            <a:custGeom>
              <a:avLst/>
              <a:gdLst>
                <a:gd name="T0" fmla="*/ 0 w 2"/>
                <a:gd name="T1" fmla="*/ 2 h 2"/>
                <a:gd name="T2" fmla="*/ 2 w 2"/>
                <a:gd name="T3" fmla="*/ 2 h 2"/>
                <a:gd name="T4" fmla="*/ 2 w 2"/>
                <a:gd name="T5" fmla="*/ 0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4" name="Freeform 1261"/>
            <p:cNvSpPr>
              <a:spLocks/>
            </p:cNvSpPr>
            <p:nvPr/>
          </p:nvSpPr>
          <p:spPr bwMode="auto">
            <a:xfrm>
              <a:off x="2549057" y="1515357"/>
              <a:ext cx="0" cy="8130"/>
            </a:xfrm>
            <a:custGeom>
              <a:avLst/>
              <a:gdLst>
                <a:gd name="T0" fmla="*/ 0 h 4"/>
                <a:gd name="T1" fmla="*/ 4 h 4"/>
                <a:gd name="T2" fmla="*/ 2 h 4"/>
                <a:gd name="T3" fmla="*/ 0 h 4"/>
                <a:gd name="T4" fmla="*/ 0 h 4"/>
              </a:gdLst>
              <a:ahLst/>
              <a:cxnLst>
                <a:cxn ang="0">
                  <a:pos x="0" y="T0"/>
                </a:cxn>
                <a:cxn ang="0">
                  <a:pos x="0" y="T1"/>
                </a:cxn>
                <a:cxn ang="0">
                  <a:pos x="0" y="T2"/>
                </a:cxn>
                <a:cxn ang="0">
                  <a:pos x="0" y="T3"/>
                </a:cxn>
                <a:cxn ang="0">
                  <a:pos x="0" y="T4"/>
                </a:cxn>
              </a:cxnLst>
              <a:rect l="0" t="0" r="r" b="b"/>
              <a:pathLst>
                <a:path h="4">
                  <a:moveTo>
                    <a:pt x="0" y="0"/>
                  </a:moveTo>
                  <a:lnTo>
                    <a:pt x="0" y="4"/>
                  </a:ln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5" name="Freeform 1262"/>
            <p:cNvSpPr>
              <a:spLocks/>
            </p:cNvSpPr>
            <p:nvPr/>
          </p:nvSpPr>
          <p:spPr bwMode="auto">
            <a:xfrm>
              <a:off x="2544991" y="1523487"/>
              <a:ext cx="8130" cy="12196"/>
            </a:xfrm>
            <a:custGeom>
              <a:avLst/>
              <a:gdLst>
                <a:gd name="T0" fmla="*/ 0 w 4"/>
                <a:gd name="T1" fmla="*/ 2 h 6"/>
                <a:gd name="T2" fmla="*/ 2 w 4"/>
                <a:gd name="T3" fmla="*/ 6 h 6"/>
                <a:gd name="T4" fmla="*/ 2 w 4"/>
                <a:gd name="T5" fmla="*/ 6 h 6"/>
                <a:gd name="T6" fmla="*/ 4 w 4"/>
                <a:gd name="T7" fmla="*/ 4 h 6"/>
                <a:gd name="T8" fmla="*/ 2 w 4"/>
                <a:gd name="T9" fmla="*/ 0 h 6"/>
                <a:gd name="T10" fmla="*/ 0 w 4"/>
                <a:gd name="T11" fmla="*/ 2 h 6"/>
                <a:gd name="T12" fmla="*/ 0 w 4"/>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2"/>
                  </a:moveTo>
                  <a:lnTo>
                    <a:pt x="2" y="6"/>
                  </a:lnTo>
                  <a:lnTo>
                    <a:pt x="2" y="6"/>
                  </a:lnTo>
                  <a:lnTo>
                    <a:pt x="4" y="4"/>
                  </a:lnTo>
                  <a:lnTo>
                    <a:pt x="2"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6" name="Rectangle 1263"/>
            <p:cNvSpPr>
              <a:spLocks noChangeArrowheads="1"/>
            </p:cNvSpPr>
            <p:nvPr/>
          </p:nvSpPr>
          <p:spPr bwMode="auto">
            <a:xfrm>
              <a:off x="2549057" y="153568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7" name="Freeform 1264"/>
            <p:cNvSpPr>
              <a:spLocks/>
            </p:cNvSpPr>
            <p:nvPr/>
          </p:nvSpPr>
          <p:spPr bwMode="auto">
            <a:xfrm>
              <a:off x="2526697" y="1527553"/>
              <a:ext cx="2033" cy="8130"/>
            </a:xfrm>
            <a:custGeom>
              <a:avLst/>
              <a:gdLst>
                <a:gd name="T0" fmla="*/ 0 w 1"/>
                <a:gd name="T1" fmla="*/ 0 h 4"/>
                <a:gd name="T2" fmla="*/ 0 w 1"/>
                <a:gd name="T3" fmla="*/ 2 h 4"/>
                <a:gd name="T4" fmla="*/ 0 w 1"/>
                <a:gd name="T5" fmla="*/ 4 h 4"/>
                <a:gd name="T6" fmla="*/ 1 w 1"/>
                <a:gd name="T7" fmla="*/ 2 h 4"/>
                <a:gd name="T8" fmla="*/ 1 w 1"/>
                <a:gd name="T9" fmla="*/ 2 h 4"/>
                <a:gd name="T10" fmla="*/ 0 w 1"/>
                <a:gd name="T11" fmla="*/ 0 h 4"/>
              </a:gdLst>
              <a:ahLst/>
              <a:cxnLst>
                <a:cxn ang="0">
                  <a:pos x="T0" y="T1"/>
                </a:cxn>
                <a:cxn ang="0">
                  <a:pos x="T2" y="T3"/>
                </a:cxn>
                <a:cxn ang="0">
                  <a:pos x="T4" y="T5"/>
                </a:cxn>
                <a:cxn ang="0">
                  <a:pos x="T6" y="T7"/>
                </a:cxn>
                <a:cxn ang="0">
                  <a:pos x="T8" y="T9"/>
                </a:cxn>
                <a:cxn ang="0">
                  <a:pos x="T10" y="T11"/>
                </a:cxn>
              </a:cxnLst>
              <a:rect l="0" t="0" r="r" b="b"/>
              <a:pathLst>
                <a:path w="1" h="4">
                  <a:moveTo>
                    <a:pt x="0" y="0"/>
                  </a:moveTo>
                  <a:lnTo>
                    <a:pt x="0" y="2"/>
                  </a:lnTo>
                  <a:lnTo>
                    <a:pt x="0" y="4"/>
                  </a:lnTo>
                  <a:lnTo>
                    <a:pt x="1" y="2"/>
                  </a:lnTo>
                  <a:lnTo>
                    <a:pt x="1"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8" name="Freeform 1265"/>
            <p:cNvSpPr>
              <a:spLocks/>
            </p:cNvSpPr>
            <p:nvPr/>
          </p:nvSpPr>
          <p:spPr bwMode="auto">
            <a:xfrm>
              <a:off x="2514502" y="15661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9" name="Freeform 1266"/>
            <p:cNvSpPr>
              <a:spLocks/>
            </p:cNvSpPr>
            <p:nvPr/>
          </p:nvSpPr>
          <p:spPr bwMode="auto">
            <a:xfrm>
              <a:off x="2510436" y="1558041"/>
              <a:ext cx="4065" cy="12196"/>
            </a:xfrm>
            <a:custGeom>
              <a:avLst/>
              <a:gdLst>
                <a:gd name="T0" fmla="*/ 0 w 1"/>
                <a:gd name="T1" fmla="*/ 0 h 3"/>
                <a:gd name="T2" fmla="*/ 0 w 1"/>
                <a:gd name="T3" fmla="*/ 1 h 3"/>
                <a:gd name="T4" fmla="*/ 1 w 1"/>
                <a:gd name="T5" fmla="*/ 3 h 3"/>
                <a:gd name="T6" fmla="*/ 1 w 1"/>
                <a:gd name="T7" fmla="*/ 2 h 3"/>
                <a:gd name="T8" fmla="*/ 1 w 1"/>
                <a:gd name="T9" fmla="*/ 2 h 3"/>
                <a:gd name="T10" fmla="*/ 1 w 1"/>
                <a:gd name="T11" fmla="*/ 2 h 3"/>
                <a:gd name="T12" fmla="*/ 0 w 1"/>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0"/>
                  </a:moveTo>
                  <a:cubicBezTo>
                    <a:pt x="0" y="1"/>
                    <a:pt x="0" y="1"/>
                    <a:pt x="0" y="1"/>
                  </a:cubicBezTo>
                  <a:cubicBezTo>
                    <a:pt x="1" y="3"/>
                    <a:pt x="1" y="3"/>
                    <a:pt x="1" y="3"/>
                  </a:cubicBezTo>
                  <a:cubicBezTo>
                    <a:pt x="1" y="2"/>
                    <a:pt x="1" y="2"/>
                    <a:pt x="1" y="2"/>
                  </a:cubicBezTo>
                  <a:cubicBezTo>
                    <a:pt x="1" y="2"/>
                    <a:pt x="1" y="2"/>
                    <a:pt x="1" y="2"/>
                  </a:cubicBezTo>
                  <a:cubicBezTo>
                    <a:pt x="1" y="2"/>
                    <a:pt x="1" y="2"/>
                    <a:pt x="1"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0" name="Freeform 1267"/>
            <p:cNvSpPr>
              <a:spLocks/>
            </p:cNvSpPr>
            <p:nvPr/>
          </p:nvSpPr>
          <p:spPr bwMode="auto">
            <a:xfrm>
              <a:off x="2506371" y="1566172"/>
              <a:ext cx="4065" cy="4065"/>
            </a:xfrm>
            <a:custGeom>
              <a:avLst/>
              <a:gdLst>
                <a:gd name="T0" fmla="*/ 1 w 1"/>
                <a:gd name="T1" fmla="*/ 0 h 1"/>
                <a:gd name="T2" fmla="*/ 0 w 1"/>
                <a:gd name="T3" fmla="*/ 0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1" y="1"/>
                    <a:pt x="1" y="1"/>
                    <a:pt x="1" y="1"/>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1" name="Freeform 1268"/>
            <p:cNvSpPr>
              <a:spLocks/>
            </p:cNvSpPr>
            <p:nvPr/>
          </p:nvSpPr>
          <p:spPr bwMode="auto">
            <a:xfrm>
              <a:off x="2536861" y="1519422"/>
              <a:ext cx="0" cy="8130"/>
            </a:xfrm>
            <a:custGeom>
              <a:avLst/>
              <a:gdLst>
                <a:gd name="T0" fmla="*/ 4 h 4"/>
                <a:gd name="T1" fmla="*/ 0 h 4"/>
                <a:gd name="T2" fmla="*/ 4 h 4"/>
                <a:gd name="T3" fmla="*/ 4 h 4"/>
              </a:gdLst>
              <a:ahLst/>
              <a:cxnLst>
                <a:cxn ang="0">
                  <a:pos x="0" y="T0"/>
                </a:cxn>
                <a:cxn ang="0">
                  <a:pos x="0" y="T1"/>
                </a:cxn>
                <a:cxn ang="0">
                  <a:pos x="0" y="T2"/>
                </a:cxn>
                <a:cxn ang="0">
                  <a:pos x="0" y="T3"/>
                </a:cxn>
              </a:cxnLst>
              <a:rect l="0" t="0" r="r" b="b"/>
              <a:pathLst>
                <a:path h="4">
                  <a:moveTo>
                    <a:pt x="0" y="4"/>
                  </a:moveTo>
                  <a:lnTo>
                    <a:pt x="0" y="0"/>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2" name="Freeform 1269"/>
            <p:cNvSpPr>
              <a:spLocks/>
            </p:cNvSpPr>
            <p:nvPr/>
          </p:nvSpPr>
          <p:spPr bwMode="auto">
            <a:xfrm>
              <a:off x="2485639" y="1578367"/>
              <a:ext cx="4065" cy="6098"/>
            </a:xfrm>
            <a:custGeom>
              <a:avLst/>
              <a:gdLst>
                <a:gd name="T0" fmla="*/ 0 w 2"/>
                <a:gd name="T1" fmla="*/ 3 h 3"/>
                <a:gd name="T2" fmla="*/ 2 w 2"/>
                <a:gd name="T3" fmla="*/ 0 h 3"/>
                <a:gd name="T4" fmla="*/ 2 w 2"/>
                <a:gd name="T5" fmla="*/ 0 h 3"/>
                <a:gd name="T6" fmla="*/ 0 w 2"/>
                <a:gd name="T7" fmla="*/ 2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2" y="0"/>
                  </a:lnTo>
                  <a:lnTo>
                    <a:pt x="2" y="0"/>
                  </a:lnTo>
                  <a:lnTo>
                    <a:pt x="0" y="2"/>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3" name="Freeform 1270"/>
            <p:cNvSpPr>
              <a:spLocks/>
            </p:cNvSpPr>
            <p:nvPr/>
          </p:nvSpPr>
          <p:spPr bwMode="auto">
            <a:xfrm>
              <a:off x="2502306" y="1562106"/>
              <a:ext cx="8130" cy="16261"/>
            </a:xfrm>
            <a:custGeom>
              <a:avLst/>
              <a:gdLst>
                <a:gd name="T0" fmla="*/ 1 w 2"/>
                <a:gd name="T1" fmla="*/ 0 h 4"/>
                <a:gd name="T2" fmla="*/ 0 w 2"/>
                <a:gd name="T3" fmla="*/ 2 h 4"/>
                <a:gd name="T4" fmla="*/ 1 w 2"/>
                <a:gd name="T5" fmla="*/ 4 h 4"/>
                <a:gd name="T6" fmla="*/ 2 w 2"/>
                <a:gd name="T7" fmla="*/ 3 h 4"/>
                <a:gd name="T8" fmla="*/ 2 w 2"/>
                <a:gd name="T9" fmla="*/ 2 h 4"/>
                <a:gd name="T10" fmla="*/ 1 w 2"/>
                <a:gd name="T11" fmla="*/ 1 h 4"/>
                <a:gd name="T12" fmla="*/ 1 w 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0"/>
                  </a:moveTo>
                  <a:cubicBezTo>
                    <a:pt x="0" y="2"/>
                    <a:pt x="0" y="2"/>
                    <a:pt x="0" y="2"/>
                  </a:cubicBezTo>
                  <a:cubicBezTo>
                    <a:pt x="1" y="4"/>
                    <a:pt x="1" y="4"/>
                    <a:pt x="1" y="4"/>
                  </a:cubicBezTo>
                  <a:cubicBezTo>
                    <a:pt x="2" y="3"/>
                    <a:pt x="2" y="3"/>
                    <a:pt x="2" y="3"/>
                  </a:cubicBezTo>
                  <a:cubicBezTo>
                    <a:pt x="2" y="3"/>
                    <a:pt x="2" y="3"/>
                    <a:pt x="2" y="2"/>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4" name="Freeform 1271"/>
            <p:cNvSpPr>
              <a:spLocks/>
            </p:cNvSpPr>
            <p:nvPr/>
          </p:nvSpPr>
          <p:spPr bwMode="auto">
            <a:xfrm>
              <a:off x="2502306" y="1553976"/>
              <a:ext cx="8130" cy="16261"/>
            </a:xfrm>
            <a:custGeom>
              <a:avLst/>
              <a:gdLst>
                <a:gd name="T0" fmla="*/ 0 w 4"/>
                <a:gd name="T1" fmla="*/ 4 h 8"/>
                <a:gd name="T2" fmla="*/ 2 w 4"/>
                <a:gd name="T3" fmla="*/ 8 h 8"/>
                <a:gd name="T4" fmla="*/ 4 w 4"/>
                <a:gd name="T5" fmla="*/ 6 h 8"/>
                <a:gd name="T6" fmla="*/ 2 w 4"/>
                <a:gd name="T7" fmla="*/ 0 h 8"/>
                <a:gd name="T8" fmla="*/ 0 w 4"/>
                <a:gd name="T9" fmla="*/ 4 h 8"/>
              </a:gdLst>
              <a:ahLst/>
              <a:cxnLst>
                <a:cxn ang="0">
                  <a:pos x="T0" y="T1"/>
                </a:cxn>
                <a:cxn ang="0">
                  <a:pos x="T2" y="T3"/>
                </a:cxn>
                <a:cxn ang="0">
                  <a:pos x="T4" y="T5"/>
                </a:cxn>
                <a:cxn ang="0">
                  <a:pos x="T6" y="T7"/>
                </a:cxn>
                <a:cxn ang="0">
                  <a:pos x="T8" y="T9"/>
                </a:cxn>
              </a:cxnLst>
              <a:rect l="0" t="0" r="r" b="b"/>
              <a:pathLst>
                <a:path w="4" h="8">
                  <a:moveTo>
                    <a:pt x="0" y="4"/>
                  </a:moveTo>
                  <a:lnTo>
                    <a:pt x="2" y="8"/>
                  </a:lnTo>
                  <a:lnTo>
                    <a:pt x="4" y="6"/>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5" name="Freeform 1272"/>
            <p:cNvSpPr>
              <a:spLocks/>
            </p:cNvSpPr>
            <p:nvPr/>
          </p:nvSpPr>
          <p:spPr bwMode="auto">
            <a:xfrm>
              <a:off x="2481574" y="1570237"/>
              <a:ext cx="8130" cy="12196"/>
            </a:xfrm>
            <a:custGeom>
              <a:avLst/>
              <a:gdLst>
                <a:gd name="T0" fmla="*/ 0 w 4"/>
                <a:gd name="T1" fmla="*/ 6 h 6"/>
                <a:gd name="T2" fmla="*/ 2 w 4"/>
                <a:gd name="T3" fmla="*/ 6 h 6"/>
                <a:gd name="T4" fmla="*/ 4 w 4"/>
                <a:gd name="T5" fmla="*/ 4 h 6"/>
                <a:gd name="T6" fmla="*/ 2 w 4"/>
                <a:gd name="T7" fmla="*/ 0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lnTo>
                    <a:pt x="2" y="6"/>
                  </a:lnTo>
                  <a:lnTo>
                    <a:pt x="4" y="4"/>
                  </a:lnTo>
                  <a:lnTo>
                    <a:pt x="2"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6" name="Freeform 1273"/>
            <p:cNvSpPr>
              <a:spLocks/>
            </p:cNvSpPr>
            <p:nvPr/>
          </p:nvSpPr>
          <p:spPr bwMode="auto">
            <a:xfrm>
              <a:off x="2536861" y="1527553"/>
              <a:ext cx="4065" cy="8130"/>
            </a:xfrm>
            <a:custGeom>
              <a:avLst/>
              <a:gdLst>
                <a:gd name="T0" fmla="*/ 0 w 2"/>
                <a:gd name="T1" fmla="*/ 0 h 4"/>
                <a:gd name="T2" fmla="*/ 0 w 2"/>
                <a:gd name="T3" fmla="*/ 4 h 4"/>
                <a:gd name="T4" fmla="*/ 2 w 2"/>
                <a:gd name="T5" fmla="*/ 2 h 4"/>
                <a:gd name="T6" fmla="*/ 0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4"/>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7" name="Freeform 1274"/>
            <p:cNvSpPr>
              <a:spLocks/>
            </p:cNvSpPr>
            <p:nvPr/>
          </p:nvSpPr>
          <p:spPr bwMode="auto">
            <a:xfrm>
              <a:off x="2536861" y="1523487"/>
              <a:ext cx="8130" cy="8130"/>
            </a:xfrm>
            <a:custGeom>
              <a:avLst/>
              <a:gdLst>
                <a:gd name="T0" fmla="*/ 2 w 4"/>
                <a:gd name="T1" fmla="*/ 4 h 4"/>
                <a:gd name="T2" fmla="*/ 4 w 4"/>
                <a:gd name="T3" fmla="*/ 2 h 4"/>
                <a:gd name="T4" fmla="*/ 2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2"/>
                  </a:ln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8" name="Freeform 1275"/>
            <p:cNvSpPr>
              <a:spLocks/>
            </p:cNvSpPr>
            <p:nvPr/>
          </p:nvSpPr>
          <p:spPr bwMode="auto">
            <a:xfrm>
              <a:off x="2526697" y="1531618"/>
              <a:ext cx="6098" cy="14229"/>
            </a:xfrm>
            <a:custGeom>
              <a:avLst/>
              <a:gdLst>
                <a:gd name="T0" fmla="*/ 0 w 3"/>
                <a:gd name="T1" fmla="*/ 2 h 7"/>
                <a:gd name="T2" fmla="*/ 1 w 3"/>
                <a:gd name="T3" fmla="*/ 6 h 7"/>
                <a:gd name="T4" fmla="*/ 3 w 3"/>
                <a:gd name="T5" fmla="*/ 7 h 7"/>
                <a:gd name="T6" fmla="*/ 3 w 3"/>
                <a:gd name="T7" fmla="*/ 6 h 7"/>
                <a:gd name="T8" fmla="*/ 1 w 3"/>
                <a:gd name="T9" fmla="*/ 0 h 7"/>
                <a:gd name="T10" fmla="*/ 0 w 3"/>
                <a:gd name="T11" fmla="*/ 2 h 7"/>
              </a:gdLst>
              <a:ahLst/>
              <a:cxnLst>
                <a:cxn ang="0">
                  <a:pos x="T0" y="T1"/>
                </a:cxn>
                <a:cxn ang="0">
                  <a:pos x="T2" y="T3"/>
                </a:cxn>
                <a:cxn ang="0">
                  <a:pos x="T4" y="T5"/>
                </a:cxn>
                <a:cxn ang="0">
                  <a:pos x="T6" y="T7"/>
                </a:cxn>
                <a:cxn ang="0">
                  <a:pos x="T8" y="T9"/>
                </a:cxn>
                <a:cxn ang="0">
                  <a:pos x="T10" y="T11"/>
                </a:cxn>
              </a:cxnLst>
              <a:rect l="0" t="0" r="r" b="b"/>
              <a:pathLst>
                <a:path w="3" h="7">
                  <a:moveTo>
                    <a:pt x="0" y="2"/>
                  </a:moveTo>
                  <a:lnTo>
                    <a:pt x="1" y="6"/>
                  </a:lnTo>
                  <a:lnTo>
                    <a:pt x="3" y="7"/>
                  </a:lnTo>
                  <a:lnTo>
                    <a:pt x="3" y="6"/>
                  </a:lnTo>
                  <a:lnTo>
                    <a:pt x="1"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9" name="Freeform 1276"/>
            <p:cNvSpPr>
              <a:spLocks/>
            </p:cNvSpPr>
            <p:nvPr/>
          </p:nvSpPr>
          <p:spPr bwMode="auto">
            <a:xfrm>
              <a:off x="2528730" y="1531618"/>
              <a:ext cx="8130" cy="12196"/>
            </a:xfrm>
            <a:custGeom>
              <a:avLst/>
              <a:gdLst>
                <a:gd name="T0" fmla="*/ 0 w 4"/>
                <a:gd name="T1" fmla="*/ 0 h 6"/>
                <a:gd name="T2" fmla="*/ 2 w 4"/>
                <a:gd name="T3" fmla="*/ 6 h 6"/>
                <a:gd name="T4" fmla="*/ 4 w 4"/>
                <a:gd name="T5" fmla="*/ 4 h 6"/>
                <a:gd name="T6" fmla="*/ 0 w 4"/>
                <a:gd name="T7" fmla="*/ 0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lnTo>
                    <a:pt x="2" y="6"/>
                  </a:lnTo>
                  <a:lnTo>
                    <a:pt x="4"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0" name="Freeform 1277"/>
            <p:cNvSpPr>
              <a:spLocks/>
            </p:cNvSpPr>
            <p:nvPr/>
          </p:nvSpPr>
          <p:spPr bwMode="auto">
            <a:xfrm>
              <a:off x="2481574" y="1582433"/>
              <a:ext cx="4065" cy="2033"/>
            </a:xfrm>
            <a:custGeom>
              <a:avLst/>
              <a:gdLst>
                <a:gd name="T0" fmla="*/ 0 w 2"/>
                <a:gd name="T1" fmla="*/ 1 h 1"/>
                <a:gd name="T2" fmla="*/ 0 w 2"/>
                <a:gd name="T3" fmla="*/ 1 h 1"/>
                <a:gd name="T4" fmla="*/ 2 w 2"/>
                <a:gd name="T5" fmla="*/ 1 h 1"/>
                <a:gd name="T6" fmla="*/ 2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lnTo>
                    <a:pt x="0" y="1"/>
                  </a:lnTo>
                  <a:lnTo>
                    <a:pt x="2" y="1"/>
                  </a:lnTo>
                  <a:lnTo>
                    <a:pt x="2"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1" name="Rectangle 1278"/>
            <p:cNvSpPr>
              <a:spLocks noChangeArrowheads="1"/>
            </p:cNvSpPr>
            <p:nvPr/>
          </p:nvSpPr>
          <p:spPr bwMode="auto">
            <a:xfrm>
              <a:off x="2528730" y="1545845"/>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2" name="Freeform 1279"/>
            <p:cNvSpPr>
              <a:spLocks/>
            </p:cNvSpPr>
            <p:nvPr/>
          </p:nvSpPr>
          <p:spPr bwMode="auto">
            <a:xfrm>
              <a:off x="2528730" y="1543813"/>
              <a:ext cx="4065" cy="2033"/>
            </a:xfrm>
            <a:custGeom>
              <a:avLst/>
              <a:gdLst>
                <a:gd name="T0" fmla="*/ 0 w 2"/>
                <a:gd name="T1" fmla="*/ 1 h 1"/>
                <a:gd name="T2" fmla="*/ 0 w 2"/>
                <a:gd name="T3" fmla="*/ 1 h 1"/>
                <a:gd name="T4" fmla="*/ 2 w 2"/>
                <a:gd name="T5" fmla="*/ 1 h 1"/>
                <a:gd name="T6" fmla="*/ 0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lnTo>
                    <a:pt x="0" y="1"/>
                  </a:lnTo>
                  <a:lnTo>
                    <a:pt x="2" y="1"/>
                  </a:lnTo>
                  <a:lnTo>
                    <a:pt x="0"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3" name="Freeform 1280"/>
            <p:cNvSpPr>
              <a:spLocks/>
            </p:cNvSpPr>
            <p:nvPr/>
          </p:nvSpPr>
          <p:spPr bwMode="auto">
            <a:xfrm>
              <a:off x="2514502" y="1539748"/>
              <a:ext cx="14229" cy="18294"/>
            </a:xfrm>
            <a:custGeom>
              <a:avLst/>
              <a:gdLst>
                <a:gd name="T0" fmla="*/ 6 w 7"/>
                <a:gd name="T1" fmla="*/ 2 h 9"/>
                <a:gd name="T2" fmla="*/ 4 w 7"/>
                <a:gd name="T3" fmla="*/ 0 h 9"/>
                <a:gd name="T4" fmla="*/ 4 w 7"/>
                <a:gd name="T5" fmla="*/ 0 h 9"/>
                <a:gd name="T6" fmla="*/ 0 w 7"/>
                <a:gd name="T7" fmla="*/ 5 h 9"/>
                <a:gd name="T8" fmla="*/ 4 w 7"/>
                <a:gd name="T9" fmla="*/ 9 h 9"/>
                <a:gd name="T10" fmla="*/ 7 w 7"/>
                <a:gd name="T11" fmla="*/ 3 h 9"/>
                <a:gd name="T12" fmla="*/ 7 w 7"/>
                <a:gd name="T13" fmla="*/ 3 h 9"/>
                <a:gd name="T14" fmla="*/ 6 w 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6" y="2"/>
                  </a:moveTo>
                  <a:lnTo>
                    <a:pt x="4" y="0"/>
                  </a:lnTo>
                  <a:lnTo>
                    <a:pt x="4" y="0"/>
                  </a:lnTo>
                  <a:lnTo>
                    <a:pt x="0" y="5"/>
                  </a:lnTo>
                  <a:lnTo>
                    <a:pt x="4" y="9"/>
                  </a:lnTo>
                  <a:lnTo>
                    <a:pt x="7" y="3"/>
                  </a:lnTo>
                  <a:lnTo>
                    <a:pt x="7" y="3"/>
                  </a:lnTo>
                  <a:lnTo>
                    <a:pt x="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4" name="Freeform 1281"/>
            <p:cNvSpPr>
              <a:spLocks/>
            </p:cNvSpPr>
            <p:nvPr/>
          </p:nvSpPr>
          <p:spPr bwMode="auto">
            <a:xfrm>
              <a:off x="2514502" y="1549911"/>
              <a:ext cx="8130" cy="12196"/>
            </a:xfrm>
            <a:custGeom>
              <a:avLst/>
              <a:gdLst>
                <a:gd name="T0" fmla="*/ 0 w 4"/>
                <a:gd name="T1" fmla="*/ 0 h 6"/>
                <a:gd name="T2" fmla="*/ 2 w 4"/>
                <a:gd name="T3" fmla="*/ 6 h 6"/>
                <a:gd name="T4" fmla="*/ 4 w 4"/>
                <a:gd name="T5" fmla="*/ 4 h 6"/>
                <a:gd name="T6" fmla="*/ 0 w 4"/>
                <a:gd name="T7" fmla="*/ 0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lnTo>
                    <a:pt x="2" y="6"/>
                  </a:lnTo>
                  <a:lnTo>
                    <a:pt x="4"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5" name="Freeform 1282"/>
            <p:cNvSpPr>
              <a:spLocks/>
            </p:cNvSpPr>
            <p:nvPr/>
          </p:nvSpPr>
          <p:spPr bwMode="auto">
            <a:xfrm>
              <a:off x="2528730" y="1527553"/>
              <a:ext cx="8130" cy="12196"/>
            </a:xfrm>
            <a:custGeom>
              <a:avLst/>
              <a:gdLst>
                <a:gd name="T0" fmla="*/ 0 w 4"/>
                <a:gd name="T1" fmla="*/ 2 h 6"/>
                <a:gd name="T2" fmla="*/ 4 w 4"/>
                <a:gd name="T3" fmla="*/ 6 h 6"/>
                <a:gd name="T4" fmla="*/ 4 w 4"/>
                <a:gd name="T5" fmla="*/ 4 h 6"/>
                <a:gd name="T6" fmla="*/ 4 w 4"/>
                <a:gd name="T7" fmla="*/ 0 h 6"/>
                <a:gd name="T8" fmla="*/ 0 w 4"/>
                <a:gd name="T9" fmla="*/ 2 h 6"/>
              </a:gdLst>
              <a:ahLst/>
              <a:cxnLst>
                <a:cxn ang="0">
                  <a:pos x="T0" y="T1"/>
                </a:cxn>
                <a:cxn ang="0">
                  <a:pos x="T2" y="T3"/>
                </a:cxn>
                <a:cxn ang="0">
                  <a:pos x="T4" y="T5"/>
                </a:cxn>
                <a:cxn ang="0">
                  <a:pos x="T6" y="T7"/>
                </a:cxn>
                <a:cxn ang="0">
                  <a:pos x="T8" y="T9"/>
                </a:cxn>
              </a:cxnLst>
              <a:rect l="0" t="0" r="r" b="b"/>
              <a:pathLst>
                <a:path w="4" h="6">
                  <a:moveTo>
                    <a:pt x="0" y="2"/>
                  </a:moveTo>
                  <a:lnTo>
                    <a:pt x="4" y="6"/>
                  </a:lnTo>
                  <a:lnTo>
                    <a:pt x="4"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6" name="Freeform 1283"/>
            <p:cNvSpPr>
              <a:spLocks/>
            </p:cNvSpPr>
            <p:nvPr/>
          </p:nvSpPr>
          <p:spPr bwMode="auto">
            <a:xfrm>
              <a:off x="2506371" y="1562106"/>
              <a:ext cx="8130" cy="8130"/>
            </a:xfrm>
            <a:custGeom>
              <a:avLst/>
              <a:gdLst>
                <a:gd name="T0" fmla="*/ 1 w 2"/>
                <a:gd name="T1" fmla="*/ 1 h 2"/>
                <a:gd name="T2" fmla="*/ 2 w 2"/>
                <a:gd name="T3" fmla="*/ 2 h 2"/>
                <a:gd name="T4" fmla="*/ 2 w 2"/>
                <a:gd name="T5" fmla="*/ 2 h 2"/>
                <a:gd name="T6" fmla="*/ 1 w 2"/>
                <a:gd name="T7" fmla="*/ 0 h 2"/>
                <a:gd name="T8" fmla="*/ 0 w 2"/>
                <a:gd name="T9" fmla="*/ 0 h 2"/>
                <a:gd name="T10" fmla="*/ 1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1" y="1"/>
                  </a:moveTo>
                  <a:cubicBezTo>
                    <a:pt x="2" y="2"/>
                    <a:pt x="2" y="2"/>
                    <a:pt x="2" y="2"/>
                  </a:cubicBezTo>
                  <a:cubicBezTo>
                    <a:pt x="2" y="2"/>
                    <a:pt x="2" y="2"/>
                    <a:pt x="2" y="2"/>
                  </a:cubicBezTo>
                  <a:cubicBezTo>
                    <a:pt x="1" y="0"/>
                    <a:pt x="1" y="0"/>
                    <a:pt x="1" y="0"/>
                  </a:cubicBezTo>
                  <a:cubicBezTo>
                    <a:pt x="0"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7" name="Freeform 1284"/>
            <p:cNvSpPr>
              <a:spLocks/>
            </p:cNvSpPr>
            <p:nvPr/>
          </p:nvSpPr>
          <p:spPr bwMode="auto">
            <a:xfrm>
              <a:off x="2506371" y="1562106"/>
              <a:ext cx="4065" cy="4065"/>
            </a:xfrm>
            <a:custGeom>
              <a:avLst/>
              <a:gdLst>
                <a:gd name="T0" fmla="*/ 0 w 2"/>
                <a:gd name="T1" fmla="*/ 0 h 2"/>
                <a:gd name="T2" fmla="*/ 0 w 2"/>
                <a:gd name="T3" fmla="*/ 2 h 2"/>
                <a:gd name="T4" fmla="*/ 2 w 2"/>
                <a:gd name="T5" fmla="*/ 2 h 2"/>
                <a:gd name="T6" fmla="*/ 0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8" name="Freeform 1285"/>
            <p:cNvSpPr>
              <a:spLocks/>
            </p:cNvSpPr>
            <p:nvPr/>
          </p:nvSpPr>
          <p:spPr bwMode="auto">
            <a:xfrm>
              <a:off x="2522632" y="1535683"/>
              <a:ext cx="4065" cy="8130"/>
            </a:xfrm>
            <a:custGeom>
              <a:avLst/>
              <a:gdLst>
                <a:gd name="T0" fmla="*/ 0 w 2"/>
                <a:gd name="T1" fmla="*/ 2 h 4"/>
                <a:gd name="T2" fmla="*/ 2 w 2"/>
                <a:gd name="T3" fmla="*/ 4 h 4"/>
                <a:gd name="T4" fmla="*/ 2 w 2"/>
                <a:gd name="T5" fmla="*/ 0 h 4"/>
                <a:gd name="T6" fmla="*/ 0 w 2"/>
                <a:gd name="T7" fmla="*/ 2 h 4"/>
              </a:gdLst>
              <a:ahLst/>
              <a:cxnLst>
                <a:cxn ang="0">
                  <a:pos x="T0" y="T1"/>
                </a:cxn>
                <a:cxn ang="0">
                  <a:pos x="T2" y="T3"/>
                </a:cxn>
                <a:cxn ang="0">
                  <a:pos x="T4" y="T5"/>
                </a:cxn>
                <a:cxn ang="0">
                  <a:pos x="T6" y="T7"/>
                </a:cxn>
              </a:cxnLst>
              <a:rect l="0" t="0" r="r" b="b"/>
              <a:pathLst>
                <a:path w="2" h="4">
                  <a:moveTo>
                    <a:pt x="0" y="2"/>
                  </a:moveTo>
                  <a:lnTo>
                    <a:pt x="2" y="4"/>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9" name="Freeform 1286"/>
            <p:cNvSpPr>
              <a:spLocks/>
            </p:cNvSpPr>
            <p:nvPr/>
          </p:nvSpPr>
          <p:spPr bwMode="auto">
            <a:xfrm>
              <a:off x="2522632" y="1535683"/>
              <a:ext cx="4065" cy="4065"/>
            </a:xfrm>
            <a:custGeom>
              <a:avLst/>
              <a:gdLst>
                <a:gd name="T0" fmla="*/ 2 w 2"/>
                <a:gd name="T1" fmla="*/ 0 h 2"/>
                <a:gd name="T2" fmla="*/ 0 w 2"/>
                <a:gd name="T3" fmla="*/ 2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0" name="Rectangle 1287"/>
            <p:cNvSpPr>
              <a:spLocks noChangeArrowheads="1"/>
            </p:cNvSpPr>
            <p:nvPr/>
          </p:nvSpPr>
          <p:spPr bwMode="auto">
            <a:xfrm>
              <a:off x="2522632" y="153974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1" name="Rectangle 1288"/>
            <p:cNvSpPr>
              <a:spLocks noChangeArrowheads="1"/>
            </p:cNvSpPr>
            <p:nvPr/>
          </p:nvSpPr>
          <p:spPr bwMode="auto">
            <a:xfrm>
              <a:off x="2532796" y="151942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2" name="Freeform 1289"/>
            <p:cNvSpPr>
              <a:spLocks/>
            </p:cNvSpPr>
            <p:nvPr/>
          </p:nvSpPr>
          <p:spPr bwMode="auto">
            <a:xfrm>
              <a:off x="2528730" y="1519422"/>
              <a:ext cx="8130" cy="4065"/>
            </a:xfrm>
            <a:custGeom>
              <a:avLst/>
              <a:gdLst>
                <a:gd name="T0" fmla="*/ 0 w 4"/>
                <a:gd name="T1" fmla="*/ 2 h 2"/>
                <a:gd name="T2" fmla="*/ 4 w 4"/>
                <a:gd name="T3" fmla="*/ 0 h 2"/>
                <a:gd name="T4" fmla="*/ 2 w 4"/>
                <a:gd name="T5" fmla="*/ 0 h 2"/>
                <a:gd name="T6" fmla="*/ 2 w 4"/>
                <a:gd name="T7" fmla="*/ 0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4" y="0"/>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3" name="Freeform 1290"/>
            <p:cNvSpPr>
              <a:spLocks/>
            </p:cNvSpPr>
            <p:nvPr/>
          </p:nvSpPr>
          <p:spPr bwMode="auto">
            <a:xfrm>
              <a:off x="2489704" y="1562106"/>
              <a:ext cx="0" cy="406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4" name="Rectangle 1291"/>
            <p:cNvSpPr>
              <a:spLocks noChangeArrowheads="1"/>
            </p:cNvSpPr>
            <p:nvPr/>
          </p:nvSpPr>
          <p:spPr bwMode="auto">
            <a:xfrm>
              <a:off x="2528730" y="1531618"/>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5" name="Freeform 1292"/>
            <p:cNvSpPr>
              <a:spLocks/>
            </p:cNvSpPr>
            <p:nvPr/>
          </p:nvSpPr>
          <p:spPr bwMode="auto">
            <a:xfrm>
              <a:off x="2532796" y="1519422"/>
              <a:ext cx="4065" cy="0"/>
            </a:xfrm>
            <a:custGeom>
              <a:avLst/>
              <a:gdLst>
                <a:gd name="T0" fmla="*/ 2 w 2"/>
                <a:gd name="T1" fmla="*/ 2 w 2"/>
                <a:gd name="T2" fmla="*/ 2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6" name="Freeform 1293"/>
            <p:cNvSpPr>
              <a:spLocks/>
            </p:cNvSpPr>
            <p:nvPr/>
          </p:nvSpPr>
          <p:spPr bwMode="auto">
            <a:xfrm>
              <a:off x="2532796" y="1515357"/>
              <a:ext cx="4065" cy="4065"/>
            </a:xfrm>
            <a:custGeom>
              <a:avLst/>
              <a:gdLst>
                <a:gd name="T0" fmla="*/ 0 w 2"/>
                <a:gd name="T1" fmla="*/ 2 h 2"/>
                <a:gd name="T2" fmla="*/ 2 w 2"/>
                <a:gd name="T3" fmla="*/ 2 h 2"/>
                <a:gd name="T4" fmla="*/ 0 w 2"/>
                <a:gd name="T5" fmla="*/ 0 h 2"/>
                <a:gd name="T6" fmla="*/ 0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7" name="Rectangle 1294"/>
            <p:cNvSpPr>
              <a:spLocks noChangeArrowheads="1"/>
            </p:cNvSpPr>
            <p:nvPr/>
          </p:nvSpPr>
          <p:spPr bwMode="auto">
            <a:xfrm>
              <a:off x="2536861" y="151942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8" name="Freeform 1295"/>
            <p:cNvSpPr>
              <a:spLocks/>
            </p:cNvSpPr>
            <p:nvPr/>
          </p:nvSpPr>
          <p:spPr bwMode="auto">
            <a:xfrm>
              <a:off x="2479542" y="1582433"/>
              <a:ext cx="2033" cy="2033"/>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lnTo>
                    <a:pt x="0" y="0"/>
                  </a:lnTo>
                  <a:lnTo>
                    <a:pt x="1" y="1"/>
                  </a:lnTo>
                  <a:lnTo>
                    <a:pt x="1" y="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9" name="Freeform 1296"/>
            <p:cNvSpPr>
              <a:spLocks/>
            </p:cNvSpPr>
            <p:nvPr/>
          </p:nvSpPr>
          <p:spPr bwMode="auto">
            <a:xfrm>
              <a:off x="2526697" y="1531618"/>
              <a:ext cx="0" cy="4065"/>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0" name="Freeform 1297"/>
            <p:cNvSpPr>
              <a:spLocks/>
            </p:cNvSpPr>
            <p:nvPr/>
          </p:nvSpPr>
          <p:spPr bwMode="auto">
            <a:xfrm>
              <a:off x="2528730" y="1519422"/>
              <a:ext cx="8130" cy="12196"/>
            </a:xfrm>
            <a:custGeom>
              <a:avLst/>
              <a:gdLst>
                <a:gd name="T0" fmla="*/ 0 w 4"/>
                <a:gd name="T1" fmla="*/ 2 h 6"/>
                <a:gd name="T2" fmla="*/ 0 w 4"/>
                <a:gd name="T3" fmla="*/ 4 h 6"/>
                <a:gd name="T4" fmla="*/ 0 w 4"/>
                <a:gd name="T5" fmla="*/ 6 h 6"/>
                <a:gd name="T6" fmla="*/ 0 w 4"/>
                <a:gd name="T7" fmla="*/ 6 h 6"/>
                <a:gd name="T8" fmla="*/ 4 w 4"/>
                <a:gd name="T9" fmla="*/ 4 h 6"/>
                <a:gd name="T10" fmla="*/ 4 w 4"/>
                <a:gd name="T11" fmla="*/ 0 h 6"/>
                <a:gd name="T12" fmla="*/ 4 w 4"/>
                <a:gd name="T13" fmla="*/ 0 h 6"/>
                <a:gd name="T14" fmla="*/ 0 w 4"/>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0" y="2"/>
                  </a:moveTo>
                  <a:lnTo>
                    <a:pt x="0" y="4"/>
                  </a:lnTo>
                  <a:lnTo>
                    <a:pt x="0" y="6"/>
                  </a:lnTo>
                  <a:lnTo>
                    <a:pt x="0" y="6"/>
                  </a:lnTo>
                  <a:lnTo>
                    <a:pt x="4" y="4"/>
                  </a:lnTo>
                  <a:lnTo>
                    <a:pt x="4" y="0"/>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1" name="Freeform 1298"/>
            <p:cNvSpPr>
              <a:spLocks/>
            </p:cNvSpPr>
            <p:nvPr/>
          </p:nvSpPr>
          <p:spPr bwMode="auto">
            <a:xfrm>
              <a:off x="2526697" y="1535683"/>
              <a:ext cx="2033" cy="8130"/>
            </a:xfrm>
            <a:custGeom>
              <a:avLst/>
              <a:gdLst>
                <a:gd name="T0" fmla="*/ 0 w 1"/>
                <a:gd name="T1" fmla="*/ 4 h 4"/>
                <a:gd name="T2" fmla="*/ 1 w 1"/>
                <a:gd name="T3" fmla="*/ 4 h 4"/>
                <a:gd name="T4" fmla="*/ 0 w 1"/>
                <a:gd name="T5" fmla="*/ 0 h 4"/>
                <a:gd name="T6" fmla="*/ 0 w 1"/>
                <a:gd name="T7" fmla="*/ 0 h 4"/>
                <a:gd name="T8" fmla="*/ 0 w 1"/>
                <a:gd name="T9" fmla="*/ 4 h 4"/>
              </a:gdLst>
              <a:ahLst/>
              <a:cxnLst>
                <a:cxn ang="0">
                  <a:pos x="T0" y="T1"/>
                </a:cxn>
                <a:cxn ang="0">
                  <a:pos x="T2" y="T3"/>
                </a:cxn>
                <a:cxn ang="0">
                  <a:pos x="T4" y="T5"/>
                </a:cxn>
                <a:cxn ang="0">
                  <a:pos x="T6" y="T7"/>
                </a:cxn>
                <a:cxn ang="0">
                  <a:pos x="T8" y="T9"/>
                </a:cxn>
              </a:cxnLst>
              <a:rect l="0" t="0" r="r" b="b"/>
              <a:pathLst>
                <a:path w="1" h="4">
                  <a:moveTo>
                    <a:pt x="0" y="4"/>
                  </a:moveTo>
                  <a:lnTo>
                    <a:pt x="1" y="4"/>
                  </a:lnTo>
                  <a:lnTo>
                    <a:pt x="0" y="0"/>
                  </a:lnTo>
                  <a:lnTo>
                    <a:pt x="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2" name="Rectangle 1299"/>
            <p:cNvSpPr>
              <a:spLocks noChangeArrowheads="1"/>
            </p:cNvSpPr>
            <p:nvPr/>
          </p:nvSpPr>
          <p:spPr bwMode="auto">
            <a:xfrm>
              <a:off x="2481574" y="1584466"/>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3" name="Freeform 1300"/>
            <p:cNvSpPr>
              <a:spLocks/>
            </p:cNvSpPr>
            <p:nvPr/>
          </p:nvSpPr>
          <p:spPr bwMode="auto">
            <a:xfrm>
              <a:off x="2514502" y="1562106"/>
              <a:ext cx="4065" cy="406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0"/>
                    <a:pt x="1" y="0"/>
                  </a:cubicBezTo>
                  <a:cubicBezTo>
                    <a:pt x="1" y="0"/>
                    <a:pt x="1" y="0"/>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4" name="Rectangle 1301"/>
            <p:cNvSpPr>
              <a:spLocks noChangeArrowheads="1"/>
            </p:cNvSpPr>
            <p:nvPr/>
          </p:nvSpPr>
          <p:spPr bwMode="auto">
            <a:xfrm>
              <a:off x="2544991" y="1527553"/>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5" name="Freeform 1302"/>
            <p:cNvSpPr>
              <a:spLocks/>
            </p:cNvSpPr>
            <p:nvPr/>
          </p:nvSpPr>
          <p:spPr bwMode="auto">
            <a:xfrm>
              <a:off x="2540926" y="1527553"/>
              <a:ext cx="4065" cy="12196"/>
            </a:xfrm>
            <a:custGeom>
              <a:avLst/>
              <a:gdLst>
                <a:gd name="T0" fmla="*/ 0 w 2"/>
                <a:gd name="T1" fmla="*/ 2 h 6"/>
                <a:gd name="T2" fmla="*/ 2 w 2"/>
                <a:gd name="T3" fmla="*/ 6 h 6"/>
                <a:gd name="T4" fmla="*/ 2 w 2"/>
                <a:gd name="T5" fmla="*/ 6 h 6"/>
                <a:gd name="T6" fmla="*/ 2 w 2"/>
                <a:gd name="T7" fmla="*/ 0 h 6"/>
                <a:gd name="T8" fmla="*/ 2 w 2"/>
                <a:gd name="T9" fmla="*/ 0 h 6"/>
                <a:gd name="T10" fmla="*/ 0 w 2"/>
                <a:gd name="T11" fmla="*/ 2 h 6"/>
              </a:gdLst>
              <a:ahLst/>
              <a:cxnLst>
                <a:cxn ang="0">
                  <a:pos x="T0" y="T1"/>
                </a:cxn>
                <a:cxn ang="0">
                  <a:pos x="T2" y="T3"/>
                </a:cxn>
                <a:cxn ang="0">
                  <a:pos x="T4" y="T5"/>
                </a:cxn>
                <a:cxn ang="0">
                  <a:pos x="T6" y="T7"/>
                </a:cxn>
                <a:cxn ang="0">
                  <a:pos x="T8" y="T9"/>
                </a:cxn>
                <a:cxn ang="0">
                  <a:pos x="T10" y="T11"/>
                </a:cxn>
              </a:cxnLst>
              <a:rect l="0" t="0" r="r" b="b"/>
              <a:pathLst>
                <a:path w="2" h="6">
                  <a:moveTo>
                    <a:pt x="0" y="2"/>
                  </a:moveTo>
                  <a:lnTo>
                    <a:pt x="2" y="6"/>
                  </a:lnTo>
                  <a:lnTo>
                    <a:pt x="2" y="6"/>
                  </a:lnTo>
                  <a:lnTo>
                    <a:pt x="2"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6" name="Freeform 1303"/>
            <p:cNvSpPr>
              <a:spLocks/>
            </p:cNvSpPr>
            <p:nvPr/>
          </p:nvSpPr>
          <p:spPr bwMode="auto">
            <a:xfrm>
              <a:off x="2540926" y="1523487"/>
              <a:ext cx="4065" cy="4065"/>
            </a:xfrm>
            <a:custGeom>
              <a:avLst/>
              <a:gdLst>
                <a:gd name="T0" fmla="*/ 2 w 2"/>
                <a:gd name="T1" fmla="*/ 2 h 2"/>
                <a:gd name="T2" fmla="*/ 2 w 2"/>
                <a:gd name="T3" fmla="*/ 2 h 2"/>
                <a:gd name="T4" fmla="*/ 0 w 2"/>
                <a:gd name="T5" fmla="*/ 0 h 2"/>
                <a:gd name="T6" fmla="*/ 0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2"/>
                  </a:ln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7" name="Freeform 1304"/>
            <p:cNvSpPr>
              <a:spLocks/>
            </p:cNvSpPr>
            <p:nvPr/>
          </p:nvSpPr>
          <p:spPr bwMode="auto">
            <a:xfrm>
              <a:off x="2536861" y="1531618"/>
              <a:ext cx="8130" cy="12196"/>
            </a:xfrm>
            <a:custGeom>
              <a:avLst/>
              <a:gdLst>
                <a:gd name="T0" fmla="*/ 0 w 4"/>
                <a:gd name="T1" fmla="*/ 2 h 6"/>
                <a:gd name="T2" fmla="*/ 2 w 4"/>
                <a:gd name="T3" fmla="*/ 6 h 6"/>
                <a:gd name="T4" fmla="*/ 4 w 4"/>
                <a:gd name="T5" fmla="*/ 4 h 6"/>
                <a:gd name="T6" fmla="*/ 2 w 4"/>
                <a:gd name="T7" fmla="*/ 0 h 6"/>
                <a:gd name="T8" fmla="*/ 0 w 4"/>
                <a:gd name="T9" fmla="*/ 2 h 6"/>
              </a:gdLst>
              <a:ahLst/>
              <a:cxnLst>
                <a:cxn ang="0">
                  <a:pos x="T0" y="T1"/>
                </a:cxn>
                <a:cxn ang="0">
                  <a:pos x="T2" y="T3"/>
                </a:cxn>
                <a:cxn ang="0">
                  <a:pos x="T4" y="T5"/>
                </a:cxn>
                <a:cxn ang="0">
                  <a:pos x="T6" y="T7"/>
                </a:cxn>
                <a:cxn ang="0">
                  <a:pos x="T8" y="T9"/>
                </a:cxn>
              </a:cxnLst>
              <a:rect l="0" t="0" r="r" b="b"/>
              <a:pathLst>
                <a:path w="4" h="6">
                  <a:moveTo>
                    <a:pt x="0" y="2"/>
                  </a:moveTo>
                  <a:lnTo>
                    <a:pt x="2" y="6"/>
                  </a:lnTo>
                  <a:lnTo>
                    <a:pt x="4" y="4"/>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8" name="Freeform 1305"/>
            <p:cNvSpPr>
              <a:spLocks/>
            </p:cNvSpPr>
            <p:nvPr/>
          </p:nvSpPr>
          <p:spPr bwMode="auto">
            <a:xfrm>
              <a:off x="2536861" y="1515357"/>
              <a:ext cx="4065" cy="8130"/>
            </a:xfrm>
            <a:custGeom>
              <a:avLst/>
              <a:gdLst>
                <a:gd name="T0" fmla="*/ 0 w 2"/>
                <a:gd name="T1" fmla="*/ 2 h 4"/>
                <a:gd name="T2" fmla="*/ 2 w 2"/>
                <a:gd name="T3" fmla="*/ 4 h 4"/>
                <a:gd name="T4" fmla="*/ 2 w 2"/>
                <a:gd name="T5" fmla="*/ 4 h 4"/>
                <a:gd name="T6" fmla="*/ 2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2" y="4"/>
                  </a:lnTo>
                  <a:lnTo>
                    <a:pt x="2" y="4"/>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9" name="Freeform 1306"/>
            <p:cNvSpPr>
              <a:spLocks/>
            </p:cNvSpPr>
            <p:nvPr/>
          </p:nvSpPr>
          <p:spPr bwMode="auto">
            <a:xfrm>
              <a:off x="2532796" y="1545845"/>
              <a:ext cx="406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0" name="Freeform 1307"/>
            <p:cNvSpPr>
              <a:spLocks/>
            </p:cNvSpPr>
            <p:nvPr/>
          </p:nvSpPr>
          <p:spPr bwMode="auto">
            <a:xfrm>
              <a:off x="2532796" y="1539748"/>
              <a:ext cx="8130" cy="6098"/>
            </a:xfrm>
            <a:custGeom>
              <a:avLst/>
              <a:gdLst>
                <a:gd name="T0" fmla="*/ 0 w 4"/>
                <a:gd name="T1" fmla="*/ 2 h 3"/>
                <a:gd name="T2" fmla="*/ 0 w 4"/>
                <a:gd name="T3" fmla="*/ 3 h 3"/>
                <a:gd name="T4" fmla="*/ 2 w 4"/>
                <a:gd name="T5" fmla="*/ 3 h 3"/>
                <a:gd name="T6" fmla="*/ 4 w 4"/>
                <a:gd name="T7" fmla="*/ 2 h 3"/>
                <a:gd name="T8" fmla="*/ 2 w 4"/>
                <a:gd name="T9" fmla="*/ 0 h 3"/>
                <a:gd name="T10" fmla="*/ 0 w 4"/>
                <a:gd name="T11" fmla="*/ 2 h 3"/>
              </a:gdLst>
              <a:ahLst/>
              <a:cxnLst>
                <a:cxn ang="0">
                  <a:pos x="T0" y="T1"/>
                </a:cxn>
                <a:cxn ang="0">
                  <a:pos x="T2" y="T3"/>
                </a:cxn>
                <a:cxn ang="0">
                  <a:pos x="T4" y="T5"/>
                </a:cxn>
                <a:cxn ang="0">
                  <a:pos x="T6" y="T7"/>
                </a:cxn>
                <a:cxn ang="0">
                  <a:pos x="T8" y="T9"/>
                </a:cxn>
                <a:cxn ang="0">
                  <a:pos x="T10" y="T11"/>
                </a:cxn>
              </a:cxnLst>
              <a:rect l="0" t="0" r="r" b="b"/>
              <a:pathLst>
                <a:path w="4" h="3">
                  <a:moveTo>
                    <a:pt x="0" y="2"/>
                  </a:moveTo>
                  <a:lnTo>
                    <a:pt x="0" y="3"/>
                  </a:lnTo>
                  <a:lnTo>
                    <a:pt x="2" y="3"/>
                  </a:lnTo>
                  <a:lnTo>
                    <a:pt x="4"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1" name="Freeform 1308"/>
            <p:cNvSpPr>
              <a:spLocks/>
            </p:cNvSpPr>
            <p:nvPr/>
          </p:nvSpPr>
          <p:spPr bwMode="auto">
            <a:xfrm>
              <a:off x="2536861" y="1535683"/>
              <a:ext cx="4065" cy="8130"/>
            </a:xfrm>
            <a:custGeom>
              <a:avLst/>
              <a:gdLst>
                <a:gd name="T0" fmla="*/ 0 w 2"/>
                <a:gd name="T1" fmla="*/ 2 h 4"/>
                <a:gd name="T2" fmla="*/ 2 w 2"/>
                <a:gd name="T3" fmla="*/ 4 h 4"/>
                <a:gd name="T4" fmla="*/ 2 w 2"/>
                <a:gd name="T5" fmla="*/ 4 h 4"/>
                <a:gd name="T6" fmla="*/ 0 w 2"/>
                <a:gd name="T7" fmla="*/ 0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lnTo>
                    <a:pt x="2" y="4"/>
                  </a:lnTo>
                  <a:lnTo>
                    <a:pt x="2"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2" name="Freeform 1309"/>
            <p:cNvSpPr>
              <a:spLocks/>
            </p:cNvSpPr>
            <p:nvPr/>
          </p:nvSpPr>
          <p:spPr bwMode="auto">
            <a:xfrm>
              <a:off x="2510436" y="1566172"/>
              <a:ext cx="4065" cy="4065"/>
            </a:xfrm>
            <a:custGeom>
              <a:avLst/>
              <a:gdLst>
                <a:gd name="T0" fmla="*/ 0 w 1"/>
                <a:gd name="T1" fmla="*/ 1 h 1"/>
                <a:gd name="T2" fmla="*/ 1 w 1"/>
                <a:gd name="T3" fmla="*/ 1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1"/>
                    <a:pt x="1"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3" name="Freeform 1310"/>
            <p:cNvSpPr>
              <a:spLocks/>
            </p:cNvSpPr>
            <p:nvPr/>
          </p:nvSpPr>
          <p:spPr bwMode="auto">
            <a:xfrm>
              <a:off x="2528730" y="1545845"/>
              <a:ext cx="8130" cy="4065"/>
            </a:xfrm>
            <a:custGeom>
              <a:avLst/>
              <a:gdLst>
                <a:gd name="T0" fmla="*/ 2 w 4"/>
                <a:gd name="T1" fmla="*/ 0 h 2"/>
                <a:gd name="T2" fmla="*/ 0 w 4"/>
                <a:gd name="T3" fmla="*/ 0 h 2"/>
                <a:gd name="T4" fmla="*/ 2 w 4"/>
                <a:gd name="T5" fmla="*/ 2 h 2"/>
                <a:gd name="T6" fmla="*/ 4 w 4"/>
                <a:gd name="T7" fmla="*/ 0 h 2"/>
                <a:gd name="T8" fmla="*/ 2 w 4"/>
                <a:gd name="T9" fmla="*/ 0 h 2"/>
                <a:gd name="T10" fmla="*/ 2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2" y="0"/>
                  </a:moveTo>
                  <a:lnTo>
                    <a:pt x="0" y="0"/>
                  </a:lnTo>
                  <a:lnTo>
                    <a:pt x="2" y="2"/>
                  </a:lnTo>
                  <a:lnTo>
                    <a:pt x="4"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4" name="Freeform 1311"/>
            <p:cNvSpPr>
              <a:spLocks/>
            </p:cNvSpPr>
            <p:nvPr/>
          </p:nvSpPr>
          <p:spPr bwMode="auto">
            <a:xfrm>
              <a:off x="2479542" y="1582433"/>
              <a:ext cx="6098" cy="2033"/>
            </a:xfrm>
            <a:custGeom>
              <a:avLst/>
              <a:gdLst>
                <a:gd name="T0" fmla="*/ 1 w 3"/>
                <a:gd name="T1" fmla="*/ 1 h 1"/>
                <a:gd name="T2" fmla="*/ 3 w 3"/>
                <a:gd name="T3" fmla="*/ 0 h 1"/>
                <a:gd name="T4" fmla="*/ 1 w 3"/>
                <a:gd name="T5" fmla="*/ 0 h 1"/>
                <a:gd name="T6" fmla="*/ 0 w 3"/>
                <a:gd name="T7" fmla="*/ 0 h 1"/>
                <a:gd name="T8" fmla="*/ 1 w 3"/>
                <a:gd name="T9" fmla="*/ 1 h 1"/>
              </a:gdLst>
              <a:ahLst/>
              <a:cxnLst>
                <a:cxn ang="0">
                  <a:pos x="T0" y="T1"/>
                </a:cxn>
                <a:cxn ang="0">
                  <a:pos x="T2" y="T3"/>
                </a:cxn>
                <a:cxn ang="0">
                  <a:pos x="T4" y="T5"/>
                </a:cxn>
                <a:cxn ang="0">
                  <a:pos x="T6" y="T7"/>
                </a:cxn>
                <a:cxn ang="0">
                  <a:pos x="T8" y="T9"/>
                </a:cxn>
              </a:cxnLst>
              <a:rect l="0" t="0" r="r" b="b"/>
              <a:pathLst>
                <a:path w="3" h="1">
                  <a:moveTo>
                    <a:pt x="1" y="1"/>
                  </a:moveTo>
                  <a:lnTo>
                    <a:pt x="3" y="0"/>
                  </a:lnTo>
                  <a:lnTo>
                    <a:pt x="1" y="0"/>
                  </a:lnTo>
                  <a:lnTo>
                    <a:pt x="0" y="0"/>
                  </a:ln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5" name="Freeform 1312"/>
            <p:cNvSpPr>
              <a:spLocks/>
            </p:cNvSpPr>
            <p:nvPr/>
          </p:nvSpPr>
          <p:spPr bwMode="auto">
            <a:xfrm>
              <a:off x="2540926" y="1511292"/>
              <a:ext cx="8130" cy="12196"/>
            </a:xfrm>
            <a:custGeom>
              <a:avLst/>
              <a:gdLst>
                <a:gd name="T0" fmla="*/ 0 w 4"/>
                <a:gd name="T1" fmla="*/ 2 h 6"/>
                <a:gd name="T2" fmla="*/ 0 w 4"/>
                <a:gd name="T3" fmla="*/ 6 h 6"/>
                <a:gd name="T4" fmla="*/ 4 w 4"/>
                <a:gd name="T5" fmla="*/ 2 h 6"/>
                <a:gd name="T6" fmla="*/ 2 w 4"/>
                <a:gd name="T7" fmla="*/ 0 h 6"/>
                <a:gd name="T8" fmla="*/ 0 w 4"/>
                <a:gd name="T9" fmla="*/ 2 h 6"/>
              </a:gdLst>
              <a:ahLst/>
              <a:cxnLst>
                <a:cxn ang="0">
                  <a:pos x="T0" y="T1"/>
                </a:cxn>
                <a:cxn ang="0">
                  <a:pos x="T2" y="T3"/>
                </a:cxn>
                <a:cxn ang="0">
                  <a:pos x="T4" y="T5"/>
                </a:cxn>
                <a:cxn ang="0">
                  <a:pos x="T6" y="T7"/>
                </a:cxn>
                <a:cxn ang="0">
                  <a:pos x="T8" y="T9"/>
                </a:cxn>
              </a:cxnLst>
              <a:rect l="0" t="0" r="r" b="b"/>
              <a:pathLst>
                <a:path w="4" h="6">
                  <a:moveTo>
                    <a:pt x="0" y="2"/>
                  </a:moveTo>
                  <a:lnTo>
                    <a:pt x="0" y="6"/>
                  </a:lnTo>
                  <a:lnTo>
                    <a:pt x="4"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6" name="Freeform 1313"/>
            <p:cNvSpPr>
              <a:spLocks/>
            </p:cNvSpPr>
            <p:nvPr/>
          </p:nvSpPr>
          <p:spPr bwMode="auto">
            <a:xfrm>
              <a:off x="2526697" y="1543813"/>
              <a:ext cx="2033" cy="2033"/>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lnTo>
                    <a:pt x="1" y="0"/>
                  </a:lnTo>
                  <a:lnTo>
                    <a:pt x="0" y="0"/>
                  </a:ln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7" name="Freeform 1314"/>
            <p:cNvSpPr>
              <a:spLocks/>
            </p:cNvSpPr>
            <p:nvPr/>
          </p:nvSpPr>
          <p:spPr bwMode="auto">
            <a:xfrm>
              <a:off x="2475476" y="1592596"/>
              <a:ext cx="4065" cy="0"/>
            </a:xfrm>
            <a:custGeom>
              <a:avLst/>
              <a:gdLst>
                <a:gd name="T0" fmla="*/ 0 w 2"/>
                <a:gd name="T1" fmla="*/ 0 w 2"/>
                <a:gd name="T2" fmla="*/ 0 w 2"/>
                <a:gd name="T3" fmla="*/ 0 w 2"/>
                <a:gd name="T4" fmla="*/ 2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0" y="0"/>
                  </a:lnTo>
                  <a:lnTo>
                    <a:pt x="0"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8" name="Freeform 1315"/>
            <p:cNvSpPr>
              <a:spLocks/>
            </p:cNvSpPr>
            <p:nvPr/>
          </p:nvSpPr>
          <p:spPr bwMode="auto">
            <a:xfrm>
              <a:off x="2544991" y="1511292"/>
              <a:ext cx="4065" cy="4065"/>
            </a:xfrm>
            <a:custGeom>
              <a:avLst/>
              <a:gdLst>
                <a:gd name="T0" fmla="*/ 2 w 2"/>
                <a:gd name="T1" fmla="*/ 2 h 2"/>
                <a:gd name="T2" fmla="*/ 2 w 2"/>
                <a:gd name="T3" fmla="*/ 2 h 2"/>
                <a:gd name="T4" fmla="*/ 2 w 2"/>
                <a:gd name="T5" fmla="*/ 0 h 2"/>
                <a:gd name="T6" fmla="*/ 0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2"/>
                  </a:lnTo>
                  <a:lnTo>
                    <a:pt x="2"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9" name="Freeform 1316"/>
            <p:cNvSpPr>
              <a:spLocks/>
            </p:cNvSpPr>
            <p:nvPr/>
          </p:nvSpPr>
          <p:spPr bwMode="auto">
            <a:xfrm>
              <a:off x="2526697" y="1527553"/>
              <a:ext cx="2033" cy="4065"/>
            </a:xfrm>
            <a:custGeom>
              <a:avLst/>
              <a:gdLst>
                <a:gd name="T0" fmla="*/ 1 w 1"/>
                <a:gd name="T1" fmla="*/ 2 h 2"/>
                <a:gd name="T2" fmla="*/ 1 w 1"/>
                <a:gd name="T3" fmla="*/ 0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lnTo>
                    <a:pt x="1" y="0"/>
                  </a:lnTo>
                  <a:lnTo>
                    <a:pt x="0" y="0"/>
                  </a:ln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0" name="Freeform 1317"/>
            <p:cNvSpPr>
              <a:spLocks/>
            </p:cNvSpPr>
            <p:nvPr/>
          </p:nvSpPr>
          <p:spPr bwMode="auto">
            <a:xfrm>
              <a:off x="2544991" y="1501128"/>
              <a:ext cx="4065" cy="10164"/>
            </a:xfrm>
            <a:custGeom>
              <a:avLst/>
              <a:gdLst>
                <a:gd name="T0" fmla="*/ 0 w 2"/>
                <a:gd name="T1" fmla="*/ 5 h 5"/>
                <a:gd name="T2" fmla="*/ 2 w 2"/>
                <a:gd name="T3" fmla="*/ 5 h 5"/>
                <a:gd name="T4" fmla="*/ 0 w 2"/>
                <a:gd name="T5" fmla="*/ 0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lnTo>
                    <a:pt x="2" y="5"/>
                  </a:lnTo>
                  <a:lnTo>
                    <a:pt x="0" y="0"/>
                  </a:lnTo>
                  <a:lnTo>
                    <a:pt x="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1" name="Freeform 1318"/>
            <p:cNvSpPr>
              <a:spLocks/>
            </p:cNvSpPr>
            <p:nvPr/>
          </p:nvSpPr>
          <p:spPr bwMode="auto">
            <a:xfrm>
              <a:off x="2522632" y="1553976"/>
              <a:ext cx="10164" cy="8130"/>
            </a:xfrm>
            <a:custGeom>
              <a:avLst/>
              <a:gdLst>
                <a:gd name="T0" fmla="*/ 0 w 3"/>
                <a:gd name="T1" fmla="*/ 2 h 2"/>
                <a:gd name="T2" fmla="*/ 0 w 3"/>
                <a:gd name="T3" fmla="*/ 2 h 2"/>
                <a:gd name="T4" fmla="*/ 3 w 3"/>
                <a:gd name="T5" fmla="*/ 1 h 2"/>
                <a:gd name="T6" fmla="*/ 2 w 3"/>
                <a:gd name="T7" fmla="*/ 0 h 2"/>
                <a:gd name="T8" fmla="*/ 0 w 3"/>
                <a:gd name="T9" fmla="*/ 2 h 2"/>
              </a:gdLst>
              <a:ahLst/>
              <a:cxnLst>
                <a:cxn ang="0">
                  <a:pos x="T0" y="T1"/>
                </a:cxn>
                <a:cxn ang="0">
                  <a:pos x="T2" y="T3"/>
                </a:cxn>
                <a:cxn ang="0">
                  <a:pos x="T4" y="T5"/>
                </a:cxn>
                <a:cxn ang="0">
                  <a:pos x="T6" y="T7"/>
                </a:cxn>
                <a:cxn ang="0">
                  <a:pos x="T8" y="T9"/>
                </a:cxn>
              </a:cxnLst>
              <a:rect l="0" t="0" r="r" b="b"/>
              <a:pathLst>
                <a:path w="3" h="2">
                  <a:moveTo>
                    <a:pt x="0" y="2"/>
                  </a:moveTo>
                  <a:cubicBezTo>
                    <a:pt x="0" y="2"/>
                    <a:pt x="0" y="2"/>
                    <a:pt x="0" y="2"/>
                  </a:cubicBezTo>
                  <a:cubicBezTo>
                    <a:pt x="1" y="2"/>
                    <a:pt x="2" y="1"/>
                    <a:pt x="3" y="1"/>
                  </a:cubicBezTo>
                  <a:cubicBezTo>
                    <a:pt x="2" y="0"/>
                    <a:pt x="2" y="0"/>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2" name="Freeform 1319"/>
            <p:cNvSpPr>
              <a:spLocks/>
            </p:cNvSpPr>
            <p:nvPr/>
          </p:nvSpPr>
          <p:spPr bwMode="auto">
            <a:xfrm>
              <a:off x="2475476" y="1582433"/>
              <a:ext cx="6098" cy="10164"/>
            </a:xfrm>
            <a:custGeom>
              <a:avLst/>
              <a:gdLst>
                <a:gd name="T0" fmla="*/ 2 w 3"/>
                <a:gd name="T1" fmla="*/ 0 h 5"/>
                <a:gd name="T2" fmla="*/ 0 w 3"/>
                <a:gd name="T3" fmla="*/ 5 h 5"/>
                <a:gd name="T4" fmla="*/ 0 w 3"/>
                <a:gd name="T5" fmla="*/ 5 h 5"/>
                <a:gd name="T6" fmla="*/ 3 w 3"/>
                <a:gd name="T7" fmla="*/ 1 h 5"/>
                <a:gd name="T8" fmla="*/ 2 w 3"/>
                <a:gd name="T9" fmla="*/ 0 h 5"/>
              </a:gdLst>
              <a:ahLst/>
              <a:cxnLst>
                <a:cxn ang="0">
                  <a:pos x="T0" y="T1"/>
                </a:cxn>
                <a:cxn ang="0">
                  <a:pos x="T2" y="T3"/>
                </a:cxn>
                <a:cxn ang="0">
                  <a:pos x="T4" y="T5"/>
                </a:cxn>
                <a:cxn ang="0">
                  <a:pos x="T6" y="T7"/>
                </a:cxn>
                <a:cxn ang="0">
                  <a:pos x="T8" y="T9"/>
                </a:cxn>
              </a:cxnLst>
              <a:rect l="0" t="0" r="r" b="b"/>
              <a:pathLst>
                <a:path w="3" h="5">
                  <a:moveTo>
                    <a:pt x="2" y="0"/>
                  </a:moveTo>
                  <a:lnTo>
                    <a:pt x="0" y="5"/>
                  </a:lnTo>
                  <a:lnTo>
                    <a:pt x="0" y="5"/>
                  </a:lnTo>
                  <a:lnTo>
                    <a:pt x="3" y="1"/>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3" name="Freeform 1320"/>
            <p:cNvSpPr>
              <a:spLocks/>
            </p:cNvSpPr>
            <p:nvPr/>
          </p:nvSpPr>
          <p:spPr bwMode="auto">
            <a:xfrm>
              <a:off x="2479542" y="1584466"/>
              <a:ext cx="6098" cy="8130"/>
            </a:xfrm>
            <a:custGeom>
              <a:avLst/>
              <a:gdLst>
                <a:gd name="T0" fmla="*/ 0 w 2"/>
                <a:gd name="T1" fmla="*/ 2 h 2"/>
                <a:gd name="T2" fmla="*/ 2 w 2"/>
                <a:gd name="T3" fmla="*/ 2 h 2"/>
                <a:gd name="T4" fmla="*/ 2 w 2"/>
                <a:gd name="T5" fmla="*/ 1 h 2"/>
                <a:gd name="T6" fmla="*/ 1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2" y="2"/>
                    <a:pt x="2" y="2"/>
                    <a:pt x="2" y="2"/>
                  </a:cubicBezTo>
                  <a:cubicBezTo>
                    <a:pt x="2" y="2"/>
                    <a:pt x="2" y="1"/>
                    <a:pt x="2" y="1"/>
                  </a:cubicBezTo>
                  <a:cubicBezTo>
                    <a:pt x="1" y="0"/>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4" name="Freeform 1321"/>
            <p:cNvSpPr>
              <a:spLocks/>
            </p:cNvSpPr>
            <p:nvPr/>
          </p:nvSpPr>
          <p:spPr bwMode="auto">
            <a:xfrm>
              <a:off x="2492143" y="1612922"/>
              <a:ext cx="6098" cy="8130"/>
            </a:xfrm>
            <a:custGeom>
              <a:avLst/>
              <a:gdLst>
                <a:gd name="T0" fmla="*/ 2 w 3"/>
                <a:gd name="T1" fmla="*/ 0 h 4"/>
                <a:gd name="T2" fmla="*/ 0 w 3"/>
                <a:gd name="T3" fmla="*/ 4 h 4"/>
                <a:gd name="T4" fmla="*/ 2 w 3"/>
                <a:gd name="T5" fmla="*/ 4 h 4"/>
                <a:gd name="T6" fmla="*/ 2 w 3"/>
                <a:gd name="T7" fmla="*/ 4 h 4"/>
                <a:gd name="T8" fmla="*/ 3 w 3"/>
                <a:gd name="T9" fmla="*/ 0 h 4"/>
                <a:gd name="T10" fmla="*/ 2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2" y="0"/>
                  </a:moveTo>
                  <a:lnTo>
                    <a:pt x="0" y="4"/>
                  </a:lnTo>
                  <a:lnTo>
                    <a:pt x="2" y="4"/>
                  </a:lnTo>
                  <a:lnTo>
                    <a:pt x="2" y="4"/>
                  </a:lnTo>
                  <a:lnTo>
                    <a:pt x="3"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5" name="Freeform 1322"/>
            <p:cNvSpPr>
              <a:spLocks/>
            </p:cNvSpPr>
            <p:nvPr/>
          </p:nvSpPr>
          <p:spPr bwMode="auto">
            <a:xfrm>
              <a:off x="2481574" y="1584466"/>
              <a:ext cx="4065" cy="406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1" y="1"/>
                    <a:pt x="1" y="1"/>
                    <a:pt x="1"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6" name="Rectangle 1323"/>
            <p:cNvSpPr>
              <a:spLocks noChangeArrowheads="1"/>
            </p:cNvSpPr>
            <p:nvPr/>
          </p:nvSpPr>
          <p:spPr bwMode="auto">
            <a:xfrm>
              <a:off x="2536861" y="1519422"/>
              <a:ext cx="2033" cy="20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7" name="Freeform 1324"/>
            <p:cNvSpPr>
              <a:spLocks/>
            </p:cNvSpPr>
            <p:nvPr/>
          </p:nvSpPr>
          <p:spPr bwMode="auto">
            <a:xfrm>
              <a:off x="2481574" y="1584466"/>
              <a:ext cx="4065" cy="4065"/>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8" name="Freeform 1325"/>
            <p:cNvSpPr>
              <a:spLocks/>
            </p:cNvSpPr>
            <p:nvPr/>
          </p:nvSpPr>
          <p:spPr bwMode="auto">
            <a:xfrm>
              <a:off x="2532796" y="1507226"/>
              <a:ext cx="8130" cy="12196"/>
            </a:xfrm>
            <a:custGeom>
              <a:avLst/>
              <a:gdLst>
                <a:gd name="T0" fmla="*/ 0 w 4"/>
                <a:gd name="T1" fmla="*/ 4 h 6"/>
                <a:gd name="T2" fmla="*/ 2 w 4"/>
                <a:gd name="T3" fmla="*/ 6 h 6"/>
                <a:gd name="T4" fmla="*/ 2 w 4"/>
                <a:gd name="T5" fmla="*/ 6 h 6"/>
                <a:gd name="T6" fmla="*/ 4 w 4"/>
                <a:gd name="T7" fmla="*/ 4 h 6"/>
                <a:gd name="T8" fmla="*/ 2 w 4"/>
                <a:gd name="T9" fmla="*/ 0 h 6"/>
                <a:gd name="T10" fmla="*/ 0 w 4"/>
                <a:gd name="T11" fmla="*/ 4 h 6"/>
              </a:gdLst>
              <a:ahLst/>
              <a:cxnLst>
                <a:cxn ang="0">
                  <a:pos x="T0" y="T1"/>
                </a:cxn>
                <a:cxn ang="0">
                  <a:pos x="T2" y="T3"/>
                </a:cxn>
                <a:cxn ang="0">
                  <a:pos x="T4" y="T5"/>
                </a:cxn>
                <a:cxn ang="0">
                  <a:pos x="T6" y="T7"/>
                </a:cxn>
                <a:cxn ang="0">
                  <a:pos x="T8" y="T9"/>
                </a:cxn>
                <a:cxn ang="0">
                  <a:pos x="T10" y="T11"/>
                </a:cxn>
              </a:cxnLst>
              <a:rect l="0" t="0" r="r" b="b"/>
              <a:pathLst>
                <a:path w="4" h="6">
                  <a:moveTo>
                    <a:pt x="0" y="4"/>
                  </a:moveTo>
                  <a:lnTo>
                    <a:pt x="2" y="6"/>
                  </a:lnTo>
                  <a:lnTo>
                    <a:pt x="2" y="6"/>
                  </a:lnTo>
                  <a:lnTo>
                    <a:pt x="4"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9" name="Freeform 1326"/>
            <p:cNvSpPr>
              <a:spLocks/>
            </p:cNvSpPr>
            <p:nvPr/>
          </p:nvSpPr>
          <p:spPr bwMode="auto">
            <a:xfrm>
              <a:off x="2536861" y="1493985"/>
              <a:ext cx="8130" cy="14229"/>
            </a:xfrm>
            <a:custGeom>
              <a:avLst/>
              <a:gdLst>
                <a:gd name="T0" fmla="*/ 2 w 4"/>
                <a:gd name="T1" fmla="*/ 7 h 7"/>
                <a:gd name="T2" fmla="*/ 4 w 4"/>
                <a:gd name="T3" fmla="*/ 5 h 7"/>
                <a:gd name="T4" fmla="*/ 4 w 4"/>
                <a:gd name="T5" fmla="*/ 0 h 7"/>
                <a:gd name="T6" fmla="*/ 0 w 4"/>
                <a:gd name="T7" fmla="*/ 3 h 7"/>
                <a:gd name="T8" fmla="*/ 2 w 4"/>
                <a:gd name="T9" fmla="*/ 7 h 7"/>
              </a:gdLst>
              <a:ahLst/>
              <a:cxnLst>
                <a:cxn ang="0">
                  <a:pos x="T0" y="T1"/>
                </a:cxn>
                <a:cxn ang="0">
                  <a:pos x="T2" y="T3"/>
                </a:cxn>
                <a:cxn ang="0">
                  <a:pos x="T4" y="T5"/>
                </a:cxn>
                <a:cxn ang="0">
                  <a:pos x="T6" y="T7"/>
                </a:cxn>
                <a:cxn ang="0">
                  <a:pos x="T8" y="T9"/>
                </a:cxn>
              </a:cxnLst>
              <a:rect l="0" t="0" r="r" b="b"/>
              <a:pathLst>
                <a:path w="4" h="7">
                  <a:moveTo>
                    <a:pt x="2" y="7"/>
                  </a:moveTo>
                  <a:lnTo>
                    <a:pt x="4" y="5"/>
                  </a:lnTo>
                  <a:lnTo>
                    <a:pt x="4" y="0"/>
                  </a:lnTo>
                  <a:lnTo>
                    <a:pt x="0" y="3"/>
                  </a:lnTo>
                  <a:lnTo>
                    <a:pt x="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0" name="Freeform 1327"/>
            <p:cNvSpPr>
              <a:spLocks/>
            </p:cNvSpPr>
            <p:nvPr/>
          </p:nvSpPr>
          <p:spPr bwMode="auto">
            <a:xfrm>
              <a:off x="2522632" y="156210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1" name="Freeform 1328"/>
            <p:cNvSpPr>
              <a:spLocks/>
            </p:cNvSpPr>
            <p:nvPr/>
          </p:nvSpPr>
          <p:spPr bwMode="auto">
            <a:xfrm>
              <a:off x="2536861" y="1519422"/>
              <a:ext cx="4065" cy="8130"/>
            </a:xfrm>
            <a:custGeom>
              <a:avLst/>
              <a:gdLst>
                <a:gd name="T0" fmla="*/ 0 w 2"/>
                <a:gd name="T1" fmla="*/ 0 h 4"/>
                <a:gd name="T2" fmla="*/ 0 w 2"/>
                <a:gd name="T3" fmla="*/ 4 h 4"/>
                <a:gd name="T4" fmla="*/ 2 w 2"/>
                <a:gd name="T5" fmla="*/ 2 h 4"/>
                <a:gd name="T6" fmla="*/ 0 w 2"/>
                <a:gd name="T7" fmla="*/ 0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0" y="4"/>
                  </a:lnTo>
                  <a:lnTo>
                    <a:pt x="2" y="2"/>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2" name="Freeform 1329"/>
            <p:cNvSpPr>
              <a:spLocks/>
            </p:cNvSpPr>
            <p:nvPr/>
          </p:nvSpPr>
          <p:spPr bwMode="auto">
            <a:xfrm>
              <a:off x="2485639" y="1578367"/>
              <a:ext cx="4065" cy="6098"/>
            </a:xfrm>
            <a:custGeom>
              <a:avLst/>
              <a:gdLst>
                <a:gd name="T0" fmla="*/ 0 w 1"/>
                <a:gd name="T1" fmla="*/ 2 h 2"/>
                <a:gd name="T2" fmla="*/ 0 w 1"/>
                <a:gd name="T3" fmla="*/ 2 h 2"/>
                <a:gd name="T4" fmla="*/ 1 w 1"/>
                <a:gd name="T5" fmla="*/ 0 h 2"/>
                <a:gd name="T6" fmla="*/ 1 w 1"/>
                <a:gd name="T7" fmla="*/ 0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0" y="2"/>
                    <a:pt x="0" y="2"/>
                    <a:pt x="0" y="2"/>
                  </a:cubicBezTo>
                  <a:cubicBezTo>
                    <a:pt x="1" y="1"/>
                    <a:pt x="1" y="0"/>
                    <a:pt x="1" y="0"/>
                  </a:cubicBezTo>
                  <a:cubicBezTo>
                    <a:pt x="1" y="0"/>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3" name="Freeform 1330"/>
            <p:cNvSpPr>
              <a:spLocks/>
            </p:cNvSpPr>
            <p:nvPr/>
          </p:nvSpPr>
          <p:spPr bwMode="auto">
            <a:xfrm>
              <a:off x="2528730" y="1549911"/>
              <a:ext cx="4065" cy="8130"/>
            </a:xfrm>
            <a:custGeom>
              <a:avLst/>
              <a:gdLst>
                <a:gd name="T0" fmla="*/ 1 w 1"/>
                <a:gd name="T1" fmla="*/ 2 h 2"/>
                <a:gd name="T2" fmla="*/ 1 w 1"/>
                <a:gd name="T3" fmla="*/ 2 h 2"/>
                <a:gd name="T4" fmla="*/ 1 w 1"/>
                <a:gd name="T5" fmla="*/ 0 h 2"/>
                <a:gd name="T6" fmla="*/ 0 w 1"/>
                <a:gd name="T7" fmla="*/ 1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1" y="2"/>
                  </a:cubicBezTo>
                  <a:cubicBezTo>
                    <a:pt x="1" y="0"/>
                    <a:pt x="1" y="0"/>
                    <a:pt x="1" y="0"/>
                  </a:cubicBezTo>
                  <a:cubicBezTo>
                    <a:pt x="0" y="1"/>
                    <a:pt x="0" y="1"/>
                    <a:pt x="0" y="1"/>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4" name="Freeform 1331"/>
            <p:cNvSpPr>
              <a:spLocks/>
            </p:cNvSpPr>
            <p:nvPr/>
          </p:nvSpPr>
          <p:spPr bwMode="auto">
            <a:xfrm>
              <a:off x="2528730" y="1545845"/>
              <a:ext cx="4065" cy="8130"/>
            </a:xfrm>
            <a:custGeom>
              <a:avLst/>
              <a:gdLst>
                <a:gd name="T0" fmla="*/ 0 w 2"/>
                <a:gd name="T1" fmla="*/ 0 h 4"/>
                <a:gd name="T2" fmla="*/ 0 w 2"/>
                <a:gd name="T3" fmla="*/ 4 h 4"/>
                <a:gd name="T4" fmla="*/ 2 w 2"/>
                <a:gd name="T5" fmla="*/ 2 h 4"/>
                <a:gd name="T6" fmla="*/ 0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4"/>
                  </a:lnTo>
                  <a:lnTo>
                    <a:pt x="2"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5" name="Freeform 1332"/>
            <p:cNvSpPr>
              <a:spLocks/>
            </p:cNvSpPr>
            <p:nvPr/>
          </p:nvSpPr>
          <p:spPr bwMode="auto">
            <a:xfrm>
              <a:off x="2489704" y="157836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6" name="Freeform 1333"/>
            <p:cNvSpPr>
              <a:spLocks/>
            </p:cNvSpPr>
            <p:nvPr/>
          </p:nvSpPr>
          <p:spPr bwMode="auto">
            <a:xfrm>
              <a:off x="2522632" y="1588531"/>
              <a:ext cx="0" cy="4065"/>
            </a:xfrm>
            <a:custGeom>
              <a:avLst/>
              <a:gdLst>
                <a:gd name="T0" fmla="*/ 1 h 1"/>
                <a:gd name="T1" fmla="*/ 1 h 1"/>
                <a:gd name="T2" fmla="*/ 1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1"/>
                    <a:pt x="0" y="1"/>
                  </a:cubicBezTo>
                  <a:cubicBezTo>
                    <a:pt x="0" y="1"/>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7" name="Freeform 1334"/>
            <p:cNvSpPr>
              <a:spLocks/>
            </p:cNvSpPr>
            <p:nvPr/>
          </p:nvSpPr>
          <p:spPr bwMode="auto">
            <a:xfrm>
              <a:off x="2518567" y="1558041"/>
              <a:ext cx="4065" cy="4065"/>
            </a:xfrm>
            <a:custGeom>
              <a:avLst/>
              <a:gdLst>
                <a:gd name="T0" fmla="*/ 1 w 1"/>
                <a:gd name="T1" fmla="*/ 0 h 1"/>
                <a:gd name="T2" fmla="*/ 0 w 1"/>
                <a:gd name="T3" fmla="*/ 1 h 1"/>
                <a:gd name="T4" fmla="*/ 1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0" y="1"/>
                    <a:pt x="0" y="1"/>
                    <a:pt x="0" y="1"/>
                  </a:cubicBezTo>
                  <a:cubicBezTo>
                    <a:pt x="1" y="1"/>
                    <a:pt x="1" y="1"/>
                    <a:pt x="1" y="1"/>
                  </a:cubicBezTo>
                  <a:cubicBezTo>
                    <a:pt x="1" y="1"/>
                    <a:pt x="1" y="1"/>
                    <a:pt x="1" y="1"/>
                  </a:cubicBezTo>
                  <a:cubicBezTo>
                    <a:pt x="1" y="1"/>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29" name="矩形 1328"/>
          <p:cNvSpPr/>
          <p:nvPr/>
        </p:nvSpPr>
        <p:spPr>
          <a:xfrm>
            <a:off x="2850413" y="3574081"/>
            <a:ext cx="6491175" cy="439929"/>
          </a:xfrm>
          <a:prstGeom prst="rect">
            <a:avLst/>
          </a:prstGeom>
        </p:spPr>
        <p:txBody>
          <a:bodyPr wrap="square">
            <a:spAutoFit/>
          </a:bodyPr>
          <a:lstStyle/>
          <a:p>
            <a:pPr algn="ctr">
              <a:lnSpc>
                <a:spcPct val="15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CLICK ADD YOUR TEXT TITLECLICK ADD YOUR TEXT TITLECLICK ADD YOUR TEXTCLICK ADD YOUR TEXT TITLECLICK ADD YOUR TEXT TITLECLICK ADD YOUR TEXTCLICK ADD YOUR TEXT TITLECLICK ADD YOUR TEXT TITLECLICK ADD YOUR TEXT</a:t>
            </a:r>
          </a:p>
        </p:txBody>
      </p:sp>
      <p:grpSp>
        <p:nvGrpSpPr>
          <p:cNvPr id="1330" name="组合 1329"/>
          <p:cNvGrpSpPr/>
          <p:nvPr/>
        </p:nvGrpSpPr>
        <p:grpSpPr>
          <a:xfrm>
            <a:off x="5018146" y="4770025"/>
            <a:ext cx="2200275" cy="437199"/>
            <a:chOff x="479534" y="4910190"/>
            <a:chExt cx="2200275" cy="437199"/>
          </a:xfrm>
        </p:grpSpPr>
        <p:sp>
          <p:nvSpPr>
            <p:cNvPr id="1331" name="矩形 1330"/>
            <p:cNvSpPr/>
            <p:nvPr/>
          </p:nvSpPr>
          <p:spPr>
            <a:xfrm>
              <a:off x="479534" y="4910190"/>
              <a:ext cx="2200275" cy="437199"/>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32" name="矩形 1331"/>
            <p:cNvSpPr/>
            <p:nvPr/>
          </p:nvSpPr>
          <p:spPr>
            <a:xfrm>
              <a:off x="1193187" y="4944123"/>
              <a:ext cx="772969" cy="369332"/>
            </a:xfrm>
            <a:prstGeom prst="rect">
              <a:avLst/>
            </a:prstGeom>
          </p:spPr>
          <p:txBody>
            <a:bodyPr wrap="none">
              <a:spAutoFit/>
            </a:bodyPr>
            <a:lstStyle/>
            <a:p>
              <a:pPr algn="dist"/>
              <a:r>
                <a:rPr lang="en-US" altLang="zh-CN" b="1" dirty="0">
                  <a:solidFill>
                    <a:schemeClr val="bg1"/>
                  </a:solidFill>
                  <a:latin typeface="微软雅黑" pitchFamily="34" charset="-122"/>
                  <a:ea typeface="微软雅黑" pitchFamily="34" charset="-122"/>
                </a:rPr>
                <a:t>PPTS</a:t>
              </a:r>
            </a:p>
          </p:txBody>
        </p:sp>
      </p:grpSp>
    </p:spTree>
    <p:extLst>
      <p:ext uri="{BB962C8B-B14F-4D97-AF65-F5344CB8AC3E}">
        <p14:creationId xmlns:p14="http://schemas.microsoft.com/office/powerpoint/2010/main" val="2031813570"/>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par>
                                <p:cTn id="9" presetID="22" presetClass="entr" presetSubtype="1" fill="hold" grpId="0" nodeType="withEffect">
                                  <p:stCondLst>
                                    <p:cond delay="700"/>
                                  </p:stCondLst>
                                  <p:childTnLst>
                                    <p:set>
                                      <p:cBhvr>
                                        <p:cTn id="10" dur="1" fill="hold">
                                          <p:stCondLst>
                                            <p:cond delay="0"/>
                                          </p:stCondLst>
                                        </p:cTn>
                                        <p:tgtEl>
                                          <p:spTgt spid="1329"/>
                                        </p:tgtEl>
                                        <p:attrNameLst>
                                          <p:attrName>style.visibility</p:attrName>
                                        </p:attrNameLst>
                                      </p:cBhvr>
                                      <p:to>
                                        <p:strVal val="visible"/>
                                      </p:to>
                                    </p:set>
                                    <p:animEffect transition="in" filter="wipe(up)">
                                      <p:cBhvr>
                                        <p:cTn id="11" dur="500"/>
                                        <p:tgtEl>
                                          <p:spTgt spid="1329"/>
                                        </p:tgtEl>
                                      </p:cBhvr>
                                    </p:animEffect>
                                  </p:childTnLst>
                                </p:cTn>
                              </p:par>
                              <p:par>
                                <p:cTn id="12" presetID="10" presetClass="entr" presetSubtype="0" fill="hold" nodeType="withEffect">
                                  <p:stCondLst>
                                    <p:cond delay="1100"/>
                                  </p:stCondLst>
                                  <p:childTnLst>
                                    <p:set>
                                      <p:cBhvr>
                                        <p:cTn id="13" dur="1" fill="hold">
                                          <p:stCondLst>
                                            <p:cond delay="0"/>
                                          </p:stCondLst>
                                        </p:cTn>
                                        <p:tgtEl>
                                          <p:spTgt spid="1330"/>
                                        </p:tgtEl>
                                        <p:attrNameLst>
                                          <p:attrName>style.visibility</p:attrName>
                                        </p:attrNameLst>
                                      </p:cBhvr>
                                      <p:to>
                                        <p:strVal val="visible"/>
                                      </p:to>
                                    </p:set>
                                    <p:animEffect transition="in" filter="fade">
                                      <p:cBhvr>
                                        <p:cTn id="14" dur="500"/>
                                        <p:tgtEl>
                                          <p:spTgt spid="1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60262" y="953793"/>
            <a:ext cx="5671476" cy="409682"/>
            <a:chOff x="3260262" y="1087143"/>
            <a:chExt cx="5671476" cy="409682"/>
          </a:xfrm>
        </p:grpSpPr>
        <p:sp>
          <p:nvSpPr>
            <p:cNvPr id="14" name="任意多边形 13"/>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3552825" y="3373673"/>
            <a:ext cx="5086350" cy="1888890"/>
            <a:chOff x="3552825" y="3373673"/>
            <a:chExt cx="5086350" cy="1888890"/>
          </a:xfrm>
        </p:grpSpPr>
        <p:sp>
          <p:nvSpPr>
            <p:cNvPr id="39" name="任意多边形 38"/>
            <p:cNvSpPr/>
            <p:nvPr/>
          </p:nvSpPr>
          <p:spPr>
            <a:xfrm>
              <a:off x="3562349" y="3376613"/>
              <a:ext cx="5067300" cy="1876425"/>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 name="组合 2"/>
            <p:cNvGrpSpPr/>
            <p:nvPr/>
          </p:nvGrpSpPr>
          <p:grpSpPr>
            <a:xfrm>
              <a:off x="4329216" y="3905250"/>
              <a:ext cx="3533567" cy="819150"/>
              <a:chOff x="2113645" y="2580574"/>
              <a:chExt cx="3533567" cy="819150"/>
            </a:xfrm>
          </p:grpSpPr>
          <p:sp>
            <p:nvSpPr>
              <p:cNvPr id="4" name="矩形 3"/>
              <p:cNvSpPr/>
              <p:nvPr/>
            </p:nvSpPr>
            <p:spPr>
              <a:xfrm>
                <a:off x="2623413" y="2721293"/>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5" name="组合 4"/>
              <p:cNvGrpSpPr/>
              <p:nvPr/>
            </p:nvGrpSpPr>
            <p:grpSpPr>
              <a:xfrm>
                <a:off x="2113645" y="2580574"/>
                <a:ext cx="3364135" cy="819150"/>
                <a:chOff x="4489409" y="2139320"/>
                <a:chExt cx="3364135" cy="819150"/>
              </a:xfrm>
            </p:grpSpPr>
            <p:cxnSp>
              <p:nvCxnSpPr>
                <p:cNvPr id="9" name="直接连接符 8"/>
                <p:cNvCxnSpPr/>
                <p:nvPr/>
              </p:nvCxnSpPr>
              <p:spPr>
                <a:xfrm>
                  <a:off x="4489409" y="213932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89409" y="295847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2189259" y="2773269"/>
                <a:ext cx="421704" cy="421704"/>
                <a:chOff x="2405797" y="2729907"/>
                <a:chExt cx="421704" cy="421704"/>
              </a:xfrm>
            </p:grpSpPr>
            <p:sp>
              <p:nvSpPr>
                <p:cNvPr id="7" name="椭圆 6"/>
                <p:cNvSpPr/>
                <p:nvPr/>
              </p:nvSpPr>
              <p:spPr>
                <a:xfrm>
                  <a:off x="2405797" y="2729907"/>
                  <a:ext cx="421704" cy="421704"/>
                </a:xfrm>
                <a:prstGeom prst="ellipse">
                  <a:avLst/>
                </a:prstGeom>
                <a:solidFill>
                  <a:srgbClr val="D801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p:cNvSpPr txBox="1"/>
                <p:nvPr/>
              </p:nvSpPr>
              <p:spPr>
                <a:xfrm>
                  <a:off x="2527030" y="2853796"/>
                  <a:ext cx="179238" cy="173926"/>
                </a:xfrm>
                <a:custGeom>
                  <a:avLst/>
                  <a:gdLst/>
                  <a:ahLst/>
                  <a:cxnLst/>
                  <a:rect l="l" t="t" r="r" b="b"/>
                  <a:pathLst>
                    <a:path w="1933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66799" y="3461"/>
                      </a:moveTo>
                      <a:lnTo>
                        <a:pt x="193365" y="3461"/>
                      </a:lnTo>
                      <a:lnTo>
                        <a:pt x="193365" y="184175"/>
                      </a:lnTo>
                      <a:lnTo>
                        <a:pt x="148270" y="184175"/>
                      </a:lnTo>
                      <a:lnTo>
                        <a:pt x="148270" y="87288"/>
                      </a:lnTo>
                      <a:cubicBezTo>
                        <a:pt x="148270" y="73298"/>
                        <a:pt x="147935" y="64889"/>
                        <a:pt x="147265" y="62062"/>
                      </a:cubicBezTo>
                      <a:cubicBezTo>
                        <a:pt x="146596" y="59234"/>
                        <a:pt x="144754" y="57094"/>
                        <a:pt x="141740" y="55643"/>
                      </a:cubicBezTo>
                      <a:cubicBezTo>
                        <a:pt x="138726" y="54192"/>
                        <a:pt x="132011" y="53467"/>
                        <a:pt x="121593" y="53467"/>
                      </a:cubicBezTo>
                      <a:lnTo>
                        <a:pt x="117128" y="53467"/>
                      </a:lnTo>
                      <a:lnTo>
                        <a:pt x="117128" y="32398"/>
                      </a:lnTo>
                      <a:cubicBezTo>
                        <a:pt x="138931" y="27706"/>
                        <a:pt x="155488" y="18060"/>
                        <a:pt x="166799" y="3461"/>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grpSp>
        <p:sp>
          <p:nvSpPr>
            <p:cNvPr id="35" name="任意多边形 34"/>
            <p:cNvSpPr/>
            <p:nvPr/>
          </p:nvSpPr>
          <p:spPr>
            <a:xfrm>
              <a:off x="3552825" y="3373673"/>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35"/>
            <p:cNvSpPr/>
            <p:nvPr/>
          </p:nvSpPr>
          <p:spPr>
            <a:xfrm rot="10800000">
              <a:off x="8294961" y="4921486"/>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414986005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14:presetBounceEnd="46000">
                                      <p:stCondLst>
                                        <p:cond delay="400"/>
                                      </p:stCondLst>
                                      <p:childTnLst>
                                        <p:set>
                                          <p:cBhvr>
                                            <p:cTn id="10" dur="1" fill="hold">
                                              <p:stCondLst>
                                                <p:cond delay="0"/>
                                              </p:stCondLst>
                                            </p:cTn>
                                            <p:tgtEl>
                                              <p:spTgt spid="40"/>
                                            </p:tgtEl>
                                            <p:attrNameLst>
                                              <p:attrName>style.visibility</p:attrName>
                                            </p:attrNameLst>
                                          </p:cBhvr>
                                          <p:to>
                                            <p:strVal val="visible"/>
                                          </p:to>
                                        </p:set>
                                        <p:anim calcmode="lin" valueType="num" p14:bounceEnd="46000">
                                          <p:cBhvr additive="base">
                                            <p:cTn id="11" dur="500" fill="hold"/>
                                            <p:tgtEl>
                                              <p:spTgt spid="40"/>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stCondLst>
                                        <p:cond delay="40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897067" y="2612118"/>
            <a:ext cx="1673226" cy="1694092"/>
            <a:chOff x="3897067" y="2612118"/>
            <a:chExt cx="1673226" cy="1694092"/>
          </a:xfrm>
        </p:grpSpPr>
        <p:grpSp>
          <p:nvGrpSpPr>
            <p:cNvPr id="3" name="组合 2"/>
            <p:cNvGrpSpPr/>
            <p:nvPr/>
          </p:nvGrpSpPr>
          <p:grpSpPr>
            <a:xfrm rot="16200000" flipH="1">
              <a:off x="3886634" y="2622551"/>
              <a:ext cx="1694092" cy="1673226"/>
              <a:chOff x="2605088" y="2078038"/>
              <a:chExt cx="2706687" cy="2673351"/>
            </a:xfrm>
            <a:solidFill>
              <a:schemeClr val="bg1"/>
            </a:solidFill>
          </p:grpSpPr>
          <p:sp>
            <p:nvSpPr>
              <p:cNvPr id="12" name="Freeform 5"/>
              <p:cNvSpPr>
                <a:spLocks/>
              </p:cNvSpPr>
              <p:nvPr/>
            </p:nvSpPr>
            <p:spPr bwMode="auto">
              <a:xfrm>
                <a:off x="2605088" y="2660651"/>
                <a:ext cx="2114550" cy="2090738"/>
              </a:xfrm>
              <a:custGeom>
                <a:avLst/>
                <a:gdLst>
                  <a:gd name="T0" fmla="*/ 205 w 707"/>
                  <a:gd name="T1" fmla="*/ 0 h 700"/>
                  <a:gd name="T2" fmla="*/ 261 w 707"/>
                  <a:gd name="T3" fmla="*/ 422 h 700"/>
                  <a:gd name="T4" fmla="*/ 707 w 707"/>
                  <a:gd name="T5" fmla="*/ 504 h 700"/>
                  <a:gd name="T6" fmla="*/ 356 w 707"/>
                  <a:gd name="T7" fmla="*/ 683 h 700"/>
                  <a:gd name="T8" fmla="*/ 28 w 707"/>
                  <a:gd name="T9" fmla="*/ 378 h 700"/>
                  <a:gd name="T10" fmla="*/ 205 w 707"/>
                  <a:gd name="T11" fmla="*/ 0 h 700"/>
                </a:gdLst>
                <a:ahLst/>
                <a:cxnLst>
                  <a:cxn ang="0">
                    <a:pos x="T0" y="T1"/>
                  </a:cxn>
                  <a:cxn ang="0">
                    <a:pos x="T2" y="T3"/>
                  </a:cxn>
                  <a:cxn ang="0">
                    <a:pos x="T4" y="T5"/>
                  </a:cxn>
                  <a:cxn ang="0">
                    <a:pos x="T6" y="T7"/>
                  </a:cxn>
                  <a:cxn ang="0">
                    <a:pos x="T8" y="T9"/>
                  </a:cxn>
                  <a:cxn ang="0">
                    <a:pos x="T10" y="T11"/>
                  </a:cxn>
                </a:cxnLst>
                <a:rect l="0" t="0" r="r" b="b"/>
                <a:pathLst>
                  <a:path w="707" h="700">
                    <a:moveTo>
                      <a:pt x="205" y="0"/>
                    </a:moveTo>
                    <a:cubicBezTo>
                      <a:pt x="136" y="153"/>
                      <a:pt x="147" y="298"/>
                      <a:pt x="261" y="422"/>
                    </a:cubicBezTo>
                    <a:cubicBezTo>
                      <a:pt x="386" y="558"/>
                      <a:pt x="540" y="577"/>
                      <a:pt x="707" y="504"/>
                    </a:cubicBezTo>
                    <a:cubicBezTo>
                      <a:pt x="651" y="612"/>
                      <a:pt x="512" y="700"/>
                      <a:pt x="356" y="683"/>
                    </a:cubicBezTo>
                    <a:cubicBezTo>
                      <a:pt x="185" y="664"/>
                      <a:pt x="55" y="542"/>
                      <a:pt x="28" y="378"/>
                    </a:cubicBezTo>
                    <a:cubicBezTo>
                      <a:pt x="0" y="208"/>
                      <a:pt x="91" y="62"/>
                      <a:pt x="2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6"/>
              <p:cNvSpPr>
                <a:spLocks/>
              </p:cNvSpPr>
              <p:nvPr/>
            </p:nvSpPr>
            <p:spPr bwMode="auto">
              <a:xfrm>
                <a:off x="3251200" y="2078038"/>
                <a:ext cx="2060575" cy="2052638"/>
              </a:xfrm>
              <a:custGeom>
                <a:avLst/>
                <a:gdLst>
                  <a:gd name="T0" fmla="*/ 0 w 689"/>
                  <a:gd name="T1" fmla="*/ 179 h 687"/>
                  <a:gd name="T2" fmla="*/ 39 w 689"/>
                  <a:gd name="T3" fmla="*/ 128 h 687"/>
                  <a:gd name="T4" fmla="*/ 318 w 689"/>
                  <a:gd name="T5" fmla="*/ 1 h 687"/>
                  <a:gd name="T6" fmla="*/ 661 w 689"/>
                  <a:gd name="T7" fmla="*/ 1 h 687"/>
                  <a:gd name="T8" fmla="*/ 685 w 689"/>
                  <a:gd name="T9" fmla="*/ 1 h 687"/>
                  <a:gd name="T10" fmla="*/ 686 w 689"/>
                  <a:gd name="T11" fmla="*/ 16 h 687"/>
                  <a:gd name="T12" fmla="*/ 686 w 689"/>
                  <a:gd name="T13" fmla="*/ 378 h 687"/>
                  <a:gd name="T14" fmla="*/ 506 w 689"/>
                  <a:gd name="T15" fmla="*/ 687 h 687"/>
                  <a:gd name="T16" fmla="*/ 505 w 689"/>
                  <a:gd name="T17" fmla="*/ 680 h 687"/>
                  <a:gd name="T18" fmla="*/ 547 w 689"/>
                  <a:gd name="T19" fmla="*/ 485 h 687"/>
                  <a:gd name="T20" fmla="*/ 547 w 689"/>
                  <a:gd name="T21" fmla="*/ 163 h 687"/>
                  <a:gd name="T22" fmla="*/ 524 w 689"/>
                  <a:gd name="T23" fmla="*/ 140 h 687"/>
                  <a:gd name="T24" fmla="*/ 178 w 689"/>
                  <a:gd name="T25" fmla="*/ 140 h 687"/>
                  <a:gd name="T26" fmla="*/ 19 w 689"/>
                  <a:gd name="T27" fmla="*/ 175 h 687"/>
                  <a:gd name="T28" fmla="*/ 4 w 689"/>
                  <a:gd name="T29" fmla="*/ 182 h 687"/>
                  <a:gd name="T30" fmla="*/ 0 w 689"/>
                  <a:gd name="T31" fmla="*/ 1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687">
                    <a:moveTo>
                      <a:pt x="0" y="179"/>
                    </a:moveTo>
                    <a:cubicBezTo>
                      <a:pt x="13" y="162"/>
                      <a:pt x="25" y="144"/>
                      <a:pt x="39" y="128"/>
                    </a:cubicBezTo>
                    <a:cubicBezTo>
                      <a:pt x="113" y="44"/>
                      <a:pt x="206" y="1"/>
                      <a:pt x="318" y="1"/>
                    </a:cubicBezTo>
                    <a:cubicBezTo>
                      <a:pt x="432" y="0"/>
                      <a:pt x="547" y="1"/>
                      <a:pt x="661" y="1"/>
                    </a:cubicBezTo>
                    <a:cubicBezTo>
                      <a:pt x="669" y="1"/>
                      <a:pt x="676" y="1"/>
                      <a:pt x="685" y="1"/>
                    </a:cubicBezTo>
                    <a:cubicBezTo>
                      <a:pt x="685" y="6"/>
                      <a:pt x="686" y="11"/>
                      <a:pt x="686" y="16"/>
                    </a:cubicBezTo>
                    <a:cubicBezTo>
                      <a:pt x="687" y="137"/>
                      <a:pt x="689" y="258"/>
                      <a:pt x="686" y="378"/>
                    </a:cubicBezTo>
                    <a:cubicBezTo>
                      <a:pt x="682" y="512"/>
                      <a:pt x="619" y="614"/>
                      <a:pt x="506" y="687"/>
                    </a:cubicBezTo>
                    <a:cubicBezTo>
                      <a:pt x="506" y="683"/>
                      <a:pt x="505" y="682"/>
                      <a:pt x="505" y="680"/>
                    </a:cubicBezTo>
                    <a:cubicBezTo>
                      <a:pt x="538" y="619"/>
                      <a:pt x="547" y="553"/>
                      <a:pt x="547" y="485"/>
                    </a:cubicBezTo>
                    <a:cubicBezTo>
                      <a:pt x="547" y="378"/>
                      <a:pt x="547" y="270"/>
                      <a:pt x="547" y="163"/>
                    </a:cubicBezTo>
                    <a:cubicBezTo>
                      <a:pt x="548" y="145"/>
                      <a:pt x="542" y="140"/>
                      <a:pt x="524" y="140"/>
                    </a:cubicBezTo>
                    <a:cubicBezTo>
                      <a:pt x="408" y="140"/>
                      <a:pt x="293" y="140"/>
                      <a:pt x="178" y="140"/>
                    </a:cubicBezTo>
                    <a:cubicBezTo>
                      <a:pt x="123" y="140"/>
                      <a:pt x="69" y="152"/>
                      <a:pt x="19" y="175"/>
                    </a:cubicBezTo>
                    <a:cubicBezTo>
                      <a:pt x="14" y="178"/>
                      <a:pt x="9" y="180"/>
                      <a:pt x="4" y="182"/>
                    </a:cubicBezTo>
                    <a:cubicBezTo>
                      <a:pt x="2" y="181"/>
                      <a:pt x="1" y="180"/>
                      <a:pt x="0" y="1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5" name="组合 4"/>
            <p:cNvGrpSpPr>
              <a:grpSpLocks noChangeAspect="1"/>
            </p:cNvGrpSpPr>
            <p:nvPr/>
          </p:nvGrpSpPr>
          <p:grpSpPr>
            <a:xfrm>
              <a:off x="4442083" y="3326766"/>
              <a:ext cx="473923" cy="361441"/>
              <a:chOff x="10500427" y="4985901"/>
              <a:chExt cx="683774" cy="521485"/>
            </a:xfrm>
            <a:solidFill>
              <a:schemeClr val="bg1"/>
            </a:solidFill>
          </p:grpSpPr>
          <p:sp>
            <p:nvSpPr>
              <p:cNvPr id="6" name="Freeform 373"/>
              <p:cNvSpPr>
                <a:spLocks noEditPoints="1"/>
              </p:cNvSpPr>
              <p:nvPr/>
            </p:nvSpPr>
            <p:spPr bwMode="auto">
              <a:xfrm>
                <a:off x="10905786" y="5231136"/>
                <a:ext cx="142092" cy="141371"/>
              </a:xfrm>
              <a:custGeom>
                <a:avLst/>
                <a:gdLst>
                  <a:gd name="T0" fmla="*/ 41 w 83"/>
                  <a:gd name="T1" fmla="*/ 0 h 83"/>
                  <a:gd name="T2" fmla="*/ 0 w 83"/>
                  <a:gd name="T3" fmla="*/ 41 h 83"/>
                  <a:gd name="T4" fmla="*/ 41 w 83"/>
                  <a:gd name="T5" fmla="*/ 83 h 83"/>
                  <a:gd name="T6" fmla="*/ 83 w 83"/>
                  <a:gd name="T7" fmla="*/ 41 h 83"/>
                  <a:gd name="T8" fmla="*/ 41 w 83"/>
                  <a:gd name="T9" fmla="*/ 0 h 83"/>
                  <a:gd name="T10" fmla="*/ 41 w 83"/>
                  <a:gd name="T11" fmla="*/ 73 h 83"/>
                  <a:gd name="T12" fmla="*/ 10 w 83"/>
                  <a:gd name="T13" fmla="*/ 41 h 83"/>
                  <a:gd name="T14" fmla="*/ 41 w 83"/>
                  <a:gd name="T15" fmla="*/ 10 h 83"/>
                  <a:gd name="T16" fmla="*/ 73 w 83"/>
                  <a:gd name="T17" fmla="*/ 41 h 83"/>
                  <a:gd name="T18" fmla="*/ 41 w 83"/>
                  <a:gd name="T19"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83">
                    <a:moveTo>
                      <a:pt x="41" y="0"/>
                    </a:moveTo>
                    <a:cubicBezTo>
                      <a:pt x="18" y="0"/>
                      <a:pt x="0" y="18"/>
                      <a:pt x="0" y="41"/>
                    </a:cubicBezTo>
                    <a:cubicBezTo>
                      <a:pt x="0" y="64"/>
                      <a:pt x="18" y="83"/>
                      <a:pt x="41" y="83"/>
                    </a:cubicBezTo>
                    <a:cubicBezTo>
                      <a:pt x="64" y="83"/>
                      <a:pt x="83" y="64"/>
                      <a:pt x="83" y="41"/>
                    </a:cubicBezTo>
                    <a:cubicBezTo>
                      <a:pt x="83" y="18"/>
                      <a:pt x="64" y="0"/>
                      <a:pt x="41" y="0"/>
                    </a:cubicBezTo>
                    <a:close/>
                    <a:moveTo>
                      <a:pt x="41" y="73"/>
                    </a:moveTo>
                    <a:cubicBezTo>
                      <a:pt x="24" y="73"/>
                      <a:pt x="10" y="59"/>
                      <a:pt x="10" y="41"/>
                    </a:cubicBezTo>
                    <a:cubicBezTo>
                      <a:pt x="10" y="24"/>
                      <a:pt x="24" y="10"/>
                      <a:pt x="41" y="10"/>
                    </a:cubicBezTo>
                    <a:cubicBezTo>
                      <a:pt x="59" y="10"/>
                      <a:pt x="73" y="24"/>
                      <a:pt x="73" y="41"/>
                    </a:cubicBezTo>
                    <a:cubicBezTo>
                      <a:pt x="73" y="59"/>
                      <a:pt x="59" y="73"/>
                      <a:pt x="41" y="7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Freeform 374"/>
              <p:cNvSpPr>
                <a:spLocks noEditPoints="1"/>
              </p:cNvSpPr>
              <p:nvPr/>
            </p:nvSpPr>
            <p:spPr bwMode="auto">
              <a:xfrm>
                <a:off x="10769465" y="5096978"/>
                <a:ext cx="414736" cy="410408"/>
              </a:xfrm>
              <a:custGeom>
                <a:avLst/>
                <a:gdLst>
                  <a:gd name="T0" fmla="*/ 216 w 243"/>
                  <a:gd name="T1" fmla="*/ 110 h 241"/>
                  <a:gd name="T2" fmla="*/ 243 w 243"/>
                  <a:gd name="T3" fmla="*/ 95 h 241"/>
                  <a:gd name="T4" fmla="*/ 234 w 243"/>
                  <a:gd name="T5" fmla="*/ 73 h 241"/>
                  <a:gd name="T6" fmla="*/ 204 w 243"/>
                  <a:gd name="T7" fmla="*/ 75 h 241"/>
                  <a:gd name="T8" fmla="*/ 194 w 243"/>
                  <a:gd name="T9" fmla="*/ 59 h 241"/>
                  <a:gd name="T10" fmla="*/ 204 w 243"/>
                  <a:gd name="T11" fmla="*/ 29 h 241"/>
                  <a:gd name="T12" fmla="*/ 187 w 243"/>
                  <a:gd name="T13" fmla="*/ 16 h 241"/>
                  <a:gd name="T14" fmla="*/ 163 w 243"/>
                  <a:gd name="T15" fmla="*/ 38 h 241"/>
                  <a:gd name="T16" fmla="*/ 142 w 243"/>
                  <a:gd name="T17" fmla="*/ 32 h 241"/>
                  <a:gd name="T18" fmla="*/ 134 w 243"/>
                  <a:gd name="T19" fmla="*/ 0 h 241"/>
                  <a:gd name="T20" fmla="*/ 110 w 243"/>
                  <a:gd name="T21" fmla="*/ 0 h 241"/>
                  <a:gd name="T22" fmla="*/ 102 w 243"/>
                  <a:gd name="T23" fmla="*/ 31 h 241"/>
                  <a:gd name="T24" fmla="*/ 80 w 243"/>
                  <a:gd name="T25" fmla="*/ 35 h 241"/>
                  <a:gd name="T26" fmla="*/ 75 w 243"/>
                  <a:gd name="T27" fmla="*/ 31 h 241"/>
                  <a:gd name="T28" fmla="*/ 65 w 243"/>
                  <a:gd name="T29" fmla="*/ 22 h 241"/>
                  <a:gd name="T30" fmla="*/ 58 w 243"/>
                  <a:gd name="T31" fmla="*/ 16 h 241"/>
                  <a:gd name="T32" fmla="*/ 38 w 243"/>
                  <a:gd name="T33" fmla="*/ 32 h 241"/>
                  <a:gd name="T34" fmla="*/ 49 w 243"/>
                  <a:gd name="T35" fmla="*/ 60 h 241"/>
                  <a:gd name="T36" fmla="*/ 40 w 243"/>
                  <a:gd name="T37" fmla="*/ 73 h 241"/>
                  <a:gd name="T38" fmla="*/ 17 w 243"/>
                  <a:gd name="T39" fmla="*/ 72 h 241"/>
                  <a:gd name="T40" fmla="*/ 7 w 243"/>
                  <a:gd name="T41" fmla="*/ 71 h 241"/>
                  <a:gd name="T42" fmla="*/ 4 w 243"/>
                  <a:gd name="T43" fmla="*/ 78 h 241"/>
                  <a:gd name="T44" fmla="*/ 0 w 243"/>
                  <a:gd name="T45" fmla="*/ 91 h 241"/>
                  <a:gd name="T46" fmla="*/ 23 w 243"/>
                  <a:gd name="T47" fmla="*/ 105 h 241"/>
                  <a:gd name="T48" fmla="*/ 28 w 243"/>
                  <a:gd name="T49" fmla="*/ 108 h 241"/>
                  <a:gd name="T50" fmla="*/ 27 w 243"/>
                  <a:gd name="T51" fmla="*/ 112 h 241"/>
                  <a:gd name="T52" fmla="*/ 26 w 243"/>
                  <a:gd name="T53" fmla="*/ 128 h 241"/>
                  <a:gd name="T54" fmla="*/ 0 w 243"/>
                  <a:gd name="T55" fmla="*/ 146 h 241"/>
                  <a:gd name="T56" fmla="*/ 8 w 243"/>
                  <a:gd name="T57" fmla="*/ 168 h 241"/>
                  <a:gd name="T58" fmla="*/ 38 w 243"/>
                  <a:gd name="T59" fmla="*/ 165 h 241"/>
                  <a:gd name="T60" fmla="*/ 48 w 243"/>
                  <a:gd name="T61" fmla="*/ 182 h 241"/>
                  <a:gd name="T62" fmla="*/ 38 w 243"/>
                  <a:gd name="T63" fmla="*/ 210 h 241"/>
                  <a:gd name="T64" fmla="*/ 58 w 243"/>
                  <a:gd name="T65" fmla="*/ 223 h 241"/>
                  <a:gd name="T66" fmla="*/ 82 w 243"/>
                  <a:gd name="T67" fmla="*/ 205 h 241"/>
                  <a:gd name="T68" fmla="*/ 101 w 243"/>
                  <a:gd name="T69" fmla="*/ 212 h 241"/>
                  <a:gd name="T70" fmla="*/ 109 w 243"/>
                  <a:gd name="T71" fmla="*/ 241 h 241"/>
                  <a:gd name="T72" fmla="*/ 131 w 243"/>
                  <a:gd name="T73" fmla="*/ 241 h 241"/>
                  <a:gd name="T74" fmla="*/ 140 w 243"/>
                  <a:gd name="T75" fmla="*/ 211 h 241"/>
                  <a:gd name="T76" fmla="*/ 163 w 243"/>
                  <a:gd name="T77" fmla="*/ 205 h 241"/>
                  <a:gd name="T78" fmla="*/ 184 w 243"/>
                  <a:gd name="T79" fmla="*/ 224 h 241"/>
                  <a:gd name="T80" fmla="*/ 203 w 243"/>
                  <a:gd name="T81" fmla="*/ 211 h 241"/>
                  <a:gd name="T82" fmla="*/ 192 w 243"/>
                  <a:gd name="T83" fmla="*/ 183 h 241"/>
                  <a:gd name="T84" fmla="*/ 205 w 243"/>
                  <a:gd name="T85" fmla="*/ 168 h 241"/>
                  <a:gd name="T86" fmla="*/ 236 w 243"/>
                  <a:gd name="T87" fmla="*/ 168 h 241"/>
                  <a:gd name="T88" fmla="*/ 243 w 243"/>
                  <a:gd name="T89" fmla="*/ 147 h 241"/>
                  <a:gd name="T90" fmla="*/ 216 w 243"/>
                  <a:gd name="T91" fmla="*/ 130 h 241"/>
                  <a:gd name="T92" fmla="*/ 216 w 243"/>
                  <a:gd name="T93" fmla="*/ 110 h 241"/>
                  <a:gd name="T94" fmla="*/ 121 w 243"/>
                  <a:gd name="T95" fmla="*/ 170 h 241"/>
                  <a:gd name="T96" fmla="*/ 72 w 243"/>
                  <a:gd name="T97" fmla="*/ 120 h 241"/>
                  <a:gd name="T98" fmla="*/ 121 w 243"/>
                  <a:gd name="T99" fmla="*/ 71 h 241"/>
                  <a:gd name="T100" fmla="*/ 171 w 243"/>
                  <a:gd name="T101" fmla="*/ 120 h 241"/>
                  <a:gd name="T102" fmla="*/ 121 w 243"/>
                  <a:gd name="T103" fmla="*/ 17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3" h="241">
                    <a:moveTo>
                      <a:pt x="216" y="110"/>
                    </a:moveTo>
                    <a:cubicBezTo>
                      <a:pt x="243" y="95"/>
                      <a:pt x="243" y="95"/>
                      <a:pt x="243" y="95"/>
                    </a:cubicBezTo>
                    <a:cubicBezTo>
                      <a:pt x="234" y="73"/>
                      <a:pt x="234" y="73"/>
                      <a:pt x="234" y="73"/>
                    </a:cubicBezTo>
                    <a:cubicBezTo>
                      <a:pt x="204" y="75"/>
                      <a:pt x="204" y="75"/>
                      <a:pt x="204" y="75"/>
                    </a:cubicBezTo>
                    <a:cubicBezTo>
                      <a:pt x="194" y="59"/>
                      <a:pt x="194" y="59"/>
                      <a:pt x="194" y="59"/>
                    </a:cubicBezTo>
                    <a:cubicBezTo>
                      <a:pt x="204" y="29"/>
                      <a:pt x="204" y="29"/>
                      <a:pt x="204" y="29"/>
                    </a:cubicBezTo>
                    <a:cubicBezTo>
                      <a:pt x="187" y="16"/>
                      <a:pt x="187" y="16"/>
                      <a:pt x="187" y="16"/>
                    </a:cubicBezTo>
                    <a:cubicBezTo>
                      <a:pt x="163" y="38"/>
                      <a:pt x="163" y="38"/>
                      <a:pt x="163" y="38"/>
                    </a:cubicBezTo>
                    <a:cubicBezTo>
                      <a:pt x="142" y="32"/>
                      <a:pt x="142" y="32"/>
                      <a:pt x="142" y="32"/>
                    </a:cubicBezTo>
                    <a:cubicBezTo>
                      <a:pt x="134" y="0"/>
                      <a:pt x="134" y="0"/>
                      <a:pt x="134" y="0"/>
                    </a:cubicBezTo>
                    <a:cubicBezTo>
                      <a:pt x="110" y="0"/>
                      <a:pt x="110" y="0"/>
                      <a:pt x="110" y="0"/>
                    </a:cubicBezTo>
                    <a:cubicBezTo>
                      <a:pt x="102" y="31"/>
                      <a:pt x="102" y="31"/>
                      <a:pt x="102" y="31"/>
                    </a:cubicBezTo>
                    <a:cubicBezTo>
                      <a:pt x="80" y="35"/>
                      <a:pt x="80" y="35"/>
                      <a:pt x="80" y="35"/>
                    </a:cubicBezTo>
                    <a:cubicBezTo>
                      <a:pt x="75" y="31"/>
                      <a:pt x="75" y="31"/>
                      <a:pt x="75" y="31"/>
                    </a:cubicBezTo>
                    <a:cubicBezTo>
                      <a:pt x="65" y="22"/>
                      <a:pt x="65" y="22"/>
                      <a:pt x="65" y="22"/>
                    </a:cubicBezTo>
                    <a:cubicBezTo>
                      <a:pt x="58" y="16"/>
                      <a:pt x="58" y="16"/>
                      <a:pt x="58" y="16"/>
                    </a:cubicBezTo>
                    <a:cubicBezTo>
                      <a:pt x="38" y="32"/>
                      <a:pt x="38" y="32"/>
                      <a:pt x="38" y="32"/>
                    </a:cubicBezTo>
                    <a:cubicBezTo>
                      <a:pt x="49" y="60"/>
                      <a:pt x="49" y="60"/>
                      <a:pt x="49" y="60"/>
                    </a:cubicBezTo>
                    <a:cubicBezTo>
                      <a:pt x="40" y="73"/>
                      <a:pt x="40" y="73"/>
                      <a:pt x="40" y="73"/>
                    </a:cubicBezTo>
                    <a:cubicBezTo>
                      <a:pt x="17" y="72"/>
                      <a:pt x="17" y="72"/>
                      <a:pt x="17" y="72"/>
                    </a:cubicBezTo>
                    <a:cubicBezTo>
                      <a:pt x="7" y="71"/>
                      <a:pt x="7" y="71"/>
                      <a:pt x="7" y="71"/>
                    </a:cubicBezTo>
                    <a:cubicBezTo>
                      <a:pt x="4" y="78"/>
                      <a:pt x="4" y="78"/>
                      <a:pt x="4" y="78"/>
                    </a:cubicBezTo>
                    <a:cubicBezTo>
                      <a:pt x="0" y="91"/>
                      <a:pt x="0" y="91"/>
                      <a:pt x="0" y="91"/>
                    </a:cubicBezTo>
                    <a:cubicBezTo>
                      <a:pt x="23" y="105"/>
                      <a:pt x="23" y="105"/>
                      <a:pt x="23" y="105"/>
                    </a:cubicBezTo>
                    <a:cubicBezTo>
                      <a:pt x="28" y="108"/>
                      <a:pt x="28" y="108"/>
                      <a:pt x="28" y="108"/>
                    </a:cubicBezTo>
                    <a:cubicBezTo>
                      <a:pt x="27" y="112"/>
                      <a:pt x="27" y="112"/>
                      <a:pt x="27" y="112"/>
                    </a:cubicBezTo>
                    <a:cubicBezTo>
                      <a:pt x="26" y="128"/>
                      <a:pt x="26" y="128"/>
                      <a:pt x="26" y="128"/>
                    </a:cubicBezTo>
                    <a:cubicBezTo>
                      <a:pt x="0" y="146"/>
                      <a:pt x="0" y="146"/>
                      <a:pt x="0" y="146"/>
                    </a:cubicBezTo>
                    <a:cubicBezTo>
                      <a:pt x="8" y="168"/>
                      <a:pt x="8" y="168"/>
                      <a:pt x="8" y="168"/>
                    </a:cubicBezTo>
                    <a:cubicBezTo>
                      <a:pt x="38" y="165"/>
                      <a:pt x="38" y="165"/>
                      <a:pt x="38" y="165"/>
                    </a:cubicBezTo>
                    <a:cubicBezTo>
                      <a:pt x="48" y="182"/>
                      <a:pt x="48" y="182"/>
                      <a:pt x="48" y="182"/>
                    </a:cubicBezTo>
                    <a:cubicBezTo>
                      <a:pt x="38" y="210"/>
                      <a:pt x="38" y="210"/>
                      <a:pt x="38" y="210"/>
                    </a:cubicBezTo>
                    <a:cubicBezTo>
                      <a:pt x="58" y="223"/>
                      <a:pt x="58" y="223"/>
                      <a:pt x="58" y="223"/>
                    </a:cubicBezTo>
                    <a:cubicBezTo>
                      <a:pt x="82" y="205"/>
                      <a:pt x="82" y="205"/>
                      <a:pt x="82" y="205"/>
                    </a:cubicBezTo>
                    <a:cubicBezTo>
                      <a:pt x="101" y="212"/>
                      <a:pt x="101" y="212"/>
                      <a:pt x="101" y="212"/>
                    </a:cubicBezTo>
                    <a:cubicBezTo>
                      <a:pt x="109" y="241"/>
                      <a:pt x="109" y="241"/>
                      <a:pt x="109" y="241"/>
                    </a:cubicBezTo>
                    <a:cubicBezTo>
                      <a:pt x="131" y="241"/>
                      <a:pt x="131" y="241"/>
                      <a:pt x="131" y="241"/>
                    </a:cubicBezTo>
                    <a:cubicBezTo>
                      <a:pt x="140" y="211"/>
                      <a:pt x="140" y="211"/>
                      <a:pt x="140" y="211"/>
                    </a:cubicBezTo>
                    <a:cubicBezTo>
                      <a:pt x="163" y="205"/>
                      <a:pt x="163" y="205"/>
                      <a:pt x="163" y="205"/>
                    </a:cubicBezTo>
                    <a:cubicBezTo>
                      <a:pt x="184" y="224"/>
                      <a:pt x="184" y="224"/>
                      <a:pt x="184" y="224"/>
                    </a:cubicBezTo>
                    <a:cubicBezTo>
                      <a:pt x="203" y="211"/>
                      <a:pt x="203" y="211"/>
                      <a:pt x="203" y="211"/>
                    </a:cubicBezTo>
                    <a:cubicBezTo>
                      <a:pt x="192" y="183"/>
                      <a:pt x="192" y="183"/>
                      <a:pt x="192" y="183"/>
                    </a:cubicBezTo>
                    <a:cubicBezTo>
                      <a:pt x="205" y="168"/>
                      <a:pt x="205" y="168"/>
                      <a:pt x="205" y="168"/>
                    </a:cubicBezTo>
                    <a:cubicBezTo>
                      <a:pt x="236" y="168"/>
                      <a:pt x="236" y="168"/>
                      <a:pt x="236" y="168"/>
                    </a:cubicBezTo>
                    <a:cubicBezTo>
                      <a:pt x="243" y="147"/>
                      <a:pt x="243" y="147"/>
                      <a:pt x="243" y="147"/>
                    </a:cubicBezTo>
                    <a:cubicBezTo>
                      <a:pt x="216" y="130"/>
                      <a:pt x="216" y="130"/>
                      <a:pt x="216" y="130"/>
                    </a:cubicBezTo>
                    <a:lnTo>
                      <a:pt x="216" y="110"/>
                    </a:lnTo>
                    <a:close/>
                    <a:moveTo>
                      <a:pt x="121" y="170"/>
                    </a:moveTo>
                    <a:cubicBezTo>
                      <a:pt x="94" y="170"/>
                      <a:pt x="72" y="148"/>
                      <a:pt x="72" y="120"/>
                    </a:cubicBezTo>
                    <a:cubicBezTo>
                      <a:pt x="72" y="93"/>
                      <a:pt x="94" y="71"/>
                      <a:pt x="121" y="71"/>
                    </a:cubicBezTo>
                    <a:cubicBezTo>
                      <a:pt x="148" y="71"/>
                      <a:pt x="171" y="93"/>
                      <a:pt x="171" y="120"/>
                    </a:cubicBezTo>
                    <a:cubicBezTo>
                      <a:pt x="171" y="148"/>
                      <a:pt x="148" y="170"/>
                      <a:pt x="121" y="17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Freeform 375"/>
              <p:cNvSpPr>
                <a:spLocks/>
              </p:cNvSpPr>
              <p:nvPr/>
            </p:nvSpPr>
            <p:spPr bwMode="auto">
              <a:xfrm>
                <a:off x="10614389" y="5018359"/>
                <a:ext cx="261103" cy="271201"/>
              </a:xfrm>
              <a:custGeom>
                <a:avLst/>
                <a:gdLst>
                  <a:gd name="T0" fmla="*/ 88 w 153"/>
                  <a:gd name="T1" fmla="*/ 137 h 159"/>
                  <a:gd name="T2" fmla="*/ 85 w 153"/>
                  <a:gd name="T3" fmla="*/ 126 h 159"/>
                  <a:gd name="T4" fmla="*/ 59 w 153"/>
                  <a:gd name="T5" fmla="*/ 120 h 159"/>
                  <a:gd name="T6" fmla="*/ 44 w 153"/>
                  <a:gd name="T7" fmla="*/ 59 h 159"/>
                  <a:gd name="T8" fmla="*/ 105 w 153"/>
                  <a:gd name="T9" fmla="*/ 44 h 159"/>
                  <a:gd name="T10" fmla="*/ 123 w 153"/>
                  <a:gd name="T11" fmla="*/ 65 h 159"/>
                  <a:gd name="T12" fmla="*/ 148 w 153"/>
                  <a:gd name="T13" fmla="*/ 58 h 159"/>
                  <a:gd name="T14" fmla="*/ 153 w 153"/>
                  <a:gd name="T15" fmla="*/ 56 h 159"/>
                  <a:gd name="T16" fmla="*/ 121 w 153"/>
                  <a:gd name="T17" fmla="*/ 17 h 159"/>
                  <a:gd name="T18" fmla="*/ 31 w 153"/>
                  <a:gd name="T19" fmla="*/ 25 h 159"/>
                  <a:gd name="T20" fmla="*/ 17 w 153"/>
                  <a:gd name="T21" fmla="*/ 43 h 159"/>
                  <a:gd name="T22" fmla="*/ 8 w 153"/>
                  <a:gd name="T23" fmla="*/ 62 h 159"/>
                  <a:gd name="T24" fmla="*/ 42 w 153"/>
                  <a:gd name="T25" fmla="*/ 147 h 159"/>
                  <a:gd name="T26" fmla="*/ 92 w 153"/>
                  <a:gd name="T27" fmla="*/ 157 h 159"/>
                  <a:gd name="T28" fmla="*/ 88 w 153"/>
                  <a:gd name="T29" fmla="*/ 13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 h="159">
                    <a:moveTo>
                      <a:pt x="88" y="137"/>
                    </a:moveTo>
                    <a:cubicBezTo>
                      <a:pt x="85" y="126"/>
                      <a:pt x="85" y="126"/>
                      <a:pt x="85" y="126"/>
                    </a:cubicBezTo>
                    <a:cubicBezTo>
                      <a:pt x="76" y="127"/>
                      <a:pt x="67" y="125"/>
                      <a:pt x="59" y="120"/>
                    </a:cubicBezTo>
                    <a:cubicBezTo>
                      <a:pt x="38" y="107"/>
                      <a:pt x="31" y="80"/>
                      <a:pt x="44" y="59"/>
                    </a:cubicBezTo>
                    <a:cubicBezTo>
                      <a:pt x="56" y="38"/>
                      <a:pt x="84" y="31"/>
                      <a:pt x="105" y="44"/>
                    </a:cubicBezTo>
                    <a:cubicBezTo>
                      <a:pt x="113" y="49"/>
                      <a:pt x="119" y="56"/>
                      <a:pt x="123" y="65"/>
                    </a:cubicBezTo>
                    <a:cubicBezTo>
                      <a:pt x="148" y="58"/>
                      <a:pt x="148" y="58"/>
                      <a:pt x="148" y="58"/>
                    </a:cubicBezTo>
                    <a:cubicBezTo>
                      <a:pt x="153" y="56"/>
                      <a:pt x="153" y="56"/>
                      <a:pt x="153" y="56"/>
                    </a:cubicBezTo>
                    <a:cubicBezTo>
                      <a:pt x="147" y="40"/>
                      <a:pt x="136" y="26"/>
                      <a:pt x="121" y="17"/>
                    </a:cubicBezTo>
                    <a:cubicBezTo>
                      <a:pt x="92" y="0"/>
                      <a:pt x="55" y="4"/>
                      <a:pt x="31" y="25"/>
                    </a:cubicBezTo>
                    <a:cubicBezTo>
                      <a:pt x="26" y="30"/>
                      <a:pt x="21" y="36"/>
                      <a:pt x="17" y="43"/>
                    </a:cubicBezTo>
                    <a:cubicBezTo>
                      <a:pt x="13" y="49"/>
                      <a:pt x="10" y="56"/>
                      <a:pt x="8" y="62"/>
                    </a:cubicBezTo>
                    <a:cubicBezTo>
                      <a:pt x="0" y="94"/>
                      <a:pt x="13" y="129"/>
                      <a:pt x="42" y="147"/>
                    </a:cubicBezTo>
                    <a:cubicBezTo>
                      <a:pt x="58" y="156"/>
                      <a:pt x="75" y="159"/>
                      <a:pt x="92" y="157"/>
                    </a:cubicBezTo>
                    <a:lnTo>
                      <a:pt x="88" y="13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376"/>
              <p:cNvSpPr>
                <a:spLocks/>
              </p:cNvSpPr>
              <p:nvPr/>
            </p:nvSpPr>
            <p:spPr bwMode="auto">
              <a:xfrm>
                <a:off x="10500427" y="4985901"/>
                <a:ext cx="155075" cy="131273"/>
              </a:xfrm>
              <a:custGeom>
                <a:avLst/>
                <a:gdLst>
                  <a:gd name="T0" fmla="*/ 91 w 91"/>
                  <a:gd name="T1" fmla="*/ 40 h 77"/>
                  <a:gd name="T2" fmla="*/ 30 w 91"/>
                  <a:gd name="T3" fmla="*/ 3 h 77"/>
                  <a:gd name="T4" fmla="*/ 14 w 91"/>
                  <a:gd name="T5" fmla="*/ 7 h 77"/>
                  <a:gd name="T6" fmla="*/ 3 w 91"/>
                  <a:gd name="T7" fmla="*/ 24 h 77"/>
                  <a:gd name="T8" fmla="*/ 7 w 91"/>
                  <a:gd name="T9" fmla="*/ 40 h 77"/>
                  <a:gd name="T10" fmla="*/ 68 w 91"/>
                  <a:gd name="T11" fmla="*/ 77 h 77"/>
                  <a:gd name="T12" fmla="*/ 77 w 91"/>
                  <a:gd name="T13" fmla="*/ 57 h 77"/>
                  <a:gd name="T14" fmla="*/ 91 w 91"/>
                  <a:gd name="T15" fmla="*/ 4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77">
                    <a:moveTo>
                      <a:pt x="91" y="40"/>
                    </a:moveTo>
                    <a:cubicBezTo>
                      <a:pt x="30" y="3"/>
                      <a:pt x="30" y="3"/>
                      <a:pt x="30" y="3"/>
                    </a:cubicBezTo>
                    <a:cubicBezTo>
                      <a:pt x="24" y="0"/>
                      <a:pt x="17" y="1"/>
                      <a:pt x="14" y="7"/>
                    </a:cubicBezTo>
                    <a:cubicBezTo>
                      <a:pt x="3" y="24"/>
                      <a:pt x="3" y="24"/>
                      <a:pt x="3" y="24"/>
                    </a:cubicBezTo>
                    <a:cubicBezTo>
                      <a:pt x="0" y="30"/>
                      <a:pt x="2" y="37"/>
                      <a:pt x="7" y="40"/>
                    </a:cubicBezTo>
                    <a:cubicBezTo>
                      <a:pt x="68" y="77"/>
                      <a:pt x="68" y="77"/>
                      <a:pt x="68" y="77"/>
                    </a:cubicBezTo>
                    <a:cubicBezTo>
                      <a:pt x="70" y="70"/>
                      <a:pt x="73" y="64"/>
                      <a:pt x="77" y="57"/>
                    </a:cubicBezTo>
                    <a:cubicBezTo>
                      <a:pt x="81" y="51"/>
                      <a:pt x="85" y="45"/>
                      <a:pt x="91" y="4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2" name="组合 1"/>
          <p:cNvGrpSpPr/>
          <p:nvPr/>
        </p:nvGrpSpPr>
        <p:grpSpPr>
          <a:xfrm>
            <a:off x="1172428" y="2612118"/>
            <a:ext cx="1673226" cy="1694092"/>
            <a:chOff x="1172428" y="2612118"/>
            <a:chExt cx="1673226" cy="1694092"/>
          </a:xfrm>
        </p:grpSpPr>
        <p:grpSp>
          <p:nvGrpSpPr>
            <p:cNvPr id="15" name="组合 14"/>
            <p:cNvGrpSpPr/>
            <p:nvPr/>
          </p:nvGrpSpPr>
          <p:grpSpPr>
            <a:xfrm rot="16200000" flipH="1">
              <a:off x="1161995" y="2622551"/>
              <a:ext cx="1694092" cy="1673226"/>
              <a:chOff x="2605088" y="2078038"/>
              <a:chExt cx="2706687" cy="2673351"/>
            </a:xfrm>
            <a:solidFill>
              <a:schemeClr val="bg1"/>
            </a:solidFill>
          </p:grpSpPr>
          <p:sp>
            <p:nvSpPr>
              <p:cNvPr id="22" name="Freeform 5"/>
              <p:cNvSpPr>
                <a:spLocks/>
              </p:cNvSpPr>
              <p:nvPr/>
            </p:nvSpPr>
            <p:spPr bwMode="auto">
              <a:xfrm>
                <a:off x="2605088" y="2660651"/>
                <a:ext cx="2114550" cy="2090738"/>
              </a:xfrm>
              <a:custGeom>
                <a:avLst/>
                <a:gdLst>
                  <a:gd name="T0" fmla="*/ 205 w 707"/>
                  <a:gd name="T1" fmla="*/ 0 h 700"/>
                  <a:gd name="T2" fmla="*/ 261 w 707"/>
                  <a:gd name="T3" fmla="*/ 422 h 700"/>
                  <a:gd name="T4" fmla="*/ 707 w 707"/>
                  <a:gd name="T5" fmla="*/ 504 h 700"/>
                  <a:gd name="T6" fmla="*/ 356 w 707"/>
                  <a:gd name="T7" fmla="*/ 683 h 700"/>
                  <a:gd name="T8" fmla="*/ 28 w 707"/>
                  <a:gd name="T9" fmla="*/ 378 h 700"/>
                  <a:gd name="T10" fmla="*/ 205 w 707"/>
                  <a:gd name="T11" fmla="*/ 0 h 700"/>
                </a:gdLst>
                <a:ahLst/>
                <a:cxnLst>
                  <a:cxn ang="0">
                    <a:pos x="T0" y="T1"/>
                  </a:cxn>
                  <a:cxn ang="0">
                    <a:pos x="T2" y="T3"/>
                  </a:cxn>
                  <a:cxn ang="0">
                    <a:pos x="T4" y="T5"/>
                  </a:cxn>
                  <a:cxn ang="0">
                    <a:pos x="T6" y="T7"/>
                  </a:cxn>
                  <a:cxn ang="0">
                    <a:pos x="T8" y="T9"/>
                  </a:cxn>
                  <a:cxn ang="0">
                    <a:pos x="T10" y="T11"/>
                  </a:cxn>
                </a:cxnLst>
                <a:rect l="0" t="0" r="r" b="b"/>
                <a:pathLst>
                  <a:path w="707" h="700">
                    <a:moveTo>
                      <a:pt x="205" y="0"/>
                    </a:moveTo>
                    <a:cubicBezTo>
                      <a:pt x="136" y="153"/>
                      <a:pt x="147" y="298"/>
                      <a:pt x="261" y="422"/>
                    </a:cubicBezTo>
                    <a:cubicBezTo>
                      <a:pt x="386" y="558"/>
                      <a:pt x="540" y="577"/>
                      <a:pt x="707" y="504"/>
                    </a:cubicBezTo>
                    <a:cubicBezTo>
                      <a:pt x="651" y="612"/>
                      <a:pt x="512" y="700"/>
                      <a:pt x="356" y="683"/>
                    </a:cubicBezTo>
                    <a:cubicBezTo>
                      <a:pt x="185" y="664"/>
                      <a:pt x="55" y="542"/>
                      <a:pt x="28" y="378"/>
                    </a:cubicBezTo>
                    <a:cubicBezTo>
                      <a:pt x="0" y="208"/>
                      <a:pt x="91" y="62"/>
                      <a:pt x="2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6"/>
              <p:cNvSpPr>
                <a:spLocks/>
              </p:cNvSpPr>
              <p:nvPr/>
            </p:nvSpPr>
            <p:spPr bwMode="auto">
              <a:xfrm>
                <a:off x="3251200" y="2078038"/>
                <a:ext cx="2060575" cy="2052638"/>
              </a:xfrm>
              <a:custGeom>
                <a:avLst/>
                <a:gdLst>
                  <a:gd name="T0" fmla="*/ 0 w 689"/>
                  <a:gd name="T1" fmla="*/ 179 h 687"/>
                  <a:gd name="T2" fmla="*/ 39 w 689"/>
                  <a:gd name="T3" fmla="*/ 128 h 687"/>
                  <a:gd name="T4" fmla="*/ 318 w 689"/>
                  <a:gd name="T5" fmla="*/ 1 h 687"/>
                  <a:gd name="T6" fmla="*/ 661 w 689"/>
                  <a:gd name="T7" fmla="*/ 1 h 687"/>
                  <a:gd name="T8" fmla="*/ 685 w 689"/>
                  <a:gd name="T9" fmla="*/ 1 h 687"/>
                  <a:gd name="T10" fmla="*/ 686 w 689"/>
                  <a:gd name="T11" fmla="*/ 16 h 687"/>
                  <a:gd name="T12" fmla="*/ 686 w 689"/>
                  <a:gd name="T13" fmla="*/ 378 h 687"/>
                  <a:gd name="T14" fmla="*/ 506 w 689"/>
                  <a:gd name="T15" fmla="*/ 687 h 687"/>
                  <a:gd name="T16" fmla="*/ 505 w 689"/>
                  <a:gd name="T17" fmla="*/ 680 h 687"/>
                  <a:gd name="T18" fmla="*/ 547 w 689"/>
                  <a:gd name="T19" fmla="*/ 485 h 687"/>
                  <a:gd name="T20" fmla="*/ 547 w 689"/>
                  <a:gd name="T21" fmla="*/ 163 h 687"/>
                  <a:gd name="T22" fmla="*/ 524 w 689"/>
                  <a:gd name="T23" fmla="*/ 140 h 687"/>
                  <a:gd name="T24" fmla="*/ 178 w 689"/>
                  <a:gd name="T25" fmla="*/ 140 h 687"/>
                  <a:gd name="T26" fmla="*/ 19 w 689"/>
                  <a:gd name="T27" fmla="*/ 175 h 687"/>
                  <a:gd name="T28" fmla="*/ 4 w 689"/>
                  <a:gd name="T29" fmla="*/ 182 h 687"/>
                  <a:gd name="T30" fmla="*/ 0 w 689"/>
                  <a:gd name="T31" fmla="*/ 1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687">
                    <a:moveTo>
                      <a:pt x="0" y="179"/>
                    </a:moveTo>
                    <a:cubicBezTo>
                      <a:pt x="13" y="162"/>
                      <a:pt x="25" y="144"/>
                      <a:pt x="39" y="128"/>
                    </a:cubicBezTo>
                    <a:cubicBezTo>
                      <a:pt x="113" y="44"/>
                      <a:pt x="206" y="1"/>
                      <a:pt x="318" y="1"/>
                    </a:cubicBezTo>
                    <a:cubicBezTo>
                      <a:pt x="432" y="0"/>
                      <a:pt x="547" y="1"/>
                      <a:pt x="661" y="1"/>
                    </a:cubicBezTo>
                    <a:cubicBezTo>
                      <a:pt x="669" y="1"/>
                      <a:pt x="676" y="1"/>
                      <a:pt x="685" y="1"/>
                    </a:cubicBezTo>
                    <a:cubicBezTo>
                      <a:pt x="685" y="6"/>
                      <a:pt x="686" y="11"/>
                      <a:pt x="686" y="16"/>
                    </a:cubicBezTo>
                    <a:cubicBezTo>
                      <a:pt x="687" y="137"/>
                      <a:pt x="689" y="258"/>
                      <a:pt x="686" y="378"/>
                    </a:cubicBezTo>
                    <a:cubicBezTo>
                      <a:pt x="682" y="512"/>
                      <a:pt x="619" y="614"/>
                      <a:pt x="506" y="687"/>
                    </a:cubicBezTo>
                    <a:cubicBezTo>
                      <a:pt x="506" y="683"/>
                      <a:pt x="505" y="682"/>
                      <a:pt x="505" y="680"/>
                    </a:cubicBezTo>
                    <a:cubicBezTo>
                      <a:pt x="538" y="619"/>
                      <a:pt x="547" y="553"/>
                      <a:pt x="547" y="485"/>
                    </a:cubicBezTo>
                    <a:cubicBezTo>
                      <a:pt x="547" y="378"/>
                      <a:pt x="547" y="270"/>
                      <a:pt x="547" y="163"/>
                    </a:cubicBezTo>
                    <a:cubicBezTo>
                      <a:pt x="548" y="145"/>
                      <a:pt x="542" y="140"/>
                      <a:pt x="524" y="140"/>
                    </a:cubicBezTo>
                    <a:cubicBezTo>
                      <a:pt x="408" y="140"/>
                      <a:pt x="293" y="140"/>
                      <a:pt x="178" y="140"/>
                    </a:cubicBezTo>
                    <a:cubicBezTo>
                      <a:pt x="123" y="140"/>
                      <a:pt x="69" y="152"/>
                      <a:pt x="19" y="175"/>
                    </a:cubicBezTo>
                    <a:cubicBezTo>
                      <a:pt x="14" y="178"/>
                      <a:pt x="9" y="180"/>
                      <a:pt x="4" y="182"/>
                    </a:cubicBezTo>
                    <a:cubicBezTo>
                      <a:pt x="2" y="181"/>
                      <a:pt x="1" y="180"/>
                      <a:pt x="0" y="1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7" name="组合 16"/>
            <p:cNvGrpSpPr>
              <a:grpSpLocks noChangeAspect="1"/>
            </p:cNvGrpSpPr>
            <p:nvPr/>
          </p:nvGrpSpPr>
          <p:grpSpPr>
            <a:xfrm>
              <a:off x="1728333" y="3256590"/>
              <a:ext cx="388810" cy="473923"/>
              <a:chOff x="4484141" y="3479290"/>
              <a:chExt cx="576394" cy="702571"/>
            </a:xfrm>
            <a:solidFill>
              <a:schemeClr val="bg1"/>
            </a:solidFill>
          </p:grpSpPr>
          <p:sp>
            <p:nvSpPr>
              <p:cNvPr id="18" name="Freeform 34"/>
              <p:cNvSpPr>
                <a:spLocks noEditPoints="1"/>
              </p:cNvSpPr>
              <p:nvPr/>
            </p:nvSpPr>
            <p:spPr bwMode="auto">
              <a:xfrm>
                <a:off x="4484141" y="3479290"/>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35"/>
              <p:cNvSpPr>
                <a:spLocks noEditPoints="1"/>
              </p:cNvSpPr>
              <p:nvPr/>
            </p:nvSpPr>
            <p:spPr bwMode="auto">
              <a:xfrm>
                <a:off x="4566065" y="3638383"/>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11" name="组合 10"/>
          <p:cNvGrpSpPr/>
          <p:nvPr/>
        </p:nvGrpSpPr>
        <p:grpSpPr>
          <a:xfrm>
            <a:off x="9346345" y="2612118"/>
            <a:ext cx="1673226" cy="1694092"/>
            <a:chOff x="9346345" y="2612118"/>
            <a:chExt cx="1673226" cy="1694092"/>
          </a:xfrm>
        </p:grpSpPr>
        <p:grpSp>
          <p:nvGrpSpPr>
            <p:cNvPr id="25" name="组合 24"/>
            <p:cNvGrpSpPr/>
            <p:nvPr/>
          </p:nvGrpSpPr>
          <p:grpSpPr>
            <a:xfrm rot="16200000" flipH="1">
              <a:off x="9335912" y="2622551"/>
              <a:ext cx="1694092" cy="1673226"/>
              <a:chOff x="2605088" y="2078038"/>
              <a:chExt cx="2706687" cy="2673351"/>
            </a:xfrm>
            <a:solidFill>
              <a:schemeClr val="bg1"/>
            </a:solidFill>
          </p:grpSpPr>
          <p:sp>
            <p:nvSpPr>
              <p:cNvPr id="32" name="Freeform 5"/>
              <p:cNvSpPr>
                <a:spLocks/>
              </p:cNvSpPr>
              <p:nvPr/>
            </p:nvSpPr>
            <p:spPr bwMode="auto">
              <a:xfrm>
                <a:off x="2605088" y="2660651"/>
                <a:ext cx="2114550" cy="2090738"/>
              </a:xfrm>
              <a:custGeom>
                <a:avLst/>
                <a:gdLst>
                  <a:gd name="T0" fmla="*/ 205 w 707"/>
                  <a:gd name="T1" fmla="*/ 0 h 700"/>
                  <a:gd name="T2" fmla="*/ 261 w 707"/>
                  <a:gd name="T3" fmla="*/ 422 h 700"/>
                  <a:gd name="T4" fmla="*/ 707 w 707"/>
                  <a:gd name="T5" fmla="*/ 504 h 700"/>
                  <a:gd name="T6" fmla="*/ 356 w 707"/>
                  <a:gd name="T7" fmla="*/ 683 h 700"/>
                  <a:gd name="T8" fmla="*/ 28 w 707"/>
                  <a:gd name="T9" fmla="*/ 378 h 700"/>
                  <a:gd name="T10" fmla="*/ 205 w 707"/>
                  <a:gd name="T11" fmla="*/ 0 h 700"/>
                </a:gdLst>
                <a:ahLst/>
                <a:cxnLst>
                  <a:cxn ang="0">
                    <a:pos x="T0" y="T1"/>
                  </a:cxn>
                  <a:cxn ang="0">
                    <a:pos x="T2" y="T3"/>
                  </a:cxn>
                  <a:cxn ang="0">
                    <a:pos x="T4" y="T5"/>
                  </a:cxn>
                  <a:cxn ang="0">
                    <a:pos x="T6" y="T7"/>
                  </a:cxn>
                  <a:cxn ang="0">
                    <a:pos x="T8" y="T9"/>
                  </a:cxn>
                  <a:cxn ang="0">
                    <a:pos x="T10" y="T11"/>
                  </a:cxn>
                </a:cxnLst>
                <a:rect l="0" t="0" r="r" b="b"/>
                <a:pathLst>
                  <a:path w="707" h="700">
                    <a:moveTo>
                      <a:pt x="205" y="0"/>
                    </a:moveTo>
                    <a:cubicBezTo>
                      <a:pt x="136" y="153"/>
                      <a:pt x="147" y="298"/>
                      <a:pt x="261" y="422"/>
                    </a:cubicBezTo>
                    <a:cubicBezTo>
                      <a:pt x="386" y="558"/>
                      <a:pt x="540" y="577"/>
                      <a:pt x="707" y="504"/>
                    </a:cubicBezTo>
                    <a:cubicBezTo>
                      <a:pt x="651" y="612"/>
                      <a:pt x="512" y="700"/>
                      <a:pt x="356" y="683"/>
                    </a:cubicBezTo>
                    <a:cubicBezTo>
                      <a:pt x="185" y="664"/>
                      <a:pt x="55" y="542"/>
                      <a:pt x="28" y="378"/>
                    </a:cubicBezTo>
                    <a:cubicBezTo>
                      <a:pt x="0" y="208"/>
                      <a:pt x="91" y="62"/>
                      <a:pt x="2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6"/>
              <p:cNvSpPr>
                <a:spLocks/>
              </p:cNvSpPr>
              <p:nvPr/>
            </p:nvSpPr>
            <p:spPr bwMode="auto">
              <a:xfrm>
                <a:off x="3251200" y="2078038"/>
                <a:ext cx="2060575" cy="2052638"/>
              </a:xfrm>
              <a:custGeom>
                <a:avLst/>
                <a:gdLst>
                  <a:gd name="T0" fmla="*/ 0 w 689"/>
                  <a:gd name="T1" fmla="*/ 179 h 687"/>
                  <a:gd name="T2" fmla="*/ 39 w 689"/>
                  <a:gd name="T3" fmla="*/ 128 h 687"/>
                  <a:gd name="T4" fmla="*/ 318 w 689"/>
                  <a:gd name="T5" fmla="*/ 1 h 687"/>
                  <a:gd name="T6" fmla="*/ 661 w 689"/>
                  <a:gd name="T7" fmla="*/ 1 h 687"/>
                  <a:gd name="T8" fmla="*/ 685 w 689"/>
                  <a:gd name="T9" fmla="*/ 1 h 687"/>
                  <a:gd name="T10" fmla="*/ 686 w 689"/>
                  <a:gd name="T11" fmla="*/ 16 h 687"/>
                  <a:gd name="T12" fmla="*/ 686 w 689"/>
                  <a:gd name="T13" fmla="*/ 378 h 687"/>
                  <a:gd name="T14" fmla="*/ 506 w 689"/>
                  <a:gd name="T15" fmla="*/ 687 h 687"/>
                  <a:gd name="T16" fmla="*/ 505 w 689"/>
                  <a:gd name="T17" fmla="*/ 680 h 687"/>
                  <a:gd name="T18" fmla="*/ 547 w 689"/>
                  <a:gd name="T19" fmla="*/ 485 h 687"/>
                  <a:gd name="T20" fmla="*/ 547 w 689"/>
                  <a:gd name="T21" fmla="*/ 163 h 687"/>
                  <a:gd name="T22" fmla="*/ 524 w 689"/>
                  <a:gd name="T23" fmla="*/ 140 h 687"/>
                  <a:gd name="T24" fmla="*/ 178 w 689"/>
                  <a:gd name="T25" fmla="*/ 140 h 687"/>
                  <a:gd name="T26" fmla="*/ 19 w 689"/>
                  <a:gd name="T27" fmla="*/ 175 h 687"/>
                  <a:gd name="T28" fmla="*/ 4 w 689"/>
                  <a:gd name="T29" fmla="*/ 182 h 687"/>
                  <a:gd name="T30" fmla="*/ 0 w 689"/>
                  <a:gd name="T31" fmla="*/ 1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687">
                    <a:moveTo>
                      <a:pt x="0" y="179"/>
                    </a:moveTo>
                    <a:cubicBezTo>
                      <a:pt x="13" y="162"/>
                      <a:pt x="25" y="144"/>
                      <a:pt x="39" y="128"/>
                    </a:cubicBezTo>
                    <a:cubicBezTo>
                      <a:pt x="113" y="44"/>
                      <a:pt x="206" y="1"/>
                      <a:pt x="318" y="1"/>
                    </a:cubicBezTo>
                    <a:cubicBezTo>
                      <a:pt x="432" y="0"/>
                      <a:pt x="547" y="1"/>
                      <a:pt x="661" y="1"/>
                    </a:cubicBezTo>
                    <a:cubicBezTo>
                      <a:pt x="669" y="1"/>
                      <a:pt x="676" y="1"/>
                      <a:pt x="685" y="1"/>
                    </a:cubicBezTo>
                    <a:cubicBezTo>
                      <a:pt x="685" y="6"/>
                      <a:pt x="686" y="11"/>
                      <a:pt x="686" y="16"/>
                    </a:cubicBezTo>
                    <a:cubicBezTo>
                      <a:pt x="687" y="137"/>
                      <a:pt x="689" y="258"/>
                      <a:pt x="686" y="378"/>
                    </a:cubicBezTo>
                    <a:cubicBezTo>
                      <a:pt x="682" y="512"/>
                      <a:pt x="619" y="614"/>
                      <a:pt x="506" y="687"/>
                    </a:cubicBezTo>
                    <a:cubicBezTo>
                      <a:pt x="506" y="683"/>
                      <a:pt x="505" y="682"/>
                      <a:pt x="505" y="680"/>
                    </a:cubicBezTo>
                    <a:cubicBezTo>
                      <a:pt x="538" y="619"/>
                      <a:pt x="547" y="553"/>
                      <a:pt x="547" y="485"/>
                    </a:cubicBezTo>
                    <a:cubicBezTo>
                      <a:pt x="547" y="378"/>
                      <a:pt x="547" y="270"/>
                      <a:pt x="547" y="163"/>
                    </a:cubicBezTo>
                    <a:cubicBezTo>
                      <a:pt x="548" y="145"/>
                      <a:pt x="542" y="140"/>
                      <a:pt x="524" y="140"/>
                    </a:cubicBezTo>
                    <a:cubicBezTo>
                      <a:pt x="408" y="140"/>
                      <a:pt x="293" y="140"/>
                      <a:pt x="178" y="140"/>
                    </a:cubicBezTo>
                    <a:cubicBezTo>
                      <a:pt x="123" y="140"/>
                      <a:pt x="69" y="152"/>
                      <a:pt x="19" y="175"/>
                    </a:cubicBezTo>
                    <a:cubicBezTo>
                      <a:pt x="14" y="178"/>
                      <a:pt x="9" y="180"/>
                      <a:pt x="4" y="182"/>
                    </a:cubicBezTo>
                    <a:cubicBezTo>
                      <a:pt x="2" y="181"/>
                      <a:pt x="1" y="180"/>
                      <a:pt x="0" y="1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7" name="组合 26"/>
            <p:cNvGrpSpPr>
              <a:grpSpLocks noChangeAspect="1"/>
            </p:cNvGrpSpPr>
            <p:nvPr/>
          </p:nvGrpSpPr>
          <p:grpSpPr>
            <a:xfrm>
              <a:off x="9945996" y="3278240"/>
              <a:ext cx="473923" cy="504452"/>
              <a:chOff x="6093779" y="2581011"/>
              <a:chExt cx="570786" cy="607555"/>
            </a:xfrm>
            <a:solidFill>
              <a:schemeClr val="bg1"/>
            </a:solidFill>
            <a:effectLst/>
          </p:grpSpPr>
          <p:sp>
            <p:nvSpPr>
              <p:cNvPr id="28" name="Freeform 13"/>
              <p:cNvSpPr>
                <a:spLocks noEditPoints="1"/>
              </p:cNvSpPr>
              <p:nvPr/>
            </p:nvSpPr>
            <p:spPr bwMode="auto">
              <a:xfrm>
                <a:off x="6093779" y="2581011"/>
                <a:ext cx="487620" cy="607555"/>
              </a:xfrm>
              <a:custGeom>
                <a:avLst/>
                <a:gdLst>
                  <a:gd name="T0" fmla="*/ 228 w 236"/>
                  <a:gd name="T1" fmla="*/ 243 h 294"/>
                  <a:gd name="T2" fmla="*/ 184 w 236"/>
                  <a:gd name="T3" fmla="*/ 182 h 294"/>
                  <a:gd name="T4" fmla="*/ 180 w 236"/>
                  <a:gd name="T5" fmla="*/ 176 h 294"/>
                  <a:gd name="T6" fmla="*/ 172 w 236"/>
                  <a:gd name="T7" fmla="*/ 184 h 294"/>
                  <a:gd name="T8" fmla="*/ 156 w 236"/>
                  <a:gd name="T9" fmla="*/ 197 h 294"/>
                  <a:gd name="T10" fmla="*/ 209 w 236"/>
                  <a:gd name="T11" fmla="*/ 268 h 294"/>
                  <a:gd name="T12" fmla="*/ 231 w 236"/>
                  <a:gd name="T13" fmla="*/ 265 h 294"/>
                  <a:gd name="T14" fmla="*/ 228 w 236"/>
                  <a:gd name="T15" fmla="*/ 243 h 294"/>
                  <a:gd name="T16" fmla="*/ 174 w 236"/>
                  <a:gd name="T17" fmla="*/ 156 h 294"/>
                  <a:gd name="T18" fmla="*/ 174 w 236"/>
                  <a:gd name="T19" fmla="*/ 156 h 294"/>
                  <a:gd name="T20" fmla="*/ 134 w 236"/>
                  <a:gd name="T21" fmla="*/ 56 h 294"/>
                  <a:gd name="T22" fmla="*/ 138 w 236"/>
                  <a:gd name="T23" fmla="*/ 40 h 294"/>
                  <a:gd name="T24" fmla="*/ 97 w 236"/>
                  <a:gd name="T25" fmla="*/ 0 h 294"/>
                  <a:gd name="T26" fmla="*/ 57 w 236"/>
                  <a:gd name="T27" fmla="*/ 40 h 294"/>
                  <a:gd name="T28" fmla="*/ 93 w 236"/>
                  <a:gd name="T29" fmla="*/ 80 h 294"/>
                  <a:gd name="T30" fmla="*/ 26 w 236"/>
                  <a:gd name="T31" fmla="*/ 84 h 294"/>
                  <a:gd name="T32" fmla="*/ 5 w 236"/>
                  <a:gd name="T33" fmla="*/ 89 h 294"/>
                  <a:gd name="T34" fmla="*/ 10 w 236"/>
                  <a:gd name="T35" fmla="*/ 110 h 294"/>
                  <a:gd name="T36" fmla="*/ 76 w 236"/>
                  <a:gd name="T37" fmla="*/ 122 h 294"/>
                  <a:gd name="T38" fmla="*/ 103 w 236"/>
                  <a:gd name="T39" fmla="*/ 111 h 294"/>
                  <a:gd name="T40" fmla="*/ 125 w 236"/>
                  <a:gd name="T41" fmla="*/ 171 h 294"/>
                  <a:gd name="T42" fmla="*/ 77 w 236"/>
                  <a:gd name="T43" fmla="*/ 275 h 294"/>
                  <a:gd name="T44" fmla="*/ 90 w 236"/>
                  <a:gd name="T45" fmla="*/ 293 h 294"/>
                  <a:gd name="T46" fmla="*/ 108 w 236"/>
                  <a:gd name="T47" fmla="*/ 280 h 294"/>
                  <a:gd name="T48" fmla="*/ 167 w 236"/>
                  <a:gd name="T49" fmla="*/ 177 h 294"/>
                  <a:gd name="T50" fmla="*/ 174 w 236"/>
                  <a:gd name="T51" fmla="*/ 156 h 294"/>
                  <a:gd name="T52" fmla="*/ 191 w 236"/>
                  <a:gd name="T53" fmla="*/ 124 h 294"/>
                  <a:gd name="T54" fmla="*/ 191 w 236"/>
                  <a:gd name="T55" fmla="*/ 124 h 294"/>
                  <a:gd name="T56" fmla="*/ 213 w 236"/>
                  <a:gd name="T57" fmla="*/ 121 h 294"/>
                  <a:gd name="T58" fmla="*/ 211 w 236"/>
                  <a:gd name="T59" fmla="*/ 100 h 294"/>
                  <a:gd name="T60" fmla="*/ 149 w 236"/>
                  <a:gd name="T61" fmla="*/ 66 h 294"/>
                  <a:gd name="T62" fmla="*/ 148 w 236"/>
                  <a:gd name="T63" fmla="*/ 65 h 294"/>
                  <a:gd name="T64" fmla="*/ 164 w 236"/>
                  <a:gd name="T65" fmla="*/ 106 h 294"/>
                  <a:gd name="T66" fmla="*/ 191 w 236"/>
                  <a:gd name="T67" fmla="*/ 12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6" h="294">
                    <a:moveTo>
                      <a:pt x="228" y="243"/>
                    </a:moveTo>
                    <a:cubicBezTo>
                      <a:pt x="209" y="228"/>
                      <a:pt x="195" y="208"/>
                      <a:pt x="184" y="182"/>
                    </a:cubicBezTo>
                    <a:cubicBezTo>
                      <a:pt x="183" y="180"/>
                      <a:pt x="181" y="178"/>
                      <a:pt x="180" y="176"/>
                    </a:cubicBezTo>
                    <a:cubicBezTo>
                      <a:pt x="178" y="179"/>
                      <a:pt x="175" y="182"/>
                      <a:pt x="172" y="184"/>
                    </a:cubicBezTo>
                    <a:cubicBezTo>
                      <a:pt x="166" y="189"/>
                      <a:pt x="161" y="193"/>
                      <a:pt x="156" y="197"/>
                    </a:cubicBezTo>
                    <a:cubicBezTo>
                      <a:pt x="169" y="226"/>
                      <a:pt x="186" y="250"/>
                      <a:pt x="209" y="268"/>
                    </a:cubicBezTo>
                    <a:cubicBezTo>
                      <a:pt x="215" y="273"/>
                      <a:pt x="225" y="272"/>
                      <a:pt x="231" y="265"/>
                    </a:cubicBezTo>
                    <a:cubicBezTo>
                      <a:pt x="236" y="259"/>
                      <a:pt x="235" y="249"/>
                      <a:pt x="228" y="243"/>
                    </a:cubicBezTo>
                    <a:close/>
                    <a:moveTo>
                      <a:pt x="174" y="156"/>
                    </a:moveTo>
                    <a:cubicBezTo>
                      <a:pt x="174" y="156"/>
                      <a:pt x="174" y="156"/>
                      <a:pt x="174" y="156"/>
                    </a:cubicBezTo>
                    <a:cubicBezTo>
                      <a:pt x="134" y="56"/>
                      <a:pt x="134" y="56"/>
                      <a:pt x="134" y="56"/>
                    </a:cubicBezTo>
                    <a:cubicBezTo>
                      <a:pt x="136" y="51"/>
                      <a:pt x="138" y="46"/>
                      <a:pt x="138" y="40"/>
                    </a:cubicBezTo>
                    <a:cubicBezTo>
                      <a:pt x="138" y="18"/>
                      <a:pt x="120" y="0"/>
                      <a:pt x="97" y="0"/>
                    </a:cubicBezTo>
                    <a:cubicBezTo>
                      <a:pt x="75" y="0"/>
                      <a:pt x="57" y="18"/>
                      <a:pt x="57" y="40"/>
                    </a:cubicBezTo>
                    <a:cubicBezTo>
                      <a:pt x="57" y="61"/>
                      <a:pt x="73" y="78"/>
                      <a:pt x="93" y="80"/>
                    </a:cubicBezTo>
                    <a:cubicBezTo>
                      <a:pt x="73" y="95"/>
                      <a:pt x="48" y="97"/>
                      <a:pt x="26" y="84"/>
                    </a:cubicBezTo>
                    <a:cubicBezTo>
                      <a:pt x="19" y="79"/>
                      <a:pt x="9" y="82"/>
                      <a:pt x="5" y="89"/>
                    </a:cubicBezTo>
                    <a:cubicBezTo>
                      <a:pt x="0" y="96"/>
                      <a:pt x="3" y="106"/>
                      <a:pt x="10" y="110"/>
                    </a:cubicBezTo>
                    <a:cubicBezTo>
                      <a:pt x="30" y="123"/>
                      <a:pt x="54" y="127"/>
                      <a:pt x="76" y="122"/>
                    </a:cubicBezTo>
                    <a:cubicBezTo>
                      <a:pt x="86" y="120"/>
                      <a:pt x="94" y="116"/>
                      <a:pt x="103" y="111"/>
                    </a:cubicBezTo>
                    <a:cubicBezTo>
                      <a:pt x="125" y="171"/>
                      <a:pt x="125" y="171"/>
                      <a:pt x="125" y="171"/>
                    </a:cubicBezTo>
                    <a:cubicBezTo>
                      <a:pt x="100" y="195"/>
                      <a:pt x="86" y="221"/>
                      <a:pt x="77" y="275"/>
                    </a:cubicBezTo>
                    <a:cubicBezTo>
                      <a:pt x="75" y="283"/>
                      <a:pt x="81" y="291"/>
                      <a:pt x="90" y="293"/>
                    </a:cubicBezTo>
                    <a:cubicBezTo>
                      <a:pt x="98" y="294"/>
                      <a:pt x="106" y="289"/>
                      <a:pt x="108" y="280"/>
                    </a:cubicBezTo>
                    <a:cubicBezTo>
                      <a:pt x="118" y="219"/>
                      <a:pt x="133" y="203"/>
                      <a:pt x="167" y="177"/>
                    </a:cubicBezTo>
                    <a:cubicBezTo>
                      <a:pt x="173" y="172"/>
                      <a:pt x="177" y="163"/>
                      <a:pt x="174" y="156"/>
                    </a:cubicBezTo>
                    <a:close/>
                    <a:moveTo>
                      <a:pt x="191" y="124"/>
                    </a:moveTo>
                    <a:cubicBezTo>
                      <a:pt x="191" y="124"/>
                      <a:pt x="191" y="124"/>
                      <a:pt x="191" y="124"/>
                    </a:cubicBezTo>
                    <a:cubicBezTo>
                      <a:pt x="198" y="130"/>
                      <a:pt x="208" y="128"/>
                      <a:pt x="213" y="121"/>
                    </a:cubicBezTo>
                    <a:cubicBezTo>
                      <a:pt x="219" y="115"/>
                      <a:pt x="217" y="105"/>
                      <a:pt x="211" y="100"/>
                    </a:cubicBezTo>
                    <a:cubicBezTo>
                      <a:pt x="207" y="97"/>
                      <a:pt x="174" y="72"/>
                      <a:pt x="149" y="66"/>
                    </a:cubicBezTo>
                    <a:cubicBezTo>
                      <a:pt x="148" y="65"/>
                      <a:pt x="148" y="65"/>
                      <a:pt x="148" y="65"/>
                    </a:cubicBezTo>
                    <a:cubicBezTo>
                      <a:pt x="152" y="75"/>
                      <a:pt x="158" y="91"/>
                      <a:pt x="164" y="106"/>
                    </a:cubicBezTo>
                    <a:cubicBezTo>
                      <a:pt x="176" y="113"/>
                      <a:pt x="186" y="120"/>
                      <a:pt x="191" y="12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14"/>
              <p:cNvSpPr>
                <a:spLocks noEditPoints="1"/>
              </p:cNvSpPr>
              <p:nvPr/>
            </p:nvSpPr>
            <p:spPr bwMode="auto">
              <a:xfrm>
                <a:off x="6391428" y="2599396"/>
                <a:ext cx="273137" cy="485868"/>
              </a:xfrm>
              <a:custGeom>
                <a:avLst/>
                <a:gdLst>
                  <a:gd name="T0" fmla="*/ 102 w 132"/>
                  <a:gd name="T1" fmla="*/ 160 h 235"/>
                  <a:gd name="T2" fmla="*/ 50 w 132"/>
                  <a:gd name="T3" fmla="*/ 160 h 235"/>
                  <a:gd name="T4" fmla="*/ 54 w 132"/>
                  <a:gd name="T5" fmla="*/ 167 h 235"/>
                  <a:gd name="T6" fmla="*/ 58 w 132"/>
                  <a:gd name="T7" fmla="*/ 176 h 235"/>
                  <a:gd name="T8" fmla="*/ 102 w 132"/>
                  <a:gd name="T9" fmla="*/ 176 h 235"/>
                  <a:gd name="T10" fmla="*/ 102 w 132"/>
                  <a:gd name="T11" fmla="*/ 160 h 235"/>
                  <a:gd name="T12" fmla="*/ 84 w 132"/>
                  <a:gd name="T13" fmla="*/ 46 h 235"/>
                  <a:gd name="T14" fmla="*/ 21 w 132"/>
                  <a:gd name="T15" fmla="*/ 46 h 235"/>
                  <a:gd name="T16" fmla="*/ 35 w 132"/>
                  <a:gd name="T17" fmla="*/ 52 h 235"/>
                  <a:gd name="T18" fmla="*/ 84 w 132"/>
                  <a:gd name="T19" fmla="*/ 52 h 235"/>
                  <a:gd name="T20" fmla="*/ 84 w 132"/>
                  <a:gd name="T21" fmla="*/ 46 h 235"/>
                  <a:gd name="T22" fmla="*/ 118 w 132"/>
                  <a:gd name="T23" fmla="*/ 135 h 235"/>
                  <a:gd name="T24" fmla="*/ 42 w 132"/>
                  <a:gd name="T25" fmla="*/ 135 h 235"/>
                  <a:gd name="T26" fmla="*/ 45 w 132"/>
                  <a:gd name="T27" fmla="*/ 141 h 235"/>
                  <a:gd name="T28" fmla="*/ 46 w 132"/>
                  <a:gd name="T29" fmla="*/ 144 h 235"/>
                  <a:gd name="T30" fmla="*/ 118 w 132"/>
                  <a:gd name="T31" fmla="*/ 144 h 235"/>
                  <a:gd name="T32" fmla="*/ 118 w 132"/>
                  <a:gd name="T33" fmla="*/ 135 h 235"/>
                  <a:gd name="T34" fmla="*/ 75 w 132"/>
                  <a:gd name="T35" fmla="*/ 203 h 235"/>
                  <a:gd name="T36" fmla="*/ 126 w 132"/>
                  <a:gd name="T37" fmla="*/ 203 h 235"/>
                  <a:gd name="T38" fmla="*/ 126 w 132"/>
                  <a:gd name="T39" fmla="*/ 197 h 235"/>
                  <a:gd name="T40" fmla="*/ 70 w 132"/>
                  <a:gd name="T41" fmla="*/ 197 h 235"/>
                  <a:gd name="T42" fmla="*/ 75 w 132"/>
                  <a:gd name="T43" fmla="*/ 203 h 235"/>
                  <a:gd name="T44" fmla="*/ 103 w 132"/>
                  <a:gd name="T45" fmla="*/ 235 h 235"/>
                  <a:gd name="T46" fmla="*/ 122 w 132"/>
                  <a:gd name="T47" fmla="*/ 235 h 235"/>
                  <a:gd name="T48" fmla="*/ 122 w 132"/>
                  <a:gd name="T49" fmla="*/ 229 h 235"/>
                  <a:gd name="T50" fmla="*/ 100 w 132"/>
                  <a:gd name="T51" fmla="*/ 229 h 235"/>
                  <a:gd name="T52" fmla="*/ 103 w 132"/>
                  <a:gd name="T53" fmla="*/ 235 h 235"/>
                  <a:gd name="T54" fmla="*/ 80 w 132"/>
                  <a:gd name="T55" fmla="*/ 18 h 235"/>
                  <a:gd name="T56" fmla="*/ 8 w 132"/>
                  <a:gd name="T57" fmla="*/ 18 h 235"/>
                  <a:gd name="T58" fmla="*/ 9 w 132"/>
                  <a:gd name="T59" fmla="*/ 27 h 235"/>
                  <a:gd name="T60" fmla="*/ 80 w 132"/>
                  <a:gd name="T61" fmla="*/ 27 h 235"/>
                  <a:gd name="T62" fmla="*/ 80 w 132"/>
                  <a:gd name="T63" fmla="*/ 18 h 235"/>
                  <a:gd name="T64" fmla="*/ 87 w 132"/>
                  <a:gd name="T65" fmla="*/ 94 h 235"/>
                  <a:gd name="T66" fmla="*/ 88 w 132"/>
                  <a:gd name="T67" fmla="*/ 99 h 235"/>
                  <a:gd name="T68" fmla="*/ 88 w 132"/>
                  <a:gd name="T69" fmla="*/ 100 h 235"/>
                  <a:gd name="T70" fmla="*/ 132 w 132"/>
                  <a:gd name="T71" fmla="*/ 100 h 235"/>
                  <a:gd name="T72" fmla="*/ 132 w 132"/>
                  <a:gd name="T73" fmla="*/ 94 h 235"/>
                  <a:gd name="T74" fmla="*/ 87 w 132"/>
                  <a:gd name="T75" fmla="*/ 94 h 235"/>
                  <a:gd name="T76" fmla="*/ 27 w 132"/>
                  <a:gd name="T77" fmla="*/ 0 h 235"/>
                  <a:gd name="T78" fmla="*/ 0 w 132"/>
                  <a:gd name="T79" fmla="*/ 0 h 235"/>
                  <a:gd name="T80" fmla="*/ 4 w 132"/>
                  <a:gd name="T81" fmla="*/ 7 h 235"/>
                  <a:gd name="T82" fmla="*/ 27 w 132"/>
                  <a:gd name="T83" fmla="*/ 7 h 235"/>
                  <a:gd name="T84" fmla="*/ 27 w 132"/>
                  <a:gd name="T8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 h="235">
                    <a:moveTo>
                      <a:pt x="102" y="160"/>
                    </a:moveTo>
                    <a:cubicBezTo>
                      <a:pt x="50" y="160"/>
                      <a:pt x="50" y="160"/>
                      <a:pt x="50" y="160"/>
                    </a:cubicBezTo>
                    <a:cubicBezTo>
                      <a:pt x="52" y="162"/>
                      <a:pt x="53" y="165"/>
                      <a:pt x="54" y="167"/>
                    </a:cubicBezTo>
                    <a:cubicBezTo>
                      <a:pt x="55" y="170"/>
                      <a:pt x="57" y="173"/>
                      <a:pt x="58" y="176"/>
                    </a:cubicBezTo>
                    <a:cubicBezTo>
                      <a:pt x="102" y="176"/>
                      <a:pt x="102" y="176"/>
                      <a:pt x="102" y="176"/>
                    </a:cubicBezTo>
                    <a:lnTo>
                      <a:pt x="102" y="160"/>
                    </a:lnTo>
                    <a:close/>
                    <a:moveTo>
                      <a:pt x="84" y="46"/>
                    </a:moveTo>
                    <a:cubicBezTo>
                      <a:pt x="21" y="46"/>
                      <a:pt x="21" y="46"/>
                      <a:pt x="21" y="46"/>
                    </a:cubicBezTo>
                    <a:cubicBezTo>
                      <a:pt x="26" y="47"/>
                      <a:pt x="30" y="50"/>
                      <a:pt x="35" y="52"/>
                    </a:cubicBezTo>
                    <a:cubicBezTo>
                      <a:pt x="84" y="52"/>
                      <a:pt x="84" y="52"/>
                      <a:pt x="84" y="52"/>
                    </a:cubicBezTo>
                    <a:lnTo>
                      <a:pt x="84" y="46"/>
                    </a:lnTo>
                    <a:close/>
                    <a:moveTo>
                      <a:pt x="118" y="135"/>
                    </a:moveTo>
                    <a:cubicBezTo>
                      <a:pt x="42" y="135"/>
                      <a:pt x="42" y="135"/>
                      <a:pt x="42" y="135"/>
                    </a:cubicBezTo>
                    <a:cubicBezTo>
                      <a:pt x="43" y="138"/>
                      <a:pt x="45" y="141"/>
                      <a:pt x="45" y="141"/>
                    </a:cubicBezTo>
                    <a:cubicBezTo>
                      <a:pt x="45" y="142"/>
                      <a:pt x="45" y="143"/>
                      <a:pt x="46" y="144"/>
                    </a:cubicBezTo>
                    <a:cubicBezTo>
                      <a:pt x="118" y="144"/>
                      <a:pt x="118" y="144"/>
                      <a:pt x="118" y="144"/>
                    </a:cubicBezTo>
                    <a:lnTo>
                      <a:pt x="118" y="135"/>
                    </a:lnTo>
                    <a:close/>
                    <a:moveTo>
                      <a:pt x="75" y="203"/>
                    </a:moveTo>
                    <a:cubicBezTo>
                      <a:pt x="126" y="203"/>
                      <a:pt x="126" y="203"/>
                      <a:pt x="126" y="203"/>
                    </a:cubicBezTo>
                    <a:cubicBezTo>
                      <a:pt x="126" y="197"/>
                      <a:pt x="126" y="197"/>
                      <a:pt x="126" y="197"/>
                    </a:cubicBezTo>
                    <a:cubicBezTo>
                      <a:pt x="70" y="197"/>
                      <a:pt x="70" y="197"/>
                      <a:pt x="70" y="197"/>
                    </a:cubicBezTo>
                    <a:cubicBezTo>
                      <a:pt x="72" y="199"/>
                      <a:pt x="73" y="201"/>
                      <a:pt x="75" y="203"/>
                    </a:cubicBezTo>
                    <a:close/>
                    <a:moveTo>
                      <a:pt x="103" y="235"/>
                    </a:moveTo>
                    <a:cubicBezTo>
                      <a:pt x="122" y="235"/>
                      <a:pt x="122" y="235"/>
                      <a:pt x="122" y="235"/>
                    </a:cubicBezTo>
                    <a:cubicBezTo>
                      <a:pt x="122" y="229"/>
                      <a:pt x="122" y="229"/>
                      <a:pt x="122" y="229"/>
                    </a:cubicBezTo>
                    <a:cubicBezTo>
                      <a:pt x="100" y="229"/>
                      <a:pt x="100" y="229"/>
                      <a:pt x="100" y="229"/>
                    </a:cubicBezTo>
                    <a:cubicBezTo>
                      <a:pt x="101" y="231"/>
                      <a:pt x="103" y="233"/>
                      <a:pt x="103" y="235"/>
                    </a:cubicBezTo>
                    <a:close/>
                    <a:moveTo>
                      <a:pt x="80" y="18"/>
                    </a:moveTo>
                    <a:cubicBezTo>
                      <a:pt x="8" y="18"/>
                      <a:pt x="8" y="18"/>
                      <a:pt x="8" y="18"/>
                    </a:cubicBezTo>
                    <a:cubicBezTo>
                      <a:pt x="8" y="21"/>
                      <a:pt x="9" y="24"/>
                      <a:pt x="9" y="27"/>
                    </a:cubicBezTo>
                    <a:cubicBezTo>
                      <a:pt x="80" y="27"/>
                      <a:pt x="80" y="27"/>
                      <a:pt x="80" y="27"/>
                    </a:cubicBezTo>
                    <a:lnTo>
                      <a:pt x="80" y="18"/>
                    </a:lnTo>
                    <a:close/>
                    <a:moveTo>
                      <a:pt x="87" y="94"/>
                    </a:moveTo>
                    <a:cubicBezTo>
                      <a:pt x="87" y="96"/>
                      <a:pt x="88" y="97"/>
                      <a:pt x="88" y="99"/>
                    </a:cubicBezTo>
                    <a:cubicBezTo>
                      <a:pt x="88" y="99"/>
                      <a:pt x="88" y="100"/>
                      <a:pt x="88" y="100"/>
                    </a:cubicBezTo>
                    <a:cubicBezTo>
                      <a:pt x="132" y="100"/>
                      <a:pt x="132" y="100"/>
                      <a:pt x="132" y="100"/>
                    </a:cubicBezTo>
                    <a:cubicBezTo>
                      <a:pt x="132" y="94"/>
                      <a:pt x="132" y="94"/>
                      <a:pt x="132" y="94"/>
                    </a:cubicBezTo>
                    <a:lnTo>
                      <a:pt x="87" y="94"/>
                    </a:lnTo>
                    <a:close/>
                    <a:moveTo>
                      <a:pt x="27" y="0"/>
                    </a:moveTo>
                    <a:cubicBezTo>
                      <a:pt x="0" y="0"/>
                      <a:pt x="0" y="0"/>
                      <a:pt x="0" y="0"/>
                    </a:cubicBezTo>
                    <a:cubicBezTo>
                      <a:pt x="1" y="2"/>
                      <a:pt x="3" y="4"/>
                      <a:pt x="4" y="7"/>
                    </a:cubicBezTo>
                    <a:cubicBezTo>
                      <a:pt x="27" y="7"/>
                      <a:pt x="27" y="7"/>
                      <a:pt x="27" y="7"/>
                    </a:cubicBezTo>
                    <a:lnTo>
                      <a:pt x="2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10" name="组合 9"/>
          <p:cNvGrpSpPr/>
          <p:nvPr/>
        </p:nvGrpSpPr>
        <p:grpSpPr>
          <a:xfrm>
            <a:off x="6621706" y="2612118"/>
            <a:ext cx="1673226" cy="1694092"/>
            <a:chOff x="6621706" y="2612118"/>
            <a:chExt cx="1673226" cy="1694092"/>
          </a:xfrm>
        </p:grpSpPr>
        <p:grpSp>
          <p:nvGrpSpPr>
            <p:cNvPr id="35" name="组合 34"/>
            <p:cNvGrpSpPr/>
            <p:nvPr/>
          </p:nvGrpSpPr>
          <p:grpSpPr>
            <a:xfrm rot="16200000" flipH="1">
              <a:off x="6611273" y="2622551"/>
              <a:ext cx="1694092" cy="1673226"/>
              <a:chOff x="2605088" y="2078038"/>
              <a:chExt cx="2706687" cy="2673351"/>
            </a:xfrm>
            <a:solidFill>
              <a:schemeClr val="bg1"/>
            </a:solidFill>
          </p:grpSpPr>
          <p:sp>
            <p:nvSpPr>
              <p:cNvPr id="42" name="Freeform 5"/>
              <p:cNvSpPr>
                <a:spLocks/>
              </p:cNvSpPr>
              <p:nvPr/>
            </p:nvSpPr>
            <p:spPr bwMode="auto">
              <a:xfrm>
                <a:off x="2605088" y="2660651"/>
                <a:ext cx="2114550" cy="2090738"/>
              </a:xfrm>
              <a:custGeom>
                <a:avLst/>
                <a:gdLst>
                  <a:gd name="T0" fmla="*/ 205 w 707"/>
                  <a:gd name="T1" fmla="*/ 0 h 700"/>
                  <a:gd name="T2" fmla="*/ 261 w 707"/>
                  <a:gd name="T3" fmla="*/ 422 h 700"/>
                  <a:gd name="T4" fmla="*/ 707 w 707"/>
                  <a:gd name="T5" fmla="*/ 504 h 700"/>
                  <a:gd name="T6" fmla="*/ 356 w 707"/>
                  <a:gd name="T7" fmla="*/ 683 h 700"/>
                  <a:gd name="T8" fmla="*/ 28 w 707"/>
                  <a:gd name="T9" fmla="*/ 378 h 700"/>
                  <a:gd name="T10" fmla="*/ 205 w 707"/>
                  <a:gd name="T11" fmla="*/ 0 h 700"/>
                </a:gdLst>
                <a:ahLst/>
                <a:cxnLst>
                  <a:cxn ang="0">
                    <a:pos x="T0" y="T1"/>
                  </a:cxn>
                  <a:cxn ang="0">
                    <a:pos x="T2" y="T3"/>
                  </a:cxn>
                  <a:cxn ang="0">
                    <a:pos x="T4" y="T5"/>
                  </a:cxn>
                  <a:cxn ang="0">
                    <a:pos x="T6" y="T7"/>
                  </a:cxn>
                  <a:cxn ang="0">
                    <a:pos x="T8" y="T9"/>
                  </a:cxn>
                  <a:cxn ang="0">
                    <a:pos x="T10" y="T11"/>
                  </a:cxn>
                </a:cxnLst>
                <a:rect l="0" t="0" r="r" b="b"/>
                <a:pathLst>
                  <a:path w="707" h="700">
                    <a:moveTo>
                      <a:pt x="205" y="0"/>
                    </a:moveTo>
                    <a:cubicBezTo>
                      <a:pt x="136" y="153"/>
                      <a:pt x="147" y="298"/>
                      <a:pt x="261" y="422"/>
                    </a:cubicBezTo>
                    <a:cubicBezTo>
                      <a:pt x="386" y="558"/>
                      <a:pt x="540" y="577"/>
                      <a:pt x="707" y="504"/>
                    </a:cubicBezTo>
                    <a:cubicBezTo>
                      <a:pt x="651" y="612"/>
                      <a:pt x="512" y="700"/>
                      <a:pt x="356" y="683"/>
                    </a:cubicBezTo>
                    <a:cubicBezTo>
                      <a:pt x="185" y="664"/>
                      <a:pt x="55" y="542"/>
                      <a:pt x="28" y="378"/>
                    </a:cubicBezTo>
                    <a:cubicBezTo>
                      <a:pt x="0" y="208"/>
                      <a:pt x="91" y="62"/>
                      <a:pt x="20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Freeform 6"/>
              <p:cNvSpPr>
                <a:spLocks/>
              </p:cNvSpPr>
              <p:nvPr/>
            </p:nvSpPr>
            <p:spPr bwMode="auto">
              <a:xfrm>
                <a:off x="3251200" y="2078038"/>
                <a:ext cx="2060575" cy="2052638"/>
              </a:xfrm>
              <a:custGeom>
                <a:avLst/>
                <a:gdLst>
                  <a:gd name="T0" fmla="*/ 0 w 689"/>
                  <a:gd name="T1" fmla="*/ 179 h 687"/>
                  <a:gd name="T2" fmla="*/ 39 w 689"/>
                  <a:gd name="T3" fmla="*/ 128 h 687"/>
                  <a:gd name="T4" fmla="*/ 318 w 689"/>
                  <a:gd name="T5" fmla="*/ 1 h 687"/>
                  <a:gd name="T6" fmla="*/ 661 w 689"/>
                  <a:gd name="T7" fmla="*/ 1 h 687"/>
                  <a:gd name="T8" fmla="*/ 685 w 689"/>
                  <a:gd name="T9" fmla="*/ 1 h 687"/>
                  <a:gd name="T10" fmla="*/ 686 w 689"/>
                  <a:gd name="T11" fmla="*/ 16 h 687"/>
                  <a:gd name="T12" fmla="*/ 686 w 689"/>
                  <a:gd name="T13" fmla="*/ 378 h 687"/>
                  <a:gd name="T14" fmla="*/ 506 w 689"/>
                  <a:gd name="T15" fmla="*/ 687 h 687"/>
                  <a:gd name="T16" fmla="*/ 505 w 689"/>
                  <a:gd name="T17" fmla="*/ 680 h 687"/>
                  <a:gd name="T18" fmla="*/ 547 w 689"/>
                  <a:gd name="T19" fmla="*/ 485 h 687"/>
                  <a:gd name="T20" fmla="*/ 547 w 689"/>
                  <a:gd name="T21" fmla="*/ 163 h 687"/>
                  <a:gd name="T22" fmla="*/ 524 w 689"/>
                  <a:gd name="T23" fmla="*/ 140 h 687"/>
                  <a:gd name="T24" fmla="*/ 178 w 689"/>
                  <a:gd name="T25" fmla="*/ 140 h 687"/>
                  <a:gd name="T26" fmla="*/ 19 w 689"/>
                  <a:gd name="T27" fmla="*/ 175 h 687"/>
                  <a:gd name="T28" fmla="*/ 4 w 689"/>
                  <a:gd name="T29" fmla="*/ 182 h 687"/>
                  <a:gd name="T30" fmla="*/ 0 w 689"/>
                  <a:gd name="T31" fmla="*/ 17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687">
                    <a:moveTo>
                      <a:pt x="0" y="179"/>
                    </a:moveTo>
                    <a:cubicBezTo>
                      <a:pt x="13" y="162"/>
                      <a:pt x="25" y="144"/>
                      <a:pt x="39" y="128"/>
                    </a:cubicBezTo>
                    <a:cubicBezTo>
                      <a:pt x="113" y="44"/>
                      <a:pt x="206" y="1"/>
                      <a:pt x="318" y="1"/>
                    </a:cubicBezTo>
                    <a:cubicBezTo>
                      <a:pt x="432" y="0"/>
                      <a:pt x="547" y="1"/>
                      <a:pt x="661" y="1"/>
                    </a:cubicBezTo>
                    <a:cubicBezTo>
                      <a:pt x="669" y="1"/>
                      <a:pt x="676" y="1"/>
                      <a:pt x="685" y="1"/>
                    </a:cubicBezTo>
                    <a:cubicBezTo>
                      <a:pt x="685" y="6"/>
                      <a:pt x="686" y="11"/>
                      <a:pt x="686" y="16"/>
                    </a:cubicBezTo>
                    <a:cubicBezTo>
                      <a:pt x="687" y="137"/>
                      <a:pt x="689" y="258"/>
                      <a:pt x="686" y="378"/>
                    </a:cubicBezTo>
                    <a:cubicBezTo>
                      <a:pt x="682" y="512"/>
                      <a:pt x="619" y="614"/>
                      <a:pt x="506" y="687"/>
                    </a:cubicBezTo>
                    <a:cubicBezTo>
                      <a:pt x="506" y="683"/>
                      <a:pt x="505" y="682"/>
                      <a:pt x="505" y="680"/>
                    </a:cubicBezTo>
                    <a:cubicBezTo>
                      <a:pt x="538" y="619"/>
                      <a:pt x="547" y="553"/>
                      <a:pt x="547" y="485"/>
                    </a:cubicBezTo>
                    <a:cubicBezTo>
                      <a:pt x="547" y="378"/>
                      <a:pt x="547" y="270"/>
                      <a:pt x="547" y="163"/>
                    </a:cubicBezTo>
                    <a:cubicBezTo>
                      <a:pt x="548" y="145"/>
                      <a:pt x="542" y="140"/>
                      <a:pt x="524" y="140"/>
                    </a:cubicBezTo>
                    <a:cubicBezTo>
                      <a:pt x="408" y="140"/>
                      <a:pt x="293" y="140"/>
                      <a:pt x="178" y="140"/>
                    </a:cubicBezTo>
                    <a:cubicBezTo>
                      <a:pt x="123" y="140"/>
                      <a:pt x="69" y="152"/>
                      <a:pt x="19" y="175"/>
                    </a:cubicBezTo>
                    <a:cubicBezTo>
                      <a:pt x="14" y="178"/>
                      <a:pt x="9" y="180"/>
                      <a:pt x="4" y="182"/>
                    </a:cubicBezTo>
                    <a:cubicBezTo>
                      <a:pt x="2" y="181"/>
                      <a:pt x="1" y="180"/>
                      <a:pt x="0" y="1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7" name="组合 36"/>
            <p:cNvGrpSpPr>
              <a:grpSpLocks noChangeAspect="1"/>
            </p:cNvGrpSpPr>
            <p:nvPr/>
          </p:nvGrpSpPr>
          <p:grpSpPr>
            <a:xfrm>
              <a:off x="7284401" y="3308768"/>
              <a:ext cx="356244" cy="473924"/>
              <a:chOff x="8776738" y="4901987"/>
              <a:chExt cx="528116" cy="702571"/>
            </a:xfrm>
            <a:solidFill>
              <a:schemeClr val="bg1"/>
            </a:solidFill>
          </p:grpSpPr>
          <p:sp>
            <p:nvSpPr>
              <p:cNvPr id="38" name="Freeform 23"/>
              <p:cNvSpPr>
                <a:spLocks noEditPoints="1"/>
              </p:cNvSpPr>
              <p:nvPr/>
            </p:nvSpPr>
            <p:spPr bwMode="auto">
              <a:xfrm>
                <a:off x="8776738" y="4901987"/>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24"/>
              <p:cNvSpPr>
                <a:spLocks/>
              </p:cNvSpPr>
              <p:nvPr/>
            </p:nvSpPr>
            <p:spPr bwMode="auto">
              <a:xfrm>
                <a:off x="8785515" y="5009147"/>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47" name="组合 46"/>
          <p:cNvGrpSpPr/>
          <p:nvPr/>
        </p:nvGrpSpPr>
        <p:grpSpPr>
          <a:xfrm>
            <a:off x="629783" y="4710606"/>
            <a:ext cx="2370017" cy="858081"/>
            <a:chOff x="876871" y="4710606"/>
            <a:chExt cx="2370017" cy="858081"/>
          </a:xfrm>
        </p:grpSpPr>
        <p:sp>
          <p:nvSpPr>
            <p:cNvPr id="45" name="矩形 44"/>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6" name="矩形 45"/>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48" name="组合 47"/>
          <p:cNvGrpSpPr/>
          <p:nvPr/>
        </p:nvGrpSpPr>
        <p:grpSpPr>
          <a:xfrm>
            <a:off x="3310815" y="4710606"/>
            <a:ext cx="2370017" cy="858081"/>
            <a:chOff x="876871" y="4710606"/>
            <a:chExt cx="2370017" cy="858081"/>
          </a:xfrm>
        </p:grpSpPr>
        <p:sp>
          <p:nvSpPr>
            <p:cNvPr id="49" name="矩形 48"/>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50" name="矩形 49"/>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1" name="组合 50"/>
          <p:cNvGrpSpPr/>
          <p:nvPr/>
        </p:nvGrpSpPr>
        <p:grpSpPr>
          <a:xfrm>
            <a:off x="6079061" y="4710606"/>
            <a:ext cx="2370017" cy="858081"/>
            <a:chOff x="876871" y="4710606"/>
            <a:chExt cx="2370017" cy="858081"/>
          </a:xfrm>
        </p:grpSpPr>
        <p:sp>
          <p:nvSpPr>
            <p:cNvPr id="52" name="矩形 51"/>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53" name="矩形 52"/>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4" name="组合 53"/>
          <p:cNvGrpSpPr/>
          <p:nvPr/>
        </p:nvGrpSpPr>
        <p:grpSpPr>
          <a:xfrm>
            <a:off x="8803700" y="4710606"/>
            <a:ext cx="2370017" cy="858081"/>
            <a:chOff x="876871" y="4710606"/>
            <a:chExt cx="2370017" cy="858081"/>
          </a:xfrm>
        </p:grpSpPr>
        <p:sp>
          <p:nvSpPr>
            <p:cNvPr id="55" name="矩形 54"/>
            <p:cNvSpPr/>
            <p:nvPr/>
          </p:nvSpPr>
          <p:spPr>
            <a:xfrm flipH="1">
              <a:off x="1124764" y="4710606"/>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56" name="矩形 55"/>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1600866743"/>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35" presetClass="path" presetSubtype="0" accel="50000" fill="hold" nodeType="afterEffect" p14:presetBounceEnd="15000">
                                      <p:stCondLst>
                                        <p:cond delay="0"/>
                                      </p:stCondLst>
                                      <p:childTnLst>
                                        <p:animMotion origin="layout" path="M -1.04167E-6 -4.81481E-6 L -0.22344 -4.81481E-6 " pathEditMode="relative" rAng="0" ptsTypes="AA" p14:bounceEnd="15000">
                                          <p:cBhvr>
                                            <p:cTn id="9" dur="750" spd="-100000" fill="hold"/>
                                            <p:tgtEl>
                                              <p:spTgt spid="2"/>
                                            </p:tgtEl>
                                            <p:attrNameLst>
                                              <p:attrName>ppt_x</p:attrName>
                                              <p:attrName>ppt_y</p:attrName>
                                            </p:attrNameLst>
                                          </p:cBhvr>
                                          <p:rCtr x="-11198" y="0"/>
                                        </p:animMotion>
                                      </p:childTnLst>
                                    </p:cTn>
                                  </p:par>
                                </p:childTnLst>
                              </p:cTn>
                            </p:par>
                            <p:par>
                              <p:cTn id="10" fill="hold">
                                <p:stCondLst>
                                  <p:cond delay="750"/>
                                </p:stCondLst>
                                <p:childTnLst>
                                  <p:par>
                                    <p:cTn id="11" presetID="1"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par>
                              <p:cTn id="13" fill="hold">
                                <p:stCondLst>
                                  <p:cond delay="750"/>
                                </p:stCondLst>
                                <p:childTnLst>
                                  <p:par>
                                    <p:cTn id="14" presetID="35" presetClass="path" presetSubtype="0" accel="50000" fill="hold" nodeType="afterEffect" p14:presetBounceEnd="15000">
                                      <p:stCondLst>
                                        <p:cond delay="0"/>
                                      </p:stCondLst>
                                      <p:childTnLst>
                                        <p:animMotion origin="layout" path="M -1.04167E-6 -4.81481E-6 L -0.22344 -4.81481E-6 " pathEditMode="relative" rAng="0" ptsTypes="AA" p14:bounceEnd="15000">
                                          <p:cBhvr>
                                            <p:cTn id="15" dur="750" spd="-100000" fill="hold"/>
                                            <p:tgtEl>
                                              <p:spTgt spid="4"/>
                                            </p:tgtEl>
                                            <p:attrNameLst>
                                              <p:attrName>ppt_x</p:attrName>
                                              <p:attrName>ppt_y</p:attrName>
                                            </p:attrNameLst>
                                          </p:cBhvr>
                                          <p:rCtr x="-11198" y="0"/>
                                        </p:animMotion>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par>
                              <p:cTn id="19" fill="hold">
                                <p:stCondLst>
                                  <p:cond delay="1500"/>
                                </p:stCondLst>
                                <p:childTnLst>
                                  <p:par>
                                    <p:cTn id="20" presetID="35" presetClass="path" presetSubtype="0" accel="50000" fill="hold" nodeType="afterEffect" p14:presetBounceEnd="15000">
                                      <p:stCondLst>
                                        <p:cond delay="0"/>
                                      </p:stCondLst>
                                      <p:childTnLst>
                                        <p:animMotion origin="layout" path="M -1.04167E-6 -4.81481E-6 L -0.22344 -4.81481E-6 " pathEditMode="relative" rAng="0" ptsTypes="AA" p14:bounceEnd="15000">
                                          <p:cBhvr>
                                            <p:cTn id="21" dur="750" spd="-100000" fill="hold"/>
                                            <p:tgtEl>
                                              <p:spTgt spid="10"/>
                                            </p:tgtEl>
                                            <p:attrNameLst>
                                              <p:attrName>ppt_x</p:attrName>
                                              <p:attrName>ppt_y</p:attrName>
                                            </p:attrNameLst>
                                          </p:cBhvr>
                                          <p:rCtr x="-11198" y="0"/>
                                        </p:animMotion>
                                      </p:childTnLst>
                                    </p:cTn>
                                  </p:par>
                                </p:childTnLst>
                              </p:cTn>
                            </p:par>
                            <p:par>
                              <p:cTn id="22" fill="hold">
                                <p:stCondLst>
                                  <p:cond delay="2250"/>
                                </p:stCondLst>
                                <p:childTnLst>
                                  <p:par>
                                    <p:cTn id="23" presetID="1"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par>
                              <p:cTn id="25" fill="hold">
                                <p:stCondLst>
                                  <p:cond delay="2250"/>
                                </p:stCondLst>
                                <p:childTnLst>
                                  <p:par>
                                    <p:cTn id="26" presetID="35" presetClass="path" presetSubtype="0" accel="50000" fill="hold" nodeType="afterEffect" p14:presetBounceEnd="15000">
                                      <p:stCondLst>
                                        <p:cond delay="0"/>
                                      </p:stCondLst>
                                      <p:childTnLst>
                                        <p:animMotion origin="layout" path="M -1.04167E-6 -4.81481E-6 L -0.22344 -4.81481E-6 " pathEditMode="relative" rAng="0" ptsTypes="AA" p14:bounceEnd="15000">
                                          <p:cBhvr>
                                            <p:cTn id="27" dur="750" spd="-100000" fill="hold"/>
                                            <p:tgtEl>
                                              <p:spTgt spid="11"/>
                                            </p:tgtEl>
                                            <p:attrNameLst>
                                              <p:attrName>ppt_x</p:attrName>
                                              <p:attrName>ppt_y</p:attrName>
                                            </p:attrNameLst>
                                          </p:cBhvr>
                                          <p:rCtr x="-11198" y="0"/>
                                        </p:animMotion>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250"/>
                                            <p:tgtEl>
                                              <p:spTgt spid="47"/>
                                            </p:tgtEl>
                                          </p:cBhvr>
                                        </p:animEffect>
                                      </p:childTnLst>
                                    </p:cTn>
                                  </p:par>
                                </p:childTnLst>
                              </p:cTn>
                            </p:par>
                            <p:par>
                              <p:cTn id="32" fill="hold">
                                <p:stCondLst>
                                  <p:cond delay="3250"/>
                                </p:stCondLst>
                                <p:childTnLst>
                                  <p:par>
                                    <p:cTn id="33" presetID="10" presetClass="entr" presetSubtype="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250"/>
                                            <p:tgtEl>
                                              <p:spTgt spid="48"/>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250"/>
                                            <p:tgtEl>
                                              <p:spTgt spid="51"/>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35" presetClass="path" presetSubtype="0" accel="50000" fill="hold" nodeType="afterEffect">
                                      <p:stCondLst>
                                        <p:cond delay="0"/>
                                      </p:stCondLst>
                                      <p:childTnLst>
                                        <p:animMotion origin="layout" path="M -1.04167E-6 -4.81481E-6 L -0.22344 -4.81481E-6 " pathEditMode="relative" rAng="0" ptsTypes="AA">
                                          <p:cBhvr>
                                            <p:cTn id="9" dur="750" spd="-100000" fill="hold"/>
                                            <p:tgtEl>
                                              <p:spTgt spid="2"/>
                                            </p:tgtEl>
                                            <p:attrNameLst>
                                              <p:attrName>ppt_x</p:attrName>
                                              <p:attrName>ppt_y</p:attrName>
                                            </p:attrNameLst>
                                          </p:cBhvr>
                                          <p:rCtr x="-11198" y="0"/>
                                        </p:animMotion>
                                      </p:childTnLst>
                                    </p:cTn>
                                  </p:par>
                                </p:childTnLst>
                              </p:cTn>
                            </p:par>
                            <p:par>
                              <p:cTn id="10" fill="hold">
                                <p:stCondLst>
                                  <p:cond delay="750"/>
                                </p:stCondLst>
                                <p:childTnLst>
                                  <p:par>
                                    <p:cTn id="11" presetID="1"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par>
                              <p:cTn id="13" fill="hold">
                                <p:stCondLst>
                                  <p:cond delay="750"/>
                                </p:stCondLst>
                                <p:childTnLst>
                                  <p:par>
                                    <p:cTn id="14" presetID="35" presetClass="path" presetSubtype="0" accel="50000" fill="hold" nodeType="afterEffect">
                                      <p:stCondLst>
                                        <p:cond delay="0"/>
                                      </p:stCondLst>
                                      <p:childTnLst>
                                        <p:animMotion origin="layout" path="M -1.04167E-6 -4.81481E-6 L -0.22344 -4.81481E-6 " pathEditMode="relative" rAng="0" ptsTypes="AA">
                                          <p:cBhvr>
                                            <p:cTn id="15" dur="750" spd="-100000" fill="hold"/>
                                            <p:tgtEl>
                                              <p:spTgt spid="4"/>
                                            </p:tgtEl>
                                            <p:attrNameLst>
                                              <p:attrName>ppt_x</p:attrName>
                                              <p:attrName>ppt_y</p:attrName>
                                            </p:attrNameLst>
                                          </p:cBhvr>
                                          <p:rCtr x="-11198" y="0"/>
                                        </p:animMotion>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par>
                              <p:cTn id="19" fill="hold">
                                <p:stCondLst>
                                  <p:cond delay="1500"/>
                                </p:stCondLst>
                                <p:childTnLst>
                                  <p:par>
                                    <p:cTn id="20" presetID="35" presetClass="path" presetSubtype="0" accel="50000" fill="hold" nodeType="afterEffect">
                                      <p:stCondLst>
                                        <p:cond delay="0"/>
                                      </p:stCondLst>
                                      <p:childTnLst>
                                        <p:animMotion origin="layout" path="M -1.04167E-6 -4.81481E-6 L -0.22344 -4.81481E-6 " pathEditMode="relative" rAng="0" ptsTypes="AA">
                                          <p:cBhvr>
                                            <p:cTn id="21" dur="750" spd="-100000" fill="hold"/>
                                            <p:tgtEl>
                                              <p:spTgt spid="10"/>
                                            </p:tgtEl>
                                            <p:attrNameLst>
                                              <p:attrName>ppt_x</p:attrName>
                                              <p:attrName>ppt_y</p:attrName>
                                            </p:attrNameLst>
                                          </p:cBhvr>
                                          <p:rCtr x="-11198" y="0"/>
                                        </p:animMotion>
                                      </p:childTnLst>
                                    </p:cTn>
                                  </p:par>
                                </p:childTnLst>
                              </p:cTn>
                            </p:par>
                            <p:par>
                              <p:cTn id="22" fill="hold">
                                <p:stCondLst>
                                  <p:cond delay="2250"/>
                                </p:stCondLst>
                                <p:childTnLst>
                                  <p:par>
                                    <p:cTn id="23" presetID="1"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par>
                              <p:cTn id="25" fill="hold">
                                <p:stCondLst>
                                  <p:cond delay="2250"/>
                                </p:stCondLst>
                                <p:childTnLst>
                                  <p:par>
                                    <p:cTn id="26" presetID="35" presetClass="path" presetSubtype="0" accel="50000" fill="hold" nodeType="afterEffect">
                                      <p:stCondLst>
                                        <p:cond delay="0"/>
                                      </p:stCondLst>
                                      <p:childTnLst>
                                        <p:animMotion origin="layout" path="M -1.04167E-6 -4.81481E-6 L -0.22344 -4.81481E-6 " pathEditMode="relative" rAng="0" ptsTypes="AA">
                                          <p:cBhvr>
                                            <p:cTn id="27" dur="750" spd="-100000" fill="hold"/>
                                            <p:tgtEl>
                                              <p:spTgt spid="11"/>
                                            </p:tgtEl>
                                            <p:attrNameLst>
                                              <p:attrName>ppt_x</p:attrName>
                                              <p:attrName>ppt_y</p:attrName>
                                            </p:attrNameLst>
                                          </p:cBhvr>
                                          <p:rCtr x="-11198" y="0"/>
                                        </p:animMotion>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250"/>
                                            <p:tgtEl>
                                              <p:spTgt spid="47"/>
                                            </p:tgtEl>
                                          </p:cBhvr>
                                        </p:animEffect>
                                      </p:childTnLst>
                                    </p:cTn>
                                  </p:par>
                                </p:childTnLst>
                              </p:cTn>
                            </p:par>
                            <p:par>
                              <p:cTn id="32" fill="hold">
                                <p:stCondLst>
                                  <p:cond delay="3250"/>
                                </p:stCondLst>
                                <p:childTnLst>
                                  <p:par>
                                    <p:cTn id="33" presetID="10" presetClass="entr" presetSubtype="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250"/>
                                            <p:tgtEl>
                                              <p:spTgt spid="48"/>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250"/>
                                            <p:tgtEl>
                                              <p:spTgt spid="51"/>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1234614" y="1761699"/>
            <a:ext cx="3512473" cy="4639513"/>
            <a:chOff x="1234614" y="1761699"/>
            <a:chExt cx="3512473" cy="4639513"/>
          </a:xfrm>
        </p:grpSpPr>
        <p:sp>
          <p:nvSpPr>
            <p:cNvPr id="2" name="Freeform 5"/>
            <p:cNvSpPr>
              <a:spLocks/>
            </p:cNvSpPr>
            <p:nvPr/>
          </p:nvSpPr>
          <p:spPr bwMode="auto">
            <a:xfrm flipH="1">
              <a:off x="1234614" y="5311470"/>
              <a:ext cx="2463272" cy="1089742"/>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Lst>
              <a:ahLst/>
              <a:cxnLst>
                <a:cxn ang="0">
                  <a:pos x="T0" y="T1"/>
                </a:cxn>
                <a:cxn ang="0">
                  <a:pos x="T2" y="T3"/>
                </a:cxn>
                <a:cxn ang="0">
                  <a:pos x="T4" y="T5"/>
                </a:cxn>
                <a:cxn ang="0">
                  <a:pos x="T6" y="T7"/>
                </a:cxn>
                <a:cxn ang="0">
                  <a:pos x="T8" y="T9"/>
                </a:cxn>
                <a:cxn ang="0">
                  <a:pos x="T10" y="T11"/>
                </a:cxn>
              </a:cxnLst>
              <a:rect l="0" t="0" r="r" b="b"/>
              <a:pathLst>
                <a:path w="641" h="284">
                  <a:moveTo>
                    <a:pt x="465" y="0"/>
                  </a:moveTo>
                  <a:cubicBezTo>
                    <a:pt x="511" y="135"/>
                    <a:pt x="613" y="217"/>
                    <a:pt x="641" y="284"/>
                  </a:cubicBezTo>
                  <a:cubicBezTo>
                    <a:pt x="4" y="284"/>
                    <a:pt x="4" y="284"/>
                    <a:pt x="4" y="284"/>
                  </a:cubicBezTo>
                  <a:cubicBezTo>
                    <a:pt x="23" y="214"/>
                    <a:pt x="63" y="151"/>
                    <a:pt x="37" y="70"/>
                  </a:cubicBezTo>
                  <a:cubicBezTo>
                    <a:pt x="28" y="40"/>
                    <a:pt x="15" y="17"/>
                    <a:pt x="0" y="0"/>
                  </a:cubicBezTo>
                  <a:lnTo>
                    <a:pt x="465" y="0"/>
                  </a:ln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Freeform 6"/>
            <p:cNvSpPr>
              <a:spLocks/>
            </p:cNvSpPr>
            <p:nvPr/>
          </p:nvSpPr>
          <p:spPr bwMode="auto">
            <a:xfrm flipH="1">
              <a:off x="1526508" y="1761699"/>
              <a:ext cx="2886520" cy="1355691"/>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chemeClr val="bg1">
                <a:alpha val="2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 name="Freeform 7"/>
            <p:cNvSpPr>
              <a:spLocks/>
            </p:cNvSpPr>
            <p:nvPr/>
          </p:nvSpPr>
          <p:spPr bwMode="auto">
            <a:xfrm flipH="1">
              <a:off x="1521645" y="3114147"/>
              <a:ext cx="3225442" cy="1102715"/>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8"/>
            <p:cNvSpPr>
              <a:spLocks/>
            </p:cNvSpPr>
            <p:nvPr/>
          </p:nvSpPr>
          <p:spPr bwMode="auto">
            <a:xfrm flipH="1">
              <a:off x="1905973" y="4211997"/>
              <a:ext cx="2636786" cy="1102715"/>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4" name="组合 13"/>
          <p:cNvGrpSpPr/>
          <p:nvPr/>
        </p:nvGrpSpPr>
        <p:grpSpPr>
          <a:xfrm>
            <a:off x="6587521" y="2071423"/>
            <a:ext cx="4369865" cy="654435"/>
            <a:chOff x="6726759" y="4586781"/>
            <a:chExt cx="4369865" cy="654435"/>
          </a:xfrm>
        </p:grpSpPr>
        <p:sp>
          <p:nvSpPr>
            <p:cNvPr id="15" name="矩形 14"/>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6" name="矩形 15"/>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7" name="组合 16"/>
          <p:cNvGrpSpPr/>
          <p:nvPr/>
        </p:nvGrpSpPr>
        <p:grpSpPr>
          <a:xfrm>
            <a:off x="6587521" y="3193300"/>
            <a:ext cx="4369865" cy="654435"/>
            <a:chOff x="6726759" y="4586781"/>
            <a:chExt cx="4369865" cy="654435"/>
          </a:xfrm>
        </p:grpSpPr>
        <p:sp>
          <p:nvSpPr>
            <p:cNvPr id="18" name="矩形 17"/>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9" name="矩形 18"/>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0" name="组合 19"/>
          <p:cNvGrpSpPr/>
          <p:nvPr/>
        </p:nvGrpSpPr>
        <p:grpSpPr>
          <a:xfrm>
            <a:off x="6587521" y="4315177"/>
            <a:ext cx="4369865" cy="654435"/>
            <a:chOff x="6726759" y="4586781"/>
            <a:chExt cx="4369865" cy="654435"/>
          </a:xfrm>
        </p:grpSpPr>
        <p:sp>
          <p:nvSpPr>
            <p:cNvPr id="21" name="矩形 20"/>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2" name="矩形 21"/>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3" name="组合 22"/>
          <p:cNvGrpSpPr/>
          <p:nvPr/>
        </p:nvGrpSpPr>
        <p:grpSpPr>
          <a:xfrm>
            <a:off x="6587521" y="5437053"/>
            <a:ext cx="4369865" cy="654435"/>
            <a:chOff x="6726759" y="4586781"/>
            <a:chExt cx="4369865" cy="654435"/>
          </a:xfrm>
        </p:grpSpPr>
        <p:sp>
          <p:nvSpPr>
            <p:cNvPr id="24" name="矩形 23"/>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5" name="矩形 24"/>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46" name="组合 45"/>
          <p:cNvGrpSpPr/>
          <p:nvPr/>
        </p:nvGrpSpPr>
        <p:grpSpPr>
          <a:xfrm>
            <a:off x="5901241" y="2216606"/>
            <a:ext cx="381301" cy="372174"/>
            <a:chOff x="5901241" y="2216606"/>
            <a:chExt cx="381301" cy="372174"/>
          </a:xfrm>
        </p:grpSpPr>
        <p:sp>
          <p:nvSpPr>
            <p:cNvPr id="30" name="Freeform 36"/>
            <p:cNvSpPr>
              <a:spLocks noEditPoints="1"/>
            </p:cNvSpPr>
            <p:nvPr/>
          </p:nvSpPr>
          <p:spPr bwMode="auto">
            <a:xfrm>
              <a:off x="5975270" y="2216606"/>
              <a:ext cx="307272" cy="372174"/>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p:cNvSpPr>
            <p:nvPr/>
          </p:nvSpPr>
          <p:spPr bwMode="auto">
            <a:xfrm>
              <a:off x="5901241" y="2394073"/>
              <a:ext cx="206876" cy="194707"/>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组合 31"/>
          <p:cNvGrpSpPr>
            <a:grpSpLocks noChangeAspect="1"/>
          </p:cNvGrpSpPr>
          <p:nvPr/>
        </p:nvGrpSpPr>
        <p:grpSpPr>
          <a:xfrm>
            <a:off x="5872529" y="3336733"/>
            <a:ext cx="438724" cy="372174"/>
            <a:chOff x="6791325" y="3867151"/>
            <a:chExt cx="282576" cy="239712"/>
          </a:xfrm>
          <a:solidFill>
            <a:schemeClr val="bg1"/>
          </a:solidFill>
        </p:grpSpPr>
        <p:sp>
          <p:nvSpPr>
            <p:cNvPr id="33" name="Freeform 103"/>
            <p:cNvSpPr>
              <a:spLocks/>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4"/>
            <p:cNvSpPr>
              <a:spLocks/>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a:grpSpLocks noChangeAspect="1"/>
          </p:cNvGrpSpPr>
          <p:nvPr/>
        </p:nvGrpSpPr>
        <p:grpSpPr>
          <a:xfrm>
            <a:off x="5902507" y="5608560"/>
            <a:ext cx="378769" cy="372174"/>
            <a:chOff x="3488917" y="4964203"/>
            <a:chExt cx="638175" cy="627063"/>
          </a:xfrm>
          <a:solidFill>
            <a:schemeClr val="bg1"/>
          </a:solidFill>
        </p:grpSpPr>
        <p:sp>
          <p:nvSpPr>
            <p:cNvPr id="37" name="Freeform 66"/>
            <p:cNvSpPr>
              <a:spLocks/>
            </p:cNvSpPr>
            <p:nvPr/>
          </p:nvSpPr>
          <p:spPr bwMode="auto">
            <a:xfrm>
              <a:off x="3544480" y="5327741"/>
              <a:ext cx="249238" cy="249238"/>
            </a:xfrm>
            <a:custGeom>
              <a:avLst/>
              <a:gdLst>
                <a:gd name="T0" fmla="*/ 83 w 157"/>
                <a:gd name="T1" fmla="*/ 50 h 157"/>
                <a:gd name="T2" fmla="*/ 55 w 157"/>
                <a:gd name="T3" fmla="*/ 55 h 157"/>
                <a:gd name="T4" fmla="*/ 0 w 157"/>
                <a:gd name="T5" fmla="*/ 135 h 157"/>
                <a:gd name="T6" fmla="*/ 22 w 157"/>
                <a:gd name="T7" fmla="*/ 157 h 157"/>
                <a:gd name="T8" fmla="*/ 102 w 157"/>
                <a:gd name="T9" fmla="*/ 102 h 157"/>
                <a:gd name="T10" fmla="*/ 107 w 157"/>
                <a:gd name="T11" fmla="*/ 74 h 157"/>
                <a:gd name="T12" fmla="*/ 157 w 157"/>
                <a:gd name="T13" fmla="*/ 24 h 157"/>
                <a:gd name="T14" fmla="*/ 133 w 157"/>
                <a:gd name="T15" fmla="*/ 0 h 157"/>
                <a:gd name="T16" fmla="*/ 83 w 157"/>
                <a:gd name="T17" fmla="*/ 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83" y="50"/>
                  </a:moveTo>
                  <a:lnTo>
                    <a:pt x="55" y="55"/>
                  </a:lnTo>
                  <a:lnTo>
                    <a:pt x="0" y="135"/>
                  </a:lnTo>
                  <a:lnTo>
                    <a:pt x="22" y="157"/>
                  </a:lnTo>
                  <a:lnTo>
                    <a:pt x="102" y="102"/>
                  </a:lnTo>
                  <a:lnTo>
                    <a:pt x="107" y="74"/>
                  </a:lnTo>
                  <a:lnTo>
                    <a:pt x="157" y="24"/>
                  </a:lnTo>
                  <a:lnTo>
                    <a:pt x="133" y="0"/>
                  </a:lnTo>
                  <a:lnTo>
                    <a:pt x="83"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7"/>
            <p:cNvSpPr>
              <a:spLocks noEditPoints="1"/>
            </p:cNvSpPr>
            <p:nvPr/>
          </p:nvSpPr>
          <p:spPr bwMode="auto">
            <a:xfrm>
              <a:off x="3739742" y="5000716"/>
              <a:ext cx="387350" cy="387350"/>
            </a:xfrm>
            <a:custGeom>
              <a:avLst/>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8"/>
            <p:cNvSpPr>
              <a:spLocks noEditPoints="1"/>
            </p:cNvSpPr>
            <p:nvPr/>
          </p:nvSpPr>
          <p:spPr bwMode="auto">
            <a:xfrm>
              <a:off x="3849280" y="5327741"/>
              <a:ext cx="263525" cy="263525"/>
            </a:xfrm>
            <a:custGeom>
              <a:avLst/>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9"/>
            <p:cNvSpPr>
              <a:spLocks/>
            </p:cNvSpPr>
            <p:nvPr/>
          </p:nvSpPr>
          <p:spPr bwMode="auto">
            <a:xfrm>
              <a:off x="3488917" y="4964203"/>
              <a:ext cx="307975" cy="307975"/>
            </a:xfrm>
            <a:custGeom>
              <a:avLst/>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p:cNvGrpSpPr>
            <a:grpSpLocks noChangeAspect="1"/>
          </p:cNvGrpSpPr>
          <p:nvPr/>
        </p:nvGrpSpPr>
        <p:grpSpPr>
          <a:xfrm>
            <a:off x="5906862" y="4463131"/>
            <a:ext cx="370059" cy="372174"/>
            <a:chOff x="4005263" y="4962526"/>
            <a:chExt cx="277812" cy="279400"/>
          </a:xfrm>
          <a:solidFill>
            <a:schemeClr val="bg1"/>
          </a:solidFill>
        </p:grpSpPr>
        <p:sp>
          <p:nvSpPr>
            <p:cNvPr id="42" name="Freeform 478"/>
            <p:cNvSpPr>
              <a:spLocks/>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80"/>
            <p:cNvSpPr>
              <a:spLocks/>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46491317"/>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2" presetClass="entr" presetSubtype="2" accel="10000" fill="hold" nodeType="withEffect" p14:presetBounceEnd="40000">
                                      <p:stCondLst>
                                        <p:cond delay="400"/>
                                      </p:stCondLst>
                                      <p:childTnLst>
                                        <p:set>
                                          <p:cBhvr>
                                            <p:cTn id="25" dur="1" fill="hold">
                                              <p:stCondLst>
                                                <p:cond delay="0"/>
                                              </p:stCondLst>
                                            </p:cTn>
                                            <p:tgtEl>
                                              <p:spTgt spid="14"/>
                                            </p:tgtEl>
                                            <p:attrNameLst>
                                              <p:attrName>style.visibility</p:attrName>
                                            </p:attrNameLst>
                                          </p:cBhvr>
                                          <p:to>
                                            <p:strVal val="visible"/>
                                          </p:to>
                                        </p:set>
                                        <p:anim calcmode="lin" valueType="num" p14:bounceEnd="40000">
                                          <p:cBhvr additive="base">
                                            <p:cTn id="26"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14"/>
                                            </p:tgtEl>
                                            <p:attrNameLst>
                                              <p:attrName>ppt_y</p:attrName>
                                            </p:attrNameLst>
                                          </p:cBhvr>
                                          <p:tavLst>
                                            <p:tav tm="0">
                                              <p:val>
                                                <p:strVal val="#ppt_y"/>
                                              </p:val>
                                            </p:tav>
                                            <p:tav tm="100000">
                                              <p:val>
                                                <p:strVal val="#ppt_y"/>
                                              </p:val>
                                            </p:tav>
                                          </p:tavLst>
                                        </p:anim>
                                      </p:childTnLst>
                                    </p:cTn>
                                  </p:par>
                                  <p:par>
                                    <p:cTn id="28" presetID="2" presetClass="entr" presetSubtype="2" accel="10000" fill="hold" nodeType="withEffect" p14:presetBounceEnd="40000">
                                      <p:stCondLst>
                                        <p:cond delay="700"/>
                                      </p:stCondLst>
                                      <p:childTnLst>
                                        <p:set>
                                          <p:cBhvr>
                                            <p:cTn id="29" dur="1" fill="hold">
                                              <p:stCondLst>
                                                <p:cond delay="0"/>
                                              </p:stCondLst>
                                            </p:cTn>
                                            <p:tgtEl>
                                              <p:spTgt spid="17"/>
                                            </p:tgtEl>
                                            <p:attrNameLst>
                                              <p:attrName>style.visibility</p:attrName>
                                            </p:attrNameLst>
                                          </p:cBhvr>
                                          <p:to>
                                            <p:strVal val="visible"/>
                                          </p:to>
                                        </p:set>
                                        <p:anim calcmode="lin" valueType="num" p14:bounceEnd="40000">
                                          <p:cBhvr additive="base">
                                            <p:cTn id="30"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31" dur="500" fill="hold"/>
                                            <p:tgtEl>
                                              <p:spTgt spid="17"/>
                                            </p:tgtEl>
                                            <p:attrNameLst>
                                              <p:attrName>ppt_y</p:attrName>
                                            </p:attrNameLst>
                                          </p:cBhvr>
                                          <p:tavLst>
                                            <p:tav tm="0">
                                              <p:val>
                                                <p:strVal val="#ppt_y"/>
                                              </p:val>
                                            </p:tav>
                                            <p:tav tm="100000">
                                              <p:val>
                                                <p:strVal val="#ppt_y"/>
                                              </p:val>
                                            </p:tav>
                                          </p:tavLst>
                                        </p:anim>
                                      </p:childTnLst>
                                    </p:cTn>
                                  </p:par>
                                  <p:par>
                                    <p:cTn id="32" presetID="2" presetClass="entr" presetSubtype="2" accel="10000" fill="hold" nodeType="withEffect" p14:presetBounceEnd="40000">
                                      <p:stCondLst>
                                        <p:cond delay="1000"/>
                                      </p:stCondLst>
                                      <p:childTnLst>
                                        <p:set>
                                          <p:cBhvr>
                                            <p:cTn id="33" dur="1" fill="hold">
                                              <p:stCondLst>
                                                <p:cond delay="0"/>
                                              </p:stCondLst>
                                            </p:cTn>
                                            <p:tgtEl>
                                              <p:spTgt spid="20"/>
                                            </p:tgtEl>
                                            <p:attrNameLst>
                                              <p:attrName>style.visibility</p:attrName>
                                            </p:attrNameLst>
                                          </p:cBhvr>
                                          <p:to>
                                            <p:strVal val="visible"/>
                                          </p:to>
                                        </p:set>
                                        <p:anim calcmode="lin" valueType="num" p14:bounceEnd="40000">
                                          <p:cBhvr additive="base">
                                            <p:cTn id="34" dur="500" fill="hold"/>
                                            <p:tgtEl>
                                              <p:spTgt spid="20"/>
                                            </p:tgtEl>
                                            <p:attrNameLst>
                                              <p:attrName>ppt_x</p:attrName>
                                            </p:attrNameLst>
                                          </p:cBhvr>
                                          <p:tavLst>
                                            <p:tav tm="0">
                                              <p:val>
                                                <p:strVal val="1+#ppt_w/2"/>
                                              </p:val>
                                            </p:tav>
                                            <p:tav tm="100000">
                                              <p:val>
                                                <p:strVal val="#ppt_x"/>
                                              </p:val>
                                            </p:tav>
                                          </p:tavLst>
                                        </p:anim>
                                        <p:anim calcmode="lin" valueType="num" p14:bounceEnd="40000">
                                          <p:cBhvr additive="base">
                                            <p:cTn id="35" dur="500" fill="hold"/>
                                            <p:tgtEl>
                                              <p:spTgt spid="20"/>
                                            </p:tgtEl>
                                            <p:attrNameLst>
                                              <p:attrName>ppt_y</p:attrName>
                                            </p:attrNameLst>
                                          </p:cBhvr>
                                          <p:tavLst>
                                            <p:tav tm="0">
                                              <p:val>
                                                <p:strVal val="#ppt_y"/>
                                              </p:val>
                                            </p:tav>
                                            <p:tav tm="100000">
                                              <p:val>
                                                <p:strVal val="#ppt_y"/>
                                              </p:val>
                                            </p:tav>
                                          </p:tavLst>
                                        </p:anim>
                                      </p:childTnLst>
                                    </p:cTn>
                                  </p:par>
                                  <p:par>
                                    <p:cTn id="36" presetID="2" presetClass="entr" presetSubtype="2" accel="10000" fill="hold" nodeType="withEffect" p14:presetBounceEnd="40000">
                                      <p:stCondLst>
                                        <p:cond delay="1300"/>
                                      </p:stCondLst>
                                      <p:childTnLst>
                                        <p:set>
                                          <p:cBhvr>
                                            <p:cTn id="37" dur="1" fill="hold">
                                              <p:stCondLst>
                                                <p:cond delay="0"/>
                                              </p:stCondLst>
                                            </p:cTn>
                                            <p:tgtEl>
                                              <p:spTgt spid="23"/>
                                            </p:tgtEl>
                                            <p:attrNameLst>
                                              <p:attrName>style.visibility</p:attrName>
                                            </p:attrNameLst>
                                          </p:cBhvr>
                                          <p:to>
                                            <p:strVal val="visible"/>
                                          </p:to>
                                        </p:set>
                                        <p:anim calcmode="lin" valueType="num" p14:bounceEnd="40000">
                                          <p:cBhvr additive="base">
                                            <p:cTn id="38" dur="50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39"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2" presetClass="entr" presetSubtype="2" accel="10000" fill="hold" nodeType="withEffect">
                                      <p:stCondLst>
                                        <p:cond delay="4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1+#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par>
                                    <p:cTn id="28" presetID="2" presetClass="entr" presetSubtype="2" accel="10000" fill="hold" nodeType="withEffect">
                                      <p:stCondLst>
                                        <p:cond delay="70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1+#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par>
                                    <p:cTn id="32" presetID="2" presetClass="entr" presetSubtype="2" accel="10000" fill="hold" nodeType="withEffect">
                                      <p:stCondLst>
                                        <p:cond delay="10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1+#ppt_w/2"/>
                                              </p:val>
                                            </p:tav>
                                            <p:tav tm="100000">
                                              <p:val>
                                                <p:strVal val="#ppt_x"/>
                                              </p:val>
                                            </p:tav>
                                          </p:tavLst>
                                        </p:anim>
                                        <p:anim calcmode="lin" valueType="num">
                                          <p:cBhvr additive="base">
                                            <p:cTn id="35" dur="500" fill="hold"/>
                                            <p:tgtEl>
                                              <p:spTgt spid="20"/>
                                            </p:tgtEl>
                                            <p:attrNameLst>
                                              <p:attrName>ppt_y</p:attrName>
                                            </p:attrNameLst>
                                          </p:cBhvr>
                                          <p:tavLst>
                                            <p:tav tm="0">
                                              <p:val>
                                                <p:strVal val="#ppt_y"/>
                                              </p:val>
                                            </p:tav>
                                            <p:tav tm="100000">
                                              <p:val>
                                                <p:strVal val="#ppt_y"/>
                                              </p:val>
                                            </p:tav>
                                          </p:tavLst>
                                        </p:anim>
                                      </p:childTnLst>
                                    </p:cTn>
                                  </p:par>
                                  <p:par>
                                    <p:cTn id="36" presetID="2" presetClass="entr" presetSubtype="2" accel="10000" fill="hold" nodeType="withEffect">
                                      <p:stCondLst>
                                        <p:cond delay="130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1+#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4865587" y="4361229"/>
            <a:ext cx="764482" cy="1306683"/>
          </a:xfrm>
          <a:custGeom>
            <a:avLst/>
            <a:gdLst>
              <a:gd name="T0" fmla="*/ 88 w 195"/>
              <a:gd name="T1" fmla="*/ 0 h 334"/>
              <a:gd name="T2" fmla="*/ 191 w 195"/>
              <a:gd name="T3" fmla="*/ 73 h 334"/>
              <a:gd name="T4" fmla="*/ 193 w 195"/>
              <a:gd name="T5" fmla="*/ 92 h 334"/>
              <a:gd name="T6" fmla="*/ 139 w 195"/>
              <a:gd name="T7" fmla="*/ 254 h 334"/>
              <a:gd name="T8" fmla="*/ 153 w 195"/>
              <a:gd name="T9" fmla="*/ 301 h 334"/>
              <a:gd name="T10" fmla="*/ 112 w 195"/>
              <a:gd name="T11" fmla="*/ 334 h 334"/>
              <a:gd name="T12" fmla="*/ 5 w 195"/>
              <a:gd name="T13" fmla="*/ 261 h 334"/>
              <a:gd name="T14" fmla="*/ 1 w 195"/>
              <a:gd name="T15" fmla="*/ 249 h 334"/>
              <a:gd name="T16" fmla="*/ 88 w 195"/>
              <a:gd name="T17"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5" h="334">
                <a:moveTo>
                  <a:pt x="88" y="0"/>
                </a:moveTo>
                <a:cubicBezTo>
                  <a:pt x="124" y="26"/>
                  <a:pt x="158" y="49"/>
                  <a:pt x="191" y="73"/>
                </a:cubicBezTo>
                <a:cubicBezTo>
                  <a:pt x="194" y="76"/>
                  <a:pt x="195" y="87"/>
                  <a:pt x="193" y="92"/>
                </a:cubicBezTo>
                <a:cubicBezTo>
                  <a:pt x="175" y="146"/>
                  <a:pt x="157" y="200"/>
                  <a:pt x="139" y="254"/>
                </a:cubicBezTo>
                <a:cubicBezTo>
                  <a:pt x="130" y="281"/>
                  <a:pt x="130" y="281"/>
                  <a:pt x="153" y="301"/>
                </a:cubicBezTo>
                <a:cubicBezTo>
                  <a:pt x="140" y="312"/>
                  <a:pt x="127" y="322"/>
                  <a:pt x="112" y="334"/>
                </a:cubicBezTo>
                <a:cubicBezTo>
                  <a:pt x="76" y="310"/>
                  <a:pt x="40" y="286"/>
                  <a:pt x="5" y="261"/>
                </a:cubicBezTo>
                <a:cubicBezTo>
                  <a:pt x="2" y="259"/>
                  <a:pt x="0" y="252"/>
                  <a:pt x="1" y="249"/>
                </a:cubicBezTo>
                <a:cubicBezTo>
                  <a:pt x="29" y="167"/>
                  <a:pt x="58" y="85"/>
                  <a:pt x="88" y="0"/>
                </a:cubicBezTo>
                <a:close/>
              </a:path>
            </a:pathLst>
          </a:cu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Freeform 6"/>
          <p:cNvSpPr>
            <a:spLocks/>
          </p:cNvSpPr>
          <p:nvPr/>
        </p:nvSpPr>
        <p:spPr bwMode="auto">
          <a:xfrm>
            <a:off x="5675772" y="5015610"/>
            <a:ext cx="1273445" cy="957680"/>
          </a:xfrm>
          <a:custGeom>
            <a:avLst/>
            <a:gdLst>
              <a:gd name="T0" fmla="*/ 303 w 325"/>
              <a:gd name="T1" fmla="*/ 118 h 245"/>
              <a:gd name="T2" fmla="*/ 305 w 325"/>
              <a:gd name="T3" fmla="*/ 121 h 245"/>
              <a:gd name="T4" fmla="*/ 287 w 325"/>
              <a:gd name="T5" fmla="*/ 193 h 245"/>
              <a:gd name="T6" fmla="*/ 222 w 325"/>
              <a:gd name="T7" fmla="*/ 240 h 245"/>
              <a:gd name="T8" fmla="*/ 203 w 325"/>
              <a:gd name="T9" fmla="*/ 242 h 245"/>
              <a:gd name="T10" fmla="*/ 0 w 325"/>
              <a:gd name="T11" fmla="*/ 78 h 245"/>
              <a:gd name="T12" fmla="*/ 71 w 325"/>
              <a:gd name="T13" fmla="*/ 27 h 245"/>
              <a:gd name="T14" fmla="*/ 146 w 325"/>
              <a:gd name="T15" fmla="*/ 29 h 245"/>
              <a:gd name="T16" fmla="*/ 255 w 325"/>
              <a:gd name="T17" fmla="*/ 114 h 245"/>
              <a:gd name="T18" fmla="*/ 303 w 325"/>
              <a:gd name="T19" fmla="*/ 11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5" h="245">
                <a:moveTo>
                  <a:pt x="303" y="118"/>
                </a:moveTo>
                <a:cubicBezTo>
                  <a:pt x="304" y="120"/>
                  <a:pt x="305" y="120"/>
                  <a:pt x="305" y="121"/>
                </a:cubicBezTo>
                <a:cubicBezTo>
                  <a:pt x="325" y="165"/>
                  <a:pt x="325" y="165"/>
                  <a:pt x="287" y="193"/>
                </a:cubicBezTo>
                <a:cubicBezTo>
                  <a:pt x="265" y="209"/>
                  <a:pt x="244" y="225"/>
                  <a:pt x="222" y="240"/>
                </a:cubicBezTo>
                <a:cubicBezTo>
                  <a:pt x="217" y="243"/>
                  <a:pt x="207" y="245"/>
                  <a:pt x="203" y="242"/>
                </a:cubicBezTo>
                <a:cubicBezTo>
                  <a:pt x="136" y="188"/>
                  <a:pt x="69" y="134"/>
                  <a:pt x="0" y="78"/>
                </a:cubicBezTo>
                <a:cubicBezTo>
                  <a:pt x="25" y="60"/>
                  <a:pt x="48" y="44"/>
                  <a:pt x="71" y="27"/>
                </a:cubicBezTo>
                <a:cubicBezTo>
                  <a:pt x="109" y="0"/>
                  <a:pt x="109" y="0"/>
                  <a:pt x="146" y="29"/>
                </a:cubicBezTo>
                <a:cubicBezTo>
                  <a:pt x="183" y="57"/>
                  <a:pt x="219" y="85"/>
                  <a:pt x="255" y="114"/>
                </a:cubicBezTo>
                <a:cubicBezTo>
                  <a:pt x="278" y="132"/>
                  <a:pt x="278" y="132"/>
                  <a:pt x="303" y="118"/>
                </a:cubicBezTo>
                <a:close/>
              </a:path>
            </a:pathLst>
          </a:cu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Freeform 7"/>
          <p:cNvSpPr>
            <a:spLocks/>
          </p:cNvSpPr>
          <p:nvPr/>
        </p:nvSpPr>
        <p:spPr bwMode="auto">
          <a:xfrm>
            <a:off x="4755484" y="3615445"/>
            <a:ext cx="1194504" cy="639838"/>
          </a:xfrm>
          <a:custGeom>
            <a:avLst/>
            <a:gdLst>
              <a:gd name="T0" fmla="*/ 305 w 305"/>
              <a:gd name="T1" fmla="*/ 1 h 164"/>
              <a:gd name="T2" fmla="*/ 271 w 305"/>
              <a:gd name="T3" fmla="*/ 118 h 164"/>
              <a:gd name="T4" fmla="*/ 251 w 305"/>
              <a:gd name="T5" fmla="*/ 130 h 164"/>
              <a:gd name="T6" fmla="*/ 87 w 305"/>
              <a:gd name="T7" fmla="*/ 133 h 164"/>
              <a:gd name="T8" fmla="*/ 47 w 305"/>
              <a:gd name="T9" fmla="*/ 164 h 164"/>
              <a:gd name="T10" fmla="*/ 6 w 305"/>
              <a:gd name="T11" fmla="*/ 138 h 164"/>
              <a:gd name="T12" fmla="*/ 1 w 305"/>
              <a:gd name="T13" fmla="*/ 124 h 164"/>
              <a:gd name="T14" fmla="*/ 31 w 305"/>
              <a:gd name="T15" fmla="*/ 12 h 164"/>
              <a:gd name="T16" fmla="*/ 42 w 305"/>
              <a:gd name="T17" fmla="*/ 1 h 164"/>
              <a:gd name="T18" fmla="*/ 305 w 305"/>
              <a:gd name="T19" fmla="*/ 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5" h="164">
                <a:moveTo>
                  <a:pt x="305" y="1"/>
                </a:moveTo>
                <a:cubicBezTo>
                  <a:pt x="293" y="42"/>
                  <a:pt x="283" y="80"/>
                  <a:pt x="271" y="118"/>
                </a:cubicBezTo>
                <a:cubicBezTo>
                  <a:pt x="269" y="124"/>
                  <a:pt x="258" y="130"/>
                  <a:pt x="251" y="130"/>
                </a:cubicBezTo>
                <a:cubicBezTo>
                  <a:pt x="196" y="132"/>
                  <a:pt x="142" y="132"/>
                  <a:pt x="87" y="133"/>
                </a:cubicBezTo>
                <a:cubicBezTo>
                  <a:pt x="67" y="133"/>
                  <a:pt x="44" y="127"/>
                  <a:pt x="47" y="164"/>
                </a:cubicBezTo>
                <a:cubicBezTo>
                  <a:pt x="30" y="154"/>
                  <a:pt x="17" y="147"/>
                  <a:pt x="6" y="138"/>
                </a:cubicBezTo>
                <a:cubicBezTo>
                  <a:pt x="2" y="136"/>
                  <a:pt x="0" y="128"/>
                  <a:pt x="1" y="124"/>
                </a:cubicBezTo>
                <a:cubicBezTo>
                  <a:pt x="10" y="86"/>
                  <a:pt x="20" y="49"/>
                  <a:pt x="31" y="12"/>
                </a:cubicBezTo>
                <a:cubicBezTo>
                  <a:pt x="32" y="7"/>
                  <a:pt x="38" y="1"/>
                  <a:pt x="42" y="1"/>
                </a:cubicBezTo>
                <a:cubicBezTo>
                  <a:pt x="129" y="0"/>
                  <a:pt x="215" y="1"/>
                  <a:pt x="305" y="1"/>
                </a:cubicBezTo>
                <a:close/>
              </a:path>
            </a:pathLst>
          </a:cu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Freeform 8"/>
          <p:cNvSpPr>
            <a:spLocks/>
          </p:cNvSpPr>
          <p:nvPr/>
        </p:nvSpPr>
        <p:spPr bwMode="auto">
          <a:xfrm>
            <a:off x="6569053" y="4033001"/>
            <a:ext cx="1011693" cy="1119717"/>
          </a:xfrm>
          <a:custGeom>
            <a:avLst/>
            <a:gdLst>
              <a:gd name="T0" fmla="*/ 160 w 258"/>
              <a:gd name="T1" fmla="*/ 9 h 286"/>
              <a:gd name="T2" fmla="*/ 166 w 258"/>
              <a:gd name="T3" fmla="*/ 7 h 286"/>
              <a:gd name="T4" fmla="*/ 229 w 258"/>
              <a:gd name="T5" fmla="*/ 44 h 286"/>
              <a:gd name="T6" fmla="*/ 257 w 258"/>
              <a:gd name="T7" fmla="*/ 119 h 286"/>
              <a:gd name="T8" fmla="*/ 252 w 258"/>
              <a:gd name="T9" fmla="*/ 139 h 286"/>
              <a:gd name="T10" fmla="*/ 45 w 258"/>
              <a:gd name="T11" fmla="*/ 285 h 286"/>
              <a:gd name="T12" fmla="*/ 39 w 258"/>
              <a:gd name="T13" fmla="*/ 286 h 286"/>
              <a:gd name="T14" fmla="*/ 2 w 258"/>
              <a:gd name="T15" fmla="*/ 177 h 286"/>
              <a:gd name="T16" fmla="*/ 16 w 258"/>
              <a:gd name="T17" fmla="*/ 148 h 286"/>
              <a:gd name="T18" fmla="*/ 143 w 258"/>
              <a:gd name="T19" fmla="*/ 54 h 286"/>
              <a:gd name="T20" fmla="*/ 160 w 258"/>
              <a:gd name="T21" fmla="*/ 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286">
                <a:moveTo>
                  <a:pt x="160" y="9"/>
                </a:moveTo>
                <a:cubicBezTo>
                  <a:pt x="165" y="7"/>
                  <a:pt x="165" y="7"/>
                  <a:pt x="166" y="7"/>
                </a:cubicBezTo>
                <a:cubicBezTo>
                  <a:pt x="213" y="0"/>
                  <a:pt x="213" y="0"/>
                  <a:pt x="229" y="44"/>
                </a:cubicBezTo>
                <a:cubicBezTo>
                  <a:pt x="239" y="69"/>
                  <a:pt x="248" y="94"/>
                  <a:pt x="257" y="119"/>
                </a:cubicBezTo>
                <a:cubicBezTo>
                  <a:pt x="258" y="125"/>
                  <a:pt x="256" y="136"/>
                  <a:pt x="252" y="139"/>
                </a:cubicBezTo>
                <a:cubicBezTo>
                  <a:pt x="183" y="188"/>
                  <a:pt x="114" y="236"/>
                  <a:pt x="45" y="285"/>
                </a:cubicBezTo>
                <a:cubicBezTo>
                  <a:pt x="44" y="285"/>
                  <a:pt x="42" y="285"/>
                  <a:pt x="39" y="286"/>
                </a:cubicBezTo>
                <a:cubicBezTo>
                  <a:pt x="26" y="250"/>
                  <a:pt x="12" y="214"/>
                  <a:pt x="2" y="177"/>
                </a:cubicBezTo>
                <a:cubicBezTo>
                  <a:pt x="0" y="169"/>
                  <a:pt x="8" y="154"/>
                  <a:pt x="16" y="148"/>
                </a:cubicBezTo>
                <a:cubicBezTo>
                  <a:pt x="57" y="115"/>
                  <a:pt x="100" y="85"/>
                  <a:pt x="143" y="54"/>
                </a:cubicBezTo>
                <a:cubicBezTo>
                  <a:pt x="158" y="43"/>
                  <a:pt x="180" y="35"/>
                  <a:pt x="160" y="9"/>
                </a:cubicBezTo>
                <a:close/>
              </a:path>
            </a:pathLst>
          </a:cu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Freeform 9"/>
          <p:cNvSpPr>
            <a:spLocks/>
          </p:cNvSpPr>
          <p:nvPr/>
        </p:nvSpPr>
        <p:spPr bwMode="auto">
          <a:xfrm>
            <a:off x="6024775" y="3106482"/>
            <a:ext cx="857966" cy="1020002"/>
          </a:xfrm>
          <a:custGeom>
            <a:avLst/>
            <a:gdLst>
              <a:gd name="T0" fmla="*/ 1 w 219"/>
              <a:gd name="T1" fmla="*/ 54 h 261"/>
              <a:gd name="T2" fmla="*/ 0 w 219"/>
              <a:gd name="T3" fmla="*/ 48 h 261"/>
              <a:gd name="T4" fmla="*/ 58 w 219"/>
              <a:gd name="T5" fmla="*/ 0 h 261"/>
              <a:gd name="T6" fmla="*/ 136 w 219"/>
              <a:gd name="T7" fmla="*/ 0 h 261"/>
              <a:gd name="T8" fmla="*/ 156 w 219"/>
              <a:gd name="T9" fmla="*/ 14 h 261"/>
              <a:gd name="T10" fmla="*/ 219 w 219"/>
              <a:gd name="T11" fmla="*/ 252 h 261"/>
              <a:gd name="T12" fmla="*/ 219 w 219"/>
              <a:gd name="T13" fmla="*/ 260 h 261"/>
              <a:gd name="T14" fmla="*/ 95 w 219"/>
              <a:gd name="T15" fmla="*/ 260 h 261"/>
              <a:gd name="T16" fmla="*/ 82 w 219"/>
              <a:gd name="T17" fmla="*/ 243 h 261"/>
              <a:gd name="T18" fmla="*/ 37 w 219"/>
              <a:gd name="T19" fmla="*/ 83 h 261"/>
              <a:gd name="T20" fmla="*/ 1 w 219"/>
              <a:gd name="T21" fmla="*/ 5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261">
                <a:moveTo>
                  <a:pt x="1" y="54"/>
                </a:moveTo>
                <a:cubicBezTo>
                  <a:pt x="0" y="50"/>
                  <a:pt x="0" y="49"/>
                  <a:pt x="0" y="48"/>
                </a:cubicBezTo>
                <a:cubicBezTo>
                  <a:pt x="10" y="0"/>
                  <a:pt x="10" y="0"/>
                  <a:pt x="58" y="0"/>
                </a:cubicBezTo>
                <a:cubicBezTo>
                  <a:pt x="84" y="0"/>
                  <a:pt x="110" y="1"/>
                  <a:pt x="136" y="0"/>
                </a:cubicBezTo>
                <a:cubicBezTo>
                  <a:pt x="146" y="0"/>
                  <a:pt x="153" y="3"/>
                  <a:pt x="156" y="14"/>
                </a:cubicBezTo>
                <a:cubicBezTo>
                  <a:pt x="177" y="94"/>
                  <a:pt x="198" y="173"/>
                  <a:pt x="219" y="252"/>
                </a:cubicBezTo>
                <a:cubicBezTo>
                  <a:pt x="219" y="255"/>
                  <a:pt x="219" y="257"/>
                  <a:pt x="219" y="260"/>
                </a:cubicBezTo>
                <a:cubicBezTo>
                  <a:pt x="177" y="260"/>
                  <a:pt x="136" y="261"/>
                  <a:pt x="95" y="260"/>
                </a:cubicBezTo>
                <a:cubicBezTo>
                  <a:pt x="90" y="260"/>
                  <a:pt x="84" y="249"/>
                  <a:pt x="82" y="243"/>
                </a:cubicBezTo>
                <a:cubicBezTo>
                  <a:pt x="66" y="190"/>
                  <a:pt x="51" y="137"/>
                  <a:pt x="37" y="83"/>
                </a:cubicBezTo>
                <a:cubicBezTo>
                  <a:pt x="32" y="64"/>
                  <a:pt x="28" y="45"/>
                  <a:pt x="1" y="54"/>
                </a:cubicBezTo>
                <a:close/>
              </a:path>
            </a:pathLst>
          </a:custGeom>
          <a:solidFill>
            <a:schemeClr val="bg1"/>
          </a:solidFill>
          <a:ln w="9525">
            <a:gradFill flip="none" rotWithShape="1">
              <a:gsLst>
                <a:gs pos="0">
                  <a:schemeClr val="bg1"/>
                </a:gs>
                <a:gs pos="100000">
                  <a:schemeClr val="bg1">
                    <a:lumMod val="75000"/>
                  </a:schemeClr>
                </a:gs>
              </a:gsLst>
              <a:lin ang="2700000" scaled="1"/>
              <a:tileRect/>
            </a:gra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 name="组合 13"/>
          <p:cNvGrpSpPr/>
          <p:nvPr/>
        </p:nvGrpSpPr>
        <p:grpSpPr>
          <a:xfrm>
            <a:off x="7821725" y="3697443"/>
            <a:ext cx="2370017" cy="858081"/>
            <a:chOff x="7871783" y="3339079"/>
            <a:chExt cx="2370017" cy="858081"/>
          </a:xfrm>
        </p:grpSpPr>
        <p:sp>
          <p:nvSpPr>
            <p:cNvPr id="12" name="矩形 11"/>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3" name="矩形 12"/>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5" name="组合 14"/>
          <p:cNvGrpSpPr/>
          <p:nvPr/>
        </p:nvGrpSpPr>
        <p:grpSpPr>
          <a:xfrm>
            <a:off x="7074899" y="5217650"/>
            <a:ext cx="2370017" cy="858081"/>
            <a:chOff x="7871783" y="3339079"/>
            <a:chExt cx="2370017" cy="858081"/>
          </a:xfrm>
        </p:grpSpPr>
        <p:sp>
          <p:nvSpPr>
            <p:cNvPr id="16" name="矩形 15"/>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17" name="矩形 16"/>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1" name="组合 20"/>
          <p:cNvGrpSpPr/>
          <p:nvPr/>
        </p:nvGrpSpPr>
        <p:grpSpPr>
          <a:xfrm>
            <a:off x="2292730" y="5217650"/>
            <a:ext cx="2370017" cy="858081"/>
            <a:chOff x="2483793" y="4917978"/>
            <a:chExt cx="2370017" cy="858081"/>
          </a:xfrm>
        </p:grpSpPr>
        <p:sp>
          <p:nvSpPr>
            <p:cNvPr id="19" name="矩形 18"/>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0" name="矩形 19"/>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2" name="组合 21"/>
          <p:cNvGrpSpPr/>
          <p:nvPr/>
        </p:nvGrpSpPr>
        <p:grpSpPr>
          <a:xfrm>
            <a:off x="2000258" y="3453068"/>
            <a:ext cx="2370017" cy="858081"/>
            <a:chOff x="2483793" y="4917978"/>
            <a:chExt cx="2370017" cy="858081"/>
          </a:xfrm>
        </p:grpSpPr>
        <p:sp>
          <p:nvSpPr>
            <p:cNvPr id="23" name="矩形 22"/>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24" name="矩形 23"/>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8" name="组合 27"/>
          <p:cNvGrpSpPr/>
          <p:nvPr/>
        </p:nvGrpSpPr>
        <p:grpSpPr>
          <a:xfrm>
            <a:off x="5127485" y="1969850"/>
            <a:ext cx="2370017" cy="885268"/>
            <a:chOff x="4775642" y="1658760"/>
            <a:chExt cx="2370017" cy="885268"/>
          </a:xfrm>
        </p:grpSpPr>
        <p:sp>
          <p:nvSpPr>
            <p:cNvPr id="26" name="矩形 25"/>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7" name="矩形 26"/>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1005461544"/>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p:nvPr/>
        </p:nvSpPr>
        <p:spPr>
          <a:xfrm>
            <a:off x="0" y="4774222"/>
            <a:ext cx="12192000" cy="2083777"/>
          </a:xfrm>
          <a:prstGeom prst="rect">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Arc 16"/>
          <p:cNvSpPr/>
          <p:nvPr/>
        </p:nvSpPr>
        <p:spPr>
          <a:xfrm>
            <a:off x="4358705" y="2532925"/>
            <a:ext cx="5956869" cy="3534500"/>
          </a:xfrm>
          <a:prstGeom prst="arc">
            <a:avLst>
              <a:gd name="adj1" fmla="val 15053601"/>
              <a:gd name="adj2" fmla="val 87217"/>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Arc 19"/>
          <p:cNvSpPr/>
          <p:nvPr/>
        </p:nvSpPr>
        <p:spPr>
          <a:xfrm flipH="1">
            <a:off x="4632518" y="3051239"/>
            <a:ext cx="2632045" cy="1897916"/>
          </a:xfrm>
          <a:prstGeom prst="arc">
            <a:avLst>
              <a:gd name="adj1" fmla="val 16200000"/>
              <a:gd name="adj2" fmla="val 928897"/>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68" name="组合 67"/>
          <p:cNvGrpSpPr/>
          <p:nvPr/>
        </p:nvGrpSpPr>
        <p:grpSpPr>
          <a:xfrm>
            <a:off x="5641133" y="2044134"/>
            <a:ext cx="1111250" cy="1117626"/>
            <a:chOff x="5641133" y="2044134"/>
            <a:chExt cx="1111250" cy="1117626"/>
          </a:xfrm>
        </p:grpSpPr>
        <p:sp>
          <p:nvSpPr>
            <p:cNvPr id="11" name="Oval 12"/>
            <p:cNvSpPr/>
            <p:nvPr/>
          </p:nvSpPr>
          <p:spPr>
            <a:xfrm>
              <a:off x="5641133" y="2044134"/>
              <a:ext cx="1111250" cy="1117626"/>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1" name="Group 25"/>
            <p:cNvGrpSpPr/>
            <p:nvPr/>
          </p:nvGrpSpPr>
          <p:grpSpPr>
            <a:xfrm>
              <a:off x="5944433" y="2380805"/>
              <a:ext cx="504650" cy="444285"/>
              <a:chOff x="6040049" y="4182118"/>
              <a:chExt cx="521619" cy="459224"/>
            </a:xfrm>
            <a:solidFill>
              <a:srgbClr val="D80168"/>
            </a:solidFill>
          </p:grpSpPr>
          <p:sp>
            <p:nvSpPr>
              <p:cNvPr id="22"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55" name="组合 54"/>
          <p:cNvGrpSpPr/>
          <p:nvPr/>
        </p:nvGrpSpPr>
        <p:grpSpPr>
          <a:xfrm>
            <a:off x="735045" y="5387069"/>
            <a:ext cx="2370017" cy="858081"/>
            <a:chOff x="876871" y="4710606"/>
            <a:chExt cx="2370017" cy="858081"/>
          </a:xfrm>
        </p:grpSpPr>
        <p:sp>
          <p:nvSpPr>
            <p:cNvPr id="56" name="矩形 55"/>
            <p:cNvSpPr/>
            <p:nvPr/>
          </p:nvSpPr>
          <p:spPr>
            <a:xfrm flipH="1">
              <a:off x="1124764" y="4710606"/>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57" name="矩形 56"/>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2">
                      <a:lumMod val="50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8" name="组合 57"/>
          <p:cNvGrpSpPr/>
          <p:nvPr/>
        </p:nvGrpSpPr>
        <p:grpSpPr>
          <a:xfrm>
            <a:off x="3519009" y="5387069"/>
            <a:ext cx="2370017" cy="858081"/>
            <a:chOff x="876871" y="4710606"/>
            <a:chExt cx="2370017" cy="858081"/>
          </a:xfrm>
        </p:grpSpPr>
        <p:sp>
          <p:nvSpPr>
            <p:cNvPr id="59" name="矩形 58"/>
            <p:cNvSpPr/>
            <p:nvPr/>
          </p:nvSpPr>
          <p:spPr>
            <a:xfrm flipH="1">
              <a:off x="1124764" y="4710606"/>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0" name="矩形 59"/>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2">
                      <a:lumMod val="50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61" name="组合 60"/>
          <p:cNvGrpSpPr/>
          <p:nvPr/>
        </p:nvGrpSpPr>
        <p:grpSpPr>
          <a:xfrm>
            <a:off x="6302973" y="5387069"/>
            <a:ext cx="2370017" cy="858081"/>
            <a:chOff x="876871" y="4710606"/>
            <a:chExt cx="2370017" cy="858081"/>
          </a:xfrm>
        </p:grpSpPr>
        <p:sp>
          <p:nvSpPr>
            <p:cNvPr id="62" name="矩形 61"/>
            <p:cNvSpPr/>
            <p:nvPr/>
          </p:nvSpPr>
          <p:spPr>
            <a:xfrm flipH="1">
              <a:off x="1124764" y="4710606"/>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3" name="矩形 62"/>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2">
                      <a:lumMod val="50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64" name="组合 63"/>
          <p:cNvGrpSpPr/>
          <p:nvPr/>
        </p:nvGrpSpPr>
        <p:grpSpPr>
          <a:xfrm>
            <a:off x="9086937" y="5387069"/>
            <a:ext cx="2370017" cy="858081"/>
            <a:chOff x="876871" y="4710606"/>
            <a:chExt cx="2370017" cy="858081"/>
          </a:xfrm>
        </p:grpSpPr>
        <p:sp>
          <p:nvSpPr>
            <p:cNvPr id="65" name="矩形 64"/>
            <p:cNvSpPr/>
            <p:nvPr/>
          </p:nvSpPr>
          <p:spPr>
            <a:xfrm flipH="1">
              <a:off x="1124764" y="4710606"/>
              <a:ext cx="1874231" cy="369332"/>
            </a:xfrm>
            <a:prstGeom prst="rect">
              <a:avLst/>
            </a:prstGeom>
          </p:spPr>
          <p:txBody>
            <a:bodyPr wrap="none">
              <a:spAutoFit/>
            </a:bodyPr>
            <a:lstStyle/>
            <a:p>
              <a:pPr algn="ctr"/>
              <a:r>
                <a:rPr lang="en-US" altLang="zh-CN" dirty="0">
                  <a:solidFill>
                    <a:schemeClr val="bg2">
                      <a:lumMod val="25000"/>
                    </a:schemeClr>
                  </a:solidFill>
                  <a:latin typeface="+mn-ea"/>
                </a:rPr>
                <a:t>CLICK ADD TITLE</a:t>
              </a:r>
              <a:endParaRPr lang="zh-CN" altLang="en-US" dirty="0">
                <a:solidFill>
                  <a:schemeClr val="bg2">
                    <a:lumMod val="25000"/>
                  </a:schemeClr>
                </a:solidFill>
                <a:latin typeface="+mn-ea"/>
              </a:endParaRPr>
            </a:p>
          </p:txBody>
        </p:sp>
        <p:sp>
          <p:nvSpPr>
            <p:cNvPr id="66" name="矩形 65"/>
            <p:cNvSpPr/>
            <p:nvPr/>
          </p:nvSpPr>
          <p:spPr>
            <a:xfrm flipH="1">
              <a:off x="876871" y="5041876"/>
              <a:ext cx="2370017" cy="526811"/>
            </a:xfrm>
            <a:prstGeom prst="rect">
              <a:avLst/>
            </a:prstGeom>
          </p:spPr>
          <p:txBody>
            <a:bodyPr wrap="square">
              <a:spAutoFit/>
            </a:bodyPr>
            <a:lstStyle/>
            <a:p>
              <a:pPr algn="ctr">
                <a:lnSpc>
                  <a:spcPct val="150000"/>
                </a:lnSpc>
              </a:pPr>
              <a:r>
                <a:rPr lang="zh-CN" altLang="en-US" sz="1000" dirty="0">
                  <a:solidFill>
                    <a:schemeClr val="bg2">
                      <a:lumMod val="50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
        <p:nvSpPr>
          <p:cNvPr id="74" name="Arc 16"/>
          <p:cNvSpPr/>
          <p:nvPr/>
        </p:nvSpPr>
        <p:spPr>
          <a:xfrm flipH="1">
            <a:off x="2020134" y="2532925"/>
            <a:ext cx="5956869" cy="3534500"/>
          </a:xfrm>
          <a:prstGeom prst="arc">
            <a:avLst>
              <a:gd name="adj1" fmla="val 15053601"/>
              <a:gd name="adj2" fmla="val 87217"/>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5" name="Arc 19"/>
          <p:cNvSpPr/>
          <p:nvPr/>
        </p:nvSpPr>
        <p:spPr>
          <a:xfrm>
            <a:off x="4975798" y="3051239"/>
            <a:ext cx="2632045" cy="1897916"/>
          </a:xfrm>
          <a:prstGeom prst="arc">
            <a:avLst>
              <a:gd name="adj1" fmla="val 16200000"/>
              <a:gd name="adj2" fmla="val 1008580"/>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89" name="组合 88"/>
          <p:cNvGrpSpPr/>
          <p:nvPr/>
        </p:nvGrpSpPr>
        <p:grpSpPr>
          <a:xfrm>
            <a:off x="9853429" y="4437003"/>
            <a:ext cx="837034" cy="841837"/>
            <a:chOff x="9853429" y="4437003"/>
            <a:chExt cx="837034" cy="841837"/>
          </a:xfrm>
        </p:grpSpPr>
        <p:sp>
          <p:nvSpPr>
            <p:cNvPr id="6" name="Oval 7"/>
            <p:cNvSpPr/>
            <p:nvPr/>
          </p:nvSpPr>
          <p:spPr>
            <a:xfrm>
              <a:off x="9853429" y="4437003"/>
              <a:ext cx="837034" cy="841837"/>
            </a:xfrm>
            <a:prstGeom prst="ellipse">
              <a:avLst/>
            </a:prstGeom>
            <a:solidFill>
              <a:srgbClr val="D80168"/>
            </a:solidFill>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76" name="Freeform 172"/>
            <p:cNvSpPr>
              <a:spLocks noChangeAspect="1" noEditPoints="1"/>
            </p:cNvSpPr>
            <p:nvPr/>
          </p:nvSpPr>
          <p:spPr bwMode="auto">
            <a:xfrm>
              <a:off x="10099523" y="4623802"/>
              <a:ext cx="357293" cy="379624"/>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 name="组合 90"/>
          <p:cNvGrpSpPr/>
          <p:nvPr/>
        </p:nvGrpSpPr>
        <p:grpSpPr>
          <a:xfrm>
            <a:off x="4285501" y="4410630"/>
            <a:ext cx="837034" cy="841837"/>
            <a:chOff x="4285501" y="4410630"/>
            <a:chExt cx="837034" cy="841837"/>
          </a:xfrm>
        </p:grpSpPr>
        <p:sp>
          <p:nvSpPr>
            <p:cNvPr id="4" name="Oval 5"/>
            <p:cNvSpPr/>
            <p:nvPr/>
          </p:nvSpPr>
          <p:spPr>
            <a:xfrm>
              <a:off x="4285501" y="4410630"/>
              <a:ext cx="837034" cy="841837"/>
            </a:xfrm>
            <a:prstGeom prst="ellipse">
              <a:avLst/>
            </a:prstGeom>
            <a:solidFill>
              <a:srgbClr val="D80168"/>
            </a:solidFill>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grpSp>
          <p:nvGrpSpPr>
            <p:cNvPr id="77" name="组合 76"/>
            <p:cNvGrpSpPr>
              <a:grpSpLocks noChangeAspect="1"/>
            </p:cNvGrpSpPr>
            <p:nvPr/>
          </p:nvGrpSpPr>
          <p:grpSpPr>
            <a:xfrm>
              <a:off x="4525370" y="4626571"/>
              <a:ext cx="357294" cy="355998"/>
              <a:chOff x="3618897" y="2279040"/>
              <a:chExt cx="706229" cy="703668"/>
            </a:xfrm>
            <a:solidFill>
              <a:schemeClr val="bg1"/>
            </a:solidFill>
          </p:grpSpPr>
          <p:sp>
            <p:nvSpPr>
              <p:cNvPr id="78"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1"/>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0" name="组合 89"/>
          <p:cNvGrpSpPr/>
          <p:nvPr/>
        </p:nvGrpSpPr>
        <p:grpSpPr>
          <a:xfrm>
            <a:off x="7069465" y="4419069"/>
            <a:ext cx="837034" cy="841837"/>
            <a:chOff x="7069465" y="4419069"/>
            <a:chExt cx="837034" cy="841837"/>
          </a:xfrm>
        </p:grpSpPr>
        <p:sp>
          <p:nvSpPr>
            <p:cNvPr id="5" name="Oval 6"/>
            <p:cNvSpPr/>
            <p:nvPr/>
          </p:nvSpPr>
          <p:spPr>
            <a:xfrm>
              <a:off x="7069465" y="4419069"/>
              <a:ext cx="837034" cy="841837"/>
            </a:xfrm>
            <a:prstGeom prst="ellipse">
              <a:avLst/>
            </a:prstGeom>
            <a:solidFill>
              <a:srgbClr val="D80168"/>
            </a:solidFill>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grpSp>
          <p:nvGrpSpPr>
            <p:cNvPr id="81" name="组合 80"/>
            <p:cNvGrpSpPr>
              <a:grpSpLocks noChangeAspect="1"/>
            </p:cNvGrpSpPr>
            <p:nvPr/>
          </p:nvGrpSpPr>
          <p:grpSpPr>
            <a:xfrm>
              <a:off x="7309963" y="4668838"/>
              <a:ext cx="357293" cy="304013"/>
              <a:chOff x="7909299" y="3772690"/>
              <a:chExt cx="667095" cy="567616"/>
            </a:xfrm>
            <a:solidFill>
              <a:schemeClr val="bg1"/>
            </a:solidFill>
          </p:grpSpPr>
          <p:sp>
            <p:nvSpPr>
              <p:cNvPr id="82"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2" name="组合 91"/>
          <p:cNvGrpSpPr/>
          <p:nvPr/>
        </p:nvGrpSpPr>
        <p:grpSpPr>
          <a:xfrm>
            <a:off x="1501537" y="4392696"/>
            <a:ext cx="837034" cy="841837"/>
            <a:chOff x="1501537" y="4392696"/>
            <a:chExt cx="837034" cy="841837"/>
          </a:xfrm>
        </p:grpSpPr>
        <p:sp>
          <p:nvSpPr>
            <p:cNvPr id="3" name="Oval 4"/>
            <p:cNvSpPr/>
            <p:nvPr/>
          </p:nvSpPr>
          <p:spPr>
            <a:xfrm>
              <a:off x="1501537" y="4392696"/>
              <a:ext cx="837034" cy="841837"/>
            </a:xfrm>
            <a:prstGeom prst="ellipse">
              <a:avLst/>
            </a:prstGeom>
            <a:solidFill>
              <a:srgbClr val="D80168"/>
            </a:solidFill>
            <a:ln w="76200">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grpSp>
          <p:nvGrpSpPr>
            <p:cNvPr id="84" name="组合 83"/>
            <p:cNvGrpSpPr/>
            <p:nvPr/>
          </p:nvGrpSpPr>
          <p:grpSpPr>
            <a:xfrm>
              <a:off x="1751262" y="4644659"/>
              <a:ext cx="337581" cy="337910"/>
              <a:chOff x="5240338" y="2657475"/>
              <a:chExt cx="1630363" cy="1631951"/>
            </a:xfrm>
            <a:solidFill>
              <a:schemeClr val="bg1"/>
            </a:solidFill>
          </p:grpSpPr>
          <p:sp>
            <p:nvSpPr>
              <p:cNvPr id="85"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603961067"/>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250"/>
                                        <p:tgtEl>
                                          <p:spTgt spid="89"/>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250"/>
                                        <p:tgtEl>
                                          <p:spTgt spid="74"/>
                                        </p:tgtEl>
                                      </p:cBhvr>
                                    </p:animEffect>
                                  </p:childTnLst>
                                </p:cTn>
                              </p:par>
                            </p:childTnLst>
                          </p:cTn>
                        </p:par>
                        <p:par>
                          <p:cTn id="22" fill="hold">
                            <p:stCondLst>
                              <p:cond delay="1250"/>
                            </p:stCondLst>
                            <p:childTnLst>
                              <p:par>
                                <p:cTn id="23" presetID="10" presetClass="entr" presetSubtype="0" fill="hold" nodeType="afterEffect">
                                  <p:stCondLst>
                                    <p:cond delay="0"/>
                                  </p:stCondLst>
                                  <p:childTnLst>
                                    <p:set>
                                      <p:cBhvr>
                                        <p:cTn id="24" dur="1" fill="hold">
                                          <p:stCondLst>
                                            <p:cond delay="0"/>
                                          </p:stCondLst>
                                        </p:cTn>
                                        <p:tgtEl>
                                          <p:spTgt spid="92"/>
                                        </p:tgtEl>
                                        <p:attrNameLst>
                                          <p:attrName>style.visibility</p:attrName>
                                        </p:attrNameLst>
                                      </p:cBhvr>
                                      <p:to>
                                        <p:strVal val="visible"/>
                                      </p:to>
                                    </p:set>
                                    <p:animEffect transition="in" filter="fade">
                                      <p:cBhvr>
                                        <p:cTn id="25" dur="250"/>
                                        <p:tgtEl>
                                          <p:spTgt spid="92"/>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250"/>
                                        <p:tgtEl>
                                          <p:spTgt spid="15"/>
                                        </p:tgtEl>
                                      </p:cBhvr>
                                    </p:animEffect>
                                  </p:childTnLst>
                                </p:cTn>
                              </p:par>
                            </p:childTnLst>
                          </p:cTn>
                        </p:par>
                        <p:par>
                          <p:cTn id="30" fill="hold">
                            <p:stCondLst>
                              <p:cond delay="1750"/>
                            </p:stCondLst>
                            <p:childTnLst>
                              <p:par>
                                <p:cTn id="31" presetID="10" presetClass="entr" presetSubtype="0" fill="hold" nodeType="after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fade">
                                      <p:cBhvr>
                                        <p:cTn id="33" dur="250"/>
                                        <p:tgtEl>
                                          <p:spTgt spid="91"/>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250"/>
                                        <p:tgtEl>
                                          <p:spTgt spid="75"/>
                                        </p:tgtEl>
                                      </p:cBhvr>
                                    </p:animEffect>
                                  </p:childTnLst>
                                </p:cTn>
                              </p:par>
                            </p:childTnLst>
                          </p:cTn>
                        </p:par>
                        <p:par>
                          <p:cTn id="38" fill="hold">
                            <p:stCondLst>
                              <p:cond delay="2250"/>
                            </p:stCondLst>
                            <p:childTnLst>
                              <p:par>
                                <p:cTn id="39" presetID="10" presetClass="entr" presetSubtype="0" fill="hold" nodeType="afterEffect">
                                  <p:stCondLst>
                                    <p:cond delay="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250"/>
                                        <p:tgtEl>
                                          <p:spTgt spid="90"/>
                                        </p:tgtEl>
                                      </p:cBhvr>
                                    </p:animEffect>
                                  </p:childTnLst>
                                </p:cTn>
                              </p:par>
                              <p:par>
                                <p:cTn id="42" presetID="2" presetClass="entr" presetSubtype="4"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childTnLst>
                          </p:cTn>
                        </p:par>
                        <p:par>
                          <p:cTn id="46" fill="hold">
                            <p:stCondLst>
                              <p:cond delay="2750"/>
                            </p:stCondLst>
                            <p:childTnLst>
                              <p:par>
                                <p:cTn id="47" presetID="10" presetClass="entr" presetSubtype="0"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500"/>
                                        <p:tgtEl>
                                          <p:spTgt spid="55"/>
                                        </p:tgtEl>
                                      </p:cBhvr>
                                    </p:animEffect>
                                  </p:childTnLst>
                                </p:cTn>
                              </p:par>
                            </p:childTnLst>
                          </p:cTn>
                        </p:par>
                        <p:par>
                          <p:cTn id="50" fill="hold">
                            <p:stCondLst>
                              <p:cond delay="3250"/>
                            </p:stCondLst>
                            <p:childTnLst>
                              <p:par>
                                <p:cTn id="51" presetID="10" presetClass="entr" presetSubtype="0" fill="hold"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childTnLst>
                          </p:cTn>
                        </p:par>
                        <p:par>
                          <p:cTn id="54" fill="hold">
                            <p:stCondLst>
                              <p:cond delay="3750"/>
                            </p:stCondLst>
                            <p:childTnLst>
                              <p:par>
                                <p:cTn id="55" presetID="10" presetClass="entr" presetSubtype="0"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500"/>
                                        <p:tgtEl>
                                          <p:spTgt spid="61"/>
                                        </p:tgtEl>
                                      </p:cBhvr>
                                    </p:animEffect>
                                  </p:childTnLst>
                                </p:cTn>
                              </p:par>
                            </p:childTnLst>
                          </p:cTn>
                        </p:par>
                        <p:par>
                          <p:cTn id="58" fill="hold">
                            <p:stCondLst>
                              <p:cond delay="4250"/>
                            </p:stCondLst>
                            <p:childTnLst>
                              <p:par>
                                <p:cTn id="59" presetID="10" presetClass="entr" presetSubtype="0" fill="hold" nodeType="after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fade">
                                      <p:cBhvr>
                                        <p:cTn id="6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5" grpId="0" animBg="1"/>
      <p:bldP spid="74" grpId="0" animBg="1"/>
      <p:bldP spid="7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260262" y="953793"/>
            <a:ext cx="5671476" cy="409682"/>
            <a:chOff x="3260262" y="1087143"/>
            <a:chExt cx="5671476" cy="409682"/>
          </a:xfrm>
        </p:grpSpPr>
        <p:sp>
          <p:nvSpPr>
            <p:cNvPr id="14" name="任意多边形 13"/>
            <p:cNvSpPr/>
            <p:nvPr/>
          </p:nvSpPr>
          <p:spPr>
            <a:xfrm>
              <a:off x="56437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6" y="17561"/>
                    <a:pt x="32379" y="17561"/>
                  </a:cubicBezTo>
                  <a:lnTo>
                    <a:pt x="329008" y="17561"/>
                  </a:lnTo>
                  <a:cubicBezTo>
                    <a:pt x="336691" y="17561"/>
                    <a:pt x="342133" y="16391"/>
                    <a:pt x="345335" y="14050"/>
                  </a:cubicBezTo>
                  <a:cubicBezTo>
                    <a:pt x="348537" y="11709"/>
                    <a:pt x="350960" y="7026"/>
                    <a:pt x="352607" y="0"/>
                  </a:cubicBezTo>
                  <a:lnTo>
                    <a:pt x="361387" y="0"/>
                  </a:lnTo>
                  <a:lnTo>
                    <a:pt x="361387" y="70795"/>
                  </a:lnTo>
                  <a:lnTo>
                    <a:pt x="352607" y="70795"/>
                  </a:lnTo>
                  <a:cubicBezTo>
                    <a:pt x="350960" y="63732"/>
                    <a:pt x="348537" y="59040"/>
                    <a:pt x="345335" y="56717"/>
                  </a:cubicBezTo>
                  <a:cubicBezTo>
                    <a:pt x="342133" y="54395"/>
                    <a:pt x="336691" y="53234"/>
                    <a:pt x="329008" y="53234"/>
                  </a:cubicBezTo>
                  <a:lnTo>
                    <a:pt x="202234" y="53234"/>
                  </a:lnTo>
                  <a:lnTo>
                    <a:pt x="202234" y="359741"/>
                  </a:lnTo>
                  <a:cubicBezTo>
                    <a:pt x="202234" y="367241"/>
                    <a:pt x="203423" y="372592"/>
                    <a:pt x="205801" y="375793"/>
                  </a:cubicBezTo>
                  <a:cubicBezTo>
                    <a:pt x="208180" y="378994"/>
                    <a:pt x="212845" y="381510"/>
                    <a:pt x="219796" y="383339"/>
                  </a:cubicBezTo>
                  <a:lnTo>
                    <a:pt x="219796" y="392120"/>
                  </a:lnTo>
                  <a:lnTo>
                    <a:pt x="141591" y="392120"/>
                  </a:lnTo>
                  <a:lnTo>
                    <a:pt x="141591" y="383339"/>
                  </a:lnTo>
                  <a:cubicBezTo>
                    <a:pt x="148543" y="381510"/>
                    <a:pt x="153207" y="379040"/>
                    <a:pt x="155586" y="375930"/>
                  </a:cubicBezTo>
                  <a:cubicBezTo>
                    <a:pt x="157964" y="372820"/>
                    <a:pt x="159153" y="367424"/>
                    <a:pt x="159153" y="359741"/>
                  </a:cubicBezTo>
                  <a:lnTo>
                    <a:pt x="159153" y="53234"/>
                  </a:lnTo>
                  <a:lnTo>
                    <a:pt x="32379" y="53234"/>
                  </a:lnTo>
                  <a:cubicBezTo>
                    <a:pt x="24696"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374740" y="1087143"/>
              <a:ext cx="333124" cy="409682"/>
            </a:xfrm>
            <a:custGeom>
              <a:avLst/>
              <a:gdLst/>
              <a:ahLst/>
              <a:cxnLst/>
              <a:rect l="l" t="t" r="r" b="b"/>
              <a:pathLst>
                <a:path w="333124" h="409682">
                  <a:moveTo>
                    <a:pt x="320776" y="0"/>
                  </a:moveTo>
                  <a:lnTo>
                    <a:pt x="329557" y="0"/>
                  </a:lnTo>
                  <a:lnTo>
                    <a:pt x="329557" y="70795"/>
                  </a:lnTo>
                  <a:lnTo>
                    <a:pt x="320776" y="70795"/>
                  </a:lnTo>
                  <a:cubicBezTo>
                    <a:pt x="319130" y="63918"/>
                    <a:pt x="316706" y="59272"/>
                    <a:pt x="313504" y="56857"/>
                  </a:cubicBezTo>
                  <a:cubicBezTo>
                    <a:pt x="310303" y="54441"/>
                    <a:pt x="304861" y="53234"/>
                    <a:pt x="297178" y="53234"/>
                  </a:cubicBezTo>
                  <a:lnTo>
                    <a:pt x="60643" y="53234"/>
                  </a:lnTo>
                  <a:lnTo>
                    <a:pt x="60643" y="181654"/>
                  </a:lnTo>
                  <a:lnTo>
                    <a:pt x="215680" y="181654"/>
                  </a:lnTo>
                  <a:cubicBezTo>
                    <a:pt x="223364" y="181654"/>
                    <a:pt x="228806" y="180465"/>
                    <a:pt x="232007" y="178087"/>
                  </a:cubicBezTo>
                  <a:cubicBezTo>
                    <a:pt x="235208" y="175708"/>
                    <a:pt x="237632" y="171044"/>
                    <a:pt x="239279" y="164092"/>
                  </a:cubicBezTo>
                  <a:lnTo>
                    <a:pt x="248060" y="164092"/>
                  </a:lnTo>
                  <a:lnTo>
                    <a:pt x="248060" y="234888"/>
                  </a:lnTo>
                  <a:lnTo>
                    <a:pt x="239279" y="234888"/>
                  </a:lnTo>
                  <a:cubicBezTo>
                    <a:pt x="237632" y="227936"/>
                    <a:pt x="235208" y="223271"/>
                    <a:pt x="232007" y="220893"/>
                  </a:cubicBezTo>
                  <a:cubicBezTo>
                    <a:pt x="228806" y="218515"/>
                    <a:pt x="223364" y="217326"/>
                    <a:pt x="215680" y="217326"/>
                  </a:cubicBezTo>
                  <a:lnTo>
                    <a:pt x="60643" y="217326"/>
                  </a:lnTo>
                  <a:lnTo>
                    <a:pt x="60643" y="356448"/>
                  </a:lnTo>
                  <a:lnTo>
                    <a:pt x="300745" y="356448"/>
                  </a:lnTo>
                  <a:cubicBezTo>
                    <a:pt x="308428" y="356448"/>
                    <a:pt x="313870" y="355259"/>
                    <a:pt x="317072" y="352881"/>
                  </a:cubicBezTo>
                  <a:cubicBezTo>
                    <a:pt x="320273" y="350502"/>
                    <a:pt x="322697" y="345838"/>
                    <a:pt x="324343" y="338886"/>
                  </a:cubicBezTo>
                  <a:lnTo>
                    <a:pt x="333124" y="338886"/>
                  </a:lnTo>
                  <a:lnTo>
                    <a:pt x="333124" y="409682"/>
                  </a:lnTo>
                  <a:lnTo>
                    <a:pt x="324343" y="409682"/>
                  </a:lnTo>
                  <a:cubicBezTo>
                    <a:pt x="322517" y="402730"/>
                    <a:pt x="320004" y="398065"/>
                    <a:pt x="316804" y="395687"/>
                  </a:cubicBezTo>
                  <a:cubicBezTo>
                    <a:pt x="313604" y="393309"/>
                    <a:pt x="308166" y="392120"/>
                    <a:pt x="300492" y="392120"/>
                  </a:cubicBezTo>
                  <a:lnTo>
                    <a:pt x="0" y="392120"/>
                  </a:lnTo>
                  <a:lnTo>
                    <a:pt x="0" y="383339"/>
                  </a:lnTo>
                  <a:cubicBezTo>
                    <a:pt x="7135" y="381510"/>
                    <a:pt x="11845" y="379040"/>
                    <a:pt x="14132" y="375930"/>
                  </a:cubicBezTo>
                  <a:cubicBezTo>
                    <a:pt x="16419" y="372820"/>
                    <a:pt x="17562" y="367424"/>
                    <a:pt x="17562" y="359741"/>
                  </a:cubicBezTo>
                  <a:lnTo>
                    <a:pt x="17562" y="49941"/>
                  </a:lnTo>
                  <a:cubicBezTo>
                    <a:pt x="17562" y="42258"/>
                    <a:pt x="16373" y="36861"/>
                    <a:pt x="13995" y="33751"/>
                  </a:cubicBezTo>
                  <a:cubicBezTo>
                    <a:pt x="11617" y="30641"/>
                    <a:pt x="6952" y="28172"/>
                    <a:pt x="0" y="26342"/>
                  </a:cubicBezTo>
                  <a:lnTo>
                    <a:pt x="0" y="17561"/>
                  </a:lnTo>
                  <a:lnTo>
                    <a:pt x="297178" y="17561"/>
                  </a:lnTo>
                  <a:cubicBezTo>
                    <a:pt x="304861" y="17561"/>
                    <a:pt x="310257" y="16391"/>
                    <a:pt x="313367" y="14050"/>
                  </a:cubicBezTo>
                  <a:cubicBezTo>
                    <a:pt x="316477" y="11709"/>
                    <a:pt x="318947" y="7026"/>
                    <a:pt x="3207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853544" y="1087143"/>
              <a:ext cx="361387" cy="392120"/>
            </a:xfrm>
            <a:custGeom>
              <a:avLst/>
              <a:gdLst/>
              <a:ahLst/>
              <a:cxnLst/>
              <a:rect l="l" t="t" r="r" b="b"/>
              <a:pathLst>
                <a:path w="361387" h="392120">
                  <a:moveTo>
                    <a:pt x="0" y="0"/>
                  </a:moveTo>
                  <a:lnTo>
                    <a:pt x="8781" y="0"/>
                  </a:lnTo>
                  <a:cubicBezTo>
                    <a:pt x="10427" y="7026"/>
                    <a:pt x="12851" y="11709"/>
                    <a:pt x="16053" y="14050"/>
                  </a:cubicBezTo>
                  <a:cubicBezTo>
                    <a:pt x="19254" y="16391"/>
                    <a:pt x="24697" y="17561"/>
                    <a:pt x="32379" y="17561"/>
                  </a:cubicBezTo>
                  <a:lnTo>
                    <a:pt x="329007" y="17561"/>
                  </a:lnTo>
                  <a:cubicBezTo>
                    <a:pt x="336691" y="17561"/>
                    <a:pt x="342133" y="16391"/>
                    <a:pt x="345335" y="14050"/>
                  </a:cubicBezTo>
                  <a:cubicBezTo>
                    <a:pt x="348535" y="11709"/>
                    <a:pt x="350960" y="7026"/>
                    <a:pt x="352606" y="0"/>
                  </a:cubicBezTo>
                  <a:lnTo>
                    <a:pt x="361387" y="0"/>
                  </a:lnTo>
                  <a:lnTo>
                    <a:pt x="361387" y="70795"/>
                  </a:lnTo>
                  <a:lnTo>
                    <a:pt x="352606" y="70795"/>
                  </a:lnTo>
                  <a:cubicBezTo>
                    <a:pt x="350960" y="63732"/>
                    <a:pt x="348535" y="59040"/>
                    <a:pt x="345335" y="56717"/>
                  </a:cubicBezTo>
                  <a:cubicBezTo>
                    <a:pt x="342133" y="54395"/>
                    <a:pt x="336691" y="53234"/>
                    <a:pt x="329007" y="53234"/>
                  </a:cubicBezTo>
                  <a:lnTo>
                    <a:pt x="202234" y="53234"/>
                  </a:lnTo>
                  <a:lnTo>
                    <a:pt x="202234" y="359741"/>
                  </a:lnTo>
                  <a:cubicBezTo>
                    <a:pt x="202234" y="367241"/>
                    <a:pt x="203423" y="372592"/>
                    <a:pt x="205801" y="375793"/>
                  </a:cubicBezTo>
                  <a:cubicBezTo>
                    <a:pt x="208179" y="378994"/>
                    <a:pt x="212845" y="381510"/>
                    <a:pt x="219795" y="383339"/>
                  </a:cubicBezTo>
                  <a:lnTo>
                    <a:pt x="219795" y="392120"/>
                  </a:lnTo>
                  <a:lnTo>
                    <a:pt x="141591" y="392120"/>
                  </a:lnTo>
                  <a:lnTo>
                    <a:pt x="141591" y="383339"/>
                  </a:lnTo>
                  <a:cubicBezTo>
                    <a:pt x="148543" y="381510"/>
                    <a:pt x="153208" y="379040"/>
                    <a:pt x="155586" y="375930"/>
                  </a:cubicBezTo>
                  <a:cubicBezTo>
                    <a:pt x="157965" y="372820"/>
                    <a:pt x="159153" y="367424"/>
                    <a:pt x="159153" y="359741"/>
                  </a:cubicBezTo>
                  <a:lnTo>
                    <a:pt x="159153" y="53234"/>
                  </a:lnTo>
                  <a:lnTo>
                    <a:pt x="32379" y="53234"/>
                  </a:lnTo>
                  <a:cubicBezTo>
                    <a:pt x="24697" y="53234"/>
                    <a:pt x="19254" y="54395"/>
                    <a:pt x="16053" y="56717"/>
                  </a:cubicBezTo>
                  <a:cubicBezTo>
                    <a:pt x="12851" y="59040"/>
                    <a:pt x="10427" y="63732"/>
                    <a:pt x="8781" y="70795"/>
                  </a:cubicBezTo>
                  <a:lnTo>
                    <a:pt x="0" y="7079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260262" y="1098119"/>
              <a:ext cx="414347" cy="387730"/>
            </a:xfrm>
            <a:custGeom>
              <a:avLst/>
              <a:gdLst/>
              <a:ahLst/>
              <a:cxnLst/>
              <a:rect l="l" t="t" r="r" b="b"/>
              <a:pathLst>
                <a:path w="414347" h="387730">
                  <a:moveTo>
                    <a:pt x="221442" y="0"/>
                  </a:moveTo>
                  <a:cubicBezTo>
                    <a:pt x="275042" y="0"/>
                    <a:pt x="326904" y="14177"/>
                    <a:pt x="377028" y="42532"/>
                  </a:cubicBezTo>
                  <a:cubicBezTo>
                    <a:pt x="380321" y="44361"/>
                    <a:pt x="382608" y="45276"/>
                    <a:pt x="383888" y="45276"/>
                  </a:cubicBezTo>
                  <a:cubicBezTo>
                    <a:pt x="386266" y="45276"/>
                    <a:pt x="390565" y="41800"/>
                    <a:pt x="396785" y="34849"/>
                  </a:cubicBezTo>
                  <a:lnTo>
                    <a:pt x="404194" y="38965"/>
                  </a:lnTo>
                  <a:lnTo>
                    <a:pt x="363582" y="106742"/>
                  </a:lnTo>
                  <a:lnTo>
                    <a:pt x="356174" y="102352"/>
                  </a:lnTo>
                  <a:cubicBezTo>
                    <a:pt x="357820" y="96864"/>
                    <a:pt x="358643" y="92565"/>
                    <a:pt x="358643" y="89455"/>
                  </a:cubicBezTo>
                  <a:cubicBezTo>
                    <a:pt x="358643" y="81955"/>
                    <a:pt x="346935" y="72533"/>
                    <a:pt x="323520" y="61191"/>
                  </a:cubicBezTo>
                  <a:cubicBezTo>
                    <a:pt x="291323" y="45459"/>
                    <a:pt x="256200" y="37593"/>
                    <a:pt x="218149" y="37593"/>
                  </a:cubicBezTo>
                  <a:cubicBezTo>
                    <a:pt x="166928" y="37593"/>
                    <a:pt x="125402" y="51757"/>
                    <a:pt x="93571" y="80087"/>
                  </a:cubicBezTo>
                  <a:cubicBezTo>
                    <a:pt x="61192" y="108965"/>
                    <a:pt x="45002" y="146342"/>
                    <a:pt x="45002" y="192218"/>
                  </a:cubicBezTo>
                  <a:cubicBezTo>
                    <a:pt x="45002" y="237912"/>
                    <a:pt x="61832" y="275838"/>
                    <a:pt x="95492" y="305997"/>
                  </a:cubicBezTo>
                  <a:cubicBezTo>
                    <a:pt x="128054" y="335423"/>
                    <a:pt x="168208" y="350137"/>
                    <a:pt x="215954" y="350137"/>
                  </a:cubicBezTo>
                  <a:cubicBezTo>
                    <a:pt x="262602" y="350137"/>
                    <a:pt x="303763" y="336554"/>
                    <a:pt x="339435" y="309388"/>
                  </a:cubicBezTo>
                  <a:cubicBezTo>
                    <a:pt x="355533" y="297131"/>
                    <a:pt x="363582" y="288442"/>
                    <a:pt x="363582" y="283320"/>
                  </a:cubicBezTo>
                  <a:cubicBezTo>
                    <a:pt x="363582" y="280759"/>
                    <a:pt x="362027" y="276551"/>
                    <a:pt x="358918" y="270697"/>
                  </a:cubicBezTo>
                  <a:lnTo>
                    <a:pt x="365503" y="265484"/>
                  </a:lnTo>
                  <a:lnTo>
                    <a:pt x="414347" y="324754"/>
                  </a:lnTo>
                  <a:lnTo>
                    <a:pt x="407487" y="330255"/>
                  </a:lnTo>
                  <a:cubicBezTo>
                    <a:pt x="402365" y="325673"/>
                    <a:pt x="398157" y="323382"/>
                    <a:pt x="394864" y="323382"/>
                  </a:cubicBezTo>
                  <a:cubicBezTo>
                    <a:pt x="392852" y="323382"/>
                    <a:pt x="389376" y="325306"/>
                    <a:pt x="384437" y="329153"/>
                  </a:cubicBezTo>
                  <a:cubicBezTo>
                    <a:pt x="367607" y="341805"/>
                    <a:pt x="353658" y="351293"/>
                    <a:pt x="342591" y="357618"/>
                  </a:cubicBezTo>
                  <a:cubicBezTo>
                    <a:pt x="331523" y="363944"/>
                    <a:pt x="319404" y="369306"/>
                    <a:pt x="306232" y="373705"/>
                  </a:cubicBezTo>
                  <a:cubicBezTo>
                    <a:pt x="278975" y="383055"/>
                    <a:pt x="248974" y="387730"/>
                    <a:pt x="216229" y="387730"/>
                  </a:cubicBezTo>
                  <a:cubicBezTo>
                    <a:pt x="153116" y="387730"/>
                    <a:pt x="101803" y="370168"/>
                    <a:pt x="62289" y="335045"/>
                  </a:cubicBezTo>
                  <a:cubicBezTo>
                    <a:pt x="20763" y="298275"/>
                    <a:pt x="0" y="251352"/>
                    <a:pt x="0" y="194276"/>
                  </a:cubicBezTo>
                  <a:cubicBezTo>
                    <a:pt x="0" y="149274"/>
                    <a:pt x="12988" y="110309"/>
                    <a:pt x="38965" y="77381"/>
                  </a:cubicBezTo>
                  <a:cubicBezTo>
                    <a:pt x="79576" y="25794"/>
                    <a:pt x="140402" y="0"/>
                    <a:pt x="2214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041311" y="1098119"/>
              <a:ext cx="448098" cy="387730"/>
            </a:xfrm>
            <a:custGeom>
              <a:avLst/>
              <a:gdLst/>
              <a:ahLst/>
              <a:cxnLst/>
              <a:rect l="l" t="t" r="r" b="b"/>
              <a:pathLst>
                <a:path w="448098" h="387730">
                  <a:moveTo>
                    <a:pt x="223363" y="0"/>
                  </a:moveTo>
                  <a:cubicBezTo>
                    <a:pt x="289402" y="0"/>
                    <a:pt x="342636" y="17287"/>
                    <a:pt x="383065" y="51862"/>
                  </a:cubicBezTo>
                  <a:cubicBezTo>
                    <a:pt x="405749" y="71070"/>
                    <a:pt x="422762" y="94577"/>
                    <a:pt x="434104" y="122383"/>
                  </a:cubicBezTo>
                  <a:cubicBezTo>
                    <a:pt x="443433" y="145250"/>
                    <a:pt x="448098" y="169855"/>
                    <a:pt x="448098" y="196197"/>
                  </a:cubicBezTo>
                  <a:cubicBezTo>
                    <a:pt x="448098" y="231869"/>
                    <a:pt x="437945" y="265255"/>
                    <a:pt x="417640" y="296354"/>
                  </a:cubicBezTo>
                  <a:cubicBezTo>
                    <a:pt x="395322" y="330746"/>
                    <a:pt x="364314" y="355533"/>
                    <a:pt x="324617" y="370717"/>
                  </a:cubicBezTo>
                  <a:cubicBezTo>
                    <a:pt x="294982" y="382059"/>
                    <a:pt x="261413" y="387730"/>
                    <a:pt x="223912" y="387730"/>
                  </a:cubicBezTo>
                  <a:cubicBezTo>
                    <a:pt x="158238" y="387730"/>
                    <a:pt x="105279" y="370442"/>
                    <a:pt x="65033" y="335868"/>
                  </a:cubicBezTo>
                  <a:cubicBezTo>
                    <a:pt x="42532" y="316477"/>
                    <a:pt x="25519" y="292970"/>
                    <a:pt x="13994" y="265346"/>
                  </a:cubicBezTo>
                  <a:cubicBezTo>
                    <a:pt x="4665" y="242663"/>
                    <a:pt x="0" y="218790"/>
                    <a:pt x="0" y="193728"/>
                  </a:cubicBezTo>
                  <a:cubicBezTo>
                    <a:pt x="0" y="156592"/>
                    <a:pt x="10061" y="122383"/>
                    <a:pt x="30184" y="91101"/>
                  </a:cubicBezTo>
                  <a:cubicBezTo>
                    <a:pt x="52136" y="57258"/>
                    <a:pt x="83235" y="32562"/>
                    <a:pt x="123481" y="17013"/>
                  </a:cubicBezTo>
                  <a:cubicBezTo>
                    <a:pt x="151653" y="6220"/>
                    <a:pt x="184947" y="549"/>
                    <a:pt x="223363" y="0"/>
                  </a:cubicBezTo>
                  <a:close/>
                  <a:moveTo>
                    <a:pt x="223363" y="37593"/>
                  </a:moveTo>
                  <a:cubicBezTo>
                    <a:pt x="167202" y="37593"/>
                    <a:pt x="122749" y="53325"/>
                    <a:pt x="90004" y="84790"/>
                  </a:cubicBezTo>
                  <a:cubicBezTo>
                    <a:pt x="60002" y="113694"/>
                    <a:pt x="45002" y="150006"/>
                    <a:pt x="45002" y="193728"/>
                  </a:cubicBezTo>
                  <a:cubicBezTo>
                    <a:pt x="45002" y="237632"/>
                    <a:pt x="60002" y="274036"/>
                    <a:pt x="90004" y="302940"/>
                  </a:cubicBezTo>
                  <a:cubicBezTo>
                    <a:pt x="122566" y="334404"/>
                    <a:pt x="167202" y="350137"/>
                    <a:pt x="223912" y="350137"/>
                  </a:cubicBezTo>
                  <a:cubicBezTo>
                    <a:pt x="280805" y="350137"/>
                    <a:pt x="325623" y="334404"/>
                    <a:pt x="358369" y="302940"/>
                  </a:cubicBezTo>
                  <a:cubicBezTo>
                    <a:pt x="388187" y="274036"/>
                    <a:pt x="403096" y="238364"/>
                    <a:pt x="403096" y="195923"/>
                  </a:cubicBezTo>
                  <a:cubicBezTo>
                    <a:pt x="403096" y="150006"/>
                    <a:pt x="388187" y="112962"/>
                    <a:pt x="358369" y="84790"/>
                  </a:cubicBezTo>
                  <a:cubicBezTo>
                    <a:pt x="340441" y="67960"/>
                    <a:pt x="321233" y="56161"/>
                    <a:pt x="300744" y="49392"/>
                  </a:cubicBezTo>
                  <a:cubicBezTo>
                    <a:pt x="278060" y="41709"/>
                    <a:pt x="252267" y="37776"/>
                    <a:pt x="223363" y="375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8556356" y="1098119"/>
              <a:ext cx="375382" cy="387730"/>
            </a:xfrm>
            <a:custGeom>
              <a:avLst/>
              <a:gdLst/>
              <a:ahLst/>
              <a:cxnLst/>
              <a:rect l="l" t="t" r="r" b="b"/>
              <a:pathLst>
                <a:path w="375382" h="387730">
                  <a:moveTo>
                    <a:pt x="195100" y="0"/>
                  </a:moveTo>
                  <a:cubicBezTo>
                    <a:pt x="220162" y="0"/>
                    <a:pt x="243440" y="2487"/>
                    <a:pt x="264934" y="7462"/>
                  </a:cubicBezTo>
                  <a:cubicBezTo>
                    <a:pt x="286430" y="12437"/>
                    <a:pt x="310714" y="21006"/>
                    <a:pt x="337788" y="33168"/>
                  </a:cubicBezTo>
                  <a:cubicBezTo>
                    <a:pt x="343825" y="35749"/>
                    <a:pt x="347576" y="37040"/>
                    <a:pt x="349039" y="37040"/>
                  </a:cubicBezTo>
                  <a:cubicBezTo>
                    <a:pt x="352332" y="37040"/>
                    <a:pt x="356814" y="33354"/>
                    <a:pt x="362484" y="25982"/>
                  </a:cubicBezTo>
                  <a:lnTo>
                    <a:pt x="370168" y="29854"/>
                  </a:lnTo>
                  <a:lnTo>
                    <a:pt x="330928" y="100705"/>
                  </a:lnTo>
                  <a:lnTo>
                    <a:pt x="323245" y="96589"/>
                  </a:lnTo>
                  <a:cubicBezTo>
                    <a:pt x="326355" y="88357"/>
                    <a:pt x="327910" y="83235"/>
                    <a:pt x="327910" y="81223"/>
                  </a:cubicBezTo>
                  <a:cubicBezTo>
                    <a:pt x="327910" y="75735"/>
                    <a:pt x="321141" y="69789"/>
                    <a:pt x="307604" y="63387"/>
                  </a:cubicBezTo>
                  <a:cubicBezTo>
                    <a:pt x="270834" y="46191"/>
                    <a:pt x="231870" y="37593"/>
                    <a:pt x="190709" y="37593"/>
                  </a:cubicBezTo>
                  <a:cubicBezTo>
                    <a:pt x="156866" y="37593"/>
                    <a:pt x="127414" y="43891"/>
                    <a:pt x="102352" y="56488"/>
                  </a:cubicBezTo>
                  <a:cubicBezTo>
                    <a:pt x="90278" y="62694"/>
                    <a:pt x="80720" y="70725"/>
                    <a:pt x="73676" y="80584"/>
                  </a:cubicBezTo>
                  <a:cubicBezTo>
                    <a:pt x="66634" y="90442"/>
                    <a:pt x="63112" y="100848"/>
                    <a:pt x="63112" y="111801"/>
                  </a:cubicBezTo>
                  <a:cubicBezTo>
                    <a:pt x="63112" y="120928"/>
                    <a:pt x="65856" y="129553"/>
                    <a:pt x="71344" y="137677"/>
                  </a:cubicBezTo>
                  <a:cubicBezTo>
                    <a:pt x="76832" y="145800"/>
                    <a:pt x="84058" y="151871"/>
                    <a:pt x="93022" y="155890"/>
                  </a:cubicBezTo>
                  <a:cubicBezTo>
                    <a:pt x="102900" y="160452"/>
                    <a:pt x="114562" y="163601"/>
                    <a:pt x="128008" y="165336"/>
                  </a:cubicBezTo>
                  <a:cubicBezTo>
                    <a:pt x="141454" y="167071"/>
                    <a:pt x="163360" y="168394"/>
                    <a:pt x="193728" y="169306"/>
                  </a:cubicBezTo>
                  <a:cubicBezTo>
                    <a:pt x="235802" y="170586"/>
                    <a:pt x="265895" y="172553"/>
                    <a:pt x="284006" y="175205"/>
                  </a:cubicBezTo>
                  <a:cubicBezTo>
                    <a:pt x="302116" y="177858"/>
                    <a:pt x="317025" y="182477"/>
                    <a:pt x="328733" y="189063"/>
                  </a:cubicBezTo>
                  <a:cubicBezTo>
                    <a:pt x="359832" y="206442"/>
                    <a:pt x="375382" y="232876"/>
                    <a:pt x="375382" y="268365"/>
                  </a:cubicBezTo>
                  <a:cubicBezTo>
                    <a:pt x="375382" y="302208"/>
                    <a:pt x="361296" y="329922"/>
                    <a:pt x="333124" y="351509"/>
                  </a:cubicBezTo>
                  <a:cubicBezTo>
                    <a:pt x="301842" y="375656"/>
                    <a:pt x="258760" y="387730"/>
                    <a:pt x="203880" y="387730"/>
                  </a:cubicBezTo>
                  <a:cubicBezTo>
                    <a:pt x="172233" y="387730"/>
                    <a:pt x="144610" y="384528"/>
                    <a:pt x="121011" y="378126"/>
                  </a:cubicBezTo>
                  <a:cubicBezTo>
                    <a:pt x="97412" y="371723"/>
                    <a:pt x="69240" y="359924"/>
                    <a:pt x="36495" y="342728"/>
                  </a:cubicBezTo>
                  <a:cubicBezTo>
                    <a:pt x="27348" y="338520"/>
                    <a:pt x="21952" y="336417"/>
                    <a:pt x="20306" y="336417"/>
                  </a:cubicBezTo>
                  <a:cubicBezTo>
                    <a:pt x="17562" y="336417"/>
                    <a:pt x="13262" y="339709"/>
                    <a:pt x="7408" y="346295"/>
                  </a:cubicBezTo>
                  <a:lnTo>
                    <a:pt x="0" y="341630"/>
                  </a:lnTo>
                  <a:lnTo>
                    <a:pt x="41160" y="272755"/>
                  </a:lnTo>
                  <a:lnTo>
                    <a:pt x="48843" y="277146"/>
                  </a:lnTo>
                  <a:cubicBezTo>
                    <a:pt x="45368" y="284463"/>
                    <a:pt x="43630" y="289402"/>
                    <a:pt x="43630" y="291963"/>
                  </a:cubicBezTo>
                  <a:cubicBezTo>
                    <a:pt x="43630" y="297817"/>
                    <a:pt x="55338" y="306873"/>
                    <a:pt x="78753" y="319129"/>
                  </a:cubicBezTo>
                  <a:cubicBezTo>
                    <a:pt x="99790" y="330105"/>
                    <a:pt x="120050" y="338017"/>
                    <a:pt x="139533" y="342865"/>
                  </a:cubicBezTo>
                  <a:cubicBezTo>
                    <a:pt x="159016" y="347713"/>
                    <a:pt x="180190" y="350137"/>
                    <a:pt x="203057" y="350137"/>
                  </a:cubicBezTo>
                  <a:cubicBezTo>
                    <a:pt x="249340" y="350137"/>
                    <a:pt x="284463" y="339984"/>
                    <a:pt x="308428" y="319678"/>
                  </a:cubicBezTo>
                  <a:cubicBezTo>
                    <a:pt x="324342" y="306141"/>
                    <a:pt x="332300" y="290043"/>
                    <a:pt x="332300" y="271383"/>
                  </a:cubicBezTo>
                  <a:cubicBezTo>
                    <a:pt x="332300" y="246870"/>
                    <a:pt x="318672" y="229949"/>
                    <a:pt x="291414" y="220619"/>
                  </a:cubicBezTo>
                  <a:cubicBezTo>
                    <a:pt x="282634" y="217509"/>
                    <a:pt x="273532" y="215543"/>
                    <a:pt x="264112" y="214719"/>
                  </a:cubicBezTo>
                  <a:cubicBezTo>
                    <a:pt x="254690" y="213896"/>
                    <a:pt x="227936" y="212661"/>
                    <a:pt x="183849" y="211015"/>
                  </a:cubicBezTo>
                  <a:cubicBezTo>
                    <a:pt x="152384" y="209734"/>
                    <a:pt x="127734" y="207356"/>
                    <a:pt x="109898" y="203880"/>
                  </a:cubicBezTo>
                  <a:cubicBezTo>
                    <a:pt x="92062" y="200405"/>
                    <a:pt x="76192" y="194734"/>
                    <a:pt x="62289" y="186868"/>
                  </a:cubicBezTo>
                  <a:cubicBezTo>
                    <a:pt x="49301" y="179550"/>
                    <a:pt x="39010" y="169306"/>
                    <a:pt x="31418" y="156135"/>
                  </a:cubicBezTo>
                  <a:cubicBezTo>
                    <a:pt x="23827" y="142963"/>
                    <a:pt x="20031" y="128603"/>
                    <a:pt x="20031" y="113053"/>
                  </a:cubicBezTo>
                  <a:cubicBezTo>
                    <a:pt x="20031" y="86528"/>
                    <a:pt x="29910" y="63753"/>
                    <a:pt x="49666" y="44727"/>
                  </a:cubicBezTo>
                  <a:cubicBezTo>
                    <a:pt x="64301" y="30824"/>
                    <a:pt x="84516" y="19894"/>
                    <a:pt x="110310" y="11936"/>
                  </a:cubicBezTo>
                  <a:cubicBezTo>
                    <a:pt x="136103" y="3979"/>
                    <a:pt x="164366" y="0"/>
                    <a:pt x="19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879317" y="1104705"/>
              <a:ext cx="390199" cy="374559"/>
            </a:xfrm>
            <a:custGeom>
              <a:avLst/>
              <a:gdLst/>
              <a:ahLst/>
              <a:cxnLst/>
              <a:rect l="l" t="t" r="r" b="b"/>
              <a:pathLst>
                <a:path w="390199" h="374559">
                  <a:moveTo>
                    <a:pt x="0" y="0"/>
                  </a:moveTo>
                  <a:lnTo>
                    <a:pt x="107617" y="0"/>
                  </a:lnTo>
                  <a:lnTo>
                    <a:pt x="107617" y="8781"/>
                  </a:lnTo>
                  <a:cubicBezTo>
                    <a:pt x="99016" y="11708"/>
                    <a:pt x="94716" y="15824"/>
                    <a:pt x="94716" y="21129"/>
                  </a:cubicBezTo>
                  <a:cubicBezTo>
                    <a:pt x="94716" y="24788"/>
                    <a:pt x="99016" y="31648"/>
                    <a:pt x="107617" y="41710"/>
                  </a:cubicBezTo>
                  <a:lnTo>
                    <a:pt x="333398" y="305684"/>
                  </a:lnTo>
                  <a:lnTo>
                    <a:pt x="333398" y="32380"/>
                  </a:lnTo>
                  <a:cubicBezTo>
                    <a:pt x="333398" y="24697"/>
                    <a:pt x="332209" y="19254"/>
                    <a:pt x="329831" y="16053"/>
                  </a:cubicBezTo>
                  <a:cubicBezTo>
                    <a:pt x="327453" y="12852"/>
                    <a:pt x="322788" y="10428"/>
                    <a:pt x="315836" y="8781"/>
                  </a:cubicBezTo>
                  <a:lnTo>
                    <a:pt x="315836" y="0"/>
                  </a:lnTo>
                  <a:lnTo>
                    <a:pt x="390199" y="0"/>
                  </a:lnTo>
                  <a:lnTo>
                    <a:pt x="390199" y="8781"/>
                  </a:lnTo>
                  <a:cubicBezTo>
                    <a:pt x="383247" y="10428"/>
                    <a:pt x="378583" y="12852"/>
                    <a:pt x="376204" y="16053"/>
                  </a:cubicBezTo>
                  <a:cubicBezTo>
                    <a:pt x="373826" y="19254"/>
                    <a:pt x="372637" y="24697"/>
                    <a:pt x="372637" y="32380"/>
                  </a:cubicBezTo>
                  <a:lnTo>
                    <a:pt x="372637" y="342180"/>
                  </a:lnTo>
                  <a:cubicBezTo>
                    <a:pt x="372637" y="349863"/>
                    <a:pt x="373826" y="355259"/>
                    <a:pt x="376204" y="358369"/>
                  </a:cubicBezTo>
                  <a:cubicBezTo>
                    <a:pt x="378583" y="361479"/>
                    <a:pt x="383247" y="363949"/>
                    <a:pt x="390199" y="365778"/>
                  </a:cubicBezTo>
                  <a:lnTo>
                    <a:pt x="390199" y="374559"/>
                  </a:lnTo>
                  <a:lnTo>
                    <a:pt x="303733" y="374559"/>
                  </a:lnTo>
                  <a:lnTo>
                    <a:pt x="303733" y="365778"/>
                  </a:lnTo>
                  <a:cubicBezTo>
                    <a:pt x="312150" y="363583"/>
                    <a:pt x="316359" y="359833"/>
                    <a:pt x="316359" y="354528"/>
                  </a:cubicBezTo>
                  <a:cubicBezTo>
                    <a:pt x="316359" y="350503"/>
                    <a:pt x="312516" y="343918"/>
                    <a:pt x="304830" y="334771"/>
                  </a:cubicBezTo>
                  <a:lnTo>
                    <a:pt x="56801" y="47472"/>
                  </a:lnTo>
                  <a:lnTo>
                    <a:pt x="56801" y="342180"/>
                  </a:lnTo>
                  <a:cubicBezTo>
                    <a:pt x="56801" y="349680"/>
                    <a:pt x="57990" y="355031"/>
                    <a:pt x="60368" y="358232"/>
                  </a:cubicBezTo>
                  <a:cubicBezTo>
                    <a:pt x="62746" y="361433"/>
                    <a:pt x="67411" y="363949"/>
                    <a:pt x="74362" y="365778"/>
                  </a:cubicBezTo>
                  <a:lnTo>
                    <a:pt x="74362" y="374559"/>
                  </a:lnTo>
                  <a:lnTo>
                    <a:pt x="0" y="374559"/>
                  </a:lnTo>
                  <a:lnTo>
                    <a:pt x="0" y="365778"/>
                  </a:lnTo>
                  <a:cubicBezTo>
                    <a:pt x="7134" y="363949"/>
                    <a:pt x="11845" y="361479"/>
                    <a:pt x="14131" y="358369"/>
                  </a:cubicBezTo>
                  <a:cubicBezTo>
                    <a:pt x="16418" y="355259"/>
                    <a:pt x="17561" y="349863"/>
                    <a:pt x="17561" y="342180"/>
                  </a:cubicBezTo>
                  <a:lnTo>
                    <a:pt x="17561" y="32380"/>
                  </a:lnTo>
                  <a:cubicBezTo>
                    <a:pt x="17561" y="24697"/>
                    <a:pt x="16372" y="19254"/>
                    <a:pt x="13994" y="16053"/>
                  </a:cubicBezTo>
                  <a:cubicBezTo>
                    <a:pt x="11616" y="12852"/>
                    <a:pt x="6951"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7089115" y="1104705"/>
              <a:ext cx="390200" cy="374559"/>
            </a:xfrm>
            <a:custGeom>
              <a:avLst/>
              <a:gdLst/>
              <a:ahLst/>
              <a:cxnLst/>
              <a:rect l="l" t="t" r="r" b="b"/>
              <a:pathLst>
                <a:path w="390200" h="374559">
                  <a:moveTo>
                    <a:pt x="0" y="0"/>
                  </a:moveTo>
                  <a:lnTo>
                    <a:pt x="107617" y="0"/>
                  </a:lnTo>
                  <a:lnTo>
                    <a:pt x="107617" y="8781"/>
                  </a:lnTo>
                  <a:cubicBezTo>
                    <a:pt x="99017" y="11708"/>
                    <a:pt x="94716" y="15824"/>
                    <a:pt x="94716" y="21129"/>
                  </a:cubicBezTo>
                  <a:cubicBezTo>
                    <a:pt x="94716" y="24788"/>
                    <a:pt x="99017" y="31648"/>
                    <a:pt x="107617" y="41710"/>
                  </a:cubicBezTo>
                  <a:lnTo>
                    <a:pt x="333399" y="305684"/>
                  </a:lnTo>
                  <a:lnTo>
                    <a:pt x="333399" y="32380"/>
                  </a:lnTo>
                  <a:cubicBezTo>
                    <a:pt x="333399" y="24697"/>
                    <a:pt x="332209" y="19254"/>
                    <a:pt x="329831" y="16053"/>
                  </a:cubicBezTo>
                  <a:cubicBezTo>
                    <a:pt x="327453" y="12852"/>
                    <a:pt x="322789" y="10428"/>
                    <a:pt x="315837" y="8781"/>
                  </a:cubicBezTo>
                  <a:lnTo>
                    <a:pt x="315837" y="0"/>
                  </a:lnTo>
                  <a:lnTo>
                    <a:pt x="390200" y="0"/>
                  </a:lnTo>
                  <a:lnTo>
                    <a:pt x="390200" y="8781"/>
                  </a:lnTo>
                  <a:cubicBezTo>
                    <a:pt x="383248" y="10428"/>
                    <a:pt x="378583" y="12852"/>
                    <a:pt x="376205" y="16053"/>
                  </a:cubicBezTo>
                  <a:cubicBezTo>
                    <a:pt x="373827" y="19254"/>
                    <a:pt x="372638" y="24697"/>
                    <a:pt x="372638" y="32380"/>
                  </a:cubicBezTo>
                  <a:lnTo>
                    <a:pt x="372638" y="342180"/>
                  </a:lnTo>
                  <a:cubicBezTo>
                    <a:pt x="372638" y="349863"/>
                    <a:pt x="373827" y="355259"/>
                    <a:pt x="376205" y="358369"/>
                  </a:cubicBezTo>
                  <a:cubicBezTo>
                    <a:pt x="378583" y="361479"/>
                    <a:pt x="383248" y="363949"/>
                    <a:pt x="390200" y="365778"/>
                  </a:cubicBezTo>
                  <a:lnTo>
                    <a:pt x="390200" y="374559"/>
                  </a:lnTo>
                  <a:lnTo>
                    <a:pt x="303733" y="374559"/>
                  </a:lnTo>
                  <a:lnTo>
                    <a:pt x="303733" y="365778"/>
                  </a:lnTo>
                  <a:cubicBezTo>
                    <a:pt x="312151" y="363583"/>
                    <a:pt x="316360" y="359833"/>
                    <a:pt x="316360" y="354528"/>
                  </a:cubicBezTo>
                  <a:cubicBezTo>
                    <a:pt x="316360" y="350503"/>
                    <a:pt x="312517" y="343918"/>
                    <a:pt x="304831" y="334771"/>
                  </a:cubicBezTo>
                  <a:lnTo>
                    <a:pt x="56801" y="47472"/>
                  </a:lnTo>
                  <a:lnTo>
                    <a:pt x="56801" y="342180"/>
                  </a:lnTo>
                  <a:cubicBezTo>
                    <a:pt x="56801" y="349680"/>
                    <a:pt x="57991" y="355031"/>
                    <a:pt x="60369" y="358232"/>
                  </a:cubicBezTo>
                  <a:cubicBezTo>
                    <a:pt x="62747" y="361433"/>
                    <a:pt x="67412" y="363949"/>
                    <a:pt x="74363" y="365778"/>
                  </a:cubicBezTo>
                  <a:lnTo>
                    <a:pt x="74363" y="374559"/>
                  </a:lnTo>
                  <a:lnTo>
                    <a:pt x="0" y="374559"/>
                  </a:lnTo>
                  <a:lnTo>
                    <a:pt x="0" y="365778"/>
                  </a:lnTo>
                  <a:cubicBezTo>
                    <a:pt x="7135" y="363949"/>
                    <a:pt x="11845" y="361479"/>
                    <a:pt x="14132" y="358369"/>
                  </a:cubicBezTo>
                  <a:cubicBezTo>
                    <a:pt x="16419" y="355259"/>
                    <a:pt x="17562" y="349863"/>
                    <a:pt x="17562" y="342180"/>
                  </a:cubicBezTo>
                  <a:lnTo>
                    <a:pt x="17562" y="32380"/>
                  </a:lnTo>
                  <a:cubicBezTo>
                    <a:pt x="17562" y="24697"/>
                    <a:pt x="16373" y="19254"/>
                    <a:pt x="13995" y="16053"/>
                  </a:cubicBezTo>
                  <a:cubicBezTo>
                    <a:pt x="11617" y="12852"/>
                    <a:pt x="6952" y="10428"/>
                    <a:pt x="0" y="8781"/>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38869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6965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44906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192013"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063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630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392288" y="1096227"/>
              <a:ext cx="0" cy="345016"/>
            </a:xfrm>
            <a:prstGeom prst="line">
              <a:avLst/>
            </a:prstGeom>
            <a:solidFill>
              <a:schemeClr val="bg1"/>
            </a:solidFill>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3552825" y="3373673"/>
            <a:ext cx="5086350" cy="1888890"/>
            <a:chOff x="3552825" y="3373673"/>
            <a:chExt cx="5086350" cy="1888890"/>
          </a:xfrm>
        </p:grpSpPr>
        <p:grpSp>
          <p:nvGrpSpPr>
            <p:cNvPr id="40" name="组合 39"/>
            <p:cNvGrpSpPr/>
            <p:nvPr/>
          </p:nvGrpSpPr>
          <p:grpSpPr>
            <a:xfrm>
              <a:off x="3552825" y="3373673"/>
              <a:ext cx="5086350" cy="1888890"/>
              <a:chOff x="3552825" y="3373673"/>
              <a:chExt cx="5086350" cy="1888890"/>
            </a:xfrm>
          </p:grpSpPr>
          <p:sp>
            <p:nvSpPr>
              <p:cNvPr id="39" name="任意多边形 38"/>
              <p:cNvSpPr/>
              <p:nvPr/>
            </p:nvSpPr>
            <p:spPr>
              <a:xfrm>
                <a:off x="3562349" y="3376613"/>
                <a:ext cx="5067300" cy="1876425"/>
              </a:xfrm>
              <a:custGeom>
                <a:avLst/>
                <a:gdLst>
                  <a:gd name="connsiteX0" fmla="*/ 0 w 5067300"/>
                  <a:gd name="connsiteY0" fmla="*/ 0 h 1876425"/>
                  <a:gd name="connsiteX1" fmla="*/ 5067300 w 5067300"/>
                  <a:gd name="connsiteY1" fmla="*/ 0 h 1876425"/>
                  <a:gd name="connsiteX2" fmla="*/ 5067300 w 5067300"/>
                  <a:gd name="connsiteY2" fmla="*/ 1876425 h 1876425"/>
                  <a:gd name="connsiteX3" fmla="*/ 3651251 w 5067300"/>
                  <a:gd name="connsiteY3" fmla="*/ 1876425 h 1876425"/>
                  <a:gd name="connsiteX4" fmla="*/ 2570388 w 5067300"/>
                  <a:gd name="connsiteY4" fmla="*/ 1876425 h 1876425"/>
                  <a:gd name="connsiteX5" fmla="*/ 2496912 w 5067300"/>
                  <a:gd name="connsiteY5" fmla="*/ 1876425 h 1876425"/>
                  <a:gd name="connsiteX6" fmla="*/ 1886714 w 5067300"/>
                  <a:gd name="connsiteY6" fmla="*/ 1876425 h 1876425"/>
                  <a:gd name="connsiteX7" fmla="*/ 0 w 5067300"/>
                  <a:gd name="connsiteY7" fmla="*/ 1876425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0" h="1876425">
                    <a:moveTo>
                      <a:pt x="0" y="0"/>
                    </a:moveTo>
                    <a:lnTo>
                      <a:pt x="5067300" y="0"/>
                    </a:lnTo>
                    <a:lnTo>
                      <a:pt x="5067300" y="1876425"/>
                    </a:lnTo>
                    <a:lnTo>
                      <a:pt x="3651251" y="1876425"/>
                    </a:lnTo>
                    <a:lnTo>
                      <a:pt x="2570388" y="1876425"/>
                    </a:lnTo>
                    <a:lnTo>
                      <a:pt x="2496912" y="1876425"/>
                    </a:lnTo>
                    <a:lnTo>
                      <a:pt x="1886714" y="1876425"/>
                    </a:lnTo>
                    <a:lnTo>
                      <a:pt x="0" y="1876425"/>
                    </a:lnTo>
                    <a:close/>
                  </a:path>
                </a:pathLst>
              </a:cu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 name="组合 2"/>
              <p:cNvGrpSpPr/>
              <p:nvPr/>
            </p:nvGrpSpPr>
            <p:grpSpPr>
              <a:xfrm>
                <a:off x="4329216" y="3905250"/>
                <a:ext cx="3533567" cy="819150"/>
                <a:chOff x="2113645" y="2580574"/>
                <a:chExt cx="3533567" cy="819150"/>
              </a:xfrm>
            </p:grpSpPr>
            <p:sp>
              <p:nvSpPr>
                <p:cNvPr id="4" name="矩形 3"/>
                <p:cNvSpPr/>
                <p:nvPr/>
              </p:nvSpPr>
              <p:spPr>
                <a:xfrm>
                  <a:off x="2623413" y="2721293"/>
                  <a:ext cx="3023799" cy="525657"/>
                </a:xfrm>
                <a:prstGeom prst="rect">
                  <a:avLst/>
                </a:prstGeom>
              </p:spPr>
              <p:txBody>
                <a:bodyPr wrap="square">
                  <a:spAutoFit/>
                </a:bodyPr>
                <a:lstStyle/>
                <a:p>
                  <a:pPr>
                    <a:lnSpc>
                      <a:spcPct val="130000"/>
                    </a:lnSpc>
                  </a:pPr>
                  <a:r>
                    <a:rPr lang="zh-CN" altLang="en-US" sz="2400" dirty="0">
                      <a:solidFill>
                        <a:srgbClr val="D80168"/>
                      </a:solidFill>
                      <a:latin typeface="微软雅黑" panose="020B0503020204020204" pitchFamily="34" charset="-122"/>
                      <a:ea typeface="微软雅黑" panose="020B0503020204020204" pitchFamily="34" charset="-122"/>
                    </a:rPr>
                    <a:t>点击添加目录页内容</a:t>
                  </a:r>
                </a:p>
              </p:txBody>
            </p:sp>
            <p:grpSp>
              <p:nvGrpSpPr>
                <p:cNvPr id="5" name="组合 4"/>
                <p:cNvGrpSpPr/>
                <p:nvPr/>
              </p:nvGrpSpPr>
              <p:grpSpPr>
                <a:xfrm>
                  <a:off x="2113645" y="2580574"/>
                  <a:ext cx="3364135" cy="819150"/>
                  <a:chOff x="4489409" y="2139320"/>
                  <a:chExt cx="3364135" cy="819150"/>
                </a:xfrm>
              </p:grpSpPr>
              <p:cxnSp>
                <p:nvCxnSpPr>
                  <p:cNvPr id="9" name="直接连接符 8"/>
                  <p:cNvCxnSpPr/>
                  <p:nvPr/>
                </p:nvCxnSpPr>
                <p:spPr>
                  <a:xfrm>
                    <a:off x="4489409" y="213932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89409" y="2958470"/>
                    <a:ext cx="3364135" cy="0"/>
                  </a:xfrm>
                  <a:prstGeom prst="line">
                    <a:avLst/>
                  </a:prstGeom>
                  <a:ln>
                    <a:solidFill>
                      <a:srgbClr val="D80168"/>
                    </a:solidFill>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2189259" y="2773269"/>
                  <a:ext cx="421704" cy="421704"/>
                </a:xfrm>
                <a:prstGeom prst="ellipse">
                  <a:avLst/>
                </a:prstGeom>
                <a:solidFill>
                  <a:srgbClr val="D801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5" name="任意多边形 34"/>
              <p:cNvSpPr/>
              <p:nvPr/>
            </p:nvSpPr>
            <p:spPr>
              <a:xfrm>
                <a:off x="3552825" y="3373673"/>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35"/>
              <p:cNvSpPr/>
              <p:nvPr/>
            </p:nvSpPr>
            <p:spPr>
              <a:xfrm rot="10800000">
                <a:off x="8294961" y="4921486"/>
                <a:ext cx="344214" cy="341077"/>
              </a:xfrm>
              <a:custGeom>
                <a:avLst/>
                <a:gdLst>
                  <a:gd name="connsiteX0" fmla="*/ 0 w 469977"/>
                  <a:gd name="connsiteY0" fmla="*/ 0 h 465694"/>
                  <a:gd name="connsiteX1" fmla="*/ 469977 w 469977"/>
                  <a:gd name="connsiteY1" fmla="*/ 0 h 465694"/>
                  <a:gd name="connsiteX2" fmla="*/ 467517 w 469977"/>
                  <a:gd name="connsiteY2" fmla="*/ 24399 h 465694"/>
                  <a:gd name="connsiteX3" fmla="*/ 29162 w 469977"/>
                  <a:gd name="connsiteY3" fmla="*/ 462754 h 465694"/>
                  <a:gd name="connsiteX4" fmla="*/ 0 w 469977"/>
                  <a:gd name="connsiteY4" fmla="*/ 465694 h 465694"/>
                  <a:gd name="connsiteX5" fmla="*/ 0 w 469977"/>
                  <a:gd name="connsiteY5" fmla="*/ 0 h 465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77" h="465694">
                    <a:moveTo>
                      <a:pt x="0" y="0"/>
                    </a:moveTo>
                    <a:lnTo>
                      <a:pt x="469977" y="0"/>
                    </a:lnTo>
                    <a:lnTo>
                      <a:pt x="467517" y="24399"/>
                    </a:lnTo>
                    <a:cubicBezTo>
                      <a:pt x="422493" y="244428"/>
                      <a:pt x="249191" y="417730"/>
                      <a:pt x="29162" y="462754"/>
                    </a:cubicBezTo>
                    <a:lnTo>
                      <a:pt x="0" y="465694"/>
                    </a:lnTo>
                    <a:lnTo>
                      <a:pt x="0" y="0"/>
                    </a:lnTo>
                    <a:close/>
                  </a:path>
                </a:pathLst>
              </a:custGeom>
              <a:solidFill>
                <a:srgbClr val="D80168"/>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 name="文本框 29"/>
            <p:cNvSpPr txBox="1"/>
            <p:nvPr/>
          </p:nvSpPr>
          <p:spPr>
            <a:xfrm>
              <a:off x="4511371" y="4221834"/>
              <a:ext cx="208622" cy="173927"/>
            </a:xfrm>
            <a:custGeom>
              <a:avLst/>
              <a:gdLst/>
              <a:ahLst/>
              <a:cxnLst/>
              <a:rect l="l" t="t" r="r" b="b"/>
              <a:pathLst>
                <a:path w="225065" h="187635">
                  <a:moveTo>
                    <a:pt x="53355" y="27794"/>
                  </a:moveTo>
                  <a:cubicBezTo>
                    <a:pt x="50006" y="27794"/>
                    <a:pt x="47792" y="29078"/>
                    <a:pt x="46713" y="31645"/>
                  </a:cubicBezTo>
                  <a:cubicBezTo>
                    <a:pt x="45634" y="34212"/>
                    <a:pt x="45095" y="40147"/>
                    <a:pt x="45095" y="49448"/>
                  </a:cubicBezTo>
                  <a:lnTo>
                    <a:pt x="45095" y="137629"/>
                  </a:lnTo>
                  <a:cubicBezTo>
                    <a:pt x="45095" y="148121"/>
                    <a:pt x="45597" y="154447"/>
                    <a:pt x="46602" y="156605"/>
                  </a:cubicBezTo>
                  <a:cubicBezTo>
                    <a:pt x="47606" y="158763"/>
                    <a:pt x="49783" y="159842"/>
                    <a:pt x="53132" y="159842"/>
                  </a:cubicBezTo>
                  <a:cubicBezTo>
                    <a:pt x="56480" y="159842"/>
                    <a:pt x="58675" y="158577"/>
                    <a:pt x="59717" y="156047"/>
                  </a:cubicBezTo>
                  <a:cubicBezTo>
                    <a:pt x="60759" y="153516"/>
                    <a:pt x="61280" y="147824"/>
                    <a:pt x="61280" y="138969"/>
                  </a:cubicBezTo>
                  <a:lnTo>
                    <a:pt x="61280" y="49448"/>
                  </a:lnTo>
                  <a:cubicBezTo>
                    <a:pt x="61280" y="39849"/>
                    <a:pt x="60815" y="33840"/>
                    <a:pt x="59885" y="31422"/>
                  </a:cubicBezTo>
                  <a:cubicBezTo>
                    <a:pt x="58955" y="29003"/>
                    <a:pt x="56778" y="27794"/>
                    <a:pt x="53355" y="27794"/>
                  </a:cubicBezTo>
                  <a:close/>
                  <a:moveTo>
                    <a:pt x="170594" y="0"/>
                  </a:moveTo>
                  <a:cubicBezTo>
                    <a:pt x="188528" y="0"/>
                    <a:pt x="202090" y="4447"/>
                    <a:pt x="211280" y="13339"/>
                  </a:cubicBezTo>
                  <a:cubicBezTo>
                    <a:pt x="220470" y="22231"/>
                    <a:pt x="225065" y="33487"/>
                    <a:pt x="225065" y="47104"/>
                  </a:cubicBezTo>
                  <a:cubicBezTo>
                    <a:pt x="225065" y="57448"/>
                    <a:pt x="222479" y="68387"/>
                    <a:pt x="217307" y="79921"/>
                  </a:cubicBezTo>
                  <a:cubicBezTo>
                    <a:pt x="212134" y="91455"/>
                    <a:pt x="196897" y="115937"/>
                    <a:pt x="171595" y="153368"/>
                  </a:cubicBezTo>
                  <a:lnTo>
                    <a:pt x="221047" y="153368"/>
                  </a:lnTo>
                  <a:lnTo>
                    <a:pt x="221047" y="184175"/>
                  </a:lnTo>
                  <a:lnTo>
                    <a:pt x="121816" y="184175"/>
                  </a:lnTo>
                  <a:lnTo>
                    <a:pt x="121844" y="158391"/>
                  </a:lnTo>
                  <a:cubicBezTo>
                    <a:pt x="151237" y="110319"/>
                    <a:pt x="168706" y="80572"/>
                    <a:pt x="174250" y="69150"/>
                  </a:cubicBezTo>
                  <a:cubicBezTo>
                    <a:pt x="179794" y="57727"/>
                    <a:pt x="182566" y="48816"/>
                    <a:pt x="182566" y="42416"/>
                  </a:cubicBezTo>
                  <a:cubicBezTo>
                    <a:pt x="182566" y="37505"/>
                    <a:pt x="181727" y="33840"/>
                    <a:pt x="180051" y="31422"/>
                  </a:cubicBezTo>
                  <a:cubicBezTo>
                    <a:pt x="178374" y="29003"/>
                    <a:pt x="175822" y="27794"/>
                    <a:pt x="172394" y="27794"/>
                  </a:cubicBezTo>
                  <a:cubicBezTo>
                    <a:pt x="168966" y="27794"/>
                    <a:pt x="166414" y="29133"/>
                    <a:pt x="164738" y="31812"/>
                  </a:cubicBezTo>
                  <a:cubicBezTo>
                    <a:pt x="163061" y="34491"/>
                    <a:pt x="162223" y="39812"/>
                    <a:pt x="162223" y="47774"/>
                  </a:cubicBezTo>
                  <a:lnTo>
                    <a:pt x="162223" y="64964"/>
                  </a:lnTo>
                  <a:lnTo>
                    <a:pt x="121816" y="64964"/>
                  </a:lnTo>
                  <a:lnTo>
                    <a:pt x="121816" y="58378"/>
                  </a:lnTo>
                  <a:cubicBezTo>
                    <a:pt x="121816" y="48258"/>
                    <a:pt x="122337" y="40277"/>
                    <a:pt x="123378" y="34435"/>
                  </a:cubicBezTo>
                  <a:cubicBezTo>
                    <a:pt x="124420" y="28594"/>
                    <a:pt x="126988" y="22845"/>
                    <a:pt x="131080" y="17190"/>
                  </a:cubicBezTo>
                  <a:cubicBezTo>
                    <a:pt x="135173" y="11534"/>
                    <a:pt x="140494" y="7256"/>
                    <a:pt x="147042" y="4353"/>
                  </a:cubicBezTo>
                  <a:cubicBezTo>
                    <a:pt x="153591" y="1451"/>
                    <a:pt x="161441" y="0"/>
                    <a:pt x="170594" y="0"/>
                  </a:cubicBezTo>
                  <a:close/>
                  <a:moveTo>
                    <a:pt x="52350" y="0"/>
                  </a:moveTo>
                  <a:cubicBezTo>
                    <a:pt x="62247" y="0"/>
                    <a:pt x="71103" y="1730"/>
                    <a:pt x="78916" y="5191"/>
                  </a:cubicBezTo>
                  <a:cubicBezTo>
                    <a:pt x="86730" y="8651"/>
                    <a:pt x="92571" y="12874"/>
                    <a:pt x="96441" y="17860"/>
                  </a:cubicBezTo>
                  <a:cubicBezTo>
                    <a:pt x="100310" y="22845"/>
                    <a:pt x="102933" y="28464"/>
                    <a:pt x="104310" y="34714"/>
                  </a:cubicBezTo>
                  <a:cubicBezTo>
                    <a:pt x="105687" y="40965"/>
                    <a:pt x="106375" y="50937"/>
                    <a:pt x="106375" y="64629"/>
                  </a:cubicBezTo>
                  <a:lnTo>
                    <a:pt x="106375" y="124904"/>
                  </a:lnTo>
                  <a:cubicBezTo>
                    <a:pt x="106375" y="138596"/>
                    <a:pt x="105631" y="148568"/>
                    <a:pt x="104142" y="154819"/>
                  </a:cubicBezTo>
                  <a:cubicBezTo>
                    <a:pt x="102654" y="161069"/>
                    <a:pt x="99566" y="166911"/>
                    <a:pt x="94878" y="172343"/>
                  </a:cubicBezTo>
                  <a:cubicBezTo>
                    <a:pt x="90190" y="177775"/>
                    <a:pt x="84534" y="181682"/>
                    <a:pt x="77911" y="184063"/>
                  </a:cubicBezTo>
                  <a:cubicBezTo>
                    <a:pt x="71289" y="186445"/>
                    <a:pt x="63884" y="187635"/>
                    <a:pt x="55699" y="187635"/>
                  </a:cubicBezTo>
                  <a:cubicBezTo>
                    <a:pt x="44909" y="187635"/>
                    <a:pt x="35942" y="186389"/>
                    <a:pt x="28798" y="183896"/>
                  </a:cubicBezTo>
                  <a:cubicBezTo>
                    <a:pt x="21654" y="181403"/>
                    <a:pt x="15962" y="177515"/>
                    <a:pt x="11720" y="172232"/>
                  </a:cubicBezTo>
                  <a:cubicBezTo>
                    <a:pt x="7479" y="166948"/>
                    <a:pt x="4465" y="161386"/>
                    <a:pt x="2679" y="155544"/>
                  </a:cubicBezTo>
                  <a:cubicBezTo>
                    <a:pt x="893" y="149703"/>
                    <a:pt x="0" y="140420"/>
                    <a:pt x="0" y="127695"/>
                  </a:cubicBezTo>
                  <a:lnTo>
                    <a:pt x="0" y="64629"/>
                  </a:lnTo>
                  <a:cubicBezTo>
                    <a:pt x="0" y="48035"/>
                    <a:pt x="1432" y="35607"/>
                    <a:pt x="4297" y="27347"/>
                  </a:cubicBezTo>
                  <a:cubicBezTo>
                    <a:pt x="7162" y="19087"/>
                    <a:pt x="12855" y="12465"/>
                    <a:pt x="21375" y="7479"/>
                  </a:cubicBezTo>
                  <a:cubicBezTo>
                    <a:pt x="29896" y="2493"/>
                    <a:pt x="40221" y="0"/>
                    <a:pt x="523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Impact" panose="020B0806030902050204" pitchFamily="34" charset="0"/>
              </a:endParaRPr>
            </a:p>
          </p:txBody>
        </p:sp>
      </p:grpSp>
    </p:spTree>
    <p:extLst>
      <p:ext uri="{BB962C8B-B14F-4D97-AF65-F5344CB8AC3E}">
        <p14:creationId xmlns:p14="http://schemas.microsoft.com/office/powerpoint/2010/main" val="2395202081"/>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14:presetBounceEnd="46000">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14:bounceEnd="46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46000">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2" presetClass="entr" presetSubtype="4" accel="14000" fill="hold"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118224" y="1750355"/>
            <a:ext cx="0" cy="4391025"/>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1069974" y="2298046"/>
            <a:ext cx="5048250" cy="0"/>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069974" y="4345922"/>
            <a:ext cx="5048250" cy="0"/>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6118223" y="2719519"/>
            <a:ext cx="5003803" cy="1"/>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118223" y="4855505"/>
            <a:ext cx="5003803" cy="1"/>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1114422" y="2436155"/>
            <a:ext cx="2313835" cy="1400186"/>
            <a:chOff x="1114422" y="2436155"/>
            <a:chExt cx="2313835" cy="1400186"/>
          </a:xfrm>
        </p:grpSpPr>
        <p:sp>
          <p:nvSpPr>
            <p:cNvPr id="7" name="矩形 6"/>
            <p:cNvSpPr/>
            <p:nvPr/>
          </p:nvSpPr>
          <p:spPr>
            <a:xfrm>
              <a:off x="1173583" y="2498067"/>
              <a:ext cx="2195513" cy="1299061"/>
            </a:xfrm>
            <a:prstGeom prst="rect">
              <a:avLst/>
            </a:prstGeom>
            <a:blipFill dpi="0" rotWithShape="1">
              <a:blip r:embed="rId3"/>
              <a:srcRect/>
              <a:tile tx="0" ty="-889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14422" y="2436155"/>
              <a:ext cx="2313835" cy="140018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1114422" y="4464980"/>
            <a:ext cx="2313835" cy="1400186"/>
            <a:chOff x="1114422" y="4464980"/>
            <a:chExt cx="2313835" cy="1400186"/>
          </a:xfrm>
        </p:grpSpPr>
        <p:sp>
          <p:nvSpPr>
            <p:cNvPr id="11" name="矩形 10"/>
            <p:cNvSpPr/>
            <p:nvPr/>
          </p:nvSpPr>
          <p:spPr>
            <a:xfrm>
              <a:off x="1173583" y="4526892"/>
              <a:ext cx="2195513" cy="1299061"/>
            </a:xfrm>
            <a:prstGeom prst="rect">
              <a:avLst/>
            </a:prstGeom>
            <a:blipFill dpi="0" rotWithShape="1">
              <a:blip r:embed="rId4"/>
              <a:srcRect/>
              <a:tile tx="0" ty="-889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14422" y="4464980"/>
              <a:ext cx="2313835" cy="140018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87199" y="2820024"/>
            <a:ext cx="2313835" cy="1400186"/>
            <a:chOff x="8787199" y="2820024"/>
            <a:chExt cx="2313835" cy="1400186"/>
          </a:xfrm>
        </p:grpSpPr>
        <p:sp>
          <p:nvSpPr>
            <p:cNvPr id="15" name="矩形 14"/>
            <p:cNvSpPr/>
            <p:nvPr/>
          </p:nvSpPr>
          <p:spPr>
            <a:xfrm flipH="1">
              <a:off x="8846360" y="2881936"/>
              <a:ext cx="2195513" cy="1299061"/>
            </a:xfrm>
            <a:prstGeom prst="rect">
              <a:avLst/>
            </a:prstGeom>
            <a:blipFill dpi="0" rotWithShape="1">
              <a:blip r:embed="rId5"/>
              <a:srcRect/>
              <a:tile tx="0" ty="-889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H="1">
              <a:off x="8787199" y="2820024"/>
              <a:ext cx="2313835" cy="140018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8787199" y="4933010"/>
            <a:ext cx="2313835" cy="1400186"/>
            <a:chOff x="8787199" y="4933010"/>
            <a:chExt cx="2313835" cy="1400186"/>
          </a:xfrm>
        </p:grpSpPr>
        <p:sp>
          <p:nvSpPr>
            <p:cNvPr id="19" name="矩形 18"/>
            <p:cNvSpPr/>
            <p:nvPr/>
          </p:nvSpPr>
          <p:spPr>
            <a:xfrm flipH="1">
              <a:off x="8846360" y="4994922"/>
              <a:ext cx="2195513" cy="1299061"/>
            </a:xfrm>
            <a:prstGeom prst="rect">
              <a:avLst/>
            </a:prstGeom>
            <a:blipFill dpi="0" rotWithShape="1">
              <a:blip r:embed="rId6"/>
              <a:srcRect/>
              <a:tile tx="0" ty="-889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flipH="1">
              <a:off x="8787199" y="4933010"/>
              <a:ext cx="2313835" cy="1400186"/>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252581" y="5204062"/>
            <a:ext cx="2370017" cy="858081"/>
            <a:chOff x="-391249" y="892303"/>
            <a:chExt cx="2370017" cy="858081"/>
          </a:xfrm>
        </p:grpSpPr>
        <p:sp>
          <p:nvSpPr>
            <p:cNvPr id="24" name="矩形 23"/>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5" name="矩形 24"/>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6" name="组合 25"/>
          <p:cNvGrpSpPr/>
          <p:nvPr/>
        </p:nvGrpSpPr>
        <p:grpSpPr>
          <a:xfrm>
            <a:off x="6252581" y="3103680"/>
            <a:ext cx="2370017" cy="858081"/>
            <a:chOff x="-391249" y="892303"/>
            <a:chExt cx="2370017" cy="858081"/>
          </a:xfrm>
        </p:grpSpPr>
        <p:sp>
          <p:nvSpPr>
            <p:cNvPr id="27" name="矩形 2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8" name="矩形 2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9" name="组合 28"/>
          <p:cNvGrpSpPr/>
          <p:nvPr/>
        </p:nvGrpSpPr>
        <p:grpSpPr>
          <a:xfrm>
            <a:off x="3598728" y="4775021"/>
            <a:ext cx="2370017" cy="858081"/>
            <a:chOff x="-391249" y="892303"/>
            <a:chExt cx="2370017" cy="858081"/>
          </a:xfrm>
        </p:grpSpPr>
        <p:sp>
          <p:nvSpPr>
            <p:cNvPr id="30" name="矩形 29"/>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1" name="矩形 30"/>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2" name="组合 31"/>
          <p:cNvGrpSpPr/>
          <p:nvPr/>
        </p:nvGrpSpPr>
        <p:grpSpPr>
          <a:xfrm>
            <a:off x="3598728" y="2674639"/>
            <a:ext cx="2370017" cy="858081"/>
            <a:chOff x="-391249" y="892303"/>
            <a:chExt cx="2370017" cy="858081"/>
          </a:xfrm>
        </p:grpSpPr>
        <p:sp>
          <p:nvSpPr>
            <p:cNvPr id="33" name="矩形 3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4" name="矩形 3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extLst>
      <p:ext uri="{BB962C8B-B14F-4D97-AF65-F5344CB8AC3E}">
        <p14:creationId xmlns:p14="http://schemas.microsoft.com/office/powerpoint/2010/main" val="2237375519"/>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2" fill="hold"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8" fill="hold" nodeType="withEffect">
                                  <p:stCondLst>
                                    <p:cond delay="40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22" presetClass="entr" presetSubtype="2" fill="hold" nodeType="withEffect">
                                  <p:stCondLst>
                                    <p:cond delay="70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8" fill="hold" nodeType="withEffect">
                                  <p:stCondLst>
                                    <p:cond delay="110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600"/>
                            </p:stCondLst>
                            <p:childTnLst>
                              <p:par>
                                <p:cTn id="21" presetID="10"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par>
                          <p:cTn id="24" fill="hold">
                            <p:stCondLst>
                              <p:cond delay="2100"/>
                            </p:stCondLst>
                            <p:childTnLst>
                              <p:par>
                                <p:cTn id="25" presetID="10"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par>
                          <p:cTn id="28" fill="hold">
                            <p:stCondLst>
                              <p:cond delay="2600"/>
                            </p:stCondLst>
                            <p:childTnLst>
                              <p:par>
                                <p:cTn id="29" presetID="10" presetClass="entr" presetSubtype="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par>
                          <p:cTn id="32" fill="hold">
                            <p:stCondLst>
                              <p:cond delay="3100"/>
                            </p:stCondLst>
                            <p:childTnLst>
                              <p:par>
                                <p:cTn id="33" presetID="10" presetClass="entr" presetSubtype="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par>
                          <p:cTn id="36" fill="hold">
                            <p:stCondLst>
                              <p:cond delay="3600"/>
                            </p:stCondLst>
                            <p:childTnLst>
                              <p:par>
                                <p:cTn id="37" presetID="10" presetClass="entr" presetSubtype="0"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childTnLst>
                          </p:cTn>
                        </p:par>
                        <p:par>
                          <p:cTn id="40" fill="hold">
                            <p:stCondLst>
                              <p:cond delay="4100"/>
                            </p:stCondLst>
                            <p:childTnLst>
                              <p:par>
                                <p:cTn id="41" presetID="10"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par>
                          <p:cTn id="44" fill="hold">
                            <p:stCondLst>
                              <p:cond delay="4600"/>
                            </p:stCondLst>
                            <p:childTnLst>
                              <p:par>
                                <p:cTn id="45" presetID="10"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5100"/>
                            </p:stCondLst>
                            <p:childTnLst>
                              <p:par>
                                <p:cTn id="49" presetID="10"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TotalTime>
  <Words>715</Words>
  <Application>Microsoft Office PowerPoint</Application>
  <PresentationFormat>宽屏</PresentationFormat>
  <Paragraphs>153</Paragraphs>
  <Slides>20</Slides>
  <Notes>20</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方正正纤黑简体</vt:lpstr>
      <vt:lpstr>等线</vt:lpstr>
      <vt:lpstr>方正中等线繁体</vt:lpstr>
      <vt:lpstr>等线 Light</vt:lpstr>
      <vt:lpstr>微软雅黑</vt:lpstr>
      <vt:lpstr>Impact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PPT_幻雨</dc:creator>
  <cp:lastModifiedBy>Administrator</cp:lastModifiedBy>
  <cp:revision>26</cp:revision>
  <dcterms:created xsi:type="dcterms:W3CDTF">2016-01-26T13:41:05Z</dcterms:created>
  <dcterms:modified xsi:type="dcterms:W3CDTF">2018-07-23T08:49:23Z</dcterms:modified>
</cp:coreProperties>
</file>