
<file path=[Content_Types].xml><?xml version="1.0" encoding="utf-8"?>
<Types xmlns="http://schemas.openxmlformats.org/package/2006/content-types">
  <Default Extension="jpeg" ContentType="image/jpeg"/>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1" r:id="rId3"/>
    <p:sldId id="261" r:id="rId5"/>
    <p:sldId id="273" r:id="rId6"/>
    <p:sldId id="302" r:id="rId7"/>
    <p:sldId id="303" r:id="rId8"/>
    <p:sldId id="304" r:id="rId9"/>
    <p:sldId id="305" r:id="rId10"/>
    <p:sldId id="307" r:id="rId11"/>
    <p:sldId id="308" r:id="rId12"/>
    <p:sldId id="310" r:id="rId13"/>
    <p:sldId id="311" r:id="rId14"/>
    <p:sldId id="313" r:id="rId15"/>
    <p:sldId id="314" r:id="rId16"/>
    <p:sldId id="315" r:id="rId17"/>
    <p:sldId id="316" r:id="rId18"/>
    <p:sldId id="317" r:id="rId19"/>
    <p:sldId id="318" r:id="rId20"/>
    <p:sldId id="320" r:id="rId21"/>
    <p:sldId id="321" r:id="rId22"/>
    <p:sldId id="322" r:id="rId23"/>
    <p:sldId id="323" r:id="rId24"/>
    <p:sldId id="324" r:id="rId25"/>
    <p:sldId id="325" r:id="rId26"/>
    <p:sldId id="326" r:id="rId27"/>
    <p:sldId id="327" r:id="rId28"/>
    <p:sldId id="328" r:id="rId29"/>
    <p:sldId id="330" r:id="rId30"/>
    <p:sldId id="331" r:id="rId31"/>
    <p:sldId id="333" r:id="rId32"/>
    <p:sldId id="334" r:id="rId33"/>
  </p:sldIdLst>
  <p:sldSz cx="10160000" cy="5715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80"/>
    <a:srgbClr val="66FF33"/>
    <a:srgbClr val="FF5050"/>
    <a:srgbClr val="009E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542" autoAdjust="0"/>
    <p:restoredTop sz="94660"/>
  </p:normalViewPr>
  <p:slideViewPr>
    <p:cSldViewPr>
      <p:cViewPr>
        <p:scale>
          <a:sx n="62" d="100"/>
          <a:sy n="62" d="100"/>
        </p:scale>
        <p:origin x="1782" y="1278"/>
      </p:cViewPr>
      <p:guideLst>
        <p:guide orient="horz" pos="1800"/>
        <p:guide pos="3200"/>
      </p:guideLst>
    </p:cSldViewPr>
  </p:slideViewPr>
  <p:notesTextViewPr>
    <p:cViewPr>
      <p:scale>
        <a:sx n="1" d="1"/>
        <a:sy n="1" d="1"/>
      </p:scale>
      <p:origin x="0" y="0"/>
    </p:cViewPr>
  </p:notesTextViewPr>
  <p:sorterViewPr>
    <p:cViewPr>
      <p:scale>
        <a:sx n="65" d="100"/>
        <a:sy n="65"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A769DB06-775A-4CCE-A929-3CFD73830B59}"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5269249-BE8C-4E1C-A18C-C0CA3C421757}"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76D127A-2D18-4DB6-8144-FD2BDCF4991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E30A269-5CFE-4597-A19B-ED6DCAF79BC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75269249-BE8C-4E1C-A18C-C0CA3C42175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3D63B9-B500-4674-9660-B032D27BAE3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5356"/>
            <a:ext cx="8636000" cy="1225021"/>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8500"/>
            <a:ext cx="7112000" cy="14605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F7E3DA73-06B7-4F7C-BEEB-6612ABD119A9}" type="datetimeFigureOut">
              <a:rPr lang="zh-CN" altLang="en-US"/>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3BACD22-7E14-4B43-963A-F6EB4E6A12AD}"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1"/>
            <a:ext cx="9144000" cy="3771636"/>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4CFB7D91-86EA-4B16-9D7F-AB62A3B0CB69}" type="datetimeFigureOut">
              <a:rPr lang="zh-CN" altLang="en-US"/>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B7A32889-4126-4C8F-84B0-1B86910B599D}"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pic>
        <p:nvPicPr>
          <p:cNvPr id="2" name="Picture 15" descr="未标题-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t="9328" b="15672"/>
          <a:stretch>
            <a:fillRect/>
          </a:stretch>
        </p:blipFill>
        <p:spPr bwMode="auto">
          <a:xfrm>
            <a:off x="-201083" y="0"/>
            <a:ext cx="10361083"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矩形 1"/>
          <p:cNvSpPr/>
          <p:nvPr userDrawn="1"/>
        </p:nvSpPr>
        <p:spPr>
          <a:xfrm>
            <a:off x="8343" y="0"/>
            <a:ext cx="5143665" cy="5786624"/>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advClick="0" advTm="2500">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1"/>
            <a:ext cx="9144000" cy="3771636"/>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FB075D51-60F6-4564-91AD-1C87BC3E07C3}" type="datetimeFigureOut">
              <a:rPr lang="zh-CN" altLang="en-US"/>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95A0ECF-D5F4-452A-9A17-76A29457863D}"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2570" y="3672418"/>
            <a:ext cx="8636000" cy="1135062"/>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2570" y="2422261"/>
            <a:ext cx="8636000" cy="1250156"/>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282E81B9-05DD-40FA-ADC1-735A47B2F038}" type="datetimeFigureOut">
              <a:rPr lang="zh-CN" altLang="en-US"/>
            </a:fld>
            <a:endParaRPr lang="zh-CN" altLang="en-US"/>
          </a:p>
        </p:txBody>
      </p:sp>
      <p:sp>
        <p:nvSpPr>
          <p:cNvPr id="5" name="页脚占位符 4"/>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49B9ADAB-8D94-4AE8-AE1E-8B1EEE6EC501}"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000125"/>
            <a:ext cx="4487333" cy="282839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164667" y="1000125"/>
            <a:ext cx="4487333" cy="282839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923FA44F-6FB9-4330-BB6B-971CE99350B9}" type="datetimeFigureOut">
              <a:rPr lang="zh-CN" altLang="en-US"/>
            </a:fld>
            <a:endParaRPr lang="zh-CN" altLang="en-US"/>
          </a:p>
        </p:txBody>
      </p:sp>
      <p:sp>
        <p:nvSpPr>
          <p:cNvPr id="6" name="页脚占位符 5"/>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A96EEAA-1B27-4941-8815-8CD406FF2D32}"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261"/>
            <a:ext cx="4489098" cy="533136"/>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508000" y="1812396"/>
            <a:ext cx="4489098" cy="329274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5161142" y="1279261"/>
            <a:ext cx="4490861" cy="533136"/>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5161142" y="1812396"/>
            <a:ext cx="4490861" cy="3292740"/>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E7B82769-46C5-4467-A92F-A96FD74C533C}" type="datetimeFigureOut">
              <a:rPr lang="zh-CN" altLang="en-US"/>
            </a:fld>
            <a:endParaRPr lang="zh-CN" altLang="en-US"/>
          </a:p>
        </p:txBody>
      </p:sp>
      <p:sp>
        <p:nvSpPr>
          <p:cNvPr id="8" name="页脚占位符 7"/>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97F0AFD7-7C8E-44CD-B47F-DBF225416FF4}"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866"/>
            <a:ext cx="9144000" cy="95250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64C334A0-9852-42D7-B16F-99DE5FCF69FC}" type="datetimeFigureOut">
              <a:rPr lang="zh-CN" altLang="en-US"/>
            </a:fld>
            <a:endParaRPr lang="zh-CN" altLang="en-US"/>
          </a:p>
        </p:txBody>
      </p:sp>
      <p:sp>
        <p:nvSpPr>
          <p:cNvPr id="4" name="页脚占位符 3"/>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D0AA4592-EE90-4D61-90F9-A608AFFB33D6}"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A86E20AC-66AC-4EFF-B039-47E92069CBD9}" type="datetimeFigureOut">
              <a:rPr lang="zh-CN" altLang="en-US"/>
            </a:fld>
            <a:endParaRPr lang="zh-CN" altLang="en-US"/>
          </a:p>
        </p:txBody>
      </p:sp>
      <p:sp>
        <p:nvSpPr>
          <p:cNvPr id="3" name="页脚占位符 2"/>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C599272C-6E6A-4A47-8950-5906D2E48F9C}"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3" y="227541"/>
            <a:ext cx="3342570" cy="968376"/>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2278" y="227543"/>
            <a:ext cx="5679722" cy="4877594"/>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508003" y="1195919"/>
            <a:ext cx="3342570" cy="39092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E42B2DDB-7FE7-40A5-9152-C21872EEDCCC}" type="datetimeFigureOut">
              <a:rPr lang="zh-CN" altLang="en-US"/>
            </a:fld>
            <a:endParaRPr lang="zh-CN" altLang="en-US"/>
          </a:p>
        </p:txBody>
      </p:sp>
      <p:sp>
        <p:nvSpPr>
          <p:cNvPr id="6" name="页脚占位符 5"/>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7B20DDC2-6A17-4D10-AE8E-45D17E06F231}"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1431" y="4000500"/>
            <a:ext cx="6096000" cy="472282"/>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1431" y="510646"/>
            <a:ext cx="6096000" cy="34290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991431" y="4472783"/>
            <a:ext cx="6096000" cy="670719"/>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508000"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FAC6F0E3-32FE-4BD3-A9DB-6C1CCE68D64A}" type="datetimeFigureOut">
              <a:rPr lang="zh-CN" altLang="en-US"/>
            </a:fld>
            <a:endParaRPr lang="zh-CN" altLang="en-US"/>
          </a:p>
        </p:txBody>
      </p:sp>
      <p:sp>
        <p:nvSpPr>
          <p:cNvPr id="6" name="页脚占位符 5"/>
          <p:cNvSpPr>
            <a:spLocks noGrp="1"/>
          </p:cNvSpPr>
          <p:nvPr>
            <p:ph type="ftr" sz="quarter" idx="11"/>
          </p:nvPr>
        </p:nvSpPr>
        <p:spPr>
          <a:xfrm>
            <a:off x="3471334" y="5296960"/>
            <a:ext cx="3217333" cy="305152"/>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7281333" y="5296960"/>
            <a:ext cx="2370667" cy="305152"/>
          </a:xfrm>
          <a:prstGeom prst="rect">
            <a:avLst/>
          </a:prstGeom>
        </p:spPr>
        <p:txBody>
          <a:bodyPr/>
          <a:lstStyle>
            <a:lvl1pPr fontAlgn="auto">
              <a:spcBef>
                <a:spcPts val="0"/>
              </a:spcBef>
              <a:spcAft>
                <a:spcPts val="0"/>
              </a:spcAft>
              <a:defRPr>
                <a:latin typeface="+mn-lt"/>
                <a:ea typeface="+mn-ea"/>
              </a:defRPr>
            </a:lvl1pPr>
          </a:lstStyle>
          <a:p>
            <a:pPr>
              <a:defRPr/>
            </a:pPr>
            <a:fld id="{7F3C4ED1-20C9-4C1B-AA78-738AD11DC355}"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7.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1.xml"/><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8.xml"/><Relationship Id="rId2" Type="http://schemas.openxmlformats.org/officeDocument/2006/relationships/image" Target="../media/image16.jpeg"/><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9.xml"/><Relationship Id="rId2" Type="http://schemas.openxmlformats.org/officeDocument/2006/relationships/image" Target="../media/image18.jpeg"/><Relationship Id="rId1" Type="http://schemas.openxmlformats.org/officeDocument/2006/relationships/image" Target="../media/image17.jpe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2.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tags" Target="../tags/tag10.xml"/><Relationship Id="rId1" Type="http://schemas.openxmlformats.org/officeDocument/2006/relationships/image" Target="../media/image19.jpe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7"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tags" Target="../tags/tag11.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2.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tags" Target="../tags/tag12.xml"/><Relationship Id="rId1" Type="http://schemas.openxmlformats.org/officeDocument/2006/relationships/image" Target="../media/image23.jpe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13.xml"/><Relationship Id="rId2" Type="http://schemas.openxmlformats.org/officeDocument/2006/relationships/image" Target="../media/image25.png"/><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tags" Target="../tags/tag14.xml"/><Relationship Id="rId1" Type="http://schemas.openxmlformats.org/officeDocument/2006/relationships/image" Target="../media/image26.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tags" Target="../tags/tag15.xml"/><Relationship Id="rId1" Type="http://schemas.openxmlformats.org/officeDocument/2006/relationships/image" Target="../media/image27.png"/></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tags" Target="../tags/tag16.xml"/><Relationship Id="rId3" Type="http://schemas.openxmlformats.org/officeDocument/2006/relationships/image" Target="../media/image30.png"/><Relationship Id="rId2" Type="http://schemas.openxmlformats.org/officeDocument/2006/relationships/image" Target="../media/image29.jpeg"/><Relationship Id="rId1" Type="http://schemas.openxmlformats.org/officeDocument/2006/relationships/image" Target="../media/image28.jpe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tags" Target="../tags/tag17.xml"/><Relationship Id="rId3" Type="http://schemas.openxmlformats.org/officeDocument/2006/relationships/image" Target="../media/image32.png"/><Relationship Id="rId2" Type="http://schemas.openxmlformats.org/officeDocument/2006/relationships/image" Target="../media/image30.png"/><Relationship Id="rId1"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tags" Target="../tags/tag18.xml"/><Relationship Id="rId3" Type="http://schemas.openxmlformats.org/officeDocument/2006/relationships/image" Target="../media/image30.png"/><Relationship Id="rId2" Type="http://schemas.openxmlformats.org/officeDocument/2006/relationships/image" Target="../media/image34.jpeg"/><Relationship Id="rId1" Type="http://schemas.openxmlformats.org/officeDocument/2006/relationships/image" Target="../media/image33.jpeg"/></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tags" Target="../tags/tag19.xml"/><Relationship Id="rId3" Type="http://schemas.openxmlformats.org/officeDocument/2006/relationships/image" Target="../media/image30.png"/><Relationship Id="rId2" Type="http://schemas.openxmlformats.org/officeDocument/2006/relationships/image" Target="../media/image36.jpeg"/><Relationship Id="rId1" Type="http://schemas.openxmlformats.org/officeDocument/2006/relationships/image" Target="../media/image35.jpeg"/></Relationships>
</file>

<file path=ppt/slides/_rels/slide22.xml.rels><?xml version="1.0" encoding="UTF-8" standalone="yes"?>
<Relationships xmlns="http://schemas.openxmlformats.org/package/2006/relationships"><Relationship Id="rId7"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tags" Target="../tags/tag20.xml"/><Relationship Id="rId3" Type="http://schemas.openxmlformats.org/officeDocument/2006/relationships/image" Target="../media/image30.png"/><Relationship Id="rId2" Type="http://schemas.openxmlformats.org/officeDocument/2006/relationships/image" Target="../media/image38.jpeg"/><Relationship Id="rId1" Type="http://schemas.openxmlformats.org/officeDocument/2006/relationships/image" Target="../media/image37.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tags" Target="../tags/tag21.xml"/><Relationship Id="rId1" Type="http://schemas.openxmlformats.org/officeDocument/2006/relationships/image" Target="../media/image39.jpeg"/></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22.xml"/><Relationship Id="rId2" Type="http://schemas.openxmlformats.org/officeDocument/2006/relationships/image" Target="../media/image41.jpeg"/><Relationship Id="rId1" Type="http://schemas.openxmlformats.org/officeDocument/2006/relationships/image" Target="../media/image40.jpe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23.xml"/><Relationship Id="rId2" Type="http://schemas.openxmlformats.org/officeDocument/2006/relationships/image" Target="../media/image43.jpeg"/><Relationship Id="rId1" Type="http://schemas.openxmlformats.org/officeDocument/2006/relationships/image" Target="../media/image42.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24.xml"/><Relationship Id="rId2" Type="http://schemas.openxmlformats.org/officeDocument/2006/relationships/image" Target="../media/image45.jpeg"/><Relationship Id="rId1" Type="http://schemas.openxmlformats.org/officeDocument/2006/relationships/image" Target="../media/image44.jpeg"/></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25.xml"/><Relationship Id="rId2" Type="http://schemas.openxmlformats.org/officeDocument/2006/relationships/image" Target="../media/image47.jpeg"/><Relationship Id="rId1" Type="http://schemas.openxmlformats.org/officeDocument/2006/relationships/image" Target="../media/image46.jpeg"/></Relationships>
</file>

<file path=ppt/slides/_rels/slide28.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26.xml"/><Relationship Id="rId2" Type="http://schemas.openxmlformats.org/officeDocument/2006/relationships/image" Target="../media/image49.jpeg"/><Relationship Id="rId1" Type="http://schemas.openxmlformats.org/officeDocument/2006/relationships/image" Target="../media/image48.jpeg"/></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27.xml"/><Relationship Id="rId2" Type="http://schemas.openxmlformats.org/officeDocument/2006/relationships/image" Target="../media/image47.jpeg"/><Relationship Id="rId1" Type="http://schemas.openxmlformats.org/officeDocument/2006/relationships/image" Target="../media/image50.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7.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28.xml"/><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2.xml"/><Relationship Id="rId2" Type="http://schemas.openxmlformats.org/officeDocument/2006/relationships/image" Target="../media/image9.jpeg"/><Relationship Id="rId1" Type="http://schemas.openxmlformats.org/officeDocument/2006/relationships/image" Target="../media/image8.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2.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tags" Target="../tags/tag3.xml"/><Relationship Id="rId1" Type="http://schemas.openxmlformats.org/officeDocument/2006/relationships/image" Target="../media/image10.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2.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tags" Target="../tags/tag4.xml"/><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2.xml"/><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tags" Target="../tags/tag5.xml"/><Relationship Id="rId1" Type="http://schemas.openxmlformats.org/officeDocument/2006/relationships/image" Target="../media/image12.jpe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tags" Target="../tags/tag6.xml"/><Relationship Id="rId3" Type="http://schemas.openxmlformats.org/officeDocument/2006/relationships/image" Target="../media/image10.jpeg"/><Relationship Id="rId2" Type="http://schemas.openxmlformats.org/officeDocument/2006/relationships/image" Target="../media/image14.jpeg"/><Relationship Id="rId1" Type="http://schemas.openxmlformats.org/officeDocument/2006/relationships/image" Target="../media/image13.jpe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12.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tags" Target="../tags/tag7.xml"/><Relationship Id="rId2" Type="http://schemas.openxmlformats.org/officeDocument/2006/relationships/image" Target="../media/image12.jpeg"/><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0160000" cy="5715000"/>
          </a:xfrm>
          <a:prstGeom prst="rect">
            <a:avLst/>
          </a:prstGeom>
        </p:spPr>
      </p:pic>
      <p:sp>
        <p:nvSpPr>
          <p:cNvPr id="7" name="矩形 6"/>
          <p:cNvSpPr/>
          <p:nvPr/>
        </p:nvSpPr>
        <p:spPr>
          <a:xfrm>
            <a:off x="0" y="0"/>
            <a:ext cx="10160000" cy="5715000"/>
          </a:xfrm>
          <a:prstGeom prst="rect">
            <a:avLst/>
          </a:prstGeom>
          <a:solidFill>
            <a:schemeClr val="tx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7752" y="-814908"/>
            <a:ext cx="4438364" cy="5715000"/>
          </a:xfrm>
          <a:prstGeom prst="rect">
            <a:avLst/>
          </a:prstGeom>
        </p:spPr>
      </p:pic>
      <p:grpSp>
        <p:nvGrpSpPr>
          <p:cNvPr id="15" name="PA_组合 13"/>
          <p:cNvGrpSpPr/>
          <p:nvPr>
            <p:custDataLst>
              <p:tags r:id="rId3"/>
            </p:custDataLst>
          </p:nvPr>
        </p:nvGrpSpPr>
        <p:grpSpPr>
          <a:xfrm>
            <a:off x="5658241" y="2760028"/>
            <a:ext cx="597294" cy="498801"/>
            <a:chOff x="2879788" y="792760"/>
            <a:chExt cx="1802719" cy="1505453"/>
          </a:xfrm>
        </p:grpSpPr>
        <p:pic>
          <p:nvPicPr>
            <p:cNvPr id="16" name="图片 15"/>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20" name="矩形 19"/>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1" name="矩形 20"/>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2" name="矩形 21"/>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3" name="矩形 22"/>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23708" y="3947045"/>
            <a:ext cx="301414" cy="338329"/>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5599" y="3954311"/>
            <a:ext cx="301414" cy="338329"/>
          </a:xfrm>
          <a:prstGeom prst="rect">
            <a:avLst/>
          </a:prstGeom>
        </p:spPr>
      </p:pic>
      <p:sp>
        <p:nvSpPr>
          <p:cNvPr id="17" name="TextBox 55"/>
          <p:cNvSpPr txBox="1"/>
          <p:nvPr/>
        </p:nvSpPr>
        <p:spPr>
          <a:xfrm>
            <a:off x="3210083" y="4712054"/>
            <a:ext cx="4675924"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完整框架 逻辑清晰 修改方便 实用简单</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9" name="TextBox 57"/>
          <p:cNvSpPr txBox="1"/>
          <p:nvPr/>
        </p:nvSpPr>
        <p:spPr>
          <a:xfrm>
            <a:off x="3806871" y="3882303"/>
            <a:ext cx="3021127" cy="461665"/>
          </a:xfrm>
          <a:prstGeom prst="rect">
            <a:avLst/>
          </a:prstGeom>
          <a:noFill/>
          <a:effectLst/>
        </p:spPr>
        <p:txBody>
          <a:bodyPr wrap="square">
            <a:spAutoFit/>
          </a:bodyPr>
          <a:lstStyle/>
          <a:p>
            <a:pPr fontAlgn="auto">
              <a:spcBef>
                <a:spcPts val="0"/>
              </a:spcBef>
              <a:spcAft>
                <a:spcPts val="0"/>
              </a:spcAft>
              <a:defRPr/>
            </a:pPr>
            <a:r>
              <a:rPr lang="zh-CN" altLang="en-US"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个人作品 展示</a:t>
            </a:r>
            <a:r>
              <a:rPr lang="en-US" altLang="zh-CN"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PPT</a:t>
            </a:r>
            <a:endParaRPr lang="zh-CN" altLang="en-US"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3829855" y="277294"/>
            <a:ext cx="2203346" cy="3710739"/>
            <a:chOff x="1313004" y="-478015"/>
            <a:chExt cx="3124297" cy="5261748"/>
          </a:xfrm>
        </p:grpSpPr>
        <p:sp>
          <p:nvSpPr>
            <p:cNvPr id="12" name="TextBox 101"/>
            <p:cNvSpPr txBox="1"/>
            <p:nvPr/>
          </p:nvSpPr>
          <p:spPr>
            <a:xfrm>
              <a:off x="1762157" y="-478015"/>
              <a:ext cx="2130998" cy="2640344"/>
            </a:xfrm>
            <a:prstGeom prst="rect">
              <a:avLst/>
            </a:prstGeom>
            <a:noFill/>
          </p:spPr>
          <p:txBody>
            <a:bodyPr wrap="square" rtlCol="0">
              <a:spAutoFit/>
            </a:bodyPr>
            <a:lstStyle/>
            <a:p>
              <a:r>
                <a:rPr lang="zh-CN" altLang="en-US" sz="11500" spc="-150" dirty="0">
                  <a:solidFill>
                    <a:schemeClr val="bg1"/>
                  </a:solidFill>
                  <a:latin typeface="汉仪行楷简" panose="02010609000101010101" pitchFamily="49" charset="-122"/>
                  <a:ea typeface="汉仪行楷简" panose="02010609000101010101" pitchFamily="49" charset="-122"/>
                </a:rPr>
                <a:t>作</a:t>
              </a:r>
              <a:endParaRPr lang="zh-CN" altLang="en-US" sz="11500" spc="-150" dirty="0">
                <a:solidFill>
                  <a:schemeClr val="bg1"/>
                </a:solidFill>
                <a:latin typeface="汉仪行楷简" panose="02010609000101010101" pitchFamily="49" charset="-122"/>
                <a:ea typeface="汉仪行楷简" panose="02010609000101010101" pitchFamily="49" charset="-122"/>
              </a:endParaRPr>
            </a:p>
          </p:txBody>
        </p:sp>
        <p:sp>
          <p:nvSpPr>
            <p:cNvPr id="13" name="TextBox 101"/>
            <p:cNvSpPr txBox="1"/>
            <p:nvPr/>
          </p:nvSpPr>
          <p:spPr>
            <a:xfrm>
              <a:off x="2934883" y="704968"/>
              <a:ext cx="1502418" cy="2640344"/>
            </a:xfrm>
            <a:prstGeom prst="rect">
              <a:avLst/>
            </a:prstGeom>
            <a:noFill/>
          </p:spPr>
          <p:txBody>
            <a:bodyPr wrap="square" rtlCol="0">
              <a:spAutoFit/>
            </a:bodyPr>
            <a:lstStyle/>
            <a:p>
              <a:r>
                <a:rPr lang="zh-CN" altLang="en-US" sz="11500" spc="-150" dirty="0" smtClean="0">
                  <a:solidFill>
                    <a:schemeClr val="bg1"/>
                  </a:solidFill>
                  <a:latin typeface="汉仪行楷简" panose="02010609000101010101" pitchFamily="49" charset="-122"/>
                  <a:ea typeface="汉仪行楷简" panose="02010609000101010101" pitchFamily="49" charset="-122"/>
                </a:rPr>
                <a:t>品</a:t>
              </a:r>
              <a:endParaRPr lang="zh-CN" altLang="en-US" sz="11500" spc="-150" dirty="0">
                <a:solidFill>
                  <a:schemeClr val="bg1"/>
                </a:solidFill>
                <a:latin typeface="汉仪行楷简" panose="02010609000101010101" pitchFamily="49" charset="-122"/>
                <a:ea typeface="汉仪行楷简" panose="02010609000101010101" pitchFamily="49" charset="-122"/>
              </a:endParaRPr>
            </a:p>
          </p:txBody>
        </p:sp>
        <p:sp>
          <p:nvSpPr>
            <p:cNvPr id="14" name="TextBox 101"/>
            <p:cNvSpPr txBox="1"/>
            <p:nvPr/>
          </p:nvSpPr>
          <p:spPr>
            <a:xfrm>
              <a:off x="1313004" y="1030517"/>
              <a:ext cx="2580151" cy="3753216"/>
            </a:xfrm>
            <a:prstGeom prst="rect">
              <a:avLst/>
            </a:prstGeom>
            <a:noFill/>
          </p:spPr>
          <p:txBody>
            <a:bodyPr wrap="square" rtlCol="0">
              <a:spAutoFit/>
            </a:bodyPr>
            <a:lstStyle/>
            <a:p>
              <a:r>
                <a:rPr lang="zh-CN" altLang="en-US" sz="16600" spc="-150" dirty="0" smtClean="0">
                  <a:solidFill>
                    <a:schemeClr val="bg1"/>
                  </a:solidFill>
                  <a:latin typeface="汉仪行楷简" panose="02010609000101010101" pitchFamily="49" charset="-122"/>
                  <a:ea typeface="汉仪行楷简" panose="02010609000101010101" pitchFamily="49" charset="-122"/>
                </a:rPr>
                <a:t>集</a:t>
              </a:r>
              <a:endParaRPr lang="zh-CN" altLang="en-US" sz="16600" spc="-150" dirty="0">
                <a:solidFill>
                  <a:schemeClr val="bg1"/>
                </a:solidFill>
                <a:latin typeface="汉仪行楷简" panose="02010609000101010101" pitchFamily="49" charset="-122"/>
                <a:ea typeface="汉仪行楷简"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100" advClick="0" advTm="0">
        <p:cut/>
      </p:transition>
    </mc:Choice>
    <mc:Fallback>
      <p:transition advClick="0" advTm="0">
        <p:cu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100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0" presetClass="entr" presetSubtype="0" fill="hold" nodeType="withEffect">
                                      <p:stCondLst>
                                        <p:cond delay="1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63" presetClass="path" presetSubtype="0" accel="50000" fill="hold" nodeType="withEffect" p14:presetBounceEnd="64000">
                                      <p:stCondLst>
                                        <p:cond delay="1500"/>
                                      </p:stCondLst>
                                      <p:childTnLst>
                                        <p:animMotion origin="layout" path="M -0.87922 -2.22222E-6 L 1.11022E-16 -2.22222E-6 " pathEditMode="relative" rAng="0" ptsTypes="AA" p14:bounceEnd="64000">
                                          <p:cBhvr>
                                            <p:cTn id="12" dur="500" fill="hold"/>
                                            <p:tgtEl>
                                              <p:spTgt spid="11"/>
                                            </p:tgtEl>
                                            <p:attrNameLst>
                                              <p:attrName>ppt_x</p:attrName>
                                              <p:attrName>ppt_y</p:attrName>
                                            </p:attrNameLst>
                                          </p:cBhvr>
                                          <p:rCtr x="43953" y="0"/>
                                        </p:animMotion>
                                      </p:childTnLst>
                                    </p:cTn>
                                  </p:par>
                                  <p:par>
                                    <p:cTn id="13" presetID="10" presetClass="entr" presetSubtype="0"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63" presetClass="path" presetSubtype="0" accel="50000" fill="hold" nodeType="withEffect" p14:presetBounceEnd="64000">
                                      <p:stCondLst>
                                        <p:cond delay="1500"/>
                                      </p:stCondLst>
                                      <p:childTnLst>
                                        <p:animMotion origin="layout" path="M 0.79641 -3.33333E-6 L 1.25E-6 -3.33333E-6 " pathEditMode="relative" rAng="0" ptsTypes="AA" p14:bounceEnd="64000">
                                          <p:cBhvr>
                                            <p:cTn id="17" dur="500" fill="hold"/>
                                            <p:tgtEl>
                                              <p:spTgt spid="10"/>
                                            </p:tgtEl>
                                            <p:attrNameLst>
                                              <p:attrName>ppt_x</p:attrName>
                                              <p:attrName>ppt_y</p:attrName>
                                            </p:attrNameLst>
                                          </p:cBhvr>
                                          <p:rCtr x="-39828" y="0"/>
                                        </p:animMotion>
                                      </p:childTnLst>
                                    </p:cTn>
                                  </p:par>
                                  <p:par>
                                    <p:cTn id="18" presetID="22" presetClass="entr" presetSubtype="8" fill="hold" grpId="0" nodeType="withEffect">
                                      <p:stCondLst>
                                        <p:cond delay="300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1250"/>
                                            <p:tgtEl>
                                              <p:spTgt spid="17"/>
                                            </p:tgtEl>
                                          </p:cBhvr>
                                        </p:animEffect>
                                      </p:childTnLst>
                                    </p:cTn>
                                  </p:par>
                                </p:childTnLst>
                              </p:cTn>
                            </p:par>
                            <p:par>
                              <p:cTn id="21" fill="hold">
                                <p:stCondLst>
                                  <p:cond delay="1500"/>
                                </p:stCondLst>
                                <p:childTnLst>
                                  <p:par>
                                    <p:cTn id="22" presetID="13"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plus(in)">
                                          <p:cBhvr>
                                            <p:cTn id="2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100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0" presetClass="entr" presetSubtype="0" fill="hold" nodeType="withEffect">
                                      <p:stCondLst>
                                        <p:cond delay="1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63" presetClass="path" presetSubtype="0" accel="50000" fill="hold" nodeType="withEffect">
                                      <p:stCondLst>
                                        <p:cond delay="1500"/>
                                      </p:stCondLst>
                                      <p:childTnLst>
                                        <p:animMotion origin="layout" path="M -0.87922 -2.22222E-6 L 1.11022E-16 -2.22222E-6 " pathEditMode="relative" rAng="0" ptsTypes="AA">
                                          <p:cBhvr>
                                            <p:cTn id="12" dur="500" fill="hold"/>
                                            <p:tgtEl>
                                              <p:spTgt spid="11"/>
                                            </p:tgtEl>
                                            <p:attrNameLst>
                                              <p:attrName>ppt_x</p:attrName>
                                              <p:attrName>ppt_y</p:attrName>
                                            </p:attrNameLst>
                                          </p:cBhvr>
                                          <p:rCtr x="43953" y="0"/>
                                        </p:animMotion>
                                      </p:childTnLst>
                                    </p:cTn>
                                  </p:par>
                                  <p:par>
                                    <p:cTn id="13" presetID="10" presetClass="entr" presetSubtype="0"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63" presetClass="path" presetSubtype="0" accel="50000" fill="hold" nodeType="withEffect">
                                      <p:stCondLst>
                                        <p:cond delay="1500"/>
                                      </p:stCondLst>
                                      <p:childTnLst>
                                        <p:animMotion origin="layout" path="M 0.79641 -3.33333E-6 L 1.25E-6 -3.33333E-6 " pathEditMode="relative" rAng="0" ptsTypes="AA">
                                          <p:cBhvr>
                                            <p:cTn id="17" dur="500" fill="hold"/>
                                            <p:tgtEl>
                                              <p:spTgt spid="10"/>
                                            </p:tgtEl>
                                            <p:attrNameLst>
                                              <p:attrName>ppt_x</p:attrName>
                                              <p:attrName>ppt_y</p:attrName>
                                            </p:attrNameLst>
                                          </p:cBhvr>
                                          <p:rCtr x="-39828" y="0"/>
                                        </p:animMotion>
                                      </p:childTnLst>
                                    </p:cTn>
                                  </p:par>
                                  <p:par>
                                    <p:cTn id="18" presetID="22" presetClass="entr" presetSubtype="8" fill="hold" grpId="0" nodeType="withEffect">
                                      <p:stCondLst>
                                        <p:cond delay="300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1250"/>
                                            <p:tgtEl>
                                              <p:spTgt spid="17"/>
                                            </p:tgtEl>
                                          </p:cBhvr>
                                        </p:animEffect>
                                      </p:childTnLst>
                                    </p:cTn>
                                  </p:par>
                                </p:childTnLst>
                              </p:cTn>
                            </p:par>
                            <p:par>
                              <p:cTn id="21" fill="hold">
                                <p:stCondLst>
                                  <p:cond delay="1500"/>
                                </p:stCondLst>
                                <p:childTnLst>
                                  <p:par>
                                    <p:cTn id="22" presetID="13"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plus(in)">
                                          <p:cBhvr>
                                            <p:cTn id="2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40945" y="2857500"/>
            <a:ext cx="3351093" cy="2234062"/>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9454" y="1223356"/>
            <a:ext cx="4120788" cy="2234062"/>
          </a:xfrm>
          <a:prstGeom prst="rect">
            <a:avLst/>
          </a:prstGeom>
        </p:spPr>
      </p:pic>
      <p:sp>
        <p:nvSpPr>
          <p:cNvPr id="7" name="矩形 6"/>
          <p:cNvSpPr/>
          <p:nvPr/>
        </p:nvSpPr>
        <p:spPr>
          <a:xfrm>
            <a:off x="2075800" y="2130289"/>
            <a:ext cx="4921250" cy="250825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40945" y="1489089"/>
            <a:ext cx="3243958" cy="656655"/>
          </a:xfrm>
          <a:prstGeom prst="rect">
            <a:avLst/>
          </a:prstGeom>
          <a:noFill/>
        </p:spPr>
        <p:txBody>
          <a:bodyPr wrap="square" rtlCol="0">
            <a:spAutoFit/>
          </a:bodyPr>
          <a:lstStyle/>
          <a:p>
            <a:r>
              <a:rPr lang="en-US" altLang="zh-CN" sz="3665" b="1" dirty="0"/>
              <a:t>LIFE</a:t>
            </a:r>
            <a:endParaRPr lang="zh-CN" altLang="en-US" sz="3665" b="1" dirty="0"/>
          </a:p>
        </p:txBody>
      </p:sp>
      <p:sp>
        <p:nvSpPr>
          <p:cNvPr id="9" name="矩形 8"/>
          <p:cNvSpPr/>
          <p:nvPr/>
        </p:nvSpPr>
        <p:spPr>
          <a:xfrm>
            <a:off x="1040945" y="2130289"/>
            <a:ext cx="867288" cy="90043"/>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484851" y="3628879"/>
            <a:ext cx="4402713" cy="2472343"/>
          </a:xfrm>
          <a:prstGeom prst="rect">
            <a:avLst/>
          </a:prstGeom>
          <a:noFill/>
        </p:spPr>
        <p:txBody>
          <a:bodyPr wrap="square" rtlCol="0">
            <a:spAutoFit/>
          </a:bodyPr>
          <a:lstStyle/>
          <a:p>
            <a:pPr>
              <a:lnSpc>
                <a:spcPct val="150000"/>
              </a:lnSpc>
            </a:pPr>
            <a:r>
              <a:rPr lang="en-US" altLang="zh-CN" sz="2000" dirty="0"/>
              <a:t>Click here to add words Click here to add words Click here to add words Click here to add words</a:t>
            </a:r>
            <a:endParaRPr lang="zh-CN" altLang="en-US" sz="2000" dirty="0"/>
          </a:p>
          <a:p>
            <a:endParaRPr lang="zh-CN" altLang="en-US" sz="2335" dirty="0"/>
          </a:p>
          <a:p>
            <a:endParaRPr lang="zh-CN" altLang="en-US" sz="2335" dirty="0"/>
          </a:p>
          <a:p>
            <a:pPr algn="dist"/>
            <a:endParaRPr lang="zh-CN" altLang="en-US" dirty="0"/>
          </a:p>
        </p:txBody>
      </p:sp>
      <p:grpSp>
        <p:nvGrpSpPr>
          <p:cNvPr id="11" name="PA_组合 13"/>
          <p:cNvGrpSpPr/>
          <p:nvPr>
            <p:custDataLst>
              <p:tags r:id="rId3"/>
            </p:custDataLst>
          </p:nvPr>
        </p:nvGrpSpPr>
        <p:grpSpPr>
          <a:xfrm>
            <a:off x="183456" y="265212"/>
            <a:ext cx="597294" cy="498801"/>
            <a:chOff x="2879788" y="792760"/>
            <a:chExt cx="1802719" cy="1505453"/>
          </a:xfrm>
        </p:grpSpPr>
        <p:pic>
          <p:nvPicPr>
            <p:cNvPr id="12" name="图片 11"/>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3" name="矩形 12"/>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4" name="矩形 13"/>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5" name="矩形 14"/>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6" name="矩形 15"/>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7" name="组合 16"/>
          <p:cNvGrpSpPr/>
          <p:nvPr/>
        </p:nvGrpSpPr>
        <p:grpSpPr>
          <a:xfrm>
            <a:off x="774276" y="272048"/>
            <a:ext cx="2326278" cy="559918"/>
            <a:chOff x="7863942" y="1275202"/>
            <a:chExt cx="2791534" cy="671901"/>
          </a:xfrm>
        </p:grpSpPr>
        <p:sp>
          <p:nvSpPr>
            <p:cNvPr id="18" name="矩形 17"/>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9" name="矩形 18"/>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heel(1)">
                                      <p:cBhvr>
                                        <p:cTn id="17" dur="20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down)">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89705" y="2888552"/>
            <a:ext cx="3142096" cy="2094924"/>
          </a:xfrm>
          <a:prstGeom prst="rect">
            <a:avLst/>
          </a:prstGeom>
        </p:spPr>
      </p:pic>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2373" y="1477994"/>
            <a:ext cx="2826424" cy="2066030"/>
          </a:xfrm>
          <a:prstGeom prst="rect">
            <a:avLst/>
          </a:prstGeom>
        </p:spPr>
      </p:pic>
      <p:sp>
        <p:nvSpPr>
          <p:cNvPr id="8" name="矩形 7"/>
          <p:cNvSpPr/>
          <p:nvPr/>
        </p:nvSpPr>
        <p:spPr>
          <a:xfrm>
            <a:off x="6389705" y="1477994"/>
            <a:ext cx="3142096" cy="1231107"/>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92373" y="3752370"/>
            <a:ext cx="2826424" cy="1231107"/>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929170" y="3879370"/>
            <a:ext cx="3243958" cy="656655"/>
          </a:xfrm>
          <a:prstGeom prst="rect">
            <a:avLst/>
          </a:prstGeom>
          <a:noFill/>
        </p:spPr>
        <p:txBody>
          <a:bodyPr wrap="square" rtlCol="0">
            <a:spAutoFit/>
          </a:bodyPr>
          <a:lstStyle/>
          <a:p>
            <a:r>
              <a:rPr lang="en-US" altLang="zh-CN" sz="3665" b="1" dirty="0">
                <a:solidFill>
                  <a:schemeClr val="bg1"/>
                </a:solidFill>
              </a:rPr>
              <a:t>LIFE</a:t>
            </a:r>
            <a:endParaRPr lang="zh-CN" altLang="en-US" sz="3665" b="1" dirty="0">
              <a:solidFill>
                <a:schemeClr val="bg1"/>
              </a:solidFill>
            </a:endParaRPr>
          </a:p>
        </p:txBody>
      </p:sp>
      <p:sp>
        <p:nvSpPr>
          <p:cNvPr id="17" name="矩形 16"/>
          <p:cNvSpPr/>
          <p:nvPr/>
        </p:nvSpPr>
        <p:spPr>
          <a:xfrm>
            <a:off x="929170" y="4520571"/>
            <a:ext cx="867288" cy="90043"/>
          </a:xfrm>
          <a:prstGeom prst="rect">
            <a:avLst/>
          </a:prstGeom>
          <a:solidFill>
            <a:schemeClr val="bg1"/>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6497208" y="1526964"/>
            <a:ext cx="2960671" cy="2749342"/>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 Click here to add words</a:t>
            </a:r>
            <a:endParaRPr lang="zh-CN" altLang="en-US" dirty="0">
              <a:solidFill>
                <a:schemeClr val="bg1"/>
              </a:solidFill>
            </a:endParaRPr>
          </a:p>
          <a:p>
            <a:endParaRPr lang="zh-CN" altLang="en-US" sz="2335" dirty="0"/>
          </a:p>
          <a:p>
            <a:endParaRPr lang="zh-CN" altLang="en-US" sz="2335" dirty="0"/>
          </a:p>
          <a:p>
            <a:pPr algn="dist"/>
            <a:endParaRPr lang="zh-CN" altLang="en-US" dirty="0"/>
          </a:p>
        </p:txBody>
      </p:sp>
      <p:grpSp>
        <p:nvGrpSpPr>
          <p:cNvPr id="12" name="PA_组合 13"/>
          <p:cNvGrpSpPr/>
          <p:nvPr>
            <p:custDataLst>
              <p:tags r:id="rId3"/>
            </p:custDataLst>
          </p:nvPr>
        </p:nvGrpSpPr>
        <p:grpSpPr>
          <a:xfrm>
            <a:off x="183456" y="265212"/>
            <a:ext cx="597294" cy="498801"/>
            <a:chOff x="2879788" y="792760"/>
            <a:chExt cx="1802719" cy="1505453"/>
          </a:xfrm>
        </p:grpSpPr>
        <p:pic>
          <p:nvPicPr>
            <p:cNvPr id="13" name="图片 12"/>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4" name="矩形 13"/>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9" name="矩形 18"/>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0" name="矩形 19"/>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1" name="矩形 20"/>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22" name="组合 21"/>
          <p:cNvGrpSpPr/>
          <p:nvPr/>
        </p:nvGrpSpPr>
        <p:grpSpPr>
          <a:xfrm>
            <a:off x="774276" y="272048"/>
            <a:ext cx="2326278" cy="559918"/>
            <a:chOff x="7863942" y="1275202"/>
            <a:chExt cx="2791534" cy="671901"/>
          </a:xfrm>
        </p:grpSpPr>
        <p:sp>
          <p:nvSpPr>
            <p:cNvPr id="23" name="矩形 22"/>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24" name="矩形 23"/>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16" grpId="0"/>
      <p:bldP spid="17" grpId="0" animBg="1"/>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67048" y="1544028"/>
            <a:ext cx="4088190" cy="3066143"/>
          </a:xfrm>
          <a:prstGeom prst="rect">
            <a:avLst/>
          </a:prstGeom>
        </p:spPr>
      </p:pic>
      <p:sp>
        <p:nvSpPr>
          <p:cNvPr id="6" name="矩形 5"/>
          <p:cNvSpPr/>
          <p:nvPr/>
        </p:nvSpPr>
        <p:spPr>
          <a:xfrm>
            <a:off x="707572" y="1606119"/>
            <a:ext cx="4060977" cy="3066143"/>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912435" y="2346277"/>
            <a:ext cx="4349750" cy="861774"/>
          </a:xfrm>
          <a:prstGeom prst="rect">
            <a:avLst/>
          </a:prstGeom>
          <a:noFill/>
        </p:spPr>
        <p:txBody>
          <a:bodyPr wrap="square" rtlCol="0">
            <a:spAutoFit/>
          </a:bodyPr>
          <a:lstStyle/>
          <a:p>
            <a:r>
              <a:rPr lang="en-US" altLang="zh-CN" sz="5000" b="1" dirty="0">
                <a:solidFill>
                  <a:schemeClr val="bg1"/>
                </a:solidFill>
                <a:latin typeface="微软雅黑" panose="020B0503020204020204" pitchFamily="34" charset="-122"/>
                <a:ea typeface="微软雅黑" panose="020B0503020204020204" pitchFamily="34" charset="-122"/>
              </a:rPr>
              <a:t>Hello</a:t>
            </a:r>
            <a:endParaRPr lang="zh-CN" altLang="en-US" sz="5000" b="1" dirty="0">
              <a:solidFill>
                <a:schemeClr val="bg1"/>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912435" y="3210324"/>
            <a:ext cx="3460750" cy="2031325"/>
          </a:xfrm>
          <a:prstGeom prst="rect">
            <a:avLst/>
          </a:prstGeom>
          <a:noFill/>
        </p:spPr>
        <p:txBody>
          <a:bodyPr wrap="square" rtlCol="0">
            <a:spAutoFit/>
          </a:bodyPr>
          <a:lstStyle/>
          <a:p>
            <a:r>
              <a:rPr lang="en-US" altLang="zh-CN" dirty="0">
                <a:solidFill>
                  <a:schemeClr val="bg1"/>
                </a:solidFill>
              </a:rPr>
              <a:t>Click here to add words Click here to add words Click here to add words Click here to add words</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pPr algn="dist"/>
            <a:endParaRPr lang="zh-CN" altLang="en-US" dirty="0">
              <a:solidFill>
                <a:schemeClr val="bg1"/>
              </a:solidFill>
            </a:endParaRPr>
          </a:p>
        </p:txBody>
      </p:sp>
      <p:grpSp>
        <p:nvGrpSpPr>
          <p:cNvPr id="10" name="PA_组合 13"/>
          <p:cNvGrpSpPr/>
          <p:nvPr>
            <p:custDataLst>
              <p:tags r:id="rId2"/>
            </p:custDataLst>
          </p:nvPr>
        </p:nvGrpSpPr>
        <p:grpSpPr>
          <a:xfrm>
            <a:off x="183456" y="265212"/>
            <a:ext cx="597294" cy="498801"/>
            <a:chOff x="2879788" y="792760"/>
            <a:chExt cx="1802719" cy="1505453"/>
          </a:xfrm>
        </p:grpSpPr>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2" name="矩形 11"/>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4" name="矩形 13"/>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5" name="矩形 14"/>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6" name="组合 15"/>
          <p:cNvGrpSpPr/>
          <p:nvPr/>
        </p:nvGrpSpPr>
        <p:grpSpPr>
          <a:xfrm>
            <a:off x="774276" y="272048"/>
            <a:ext cx="2326278" cy="559918"/>
            <a:chOff x="7863942" y="1275202"/>
            <a:chExt cx="2791534" cy="671901"/>
          </a:xfrm>
        </p:grpSpPr>
        <p:sp>
          <p:nvSpPr>
            <p:cNvPr id="17" name="矩形 16"/>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8" name="矩形 17"/>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24074" y="1302892"/>
            <a:ext cx="2482852" cy="1663330"/>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2479" y="3381029"/>
            <a:ext cx="2215201" cy="1663330"/>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56623" y="1962631"/>
            <a:ext cx="2275512" cy="1663330"/>
          </a:xfrm>
          <a:prstGeom prst="rect">
            <a:avLst/>
          </a:prstGeom>
        </p:spPr>
      </p:pic>
      <p:sp>
        <p:nvSpPr>
          <p:cNvPr id="8" name="矩形 7"/>
          <p:cNvSpPr/>
          <p:nvPr/>
        </p:nvSpPr>
        <p:spPr>
          <a:xfrm>
            <a:off x="1429954" y="1962631"/>
            <a:ext cx="1000125" cy="285750"/>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65500" y="3905893"/>
            <a:ext cx="1000125" cy="285750"/>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394317" y="1848807"/>
            <a:ext cx="1000125" cy="285750"/>
          </a:xfrm>
          <a:prstGeom prst="rect">
            <a:avLst/>
          </a:prstGeom>
          <a:solidFill>
            <a:srgbClr val="2C6B5A"/>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800080" y="3923411"/>
            <a:ext cx="3960440" cy="2241896"/>
          </a:xfrm>
          <a:prstGeom prst="rect">
            <a:avLst/>
          </a:prstGeom>
          <a:noFill/>
        </p:spPr>
        <p:txBody>
          <a:bodyPr wrap="square" rtlCol="0">
            <a:spAutoFit/>
          </a:bodyPr>
          <a:lstStyle/>
          <a:p>
            <a:pPr algn="ctr">
              <a:lnSpc>
                <a:spcPct val="150000"/>
              </a:lnSpc>
            </a:pPr>
            <a:r>
              <a:rPr lang="en-US" altLang="zh-CN" sz="1665" dirty="0"/>
              <a:t>Click here to add words Click here to add words Click here to add words Click here to add words</a:t>
            </a:r>
            <a:endParaRPr lang="zh-CN" altLang="en-US" sz="1665" dirty="0"/>
          </a:p>
          <a:p>
            <a:endParaRPr lang="zh-CN" altLang="en-US" sz="2335" dirty="0"/>
          </a:p>
          <a:p>
            <a:endParaRPr lang="zh-CN" altLang="en-US" sz="2335" dirty="0"/>
          </a:p>
          <a:p>
            <a:pPr algn="dist"/>
            <a:endParaRPr lang="zh-CN" altLang="en-US" dirty="0"/>
          </a:p>
        </p:txBody>
      </p:sp>
      <p:grpSp>
        <p:nvGrpSpPr>
          <p:cNvPr id="12" name="PA_组合 13"/>
          <p:cNvGrpSpPr/>
          <p:nvPr>
            <p:custDataLst>
              <p:tags r:id="rId4"/>
            </p:custDataLst>
          </p:nvPr>
        </p:nvGrpSpPr>
        <p:grpSpPr>
          <a:xfrm>
            <a:off x="183456" y="265212"/>
            <a:ext cx="597294" cy="498801"/>
            <a:chOff x="2879788" y="792760"/>
            <a:chExt cx="1802719" cy="1505453"/>
          </a:xfrm>
        </p:grpSpPr>
        <p:pic>
          <p:nvPicPr>
            <p:cNvPr id="13" name="图片 12"/>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4" name="矩形 13"/>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5" name="矩形 14"/>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6" name="矩形 15"/>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7" name="矩形 16"/>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8" name="组合 17"/>
          <p:cNvGrpSpPr/>
          <p:nvPr/>
        </p:nvGrpSpPr>
        <p:grpSpPr>
          <a:xfrm>
            <a:off x="774276" y="272048"/>
            <a:ext cx="2326278" cy="559918"/>
            <a:chOff x="7863942" y="1275202"/>
            <a:chExt cx="2791534" cy="671901"/>
          </a:xfrm>
        </p:grpSpPr>
        <p:sp>
          <p:nvSpPr>
            <p:cNvPr id="19" name="矩形 18"/>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20" name="矩形 19"/>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887451" y="4461102"/>
            <a:ext cx="3460750" cy="1477328"/>
          </a:xfrm>
          <a:prstGeom prst="rect">
            <a:avLst/>
          </a:prstGeom>
          <a:noFill/>
        </p:spPr>
        <p:txBody>
          <a:bodyPr wrap="square" rtlCol="0">
            <a:spAutoFit/>
          </a:bodyPr>
          <a:lstStyle/>
          <a:p>
            <a:pPr algn="ctr"/>
            <a:r>
              <a:rPr lang="en-US" altLang="zh-CN" dirty="0"/>
              <a:t>words Click here to add words Click here to add words</a:t>
            </a:r>
            <a:endParaRPr lang="zh-CN" altLang="en-US" dirty="0"/>
          </a:p>
          <a:p>
            <a:endParaRPr lang="zh-CN" altLang="en-US" dirty="0"/>
          </a:p>
          <a:p>
            <a:endParaRPr lang="zh-CN" altLang="en-US" dirty="0"/>
          </a:p>
          <a:p>
            <a:pPr algn="dist"/>
            <a:endParaRPr lang="zh-CN" altLang="en-US" dirty="0"/>
          </a:p>
        </p:txBody>
      </p:sp>
      <p:sp>
        <p:nvSpPr>
          <p:cNvPr id="6" name="矩形 5"/>
          <p:cNvSpPr/>
          <p:nvPr/>
        </p:nvSpPr>
        <p:spPr>
          <a:xfrm>
            <a:off x="269875" y="1700044"/>
            <a:ext cx="4433013" cy="3043272"/>
          </a:xfrm>
          <a:prstGeom prst="rect">
            <a:avLst/>
          </a:prstGeom>
          <a:solidFill>
            <a:srgbClr val="2C6B5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729835" y="1943781"/>
            <a:ext cx="3775982" cy="2517321"/>
          </a:xfrm>
          <a:prstGeom prst="rect">
            <a:avLst/>
          </a:prstGeom>
        </p:spPr>
      </p:pic>
      <p:sp>
        <p:nvSpPr>
          <p:cNvPr id="7" name="文本框 6"/>
          <p:cNvSpPr txBox="1"/>
          <p:nvPr/>
        </p:nvSpPr>
        <p:spPr>
          <a:xfrm>
            <a:off x="1431966" y="2966549"/>
            <a:ext cx="3270922" cy="2626745"/>
          </a:xfrm>
          <a:prstGeom prst="rect">
            <a:avLst/>
          </a:prstGeom>
          <a:noFill/>
        </p:spPr>
        <p:txBody>
          <a:bodyPr wrap="square" rtlCol="0">
            <a:spAutoFit/>
          </a:bodyPr>
          <a:lstStyle/>
          <a:p>
            <a:pPr>
              <a:lnSpc>
                <a:spcPct val="150000"/>
              </a:lnSpc>
            </a:pPr>
            <a:r>
              <a:rPr lang="en-US" altLang="zh-CN" sz="1665" dirty="0">
                <a:solidFill>
                  <a:schemeClr val="bg1"/>
                </a:solidFill>
              </a:rPr>
              <a:t>Click here to add words Click here to add words Click here to add words Click here to add words</a:t>
            </a:r>
            <a:endParaRPr lang="zh-CN" altLang="en-US" sz="1665" dirty="0">
              <a:solidFill>
                <a:schemeClr val="bg1"/>
              </a:solidFill>
            </a:endParaRPr>
          </a:p>
          <a:p>
            <a:endParaRPr lang="zh-CN" altLang="en-US" sz="2335" dirty="0">
              <a:solidFill>
                <a:schemeClr val="bg1"/>
              </a:solidFill>
            </a:endParaRPr>
          </a:p>
          <a:p>
            <a:endParaRPr lang="zh-CN" altLang="en-US" sz="2335" dirty="0">
              <a:solidFill>
                <a:schemeClr val="bg1"/>
              </a:solidFill>
            </a:endParaRPr>
          </a:p>
          <a:p>
            <a:pPr algn="dist"/>
            <a:endParaRPr lang="zh-CN" altLang="en-US" dirty="0">
              <a:solidFill>
                <a:schemeClr val="bg1"/>
              </a:solidFill>
            </a:endParaRPr>
          </a:p>
        </p:txBody>
      </p:sp>
      <p:sp>
        <p:nvSpPr>
          <p:cNvPr id="8" name="文本框 7"/>
          <p:cNvSpPr txBox="1"/>
          <p:nvPr/>
        </p:nvSpPr>
        <p:spPr>
          <a:xfrm>
            <a:off x="1330771" y="1943781"/>
            <a:ext cx="3243958" cy="656655"/>
          </a:xfrm>
          <a:prstGeom prst="rect">
            <a:avLst/>
          </a:prstGeom>
          <a:noFill/>
        </p:spPr>
        <p:txBody>
          <a:bodyPr wrap="square" rtlCol="0">
            <a:spAutoFit/>
          </a:bodyPr>
          <a:lstStyle/>
          <a:p>
            <a:r>
              <a:rPr lang="en-US" altLang="zh-CN" sz="3665" b="1" dirty="0">
                <a:solidFill>
                  <a:schemeClr val="bg1"/>
                </a:solidFill>
              </a:rPr>
              <a:t>LIFE</a:t>
            </a:r>
            <a:endParaRPr lang="zh-CN" altLang="en-US" sz="3665" b="1" dirty="0">
              <a:solidFill>
                <a:schemeClr val="bg1"/>
              </a:solidFill>
            </a:endParaRPr>
          </a:p>
        </p:txBody>
      </p:sp>
      <p:sp>
        <p:nvSpPr>
          <p:cNvPr id="9" name="矩形 8"/>
          <p:cNvSpPr/>
          <p:nvPr/>
        </p:nvSpPr>
        <p:spPr>
          <a:xfrm>
            <a:off x="1427180" y="2626457"/>
            <a:ext cx="867288" cy="90043"/>
          </a:xfrm>
          <a:prstGeom prst="rect">
            <a:avLst/>
          </a:prstGeom>
          <a:solidFill>
            <a:schemeClr val="bg1"/>
          </a:solidFill>
          <a:ln>
            <a:solidFill>
              <a:srgbClr val="2C6B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10" name="PA_组合 13"/>
          <p:cNvGrpSpPr/>
          <p:nvPr>
            <p:custDataLst>
              <p:tags r:id="rId2"/>
            </p:custDataLst>
          </p:nvPr>
        </p:nvGrpSpPr>
        <p:grpSpPr>
          <a:xfrm>
            <a:off x="183456" y="265212"/>
            <a:ext cx="597294" cy="498801"/>
            <a:chOff x="2879788" y="792760"/>
            <a:chExt cx="1802719" cy="1505453"/>
          </a:xfrm>
        </p:grpSpPr>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2" name="矩形 11"/>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4" name="矩形 13"/>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5" name="矩形 14"/>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6" name="组合 15"/>
          <p:cNvGrpSpPr/>
          <p:nvPr/>
        </p:nvGrpSpPr>
        <p:grpSpPr>
          <a:xfrm>
            <a:off x="774276" y="272048"/>
            <a:ext cx="2326278" cy="559918"/>
            <a:chOff x="7863942" y="1275202"/>
            <a:chExt cx="2791534" cy="671901"/>
          </a:xfrm>
        </p:grpSpPr>
        <p:sp>
          <p:nvSpPr>
            <p:cNvPr id="17" name="矩形 16"/>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8" name="矩形 17"/>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2000" advClick="0" advTm="0"/>
    </mc:Choice>
    <mc:Fallback>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animBg="1"/>
      <p:bldP spid="7" grpId="0"/>
      <p:bldP spid="8" grpId="0"/>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023220" y="518334"/>
            <a:ext cx="2209373" cy="4564819"/>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55880" y="1975076"/>
            <a:ext cx="1894833" cy="2883979"/>
          </a:xfrm>
          <a:prstGeom prst="rect">
            <a:avLst/>
          </a:prstGeom>
        </p:spPr>
      </p:pic>
      <p:sp>
        <p:nvSpPr>
          <p:cNvPr id="5" name="TextBox 15"/>
          <p:cNvSpPr txBox="1"/>
          <p:nvPr/>
        </p:nvSpPr>
        <p:spPr>
          <a:xfrm>
            <a:off x="3220192" y="2009096"/>
            <a:ext cx="807913" cy="1983288"/>
          </a:xfrm>
          <a:prstGeom prst="rect">
            <a:avLst/>
          </a:prstGeom>
          <a:noFill/>
        </p:spPr>
        <p:txBody>
          <a:bodyPr vert="eaVert" wrap="square" lIns="0" tIns="0" rIns="0" bIns="0" rtlCol="0">
            <a:spAutoFit/>
          </a:bodyPr>
          <a:lstStyle/>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请替换文字内容，添加相关标题，修改文字内容，也可以直接复制请替换文字内容，添加相关标题，修改文字内容，也可以直接复制你的</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16"/>
          <p:cNvSpPr txBox="1"/>
          <p:nvPr/>
        </p:nvSpPr>
        <p:spPr>
          <a:xfrm>
            <a:off x="4205492" y="1926147"/>
            <a:ext cx="256545" cy="2264566"/>
          </a:xfrm>
          <a:prstGeom prst="rect">
            <a:avLst/>
          </a:prstGeom>
          <a:noFill/>
        </p:spPr>
        <p:txBody>
          <a:bodyPr vert="eaVert" wrap="square" lIns="0" tIns="0" rIns="0" bIns="0" rtlCol="0">
            <a:spAutoFit/>
          </a:bodyPr>
          <a:lstStyle/>
          <a:p>
            <a:r>
              <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15"/>
          <p:cNvSpPr txBox="1"/>
          <p:nvPr/>
        </p:nvSpPr>
        <p:spPr>
          <a:xfrm>
            <a:off x="5864744" y="2009096"/>
            <a:ext cx="605935" cy="2521151"/>
          </a:xfrm>
          <a:prstGeom prst="rect">
            <a:avLst/>
          </a:prstGeom>
          <a:noFill/>
        </p:spPr>
        <p:txBody>
          <a:bodyPr vert="eaVert" wrap="square" lIns="0" tIns="0" rIns="0" bIns="0" rtlCol="0">
            <a:spAutoFit/>
          </a:bodyPr>
          <a:lstStyle/>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请替换文字内容，添加相关标题，修改文字内容，也可以直接复制请替换文字内容，添加相关标题，修改文字内容，也可以直接复制你的</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6"/>
          <p:cNvSpPr txBox="1"/>
          <p:nvPr/>
        </p:nvSpPr>
        <p:spPr>
          <a:xfrm>
            <a:off x="6648067" y="1926147"/>
            <a:ext cx="256545" cy="2264566"/>
          </a:xfrm>
          <a:prstGeom prst="rect">
            <a:avLst/>
          </a:prstGeom>
          <a:noFill/>
        </p:spPr>
        <p:txBody>
          <a:bodyPr vert="eaVert" wrap="square" lIns="0" tIns="0" rIns="0" bIns="0" rtlCol="0">
            <a:spAutoFit/>
          </a:bodyPr>
          <a:lstStyle/>
          <a:p>
            <a:r>
              <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 name="PA_组合 13"/>
          <p:cNvGrpSpPr/>
          <p:nvPr>
            <p:custDataLst>
              <p:tags r:id="rId3"/>
            </p:custDataLst>
          </p:nvPr>
        </p:nvGrpSpPr>
        <p:grpSpPr>
          <a:xfrm>
            <a:off x="183456" y="265212"/>
            <a:ext cx="597294" cy="498801"/>
            <a:chOff x="2879788" y="792760"/>
            <a:chExt cx="1802719" cy="1505453"/>
          </a:xfrm>
        </p:grpSpPr>
        <p:pic>
          <p:nvPicPr>
            <p:cNvPr id="10" name="图片 9"/>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1" name="矩形 10"/>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2" name="矩形 11"/>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4" name="矩形 13"/>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5" name="组合 14"/>
          <p:cNvGrpSpPr/>
          <p:nvPr/>
        </p:nvGrpSpPr>
        <p:grpSpPr>
          <a:xfrm>
            <a:off x="774276" y="272048"/>
            <a:ext cx="2326278" cy="559918"/>
            <a:chOff x="7863942" y="1275202"/>
            <a:chExt cx="2791534" cy="671901"/>
          </a:xfrm>
        </p:grpSpPr>
        <p:sp>
          <p:nvSpPr>
            <p:cNvPr id="16" name="矩形 15"/>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7" name="矩形 16"/>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p:transition spd="slow" advClick="0" advTm="25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ppt_x</p:attrName>
                                        </p:attrNameLst>
                                      </p:cBhvr>
                                      <p:tavLst>
                                        <p:tav tm="0">
                                          <p:val>
                                            <p:strVal val="#ppt_x"/>
                                          </p:val>
                                        </p:tav>
                                        <p:tav tm="100000">
                                          <p:val>
                                            <p:strVal val="#ppt_x"/>
                                          </p:val>
                                        </p:tav>
                                      </p:tavLst>
                                    </p:anim>
                                    <p:anim calcmode="lin" valueType="num">
                                      <p:cBhvr>
                                        <p:cTn id="8" dur="250" fill="hold"/>
                                        <p:tgtEl>
                                          <p:spTgt spid="6"/>
                                        </p:tgtEl>
                                        <p:attrNameLst>
                                          <p:attrName>ppt_y</p:attrName>
                                        </p:attrNameLst>
                                      </p:cBhvr>
                                      <p:tavLst>
                                        <p:tav tm="0">
                                          <p:val>
                                            <p:strVal val="#ppt_y-#ppt_h/2"/>
                                          </p:val>
                                        </p:tav>
                                        <p:tav tm="100000">
                                          <p:val>
                                            <p:strVal val="#ppt_y"/>
                                          </p:val>
                                        </p:tav>
                                      </p:tavLst>
                                    </p:anim>
                                    <p:anim calcmode="lin" valueType="num">
                                      <p:cBhvr>
                                        <p:cTn id="9" dur="250" fill="hold"/>
                                        <p:tgtEl>
                                          <p:spTgt spid="6"/>
                                        </p:tgtEl>
                                        <p:attrNameLst>
                                          <p:attrName>ppt_w</p:attrName>
                                        </p:attrNameLst>
                                      </p:cBhvr>
                                      <p:tavLst>
                                        <p:tav tm="0">
                                          <p:val>
                                            <p:strVal val="#ppt_w"/>
                                          </p:val>
                                        </p:tav>
                                        <p:tav tm="100000">
                                          <p:val>
                                            <p:strVal val="#ppt_w"/>
                                          </p:val>
                                        </p:tav>
                                      </p:tavLst>
                                    </p:anim>
                                    <p:anim calcmode="lin" valueType="num">
                                      <p:cBhvr>
                                        <p:cTn id="10" dur="250" fill="hold"/>
                                        <p:tgtEl>
                                          <p:spTgt spid="6"/>
                                        </p:tgtEl>
                                        <p:attrNameLst>
                                          <p:attrName>ppt_h</p:attrName>
                                        </p:attrNameLst>
                                      </p:cBhvr>
                                      <p:tavLst>
                                        <p:tav tm="0">
                                          <p:val>
                                            <p:fltVal val="0"/>
                                          </p:val>
                                        </p:tav>
                                        <p:tav tm="100000">
                                          <p:val>
                                            <p:strVal val="#ppt_h"/>
                                          </p:val>
                                        </p:tav>
                                      </p:tavLst>
                                    </p:anim>
                                  </p:childTnLst>
                                </p:cTn>
                              </p:par>
                            </p:childTnLst>
                          </p:cTn>
                        </p:par>
                        <p:par>
                          <p:cTn id="11" fill="hold">
                            <p:stCondLst>
                              <p:cond delay="1049"/>
                            </p:stCondLst>
                            <p:childTnLst>
                              <p:par>
                                <p:cTn id="12" presetID="2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49"/>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8"/>
                                        </p:tgtEl>
                                        <p:attrNameLst>
                                          <p:attrName>style.visibility</p:attrName>
                                        </p:attrNameLst>
                                      </p:cBhvr>
                                      <p:to>
                                        <p:strVal val="visible"/>
                                      </p:to>
                                    </p:set>
                                    <p:anim calcmode="lin" valueType="num">
                                      <p:cBhvr>
                                        <p:cTn id="18" dur="250" fill="hold"/>
                                        <p:tgtEl>
                                          <p:spTgt spid="8"/>
                                        </p:tgtEl>
                                        <p:attrNameLst>
                                          <p:attrName>ppt_x</p:attrName>
                                        </p:attrNameLst>
                                      </p:cBhvr>
                                      <p:tavLst>
                                        <p:tav tm="0">
                                          <p:val>
                                            <p:strVal val="#ppt_x"/>
                                          </p:val>
                                        </p:tav>
                                        <p:tav tm="100000">
                                          <p:val>
                                            <p:strVal val="#ppt_x"/>
                                          </p:val>
                                        </p:tav>
                                      </p:tavLst>
                                    </p:anim>
                                    <p:anim calcmode="lin" valueType="num">
                                      <p:cBhvr>
                                        <p:cTn id="19" dur="250" fill="hold"/>
                                        <p:tgtEl>
                                          <p:spTgt spid="8"/>
                                        </p:tgtEl>
                                        <p:attrNameLst>
                                          <p:attrName>ppt_y</p:attrName>
                                        </p:attrNameLst>
                                      </p:cBhvr>
                                      <p:tavLst>
                                        <p:tav tm="0">
                                          <p:val>
                                            <p:strVal val="#ppt_y-#ppt_h/2"/>
                                          </p:val>
                                        </p:tav>
                                        <p:tav tm="100000">
                                          <p:val>
                                            <p:strVal val="#ppt_y"/>
                                          </p:val>
                                        </p:tav>
                                      </p:tavLst>
                                    </p:anim>
                                    <p:anim calcmode="lin" valueType="num">
                                      <p:cBhvr>
                                        <p:cTn id="20" dur="250" fill="hold"/>
                                        <p:tgtEl>
                                          <p:spTgt spid="8"/>
                                        </p:tgtEl>
                                        <p:attrNameLst>
                                          <p:attrName>ppt_w</p:attrName>
                                        </p:attrNameLst>
                                      </p:cBhvr>
                                      <p:tavLst>
                                        <p:tav tm="0">
                                          <p:val>
                                            <p:strVal val="#ppt_w"/>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childTnLst>
                                </p:cTn>
                              </p:par>
                            </p:childTnLst>
                          </p:cTn>
                        </p:par>
                        <p:par>
                          <p:cTn id="22" fill="hold">
                            <p:stCondLst>
                              <p:cond delay="2599"/>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965434" y="826595"/>
            <a:ext cx="2942458" cy="4776281"/>
          </a:xfrm>
          <a:prstGeom prst="rect">
            <a:avLst/>
          </a:prstGeom>
        </p:spPr>
      </p:pic>
      <p:sp>
        <p:nvSpPr>
          <p:cNvPr id="3" name="TextBox 15"/>
          <p:cNvSpPr txBox="1"/>
          <p:nvPr/>
        </p:nvSpPr>
        <p:spPr>
          <a:xfrm>
            <a:off x="1654947" y="1524000"/>
            <a:ext cx="1615827" cy="3381470"/>
          </a:xfrm>
          <a:prstGeom prst="rect">
            <a:avLst/>
          </a:prstGeom>
          <a:noFill/>
        </p:spPr>
        <p:txBody>
          <a:bodyPr vert="eaVert" wrap="square" lIns="0" tIns="0" rIns="0" bIns="0" rtlCol="0">
            <a:spAutoFit/>
          </a:bodyPr>
          <a:lstStyle/>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16"/>
          <p:cNvSpPr txBox="1"/>
          <p:nvPr/>
        </p:nvSpPr>
        <p:spPr>
          <a:xfrm>
            <a:off x="3448162" y="1441051"/>
            <a:ext cx="256545" cy="2264566"/>
          </a:xfrm>
          <a:prstGeom prst="rect">
            <a:avLst/>
          </a:prstGeom>
          <a:noFill/>
        </p:spPr>
        <p:txBody>
          <a:bodyPr vert="eaVert" wrap="square" lIns="0" tIns="0" rIns="0" bIns="0" rtlCol="0">
            <a:spAutoFit/>
          </a:bodyPr>
          <a:lstStyle/>
          <a:p>
            <a:r>
              <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15"/>
          <p:cNvSpPr txBox="1"/>
          <p:nvPr/>
        </p:nvSpPr>
        <p:spPr>
          <a:xfrm>
            <a:off x="6996619" y="1441051"/>
            <a:ext cx="1615827" cy="3381470"/>
          </a:xfrm>
          <a:prstGeom prst="rect">
            <a:avLst/>
          </a:prstGeom>
          <a:noFill/>
        </p:spPr>
        <p:txBody>
          <a:bodyPr vert="eaVert" wrap="square" lIns="0" tIns="0" rIns="0" bIns="0" rtlCol="0">
            <a:spAutoFit/>
          </a:bodyPr>
          <a:lstStyle/>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16"/>
          <p:cNvSpPr txBox="1"/>
          <p:nvPr/>
        </p:nvSpPr>
        <p:spPr>
          <a:xfrm>
            <a:off x="8789833" y="1358102"/>
            <a:ext cx="256545" cy="2264566"/>
          </a:xfrm>
          <a:prstGeom prst="rect">
            <a:avLst/>
          </a:prstGeom>
          <a:noFill/>
        </p:spPr>
        <p:txBody>
          <a:bodyPr vert="eaVert" wrap="square" lIns="0" tIns="0" rIns="0" bIns="0" rtlCol="0">
            <a:spAutoFit/>
          </a:bodyPr>
          <a:lstStyle/>
          <a:p>
            <a:r>
              <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 name="PA_组合 13"/>
          <p:cNvGrpSpPr/>
          <p:nvPr>
            <p:custDataLst>
              <p:tags r:id="rId2"/>
            </p:custDataLst>
          </p:nvPr>
        </p:nvGrpSpPr>
        <p:grpSpPr>
          <a:xfrm>
            <a:off x="183456" y="265212"/>
            <a:ext cx="597294" cy="498801"/>
            <a:chOff x="2879788" y="792760"/>
            <a:chExt cx="1802719" cy="1505453"/>
          </a:xfrm>
        </p:grpSpPr>
        <p:pic>
          <p:nvPicPr>
            <p:cNvPr id="9" name="图片 8"/>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0" name="矩形 9"/>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1" name="矩形 10"/>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2" name="矩形 11"/>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4" name="组合 13"/>
          <p:cNvGrpSpPr/>
          <p:nvPr/>
        </p:nvGrpSpPr>
        <p:grpSpPr>
          <a:xfrm>
            <a:off x="774276" y="272048"/>
            <a:ext cx="2326278" cy="559918"/>
            <a:chOff x="7863942" y="1275202"/>
            <a:chExt cx="2791534" cy="671901"/>
          </a:xfrm>
        </p:grpSpPr>
        <p:sp>
          <p:nvSpPr>
            <p:cNvPr id="15" name="矩形 14"/>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6" name="矩形 15"/>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p:transition spd="slow" advClick="0" advTm="25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100000">
                                          <p:val>
                                            <p:strVal val="#ppt_x"/>
                                          </p:val>
                                        </p:tav>
                                      </p:tavLst>
                                    </p:anim>
                                    <p:anim calcmode="lin" valueType="num">
                                      <p:cBhvr>
                                        <p:cTn id="8" dur="250" fill="hold"/>
                                        <p:tgtEl>
                                          <p:spTgt spid="4"/>
                                        </p:tgtEl>
                                        <p:attrNameLst>
                                          <p:attrName>ppt_y</p:attrName>
                                        </p:attrNameLst>
                                      </p:cBhvr>
                                      <p:tavLst>
                                        <p:tav tm="0">
                                          <p:val>
                                            <p:strVal val="#ppt_y-#ppt_h/2"/>
                                          </p:val>
                                        </p:tav>
                                        <p:tav tm="100000">
                                          <p:val>
                                            <p:strVal val="#ppt_y"/>
                                          </p:val>
                                        </p:tav>
                                      </p:tavLst>
                                    </p:anim>
                                    <p:anim calcmode="lin" valueType="num">
                                      <p:cBhvr>
                                        <p:cTn id="9" dur="250" fill="hold"/>
                                        <p:tgtEl>
                                          <p:spTgt spid="4"/>
                                        </p:tgtEl>
                                        <p:attrNameLst>
                                          <p:attrName>ppt_w</p:attrName>
                                        </p:attrNameLst>
                                      </p:cBhvr>
                                      <p:tavLst>
                                        <p:tav tm="0">
                                          <p:val>
                                            <p:strVal val="#ppt_w"/>
                                          </p:val>
                                        </p:tav>
                                        <p:tav tm="100000">
                                          <p:val>
                                            <p:strVal val="#ppt_w"/>
                                          </p:val>
                                        </p:tav>
                                      </p:tavLst>
                                    </p:anim>
                                    <p:anim calcmode="lin" valueType="num">
                                      <p:cBhvr>
                                        <p:cTn id="10" dur="250" fill="hold"/>
                                        <p:tgtEl>
                                          <p:spTgt spid="4"/>
                                        </p:tgtEl>
                                        <p:attrNameLst>
                                          <p:attrName>ppt_h</p:attrName>
                                        </p:attrNameLst>
                                      </p:cBhvr>
                                      <p:tavLst>
                                        <p:tav tm="0">
                                          <p:val>
                                            <p:fltVal val="0"/>
                                          </p:val>
                                        </p:tav>
                                        <p:tav tm="100000">
                                          <p:val>
                                            <p:strVal val="#ppt_h"/>
                                          </p:val>
                                        </p:tav>
                                      </p:tavLst>
                                    </p:anim>
                                  </p:childTnLst>
                                </p:cTn>
                              </p:par>
                            </p:childTnLst>
                          </p:cTn>
                        </p:par>
                        <p:par>
                          <p:cTn id="11" fill="hold">
                            <p:stCondLst>
                              <p:cond delay="1049"/>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549"/>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7"/>
                                        </p:tgtEl>
                                        <p:attrNameLst>
                                          <p:attrName>style.visibility</p:attrName>
                                        </p:attrNameLst>
                                      </p:cBhvr>
                                      <p:to>
                                        <p:strVal val="visible"/>
                                      </p:to>
                                    </p:set>
                                    <p:anim calcmode="lin" valueType="num">
                                      <p:cBhvr>
                                        <p:cTn id="18" dur="250" fill="hold"/>
                                        <p:tgtEl>
                                          <p:spTgt spid="7"/>
                                        </p:tgtEl>
                                        <p:attrNameLst>
                                          <p:attrName>ppt_x</p:attrName>
                                        </p:attrNameLst>
                                      </p:cBhvr>
                                      <p:tavLst>
                                        <p:tav tm="0">
                                          <p:val>
                                            <p:strVal val="#ppt_x"/>
                                          </p:val>
                                        </p:tav>
                                        <p:tav tm="100000">
                                          <p:val>
                                            <p:strVal val="#ppt_x"/>
                                          </p:val>
                                        </p:tav>
                                      </p:tavLst>
                                    </p:anim>
                                    <p:anim calcmode="lin" valueType="num">
                                      <p:cBhvr>
                                        <p:cTn id="19" dur="250" fill="hold"/>
                                        <p:tgtEl>
                                          <p:spTgt spid="7"/>
                                        </p:tgtEl>
                                        <p:attrNameLst>
                                          <p:attrName>ppt_y</p:attrName>
                                        </p:attrNameLst>
                                      </p:cBhvr>
                                      <p:tavLst>
                                        <p:tav tm="0">
                                          <p:val>
                                            <p:strVal val="#ppt_y-#ppt_h/2"/>
                                          </p:val>
                                        </p:tav>
                                        <p:tav tm="100000">
                                          <p:val>
                                            <p:strVal val="#ppt_y"/>
                                          </p:val>
                                        </p:tav>
                                      </p:tavLst>
                                    </p:anim>
                                    <p:anim calcmode="lin" valueType="num">
                                      <p:cBhvr>
                                        <p:cTn id="20" dur="250" fill="hold"/>
                                        <p:tgtEl>
                                          <p:spTgt spid="7"/>
                                        </p:tgtEl>
                                        <p:attrNameLst>
                                          <p:attrName>ppt_w</p:attrName>
                                        </p:attrNameLst>
                                      </p:cBhvr>
                                      <p:tavLst>
                                        <p:tav tm="0">
                                          <p:val>
                                            <p:strVal val="#ppt_w"/>
                                          </p:val>
                                        </p:tav>
                                        <p:tav tm="100000">
                                          <p:val>
                                            <p:strVal val="#ppt_w"/>
                                          </p:val>
                                        </p:tav>
                                      </p:tavLst>
                                    </p:anim>
                                    <p:anim calcmode="lin" valueType="num">
                                      <p:cBhvr>
                                        <p:cTn id="21" dur="250" fill="hold"/>
                                        <p:tgtEl>
                                          <p:spTgt spid="7"/>
                                        </p:tgtEl>
                                        <p:attrNameLst>
                                          <p:attrName>ppt_h</p:attrName>
                                        </p:attrNameLst>
                                      </p:cBhvr>
                                      <p:tavLst>
                                        <p:tav tm="0">
                                          <p:val>
                                            <p:fltVal val="0"/>
                                          </p:val>
                                        </p:tav>
                                        <p:tav tm="100000">
                                          <p:val>
                                            <p:strVal val="#ppt_h"/>
                                          </p:val>
                                        </p:tav>
                                      </p:tavLst>
                                    </p:anim>
                                  </p:childTnLst>
                                </p:cTn>
                              </p:par>
                            </p:childTnLst>
                          </p:cTn>
                        </p:par>
                        <p:par>
                          <p:cTn id="22" fill="hold">
                            <p:stCondLst>
                              <p:cond delay="2599"/>
                            </p:stCondLst>
                            <p:childTnLst>
                              <p:par>
                                <p:cTn id="23" presetID="22" presetClass="entr" presetSubtype="8"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518396" y="1778000"/>
            <a:ext cx="2996564" cy="3937000"/>
          </a:xfrm>
          <a:prstGeom prst="rect">
            <a:avLst/>
          </a:prstGeom>
        </p:spPr>
      </p:pic>
      <p:sp>
        <p:nvSpPr>
          <p:cNvPr id="3" name="TextBox 15"/>
          <p:cNvSpPr txBox="1"/>
          <p:nvPr/>
        </p:nvSpPr>
        <p:spPr>
          <a:xfrm>
            <a:off x="862701" y="1778000"/>
            <a:ext cx="2221762" cy="2350273"/>
          </a:xfrm>
          <a:prstGeom prst="rect">
            <a:avLst/>
          </a:prstGeom>
          <a:noFill/>
        </p:spPr>
        <p:txBody>
          <a:bodyPr vert="eaVert" wrap="square" lIns="0" tIns="0" rIns="0" bIns="0" rtlCol="0">
            <a:spAutoFit/>
          </a:bodyPr>
          <a:lstStyle/>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16"/>
          <p:cNvSpPr txBox="1"/>
          <p:nvPr/>
        </p:nvSpPr>
        <p:spPr>
          <a:xfrm>
            <a:off x="3261851" y="1695051"/>
            <a:ext cx="256545" cy="2264566"/>
          </a:xfrm>
          <a:prstGeom prst="rect">
            <a:avLst/>
          </a:prstGeom>
          <a:noFill/>
        </p:spPr>
        <p:txBody>
          <a:bodyPr vert="eaVert" wrap="square" lIns="0" tIns="0" rIns="0" bIns="0" rtlCol="0">
            <a:spAutoFit/>
          </a:bodyPr>
          <a:lstStyle/>
          <a:p>
            <a:r>
              <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15"/>
          <p:cNvSpPr txBox="1"/>
          <p:nvPr/>
        </p:nvSpPr>
        <p:spPr>
          <a:xfrm>
            <a:off x="6514960" y="1778000"/>
            <a:ext cx="2221762" cy="2350273"/>
          </a:xfrm>
          <a:prstGeom prst="rect">
            <a:avLst/>
          </a:prstGeom>
          <a:noFill/>
        </p:spPr>
        <p:txBody>
          <a:bodyPr vert="eaVert" wrap="square" lIns="0" tIns="0" rIns="0" bIns="0" rtlCol="0">
            <a:spAutoFit/>
          </a:bodyPr>
          <a:lstStyle/>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你的内容到此。请替换文字内容，添加</a:t>
            </a:r>
            <a:endParaRPr lang="zh-CN" altLang="en-US" sz="875"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16"/>
          <p:cNvSpPr txBox="1"/>
          <p:nvPr/>
        </p:nvSpPr>
        <p:spPr>
          <a:xfrm>
            <a:off x="8914109" y="1695051"/>
            <a:ext cx="256545" cy="2264566"/>
          </a:xfrm>
          <a:prstGeom prst="rect">
            <a:avLst/>
          </a:prstGeom>
          <a:noFill/>
        </p:spPr>
        <p:txBody>
          <a:bodyPr vert="eaVert" wrap="square" lIns="0" tIns="0" rIns="0" bIns="0" rtlCol="0">
            <a:spAutoFit/>
          </a:bodyPr>
          <a:lstStyle/>
          <a:p>
            <a:r>
              <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665" b="1"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 name="PA_组合 13"/>
          <p:cNvGrpSpPr/>
          <p:nvPr>
            <p:custDataLst>
              <p:tags r:id="rId2"/>
            </p:custDataLst>
          </p:nvPr>
        </p:nvGrpSpPr>
        <p:grpSpPr>
          <a:xfrm>
            <a:off x="183456" y="265212"/>
            <a:ext cx="597294" cy="498801"/>
            <a:chOff x="2879788" y="792760"/>
            <a:chExt cx="1802719" cy="1505453"/>
          </a:xfrm>
        </p:grpSpPr>
        <p:pic>
          <p:nvPicPr>
            <p:cNvPr id="8" name="图片 7"/>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9" name="矩形 8"/>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0" name="矩形 9"/>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1" name="矩形 10"/>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2" name="矩形 11"/>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3" name="组合 12"/>
          <p:cNvGrpSpPr/>
          <p:nvPr/>
        </p:nvGrpSpPr>
        <p:grpSpPr>
          <a:xfrm>
            <a:off x="774276" y="272048"/>
            <a:ext cx="2326278" cy="559918"/>
            <a:chOff x="7863942" y="1275202"/>
            <a:chExt cx="2791534" cy="671901"/>
          </a:xfrm>
        </p:grpSpPr>
        <p:sp>
          <p:nvSpPr>
            <p:cNvPr id="14" name="矩形 13"/>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5" name="矩形 14"/>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p:transition spd="slow" advClick="0" advTm="25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100000">
                                          <p:val>
                                            <p:strVal val="#ppt_x"/>
                                          </p:val>
                                        </p:tav>
                                      </p:tavLst>
                                    </p:anim>
                                    <p:anim calcmode="lin" valueType="num">
                                      <p:cBhvr>
                                        <p:cTn id="8" dur="250" fill="hold"/>
                                        <p:tgtEl>
                                          <p:spTgt spid="4"/>
                                        </p:tgtEl>
                                        <p:attrNameLst>
                                          <p:attrName>ppt_y</p:attrName>
                                        </p:attrNameLst>
                                      </p:cBhvr>
                                      <p:tavLst>
                                        <p:tav tm="0">
                                          <p:val>
                                            <p:strVal val="#ppt_y-#ppt_h/2"/>
                                          </p:val>
                                        </p:tav>
                                        <p:tav tm="100000">
                                          <p:val>
                                            <p:strVal val="#ppt_y"/>
                                          </p:val>
                                        </p:tav>
                                      </p:tavLst>
                                    </p:anim>
                                    <p:anim calcmode="lin" valueType="num">
                                      <p:cBhvr>
                                        <p:cTn id="9" dur="250" fill="hold"/>
                                        <p:tgtEl>
                                          <p:spTgt spid="4"/>
                                        </p:tgtEl>
                                        <p:attrNameLst>
                                          <p:attrName>ppt_w</p:attrName>
                                        </p:attrNameLst>
                                      </p:cBhvr>
                                      <p:tavLst>
                                        <p:tav tm="0">
                                          <p:val>
                                            <p:strVal val="#ppt_w"/>
                                          </p:val>
                                        </p:tav>
                                        <p:tav tm="100000">
                                          <p:val>
                                            <p:strVal val="#ppt_w"/>
                                          </p:val>
                                        </p:tav>
                                      </p:tavLst>
                                    </p:anim>
                                    <p:anim calcmode="lin" valueType="num">
                                      <p:cBhvr>
                                        <p:cTn id="10" dur="250" fill="hold"/>
                                        <p:tgtEl>
                                          <p:spTgt spid="4"/>
                                        </p:tgtEl>
                                        <p:attrNameLst>
                                          <p:attrName>ppt_h</p:attrName>
                                        </p:attrNameLst>
                                      </p:cBhvr>
                                      <p:tavLst>
                                        <p:tav tm="0">
                                          <p:val>
                                            <p:fltVal val="0"/>
                                          </p:val>
                                        </p:tav>
                                        <p:tav tm="100000">
                                          <p:val>
                                            <p:strVal val="#ppt_h"/>
                                          </p:val>
                                        </p:tav>
                                      </p:tavLst>
                                    </p:anim>
                                  </p:childTnLst>
                                </p:cTn>
                              </p:par>
                            </p:childTnLst>
                          </p:cTn>
                        </p:par>
                        <p:par>
                          <p:cTn id="11" fill="hold">
                            <p:stCondLst>
                              <p:cond delay="1049"/>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549"/>
                            </p:stCondLst>
                            <p:childTnLst>
                              <p:par>
                                <p:cTn id="16" presetID="17" presetClass="entr" presetSubtype="1" fill="hold" grpId="0" nodeType="afterEffect">
                                  <p:stCondLst>
                                    <p:cond delay="0"/>
                                  </p:stCondLst>
                                  <p:iterate type="lt">
                                    <p:tmPct val="40000"/>
                                  </p:iterate>
                                  <p:childTnLst>
                                    <p:set>
                                      <p:cBhvr>
                                        <p:cTn id="17" dur="1" fill="hold">
                                          <p:stCondLst>
                                            <p:cond delay="0"/>
                                          </p:stCondLst>
                                        </p:cTn>
                                        <p:tgtEl>
                                          <p:spTgt spid="6"/>
                                        </p:tgtEl>
                                        <p:attrNameLst>
                                          <p:attrName>style.visibility</p:attrName>
                                        </p:attrNameLst>
                                      </p:cBhvr>
                                      <p:to>
                                        <p:strVal val="visible"/>
                                      </p:to>
                                    </p:se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ppt_h/2"/>
                                          </p:val>
                                        </p:tav>
                                        <p:tav tm="100000">
                                          <p:val>
                                            <p:strVal val="#ppt_y"/>
                                          </p:val>
                                        </p:tav>
                                      </p:tavLst>
                                    </p:anim>
                                    <p:anim calcmode="lin" valueType="num">
                                      <p:cBhvr>
                                        <p:cTn id="20" dur="250" fill="hold"/>
                                        <p:tgtEl>
                                          <p:spTgt spid="6"/>
                                        </p:tgtEl>
                                        <p:attrNameLst>
                                          <p:attrName>ppt_w</p:attrName>
                                        </p:attrNameLst>
                                      </p:cBhvr>
                                      <p:tavLst>
                                        <p:tav tm="0">
                                          <p:val>
                                            <p:strVal val="#ppt_w"/>
                                          </p:val>
                                        </p:tav>
                                        <p:tav tm="100000">
                                          <p:val>
                                            <p:strVal val="#ppt_w"/>
                                          </p:val>
                                        </p:tav>
                                      </p:tavLst>
                                    </p:anim>
                                    <p:anim calcmode="lin" valueType="num">
                                      <p:cBhvr>
                                        <p:cTn id="21" dur="250" fill="hold"/>
                                        <p:tgtEl>
                                          <p:spTgt spid="6"/>
                                        </p:tgtEl>
                                        <p:attrNameLst>
                                          <p:attrName>ppt_h</p:attrName>
                                        </p:attrNameLst>
                                      </p:cBhvr>
                                      <p:tavLst>
                                        <p:tav tm="0">
                                          <p:val>
                                            <p:fltVal val="0"/>
                                          </p:val>
                                        </p:tav>
                                        <p:tav tm="100000">
                                          <p:val>
                                            <p:strVal val="#ppt_h"/>
                                          </p:val>
                                        </p:tav>
                                      </p:tavLst>
                                    </p:anim>
                                  </p:childTnLst>
                                </p:cTn>
                              </p:par>
                            </p:childTnLst>
                          </p:cTn>
                        </p:par>
                        <p:par>
                          <p:cTn id="22" fill="hold">
                            <p:stCondLst>
                              <p:cond delay="2599"/>
                            </p:stCondLst>
                            <p:childTnLst>
                              <p:par>
                                <p:cTn id="23" presetID="22" presetClass="entr" presetSubtype="8"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48214"/>
          <a:stretch>
            <a:fillRect/>
          </a:stretch>
        </p:blipFill>
        <p:spPr>
          <a:xfrm>
            <a:off x="896242" y="2014053"/>
            <a:ext cx="2064409" cy="2852573"/>
          </a:xfrm>
          <a:prstGeom prst="rect">
            <a:avLst/>
          </a:prstGeom>
        </p:spPr>
      </p:pic>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l="17652" t="24286" r="36651"/>
          <a:stretch>
            <a:fillRect/>
          </a:stretch>
        </p:blipFill>
        <p:spPr>
          <a:xfrm>
            <a:off x="5944096" y="952594"/>
            <a:ext cx="3650797" cy="2688554"/>
          </a:xfrm>
          <a:prstGeom prst="rect">
            <a:avLst/>
          </a:prstGeom>
        </p:spPr>
      </p:pic>
      <p:sp>
        <p:nvSpPr>
          <p:cNvPr id="7" name="文本框 6"/>
          <p:cNvSpPr txBox="1"/>
          <p:nvPr/>
        </p:nvSpPr>
        <p:spPr>
          <a:xfrm>
            <a:off x="8221613" y="3817989"/>
            <a:ext cx="524246" cy="2263738"/>
          </a:xfrm>
          <a:prstGeom prst="rect">
            <a:avLst/>
          </a:prstGeom>
          <a:noFill/>
        </p:spPr>
        <p:txBody>
          <a:bodyPr vert="eaVert" wrap="square" rtlCol="0">
            <a:spAutoFit/>
          </a:bodyPr>
          <a:lstStyle/>
          <a:p>
            <a:pPr>
              <a:lnSpc>
                <a:spcPct val="150000"/>
              </a:lnSpc>
            </a:pPr>
            <a:r>
              <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rPr>
              <a:t>输入你的题目</a:t>
            </a:r>
            <a:endPar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6929972" y="3819109"/>
            <a:ext cx="1379352" cy="1388164"/>
          </a:xfrm>
          <a:prstGeom prst="rect">
            <a:avLst/>
          </a:prstGeom>
          <a:noFill/>
        </p:spPr>
        <p:txBody>
          <a:bodyPr vert="eaVert" wrap="square" rtlCol="0">
            <a:spAutoFit/>
          </a:bodyPr>
          <a:lstStyle/>
          <a:p>
            <a:pPr>
              <a:lnSpc>
                <a:spcPct val="15000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请在此处添加详细描在此处添加详细在此处添加详细</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20662" y="4236722"/>
            <a:ext cx="531858" cy="486650"/>
          </a:xfrm>
          <a:prstGeom prst="rect">
            <a:avLst/>
          </a:prstGeom>
        </p:spPr>
      </p:pic>
      <p:sp>
        <p:nvSpPr>
          <p:cNvPr id="10" name="文本框 9"/>
          <p:cNvSpPr txBox="1"/>
          <p:nvPr/>
        </p:nvSpPr>
        <p:spPr>
          <a:xfrm>
            <a:off x="3912498" y="1377410"/>
            <a:ext cx="524246" cy="2263738"/>
          </a:xfrm>
          <a:prstGeom prst="rect">
            <a:avLst/>
          </a:prstGeom>
          <a:noFill/>
        </p:spPr>
        <p:txBody>
          <a:bodyPr vert="eaVert" wrap="square" rtlCol="0">
            <a:spAutoFit/>
          </a:bodyPr>
          <a:lstStyle/>
          <a:p>
            <a:pPr>
              <a:lnSpc>
                <a:spcPct val="150000"/>
              </a:lnSpc>
            </a:pPr>
            <a:r>
              <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rPr>
              <a:t>输入你的题目</a:t>
            </a:r>
            <a:endPar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620857" y="1378530"/>
            <a:ext cx="1379352" cy="1388164"/>
          </a:xfrm>
          <a:prstGeom prst="rect">
            <a:avLst/>
          </a:prstGeom>
          <a:noFill/>
        </p:spPr>
        <p:txBody>
          <a:bodyPr vert="eaVert" wrap="square" rtlCol="0">
            <a:spAutoFit/>
          </a:bodyPr>
          <a:lstStyle/>
          <a:p>
            <a:pPr>
              <a:lnSpc>
                <a:spcPct val="15000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请在此处添加详细描在此处添加详细在此处添加详细</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1547" y="1796143"/>
            <a:ext cx="531858" cy="486650"/>
          </a:xfrm>
          <a:prstGeom prst="rect">
            <a:avLst/>
          </a:prstGeom>
        </p:spPr>
      </p:pic>
      <p:grpSp>
        <p:nvGrpSpPr>
          <p:cNvPr id="13" name="PA_组合 13"/>
          <p:cNvGrpSpPr/>
          <p:nvPr>
            <p:custDataLst>
              <p:tags r:id="rId4"/>
            </p:custDataLst>
          </p:nvPr>
        </p:nvGrpSpPr>
        <p:grpSpPr>
          <a:xfrm>
            <a:off x="183456" y="265212"/>
            <a:ext cx="597294" cy="498801"/>
            <a:chOff x="2879788" y="792760"/>
            <a:chExt cx="1802719" cy="1505453"/>
          </a:xfrm>
        </p:grpSpPr>
        <p:pic>
          <p:nvPicPr>
            <p:cNvPr id="14" name="图片 13"/>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5" name="矩形 14"/>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6" name="矩形 15"/>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7" name="矩形 16"/>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8" name="矩形 17"/>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9" name="组合 18"/>
          <p:cNvGrpSpPr/>
          <p:nvPr/>
        </p:nvGrpSpPr>
        <p:grpSpPr>
          <a:xfrm>
            <a:off x="774276" y="272048"/>
            <a:ext cx="2326278" cy="559918"/>
            <a:chOff x="7863942" y="1275202"/>
            <a:chExt cx="2791534" cy="671901"/>
          </a:xfrm>
        </p:grpSpPr>
        <p:sp>
          <p:nvSpPr>
            <p:cNvPr id="20" name="矩形 19"/>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21" name="矩形 20"/>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barn(inVertical)">
                                      <p:cBhvr>
                                        <p:cTn id="18" dur="500"/>
                                        <p:tgtEl>
                                          <p:spTgt spid="12"/>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inVertical)">
                                      <p:cBhvr>
                                        <p:cTn id="21" dur="500"/>
                                        <p:tgtEl>
                                          <p:spTgt spid="10"/>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inVertical)">
                                      <p:cBhvr>
                                        <p:cTn id="2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b="16905"/>
          <a:stretch>
            <a:fillRect/>
          </a:stretch>
        </p:blipFill>
        <p:spPr>
          <a:xfrm>
            <a:off x="5368032" y="2031413"/>
            <a:ext cx="4530242" cy="2352759"/>
          </a:xfrm>
          <a:prstGeom prst="rect">
            <a:avLst/>
          </a:prstGeom>
        </p:spPr>
      </p:pic>
      <p:sp>
        <p:nvSpPr>
          <p:cNvPr id="4" name="文本框 3"/>
          <p:cNvSpPr txBox="1"/>
          <p:nvPr/>
        </p:nvSpPr>
        <p:spPr>
          <a:xfrm>
            <a:off x="2318281" y="1279124"/>
            <a:ext cx="524246" cy="2263738"/>
          </a:xfrm>
          <a:prstGeom prst="rect">
            <a:avLst/>
          </a:prstGeom>
          <a:noFill/>
        </p:spPr>
        <p:txBody>
          <a:bodyPr vert="eaVert" wrap="square" rtlCol="0">
            <a:spAutoFit/>
          </a:bodyPr>
          <a:lstStyle/>
          <a:p>
            <a:pPr>
              <a:lnSpc>
                <a:spcPct val="150000"/>
              </a:lnSpc>
            </a:pPr>
            <a:r>
              <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rPr>
              <a:t>输入你的题目</a:t>
            </a:r>
            <a:endPar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026640" y="1279072"/>
            <a:ext cx="1379352" cy="1738563"/>
          </a:xfrm>
          <a:prstGeom prst="rect">
            <a:avLst/>
          </a:prstGeom>
          <a:noFill/>
        </p:spPr>
        <p:txBody>
          <a:bodyPr vert="eaVert" wrap="square" rtlCol="0">
            <a:spAutoFit/>
          </a:bodyPr>
          <a:lstStyle/>
          <a:p>
            <a:pPr>
              <a:lnSpc>
                <a:spcPct val="15000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请在此处添加详细描在此处添加详细在此处请在此处添加详细描在此处</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717330" y="1696685"/>
            <a:ext cx="531858" cy="486650"/>
          </a:xfrm>
          <a:prstGeom prst="rect">
            <a:avLst/>
          </a:prstGeom>
        </p:spPr>
      </p:pic>
      <p:sp>
        <p:nvSpPr>
          <p:cNvPr id="7" name="文本框 6"/>
          <p:cNvSpPr txBox="1"/>
          <p:nvPr/>
        </p:nvSpPr>
        <p:spPr>
          <a:xfrm>
            <a:off x="3888863" y="3303345"/>
            <a:ext cx="524246" cy="2292985"/>
          </a:xfrm>
          <a:prstGeom prst="rect">
            <a:avLst/>
          </a:prstGeom>
          <a:noFill/>
        </p:spPr>
        <p:txBody>
          <a:bodyPr vert="eaVert" wrap="square" rtlCol="0">
            <a:spAutoFit/>
          </a:bodyPr>
          <a:lstStyle/>
          <a:p>
            <a:pPr>
              <a:lnSpc>
                <a:spcPct val="150000"/>
              </a:lnSpc>
            </a:pPr>
            <a:r>
              <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rPr>
              <a:t>输入你的题目</a:t>
            </a:r>
            <a:endPar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2597222" y="3310078"/>
            <a:ext cx="1379352" cy="1761024"/>
          </a:xfrm>
          <a:prstGeom prst="rect">
            <a:avLst/>
          </a:prstGeom>
          <a:noFill/>
        </p:spPr>
        <p:txBody>
          <a:bodyPr vert="eaVert" wrap="square" rtlCol="0">
            <a:spAutoFit/>
          </a:bodyPr>
          <a:lstStyle/>
          <a:p>
            <a:pPr>
              <a:lnSpc>
                <a:spcPct val="15000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请在此处添加详细描在此处添加详细在此处请在此处添加详细描在此处</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7912" y="3743866"/>
            <a:ext cx="531858" cy="492938"/>
          </a:xfrm>
          <a:prstGeom prst="rect">
            <a:avLst/>
          </a:prstGeom>
        </p:spPr>
      </p:pic>
      <p:grpSp>
        <p:nvGrpSpPr>
          <p:cNvPr id="10" name="PA_组合 13"/>
          <p:cNvGrpSpPr/>
          <p:nvPr>
            <p:custDataLst>
              <p:tags r:id="rId4"/>
            </p:custDataLst>
          </p:nvPr>
        </p:nvGrpSpPr>
        <p:grpSpPr>
          <a:xfrm>
            <a:off x="183456" y="265212"/>
            <a:ext cx="597294" cy="498801"/>
            <a:chOff x="2879788" y="792760"/>
            <a:chExt cx="1802719" cy="1505453"/>
          </a:xfrm>
        </p:grpSpPr>
        <p:pic>
          <p:nvPicPr>
            <p:cNvPr id="11" name="图片 10"/>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2" name="矩形 11"/>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4" name="矩形 13"/>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5" name="矩形 14"/>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6" name="组合 15"/>
          <p:cNvGrpSpPr/>
          <p:nvPr/>
        </p:nvGrpSpPr>
        <p:grpSpPr>
          <a:xfrm>
            <a:off x="774276" y="272048"/>
            <a:ext cx="2326278" cy="559918"/>
            <a:chOff x="7863942" y="1275202"/>
            <a:chExt cx="2791534" cy="671901"/>
          </a:xfrm>
        </p:grpSpPr>
        <p:sp>
          <p:nvSpPr>
            <p:cNvPr id="17" name="矩形 16"/>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8" name="矩形 17"/>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arn(inVertical)">
                                      <p:cBhvr>
                                        <p:cTn id="23" dur="500"/>
                                        <p:tgtEl>
                                          <p:spTgt spid="9"/>
                                        </p:tgtEl>
                                      </p:cBhvr>
                                    </p:animEffect>
                                  </p:childTnLst>
                                </p:cTn>
                              </p:par>
                              <p:par>
                                <p:cTn id="24" presetID="16" presetClass="entr" presetSubtype="21"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barn(inVertical)">
                                      <p:cBhvr>
                                        <p:cTn id="26" dur="500"/>
                                        <p:tgtEl>
                                          <p:spTgt spid="7"/>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8343" y="0"/>
            <a:ext cx="5143665" cy="5786624"/>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TextBox 100"/>
          <p:cNvSpPr txBox="1"/>
          <p:nvPr/>
        </p:nvSpPr>
        <p:spPr>
          <a:xfrm>
            <a:off x="867946" y="1462671"/>
            <a:ext cx="2267609" cy="646331"/>
          </a:xfrm>
          <a:prstGeom prst="rect">
            <a:avLst/>
          </a:prstGeom>
          <a:noFill/>
        </p:spPr>
        <p:txBody>
          <a:bodyPr wrap="square" rtlCol="0">
            <a:spAutoFit/>
          </a:bodyPr>
          <a:lstStyle/>
          <a:p>
            <a:r>
              <a:rPr lang="zh-CN" altLang="en-US" sz="3600" spc="-150" dirty="0">
                <a:solidFill>
                  <a:prstClr val="black"/>
                </a:solidFill>
                <a:latin typeface="华文细黑" panose="02010600040101010101" pitchFamily="2" charset="-122"/>
                <a:ea typeface="华文细黑" panose="02010600040101010101" pitchFamily="2" charset="-122"/>
              </a:rPr>
              <a:t>关于一个</a:t>
            </a:r>
            <a:endParaRPr lang="zh-CN" altLang="en-US" sz="3600" spc="-150" dirty="0">
              <a:solidFill>
                <a:prstClr val="black"/>
              </a:solidFill>
              <a:latin typeface="华文细黑" panose="02010600040101010101" pitchFamily="2" charset="-122"/>
              <a:ea typeface="华文细黑" panose="02010600040101010101" pitchFamily="2" charset="-122"/>
            </a:endParaRPr>
          </a:p>
        </p:txBody>
      </p:sp>
      <p:sp>
        <p:nvSpPr>
          <p:cNvPr id="102" name="TextBox 101"/>
          <p:cNvSpPr txBox="1"/>
          <p:nvPr/>
        </p:nvSpPr>
        <p:spPr>
          <a:xfrm>
            <a:off x="2668143" y="1001004"/>
            <a:ext cx="936104" cy="1107996"/>
          </a:xfrm>
          <a:prstGeom prst="rect">
            <a:avLst/>
          </a:prstGeom>
          <a:noFill/>
        </p:spPr>
        <p:txBody>
          <a:bodyPr wrap="square" rtlCol="0">
            <a:spAutoFit/>
          </a:bodyPr>
          <a:lstStyle/>
          <a:p>
            <a:r>
              <a:rPr lang="zh-CN" altLang="en-US" sz="6600" spc="-150" dirty="0">
                <a:solidFill>
                  <a:prstClr val="black">
                    <a:lumMod val="65000"/>
                    <a:lumOff val="35000"/>
                  </a:prstClr>
                </a:solidFill>
                <a:latin typeface="华文细黑" panose="02010600040101010101" pitchFamily="2" charset="-122"/>
                <a:ea typeface="华文细黑" panose="02010600040101010101" pitchFamily="2" charset="-122"/>
              </a:rPr>
              <a:t>我</a:t>
            </a:r>
            <a:endParaRPr lang="zh-CN" altLang="en-US" sz="6600" spc="-150" dirty="0">
              <a:solidFill>
                <a:prstClr val="black">
                  <a:lumMod val="65000"/>
                  <a:lumOff val="35000"/>
                </a:prstClr>
              </a:solidFill>
              <a:latin typeface="华文细黑" panose="02010600040101010101" pitchFamily="2" charset="-122"/>
              <a:ea typeface="华文细黑" panose="02010600040101010101" pitchFamily="2" charset="-122"/>
            </a:endParaRPr>
          </a:p>
        </p:txBody>
      </p:sp>
      <p:cxnSp>
        <p:nvCxnSpPr>
          <p:cNvPr id="103" name="直接连接符 102"/>
          <p:cNvCxnSpPr/>
          <p:nvPr/>
        </p:nvCxnSpPr>
        <p:spPr>
          <a:xfrm flipH="1">
            <a:off x="3611337" y="1536864"/>
            <a:ext cx="1175561" cy="3061560"/>
          </a:xfrm>
          <a:prstGeom prst="line">
            <a:avLst/>
          </a:prstGeom>
          <a:noFill/>
          <a:ln w="19050" cap="flat" cmpd="sng" algn="ctr">
            <a:solidFill>
              <a:sysClr val="window" lastClr="FFFFFF">
                <a:lumMod val="75000"/>
              </a:sysClr>
            </a:solidFill>
            <a:prstDash val="solid"/>
          </a:ln>
          <a:effectLst/>
        </p:spPr>
      </p:cxnSp>
      <p:sp>
        <p:nvSpPr>
          <p:cNvPr id="104" name="TextBox 103"/>
          <p:cNvSpPr txBox="1"/>
          <p:nvPr/>
        </p:nvSpPr>
        <p:spPr>
          <a:xfrm>
            <a:off x="2227003" y="2150537"/>
            <a:ext cx="2160240" cy="338554"/>
          </a:xfrm>
          <a:prstGeom prst="rect">
            <a:avLst/>
          </a:prstGeom>
          <a:noFill/>
        </p:spPr>
        <p:txBody>
          <a:bodyPr wrap="square" rtlCol="0">
            <a:spAutoFit/>
          </a:bodyPr>
          <a:lstStyle/>
          <a:p>
            <a:r>
              <a:rPr lang="en-US" altLang="zh-CN" sz="1600" spc="600" dirty="0">
                <a:solidFill>
                  <a:prstClr val="black">
                    <a:lumMod val="65000"/>
                    <a:lumOff val="35000"/>
                  </a:prstClr>
                </a:solidFill>
                <a:latin typeface="Arial" panose="020B0604020202020204" pitchFamily="34" charset="0"/>
                <a:ea typeface="宋体" panose="02010600030101010101" pitchFamily="2" charset="-122"/>
                <a:cs typeface="Arial" panose="020B0604020202020204" pitchFamily="34" charset="0"/>
              </a:rPr>
              <a:t>ABOUT ME</a:t>
            </a:r>
            <a:endParaRPr lang="zh-CN" altLang="en-US" sz="1600" spc="600" dirty="0">
              <a:solidFill>
                <a:prstClr val="black">
                  <a:lumMod val="65000"/>
                  <a:lumOff val="35000"/>
                </a:prstClr>
              </a:solidFill>
              <a:latin typeface="Arial" panose="020B0604020202020204" pitchFamily="34" charset="0"/>
              <a:ea typeface="宋体" panose="02010600030101010101" pitchFamily="2" charset="-122"/>
              <a:cs typeface="Arial" panose="020B0604020202020204" pitchFamily="34" charset="0"/>
            </a:endParaRPr>
          </a:p>
        </p:txBody>
      </p:sp>
      <p:pic>
        <p:nvPicPr>
          <p:cNvPr id="105"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987545" y="2319814"/>
            <a:ext cx="1940373" cy="29073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06" name="组合 105"/>
          <p:cNvGrpSpPr/>
          <p:nvPr/>
        </p:nvGrpSpPr>
        <p:grpSpPr>
          <a:xfrm>
            <a:off x="5279445" y="1779535"/>
            <a:ext cx="2340768" cy="1419111"/>
            <a:chOff x="4794014" y="2684888"/>
            <a:chExt cx="2340768" cy="1419111"/>
          </a:xfrm>
        </p:grpSpPr>
        <p:sp>
          <p:nvSpPr>
            <p:cNvPr id="107" name="TextBox 106"/>
            <p:cNvSpPr txBox="1"/>
            <p:nvPr/>
          </p:nvSpPr>
          <p:spPr>
            <a:xfrm>
              <a:off x="4794014" y="2684888"/>
              <a:ext cx="864096" cy="369332"/>
            </a:xfrm>
            <a:prstGeom prst="rect">
              <a:avLst/>
            </a:prstGeom>
            <a:noFill/>
          </p:spPr>
          <p:txBody>
            <a:bodyPr wrap="square" rtlCol="0">
              <a:spAutoFit/>
            </a:bodyPr>
            <a:lstStyle/>
            <a:p>
              <a:pPr>
                <a:lnSpc>
                  <a:spcPct val="150000"/>
                </a:lnSpc>
              </a:pPr>
              <a:r>
                <a:rPr lang="zh-CN" altLang="en-US" sz="1200" dirty="0">
                  <a:solidFill>
                    <a:prstClr val="black"/>
                  </a:solidFill>
                  <a:latin typeface="微软雅黑" panose="020B0503020204020204" pitchFamily="34" charset="-122"/>
                  <a:ea typeface="微软雅黑" panose="020B0503020204020204" pitchFamily="34" charset="-122"/>
                </a:rPr>
                <a:t>基本情况</a:t>
              </a:r>
              <a:r>
                <a:rPr lang="en-US" altLang="zh-CN" sz="1200" dirty="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5514094" y="2721762"/>
              <a:ext cx="1224136" cy="323165"/>
            </a:xfrm>
            <a:prstGeom prst="rect">
              <a:avLst/>
            </a:prstGeom>
            <a:noFill/>
          </p:spPr>
          <p:txBody>
            <a:bodyPr wrap="square" rtlCol="0">
              <a:spAutoFit/>
            </a:bodyPr>
            <a:lstStyle/>
            <a:p>
              <a:pPr>
                <a:lnSpc>
                  <a:spcPct val="150000"/>
                </a:lnSpc>
              </a:pPr>
              <a:r>
                <a:rPr lang="en-US" altLang="zh-CN" sz="1000" dirty="0">
                  <a:solidFill>
                    <a:srgbClr val="008080"/>
                  </a:solidFill>
                  <a:latin typeface="微软雅黑" panose="020B0503020204020204" pitchFamily="34" charset="-122"/>
                  <a:ea typeface="微软雅黑" panose="020B0503020204020204" pitchFamily="34" charset="-122"/>
                </a:rPr>
                <a:t>Basic situation</a:t>
              </a:r>
              <a:endParaRPr lang="zh-CN" altLang="en-US" sz="1000" dirty="0">
                <a:solidFill>
                  <a:srgbClr val="008080"/>
                </a:solidFill>
                <a:latin typeface="微软雅黑" panose="020B0503020204020204" pitchFamily="34" charset="-122"/>
                <a:ea typeface="微软雅黑" panose="020B0503020204020204" pitchFamily="34" charset="-122"/>
              </a:endParaRPr>
            </a:p>
          </p:txBody>
        </p:sp>
        <p:sp>
          <p:nvSpPr>
            <p:cNvPr id="109" name="TextBox 108"/>
            <p:cNvSpPr txBox="1"/>
            <p:nvPr/>
          </p:nvSpPr>
          <p:spPr>
            <a:xfrm>
              <a:off x="4794014" y="2972920"/>
              <a:ext cx="2340768" cy="1131079"/>
            </a:xfrm>
            <a:prstGeom prst="rect">
              <a:avLst/>
            </a:prstGeom>
            <a:noFill/>
          </p:spPr>
          <p:txBody>
            <a:bodyPr wrap="square" rtlCol="0">
              <a:spAutoFit/>
            </a:bodyPr>
            <a:lstStyle/>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毕业院校：您所就读的学校全名</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姓       名：</a:t>
              </a: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XXXXXX</a:t>
              </a: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专       业：平面造型专业</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50000"/>
                </a:lnSpc>
              </a:pP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联系电话：</a:t>
              </a: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13888888888</a:t>
              </a:r>
              <a:endPar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50000"/>
                </a:lnSpc>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E-mail   </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a:t>
              </a: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123456@163.com</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7273088" y="1836736"/>
            <a:ext cx="2340768" cy="1003613"/>
            <a:chOff x="4794014" y="3911242"/>
            <a:chExt cx="2340768" cy="1003613"/>
          </a:xfrm>
        </p:grpSpPr>
        <p:sp>
          <p:nvSpPr>
            <p:cNvPr id="111" name="TextBox 110"/>
            <p:cNvSpPr txBox="1"/>
            <p:nvPr/>
          </p:nvSpPr>
          <p:spPr>
            <a:xfrm>
              <a:off x="4794014" y="3911242"/>
              <a:ext cx="864096" cy="369332"/>
            </a:xfrm>
            <a:prstGeom prst="rect">
              <a:avLst/>
            </a:prstGeom>
            <a:noFill/>
          </p:spPr>
          <p:txBody>
            <a:bodyPr wrap="square" rtlCol="0">
              <a:spAutoFit/>
            </a:bodyPr>
            <a:lstStyle/>
            <a:p>
              <a:pPr>
                <a:lnSpc>
                  <a:spcPct val="150000"/>
                </a:lnSpc>
              </a:pPr>
              <a:r>
                <a:rPr lang="zh-CN" altLang="en-US" sz="1200" dirty="0">
                  <a:solidFill>
                    <a:prstClr val="black"/>
                  </a:solidFill>
                  <a:latin typeface="微软雅黑" panose="020B0503020204020204" pitchFamily="34" charset="-122"/>
                  <a:ea typeface="微软雅黑" panose="020B0503020204020204" pitchFamily="34" charset="-122"/>
                </a:rPr>
                <a:t>获奖经历</a:t>
              </a:r>
              <a:r>
                <a:rPr lang="en-US" altLang="zh-CN" sz="1200" dirty="0">
                  <a:solidFill>
                    <a:prstClr val="black"/>
                  </a:solidFill>
                  <a:latin typeface="微软雅黑" panose="020B0503020204020204" pitchFamily="34" charset="-122"/>
                  <a:ea typeface="微软雅黑" panose="020B0503020204020204" pitchFamily="34" charset="-122"/>
                </a:rPr>
                <a:t>/</a:t>
              </a:r>
              <a:endParaRPr lang="zh-CN" altLang="en-US" sz="1200" dirty="0">
                <a:solidFill>
                  <a:prstClr val="black"/>
                </a:solidFill>
                <a:latin typeface="微软雅黑" panose="020B0503020204020204" pitchFamily="34" charset="-122"/>
                <a:ea typeface="微软雅黑" panose="020B0503020204020204" pitchFamily="34" charset="-122"/>
              </a:endParaRPr>
            </a:p>
          </p:txBody>
        </p:sp>
        <p:sp>
          <p:nvSpPr>
            <p:cNvPr id="112" name="TextBox 111"/>
            <p:cNvSpPr txBox="1"/>
            <p:nvPr/>
          </p:nvSpPr>
          <p:spPr>
            <a:xfrm>
              <a:off x="5514094" y="3948116"/>
              <a:ext cx="1620688" cy="323165"/>
            </a:xfrm>
            <a:prstGeom prst="rect">
              <a:avLst/>
            </a:prstGeom>
            <a:noFill/>
          </p:spPr>
          <p:txBody>
            <a:bodyPr wrap="square" rtlCol="0">
              <a:spAutoFit/>
            </a:bodyPr>
            <a:lstStyle/>
            <a:p>
              <a:pPr>
                <a:lnSpc>
                  <a:spcPct val="150000"/>
                </a:lnSpc>
              </a:pPr>
              <a:r>
                <a:rPr lang="en-US" altLang="zh-CN" sz="1000" dirty="0">
                  <a:solidFill>
                    <a:srgbClr val="008080"/>
                  </a:solidFill>
                  <a:latin typeface="微软雅黑" panose="020B0503020204020204" pitchFamily="34" charset="-122"/>
                  <a:ea typeface="微软雅黑" panose="020B0503020204020204" pitchFamily="34" charset="-122"/>
                </a:rPr>
                <a:t>The winning experience</a:t>
              </a:r>
              <a:endParaRPr lang="zh-CN" altLang="en-US" sz="1000" dirty="0">
                <a:solidFill>
                  <a:srgbClr val="008080"/>
                </a:solidFill>
                <a:latin typeface="微软雅黑" panose="020B0503020204020204" pitchFamily="34" charset="-122"/>
                <a:ea typeface="微软雅黑" panose="020B0503020204020204" pitchFamily="34" charset="-122"/>
              </a:endParaRPr>
            </a:p>
          </p:txBody>
        </p:sp>
        <p:sp>
          <p:nvSpPr>
            <p:cNvPr id="113" name="TextBox 112"/>
            <p:cNvSpPr txBox="1"/>
            <p:nvPr/>
          </p:nvSpPr>
          <p:spPr>
            <a:xfrm>
              <a:off x="4794014" y="4199274"/>
              <a:ext cx="2340768" cy="715581"/>
            </a:xfrm>
            <a:prstGeom prst="rect">
              <a:avLst/>
            </a:prstGeom>
            <a:noFill/>
          </p:spPr>
          <p:txBody>
            <a:bodyPr wrap="square" rtlCol="0">
              <a:spAutoFit/>
            </a:bodyPr>
            <a:lstStyle/>
            <a:p>
              <a:pPr>
                <a:lnSpc>
                  <a:spcPct val="150000"/>
                </a:lnSpc>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2011</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年：获优秀学习委员</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50000"/>
                </a:lnSpc>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2016</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年：获某某某某大赛设计类优秀奖</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a:p>
              <a:pPr>
                <a:lnSpc>
                  <a:spcPct val="150000"/>
                </a:lnSpc>
              </a:pPr>
              <a:r>
                <a:rPr lang="en-US" altLang="zh-CN" sz="900" dirty="0">
                  <a:solidFill>
                    <a:prstClr val="black">
                      <a:lumMod val="50000"/>
                      <a:lumOff val="50000"/>
                    </a:prstClr>
                  </a:solidFill>
                  <a:latin typeface="微软雅黑" panose="020B0503020204020204" pitchFamily="34" charset="-122"/>
                  <a:ea typeface="微软雅黑" panose="020B0503020204020204" pitchFamily="34" charset="-122"/>
                </a:rPr>
                <a:t>2020</a:t>
              </a:r>
              <a:r>
                <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rPr>
                <a:t>年：浙江大学生设计作品大赛入围奖</a:t>
              </a:r>
              <a:endParaRPr lang="zh-CN" altLang="en-US" sz="90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grpSp>
        <p:nvGrpSpPr>
          <p:cNvPr id="114" name="组合 113"/>
          <p:cNvGrpSpPr/>
          <p:nvPr/>
        </p:nvGrpSpPr>
        <p:grpSpPr>
          <a:xfrm>
            <a:off x="5238976" y="3256382"/>
            <a:ext cx="2399485" cy="1059794"/>
            <a:chOff x="4794014" y="5317109"/>
            <a:chExt cx="2399485" cy="1059794"/>
          </a:xfrm>
        </p:grpSpPr>
        <p:sp>
          <p:nvSpPr>
            <p:cNvPr id="115" name="TextBox 114"/>
            <p:cNvSpPr txBox="1"/>
            <p:nvPr/>
          </p:nvSpPr>
          <p:spPr>
            <a:xfrm>
              <a:off x="4794014" y="5317109"/>
              <a:ext cx="864096" cy="369332"/>
            </a:xfrm>
            <a:prstGeom prst="rect">
              <a:avLst/>
            </a:prstGeom>
            <a:noFill/>
          </p:spPr>
          <p:txBody>
            <a:bodyPr wrap="square" rtlCol="0">
              <a:spAutoFit/>
            </a:bodyPr>
            <a:lstStyle/>
            <a:p>
              <a:pPr fontAlgn="auto">
                <a:lnSpc>
                  <a:spcPct val="150000"/>
                </a:lnSpc>
                <a:spcBef>
                  <a:spcPts val="0"/>
                </a:spcBef>
                <a:spcAft>
                  <a:spcPts val="0"/>
                </a:spcAft>
                <a:defRPr/>
              </a:pPr>
              <a:r>
                <a:rPr lang="zh-CN" altLang="en-US" sz="1200" kern="0" dirty="0">
                  <a:solidFill>
                    <a:prstClr val="black"/>
                  </a:solidFill>
                  <a:latin typeface="微软雅黑" panose="020B0503020204020204" pitchFamily="34" charset="-122"/>
                  <a:ea typeface="微软雅黑" panose="020B0503020204020204" pitchFamily="34" charset="-122"/>
                </a:rPr>
                <a:t>软件技能</a:t>
              </a:r>
              <a:r>
                <a:rPr lang="en-US" altLang="zh-CN" sz="1200" kern="0" dirty="0">
                  <a:solidFill>
                    <a:prstClr val="black"/>
                  </a:solidFill>
                  <a:latin typeface="微软雅黑" panose="020B0503020204020204" pitchFamily="34" charset="-122"/>
                  <a:ea typeface="微软雅黑" panose="020B0503020204020204" pitchFamily="34" charset="-122"/>
                </a:rPr>
                <a:t>/</a:t>
              </a:r>
              <a:endParaRPr lang="zh-CN" altLang="en-US" sz="1200" kern="0" dirty="0">
                <a:solidFill>
                  <a:prstClr val="black"/>
                </a:solidFill>
                <a:latin typeface="微软雅黑" panose="020B0503020204020204" pitchFamily="34" charset="-122"/>
                <a:ea typeface="微软雅黑" panose="020B0503020204020204" pitchFamily="34" charset="-122"/>
              </a:endParaRPr>
            </a:p>
          </p:txBody>
        </p:sp>
        <p:sp>
          <p:nvSpPr>
            <p:cNvPr id="116" name="TextBox 115"/>
            <p:cNvSpPr txBox="1"/>
            <p:nvPr/>
          </p:nvSpPr>
          <p:spPr>
            <a:xfrm>
              <a:off x="5514094" y="5353983"/>
              <a:ext cx="1620688" cy="323165"/>
            </a:xfrm>
            <a:prstGeom prst="rect">
              <a:avLst/>
            </a:prstGeom>
            <a:noFill/>
          </p:spPr>
          <p:txBody>
            <a:bodyPr wrap="square" rtlCol="0">
              <a:spAutoFit/>
            </a:bodyPr>
            <a:lstStyle/>
            <a:p>
              <a:pPr fontAlgn="auto">
                <a:lnSpc>
                  <a:spcPct val="150000"/>
                </a:lnSpc>
                <a:spcBef>
                  <a:spcPts val="0"/>
                </a:spcBef>
                <a:spcAft>
                  <a:spcPts val="0"/>
                </a:spcAft>
                <a:defRPr/>
              </a:pPr>
              <a:r>
                <a:rPr lang="en-US" altLang="zh-CN" sz="1000" kern="0" dirty="0">
                  <a:solidFill>
                    <a:srgbClr val="008080"/>
                  </a:solidFill>
                  <a:latin typeface="微软雅黑" panose="020B0503020204020204" pitchFamily="34" charset="-122"/>
                  <a:ea typeface="微软雅黑" panose="020B0503020204020204" pitchFamily="34" charset="-122"/>
                </a:rPr>
                <a:t>Software</a:t>
              </a:r>
              <a:endParaRPr lang="zh-CN" altLang="en-US" sz="1000" kern="0" dirty="0">
                <a:solidFill>
                  <a:srgbClr val="008080"/>
                </a:solidFill>
                <a:latin typeface="微软雅黑" panose="020B0503020204020204" pitchFamily="34" charset="-122"/>
                <a:ea typeface="微软雅黑" panose="020B0503020204020204" pitchFamily="34" charset="-122"/>
              </a:endParaRPr>
            </a:p>
          </p:txBody>
        </p:sp>
        <p:grpSp>
          <p:nvGrpSpPr>
            <p:cNvPr id="117" name="组合 116"/>
            <p:cNvGrpSpPr/>
            <p:nvPr/>
          </p:nvGrpSpPr>
          <p:grpSpPr>
            <a:xfrm>
              <a:off x="4834484" y="5719058"/>
              <a:ext cx="417102" cy="378569"/>
              <a:chOff x="2357001" y="5594275"/>
              <a:chExt cx="417102" cy="378569"/>
            </a:xfrm>
          </p:grpSpPr>
          <p:sp>
            <p:nvSpPr>
              <p:cNvPr id="132" name="圆角矩形 131"/>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33" name="TextBox 132"/>
              <p:cNvSpPr txBox="1"/>
              <p:nvPr/>
            </p:nvSpPr>
            <p:spPr>
              <a:xfrm>
                <a:off x="2357001" y="5603512"/>
                <a:ext cx="417102"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PS</a:t>
                </a:r>
                <a:endParaRPr lang="zh-CN" altLang="en-US" b="1" kern="0" dirty="0">
                  <a:solidFill>
                    <a:schemeClr val="bg1"/>
                  </a:solidFill>
                  <a:latin typeface="Calibri" panose="020F0502020204030204" pitchFamily="34" charset="0"/>
                  <a:ea typeface="宋体" panose="02010600030101010101" pitchFamily="2" charset="-122"/>
                </a:endParaRPr>
              </a:p>
            </p:txBody>
          </p:sp>
        </p:grpSp>
        <p:grpSp>
          <p:nvGrpSpPr>
            <p:cNvPr id="118" name="组合 117"/>
            <p:cNvGrpSpPr/>
            <p:nvPr/>
          </p:nvGrpSpPr>
          <p:grpSpPr>
            <a:xfrm>
              <a:off x="5288712" y="5719058"/>
              <a:ext cx="450764" cy="335310"/>
              <a:chOff x="2354033" y="5594275"/>
              <a:chExt cx="450764" cy="335310"/>
            </a:xfrm>
          </p:grpSpPr>
          <p:sp>
            <p:nvSpPr>
              <p:cNvPr id="130" name="圆角矩形 129"/>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31" name="TextBox 130"/>
              <p:cNvSpPr txBox="1"/>
              <p:nvPr/>
            </p:nvSpPr>
            <p:spPr>
              <a:xfrm>
                <a:off x="2354033" y="5649678"/>
                <a:ext cx="450764" cy="276999"/>
              </a:xfrm>
              <a:prstGeom prst="rect">
                <a:avLst/>
              </a:prstGeom>
              <a:noFill/>
            </p:spPr>
            <p:txBody>
              <a:bodyPr wrap="none" rtlCol="0">
                <a:spAutoFit/>
              </a:bodyPr>
              <a:lstStyle/>
              <a:p>
                <a:pPr fontAlgn="auto">
                  <a:spcBef>
                    <a:spcPts val="0"/>
                  </a:spcBef>
                  <a:spcAft>
                    <a:spcPts val="0"/>
                  </a:spcAft>
                  <a:defRPr/>
                </a:pPr>
                <a:r>
                  <a:rPr lang="en-US" altLang="zh-CN" sz="1200" b="1" kern="0" dirty="0">
                    <a:solidFill>
                      <a:schemeClr val="bg1"/>
                    </a:solidFill>
                    <a:latin typeface="Calibri" panose="020F0502020204030204" pitchFamily="34" charset="0"/>
                    <a:ea typeface="宋体" panose="02010600030101010101" pitchFamily="2" charset="-122"/>
                  </a:rPr>
                  <a:t>CDR</a:t>
                </a:r>
                <a:endParaRPr lang="zh-CN" altLang="en-US" sz="1200" b="1" kern="0" dirty="0">
                  <a:solidFill>
                    <a:schemeClr val="bg1"/>
                  </a:solidFill>
                  <a:latin typeface="Calibri" panose="020F0502020204030204" pitchFamily="34" charset="0"/>
                  <a:ea typeface="宋体" panose="02010600030101010101" pitchFamily="2" charset="-122"/>
                </a:endParaRPr>
              </a:p>
            </p:txBody>
          </p:sp>
        </p:grpSp>
        <p:grpSp>
          <p:nvGrpSpPr>
            <p:cNvPr id="119" name="组合 118"/>
            <p:cNvGrpSpPr/>
            <p:nvPr/>
          </p:nvGrpSpPr>
          <p:grpSpPr>
            <a:xfrm>
              <a:off x="5739237" y="5719058"/>
              <a:ext cx="385042" cy="379338"/>
              <a:chOff x="2364228" y="5594275"/>
              <a:chExt cx="385042" cy="379338"/>
            </a:xfrm>
          </p:grpSpPr>
          <p:sp>
            <p:nvSpPr>
              <p:cNvPr id="128" name="圆角矩形 127"/>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29" name="TextBox 128"/>
              <p:cNvSpPr txBox="1"/>
              <p:nvPr/>
            </p:nvSpPr>
            <p:spPr>
              <a:xfrm>
                <a:off x="2364228" y="5604281"/>
                <a:ext cx="385042"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AI</a:t>
                </a:r>
                <a:endParaRPr lang="zh-CN" altLang="en-US" b="1" kern="0" dirty="0">
                  <a:solidFill>
                    <a:schemeClr val="bg1"/>
                  </a:solidFill>
                  <a:latin typeface="Calibri" panose="020F0502020204030204" pitchFamily="34" charset="0"/>
                  <a:ea typeface="宋体" panose="02010600030101010101" pitchFamily="2" charset="-122"/>
                </a:endParaRPr>
              </a:p>
            </p:txBody>
          </p:sp>
        </p:grpSp>
        <p:grpSp>
          <p:nvGrpSpPr>
            <p:cNvPr id="120" name="组合 119"/>
            <p:cNvGrpSpPr/>
            <p:nvPr/>
          </p:nvGrpSpPr>
          <p:grpSpPr>
            <a:xfrm>
              <a:off x="6154440" y="5719058"/>
              <a:ext cx="436338" cy="378568"/>
              <a:chOff x="2347383" y="5594275"/>
              <a:chExt cx="436338" cy="378568"/>
            </a:xfrm>
          </p:grpSpPr>
          <p:sp>
            <p:nvSpPr>
              <p:cNvPr id="126" name="圆角矩形 125"/>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27" name="TextBox 126"/>
              <p:cNvSpPr txBox="1"/>
              <p:nvPr/>
            </p:nvSpPr>
            <p:spPr>
              <a:xfrm>
                <a:off x="2347383" y="5603511"/>
                <a:ext cx="436338"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AE</a:t>
                </a:r>
                <a:endParaRPr lang="zh-CN" altLang="en-US" b="1" kern="0" dirty="0">
                  <a:solidFill>
                    <a:schemeClr val="bg1"/>
                  </a:solidFill>
                  <a:latin typeface="Calibri" panose="020F0502020204030204" pitchFamily="34" charset="0"/>
                  <a:ea typeface="宋体" panose="02010600030101010101" pitchFamily="2" charset="-122"/>
                </a:endParaRPr>
              </a:p>
            </p:txBody>
          </p:sp>
        </p:grpSp>
        <p:grpSp>
          <p:nvGrpSpPr>
            <p:cNvPr id="121" name="组合 120"/>
            <p:cNvGrpSpPr/>
            <p:nvPr/>
          </p:nvGrpSpPr>
          <p:grpSpPr>
            <a:xfrm>
              <a:off x="6606359" y="5719058"/>
              <a:ext cx="391454" cy="383754"/>
              <a:chOff x="2362964" y="5594275"/>
              <a:chExt cx="391454" cy="383754"/>
            </a:xfrm>
          </p:grpSpPr>
          <p:sp>
            <p:nvSpPr>
              <p:cNvPr id="124" name="圆角矩形 123"/>
              <p:cNvSpPr/>
              <p:nvPr/>
            </p:nvSpPr>
            <p:spPr>
              <a:xfrm>
                <a:off x="2411760" y="5594275"/>
                <a:ext cx="335310" cy="335310"/>
              </a:xfrm>
              <a:prstGeom prst="roundRect">
                <a:avLst/>
              </a:prstGeom>
              <a:solidFill>
                <a:schemeClr val="accent2"/>
              </a:solidFill>
              <a:ln w="25400" cap="flat" cmpd="sng" algn="ctr">
                <a:noFill/>
                <a:prstDash val="solid"/>
              </a:ln>
              <a:effectLst/>
            </p:spPr>
            <p:txBody>
              <a:bodyPr rtlCol="0" anchor="ctr"/>
              <a:lstStyle/>
              <a:p>
                <a:pPr algn="ctr" fontAlgn="auto">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25" name="TextBox 124"/>
              <p:cNvSpPr txBox="1"/>
              <p:nvPr/>
            </p:nvSpPr>
            <p:spPr>
              <a:xfrm>
                <a:off x="2362964" y="5608697"/>
                <a:ext cx="391454" cy="369332"/>
              </a:xfrm>
              <a:prstGeom prst="rect">
                <a:avLst/>
              </a:prstGeom>
              <a:noFill/>
            </p:spPr>
            <p:txBody>
              <a:bodyPr wrap="none" rtlCol="0">
                <a:spAutoFit/>
              </a:bodyPr>
              <a:lstStyle/>
              <a:p>
                <a:pPr fontAlgn="auto">
                  <a:spcBef>
                    <a:spcPts val="0"/>
                  </a:spcBef>
                  <a:spcAft>
                    <a:spcPts val="0"/>
                  </a:spcAft>
                  <a:defRPr/>
                </a:pPr>
                <a:r>
                  <a:rPr lang="en-US" altLang="zh-CN" b="1" kern="0" dirty="0">
                    <a:solidFill>
                      <a:schemeClr val="bg1"/>
                    </a:solidFill>
                    <a:latin typeface="Calibri" panose="020F0502020204030204" pitchFamily="34" charset="0"/>
                    <a:ea typeface="宋体" panose="02010600030101010101" pitchFamily="2" charset="-122"/>
                  </a:rPr>
                  <a:t>ID</a:t>
                </a:r>
                <a:endParaRPr lang="zh-CN" altLang="en-US" b="1" kern="0" dirty="0">
                  <a:solidFill>
                    <a:schemeClr val="bg1"/>
                  </a:solidFill>
                  <a:latin typeface="Calibri" panose="020F0502020204030204" pitchFamily="34" charset="0"/>
                  <a:ea typeface="宋体" panose="02010600030101010101" pitchFamily="2" charset="-122"/>
                </a:endParaRPr>
              </a:p>
            </p:txBody>
          </p:sp>
        </p:grpSp>
        <p:cxnSp>
          <p:nvCxnSpPr>
            <p:cNvPr id="122" name="直接连接符 121"/>
            <p:cNvCxnSpPr/>
            <p:nvPr/>
          </p:nvCxnSpPr>
          <p:spPr>
            <a:xfrm>
              <a:off x="4961251" y="6146071"/>
              <a:ext cx="2047638" cy="0"/>
            </a:xfrm>
            <a:prstGeom prst="line">
              <a:avLst/>
            </a:prstGeom>
            <a:noFill/>
            <a:ln w="9525" cap="flat" cmpd="sng" algn="ctr">
              <a:solidFill>
                <a:sysClr val="windowText" lastClr="000000">
                  <a:lumMod val="65000"/>
                  <a:lumOff val="35000"/>
                </a:sysClr>
              </a:solidFill>
              <a:prstDash val="solid"/>
            </a:ln>
            <a:effectLst/>
          </p:spPr>
        </p:cxnSp>
        <p:sp>
          <p:nvSpPr>
            <p:cNvPr id="123" name="TextBox 122"/>
            <p:cNvSpPr txBox="1"/>
            <p:nvPr/>
          </p:nvSpPr>
          <p:spPr>
            <a:xfrm>
              <a:off x="4852731" y="6146071"/>
              <a:ext cx="2340768" cy="230832"/>
            </a:xfrm>
            <a:prstGeom prst="rect">
              <a:avLst/>
            </a:prstGeom>
            <a:noFill/>
          </p:spPr>
          <p:txBody>
            <a:bodyPr wrap="square" rtlCol="0">
              <a:spAutoFit/>
            </a:bodyPr>
            <a:lstStyle/>
            <a:p>
              <a:pPr fontAlgn="auto">
                <a:spcBef>
                  <a:spcPts val="0"/>
                </a:spcBef>
                <a:spcAft>
                  <a:spcPts val="0"/>
                </a:spcAft>
                <a:defRPr/>
              </a:pPr>
              <a:r>
                <a:rPr lang="en-US" altLang="zh-CN" sz="900" kern="0" dirty="0">
                  <a:solidFill>
                    <a:prstClr val="black">
                      <a:lumMod val="50000"/>
                      <a:lumOff val="50000"/>
                    </a:prstClr>
                  </a:solidFill>
                  <a:latin typeface="微软雅黑" panose="020B0503020204020204" pitchFamily="34" charset="-122"/>
                  <a:ea typeface="微软雅黑" panose="020B0503020204020204" pitchFamily="34" charset="-122"/>
                </a:rPr>
                <a:t>90%      70%       60%      30%      30%</a:t>
              </a:r>
              <a:endParaRPr lang="zh-CN" altLang="en-US" sz="900" kern="0" dirty="0">
                <a:solidFill>
                  <a:prstClr val="black">
                    <a:lumMod val="50000"/>
                    <a:lumOff val="50000"/>
                  </a:prst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800" advClick="0" advTm="3000">
        <p14:flythrough/>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right)">
                                      <p:cBhvr>
                                        <p:cTn id="7" dur="500"/>
                                        <p:tgtEl>
                                          <p:spTgt spid="10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wipe(left)">
                                      <p:cBhvr>
                                        <p:cTn id="11" dur="500"/>
                                        <p:tgtEl>
                                          <p:spTgt spid="101"/>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02"/>
                                        </p:tgtEl>
                                        <p:attrNameLst>
                                          <p:attrName>style.visibility</p:attrName>
                                        </p:attrNameLst>
                                      </p:cBhvr>
                                      <p:to>
                                        <p:strVal val="visible"/>
                                      </p:to>
                                    </p:set>
                                    <p:anim calcmode="lin" valueType="num">
                                      <p:cBhvr>
                                        <p:cTn id="15" dur="500" fill="hold"/>
                                        <p:tgtEl>
                                          <p:spTgt spid="102"/>
                                        </p:tgtEl>
                                        <p:attrNameLst>
                                          <p:attrName>ppt_w</p:attrName>
                                        </p:attrNameLst>
                                      </p:cBhvr>
                                      <p:tavLst>
                                        <p:tav tm="0">
                                          <p:val>
                                            <p:fltVal val="0"/>
                                          </p:val>
                                        </p:tav>
                                        <p:tav tm="100000">
                                          <p:val>
                                            <p:strVal val="#ppt_w"/>
                                          </p:val>
                                        </p:tav>
                                      </p:tavLst>
                                    </p:anim>
                                    <p:anim calcmode="lin" valueType="num">
                                      <p:cBhvr>
                                        <p:cTn id="16" dur="500" fill="hold"/>
                                        <p:tgtEl>
                                          <p:spTgt spid="102"/>
                                        </p:tgtEl>
                                        <p:attrNameLst>
                                          <p:attrName>ppt_h</p:attrName>
                                        </p:attrNameLst>
                                      </p:cBhvr>
                                      <p:tavLst>
                                        <p:tav tm="0">
                                          <p:val>
                                            <p:fltVal val="0"/>
                                          </p:val>
                                        </p:tav>
                                        <p:tav tm="100000">
                                          <p:val>
                                            <p:strVal val="#ppt_h"/>
                                          </p:val>
                                        </p:tav>
                                      </p:tavLst>
                                    </p:anim>
                                    <p:animEffect transition="in" filter="fade">
                                      <p:cBhvr>
                                        <p:cTn id="17" dur="500"/>
                                        <p:tgtEl>
                                          <p:spTgt spid="102"/>
                                        </p:tgtEl>
                                      </p:cBhvr>
                                    </p:animEffect>
                                  </p:childTnLst>
                                </p:cTn>
                              </p:par>
                              <p:par>
                                <p:cTn id="18" presetID="35" presetClass="emph" presetSubtype="0" repeatCount="8000" fill="hold" grpId="1" nodeType="withEffect">
                                  <p:stCondLst>
                                    <p:cond delay="400"/>
                                  </p:stCondLst>
                                  <p:childTnLst>
                                    <p:anim calcmode="discrete" valueType="str">
                                      <p:cBhvr>
                                        <p:cTn id="19" dur="50" fill="hold"/>
                                        <p:tgtEl>
                                          <p:spTgt spid="102"/>
                                        </p:tgtEl>
                                        <p:attrNameLst>
                                          <p:attrName>style.visibility</p:attrName>
                                        </p:attrNameLst>
                                      </p:cBhvr>
                                      <p:tavLst>
                                        <p:tav tm="0">
                                          <p:val>
                                            <p:strVal val="hidden"/>
                                          </p:val>
                                        </p:tav>
                                        <p:tav tm="50000">
                                          <p:val>
                                            <p:strVal val="visible"/>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randombar(horizontal)">
                                      <p:cBhvr>
                                        <p:cTn id="23" dur="500"/>
                                        <p:tgtEl>
                                          <p:spTgt spid="104"/>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1000"/>
                                        <p:tgtEl>
                                          <p:spTgt spid="105"/>
                                        </p:tgtEl>
                                      </p:cBhvr>
                                    </p:animEffect>
                                    <p:anim calcmode="lin" valueType="num">
                                      <p:cBhvr>
                                        <p:cTn id="28" dur="1000" fill="hold"/>
                                        <p:tgtEl>
                                          <p:spTgt spid="105"/>
                                        </p:tgtEl>
                                        <p:attrNameLst>
                                          <p:attrName>ppt_x</p:attrName>
                                        </p:attrNameLst>
                                      </p:cBhvr>
                                      <p:tavLst>
                                        <p:tav tm="0">
                                          <p:val>
                                            <p:strVal val="#ppt_x"/>
                                          </p:val>
                                        </p:tav>
                                        <p:tav tm="100000">
                                          <p:val>
                                            <p:strVal val="#ppt_x"/>
                                          </p:val>
                                        </p:tav>
                                      </p:tavLst>
                                    </p:anim>
                                    <p:anim calcmode="lin" valueType="num">
                                      <p:cBhvr>
                                        <p:cTn id="29" dur="1000" fill="hold"/>
                                        <p:tgtEl>
                                          <p:spTgt spid="105"/>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52" presetClass="entr" presetSubtype="0" fill="hold" nodeType="afterEffect">
                                  <p:stCondLst>
                                    <p:cond delay="0"/>
                                  </p:stCondLst>
                                  <p:childTnLst>
                                    <p:set>
                                      <p:cBhvr>
                                        <p:cTn id="32" dur="1" fill="hold">
                                          <p:stCondLst>
                                            <p:cond delay="0"/>
                                          </p:stCondLst>
                                        </p:cTn>
                                        <p:tgtEl>
                                          <p:spTgt spid="106"/>
                                        </p:tgtEl>
                                        <p:attrNameLst>
                                          <p:attrName>style.visibility</p:attrName>
                                        </p:attrNameLst>
                                      </p:cBhvr>
                                      <p:to>
                                        <p:strVal val="visible"/>
                                      </p:to>
                                    </p:set>
                                    <p:animScale>
                                      <p:cBhvr>
                                        <p:cTn id="33" dur="1000" decel="50000" fill="hold">
                                          <p:stCondLst>
                                            <p:cond delay="0"/>
                                          </p:stCondLst>
                                        </p:cTn>
                                        <p:tgtEl>
                                          <p:spTgt spid="10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06"/>
                                        </p:tgtEl>
                                        <p:attrNameLst>
                                          <p:attrName>ppt_x</p:attrName>
                                          <p:attrName>ppt_y</p:attrName>
                                        </p:attrNameLst>
                                      </p:cBhvr>
                                    </p:animMotion>
                                    <p:animEffect transition="in" filter="fade">
                                      <p:cBhvr>
                                        <p:cTn id="35" dur="1000"/>
                                        <p:tgtEl>
                                          <p:spTgt spid="106"/>
                                        </p:tgtEl>
                                      </p:cBhvr>
                                    </p:animEffect>
                                  </p:childTnLst>
                                </p:cTn>
                              </p:par>
                            </p:childTnLst>
                          </p:cTn>
                        </p:par>
                        <p:par>
                          <p:cTn id="36" fill="hold">
                            <p:stCondLst>
                              <p:cond delay="4000"/>
                            </p:stCondLst>
                            <p:childTnLst>
                              <p:par>
                                <p:cTn id="37" presetID="52" presetClass="entr" presetSubtype="0" fill="hold" nodeType="afterEffect">
                                  <p:stCondLst>
                                    <p:cond delay="0"/>
                                  </p:stCondLst>
                                  <p:childTnLst>
                                    <p:set>
                                      <p:cBhvr>
                                        <p:cTn id="38" dur="1" fill="hold">
                                          <p:stCondLst>
                                            <p:cond delay="0"/>
                                          </p:stCondLst>
                                        </p:cTn>
                                        <p:tgtEl>
                                          <p:spTgt spid="110"/>
                                        </p:tgtEl>
                                        <p:attrNameLst>
                                          <p:attrName>style.visibility</p:attrName>
                                        </p:attrNameLst>
                                      </p:cBhvr>
                                      <p:to>
                                        <p:strVal val="visible"/>
                                      </p:to>
                                    </p:set>
                                    <p:animScale>
                                      <p:cBhvr>
                                        <p:cTn id="39" dur="1000" decel="50000" fill="hold">
                                          <p:stCondLst>
                                            <p:cond delay="0"/>
                                          </p:stCondLst>
                                        </p:cTn>
                                        <p:tgtEl>
                                          <p:spTgt spid="1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0"/>
                                        </p:tgtEl>
                                        <p:attrNameLst>
                                          <p:attrName>ppt_x</p:attrName>
                                          <p:attrName>ppt_y</p:attrName>
                                        </p:attrNameLst>
                                      </p:cBhvr>
                                    </p:animMotion>
                                    <p:animEffect transition="in" filter="fade">
                                      <p:cBhvr>
                                        <p:cTn id="41" dur="1000"/>
                                        <p:tgtEl>
                                          <p:spTgt spid="110"/>
                                        </p:tgtEl>
                                      </p:cBhvr>
                                    </p:animEffect>
                                  </p:childTnLst>
                                </p:cTn>
                              </p:par>
                            </p:childTnLst>
                          </p:cTn>
                        </p:par>
                        <p:par>
                          <p:cTn id="42" fill="hold">
                            <p:stCondLst>
                              <p:cond delay="5000"/>
                            </p:stCondLst>
                            <p:childTnLst>
                              <p:par>
                                <p:cTn id="43" presetID="52" presetClass="entr" presetSubtype="0" fill="hold" nodeType="afterEffect">
                                  <p:stCondLst>
                                    <p:cond delay="0"/>
                                  </p:stCondLst>
                                  <p:childTnLst>
                                    <p:set>
                                      <p:cBhvr>
                                        <p:cTn id="44" dur="1" fill="hold">
                                          <p:stCondLst>
                                            <p:cond delay="0"/>
                                          </p:stCondLst>
                                        </p:cTn>
                                        <p:tgtEl>
                                          <p:spTgt spid="114"/>
                                        </p:tgtEl>
                                        <p:attrNameLst>
                                          <p:attrName>style.visibility</p:attrName>
                                        </p:attrNameLst>
                                      </p:cBhvr>
                                      <p:to>
                                        <p:strVal val="visible"/>
                                      </p:to>
                                    </p:set>
                                    <p:animScale>
                                      <p:cBhvr>
                                        <p:cTn id="45"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14"/>
                                        </p:tgtEl>
                                        <p:attrNameLst>
                                          <p:attrName>ppt_x</p:attrName>
                                          <p:attrName>ppt_y</p:attrName>
                                        </p:attrNameLst>
                                      </p:cBhvr>
                                    </p:animMotion>
                                    <p:animEffect transition="in" filter="fade">
                                      <p:cBhvr>
                                        <p:cTn id="47" dur="10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2" grpId="0"/>
      <p:bldP spid="102" grpId="1"/>
      <p:bldP spid="10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56364" y="1145663"/>
            <a:ext cx="3080273" cy="1932215"/>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0040" y="1751181"/>
            <a:ext cx="4245428" cy="2653393"/>
          </a:xfrm>
          <a:prstGeom prst="rect">
            <a:avLst/>
          </a:prstGeom>
        </p:spPr>
      </p:pic>
      <p:sp>
        <p:nvSpPr>
          <p:cNvPr id="4" name="文本框 3"/>
          <p:cNvSpPr txBox="1"/>
          <p:nvPr/>
        </p:nvSpPr>
        <p:spPr>
          <a:xfrm>
            <a:off x="2009367" y="3265715"/>
            <a:ext cx="1692451" cy="1738563"/>
          </a:xfrm>
          <a:prstGeom prst="rect">
            <a:avLst/>
          </a:prstGeom>
          <a:noFill/>
        </p:spPr>
        <p:txBody>
          <a:bodyPr vert="eaVert" wrap="square" rtlCol="0">
            <a:spAutoFit/>
          </a:bodyPr>
          <a:lstStyle/>
          <a:p>
            <a:pPr>
              <a:lnSpc>
                <a:spcPct val="15000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请在此处添加详细描在此处添此处添加详细描在此处添加详细在此处请在此处添加详细描在此处</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加详细在此处请在此处添加详细描在此处</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13156" y="3683328"/>
            <a:ext cx="531858" cy="486650"/>
          </a:xfrm>
          <a:prstGeom prst="rect">
            <a:avLst/>
          </a:prstGeom>
        </p:spPr>
      </p:pic>
      <p:grpSp>
        <p:nvGrpSpPr>
          <p:cNvPr id="6" name="PA_组合 13"/>
          <p:cNvGrpSpPr/>
          <p:nvPr>
            <p:custDataLst>
              <p:tags r:id="rId4"/>
            </p:custDataLst>
          </p:nvPr>
        </p:nvGrpSpPr>
        <p:grpSpPr>
          <a:xfrm>
            <a:off x="183456" y="265212"/>
            <a:ext cx="597294" cy="498801"/>
            <a:chOff x="2879788" y="792760"/>
            <a:chExt cx="1802719" cy="1505453"/>
          </a:xfrm>
        </p:grpSpPr>
        <p:pic>
          <p:nvPicPr>
            <p:cNvPr id="7" name="图片 6"/>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8" name="矩形 7"/>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9" name="矩形 8"/>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0" name="矩形 9"/>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1" name="矩形 10"/>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2" name="组合 11"/>
          <p:cNvGrpSpPr/>
          <p:nvPr/>
        </p:nvGrpSpPr>
        <p:grpSpPr>
          <a:xfrm>
            <a:off x="774276" y="272048"/>
            <a:ext cx="2326278" cy="559918"/>
            <a:chOff x="7863942" y="1275202"/>
            <a:chExt cx="2791534" cy="671901"/>
          </a:xfrm>
        </p:grpSpPr>
        <p:sp>
          <p:nvSpPr>
            <p:cNvPr id="13" name="矩形 12"/>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4" name="矩形 13"/>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631215" y="1072413"/>
            <a:ext cx="2365829" cy="1478643"/>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b="14762"/>
          <a:stretch>
            <a:fillRect/>
          </a:stretch>
        </p:blipFill>
        <p:spPr>
          <a:xfrm>
            <a:off x="442895" y="3326394"/>
            <a:ext cx="3092227" cy="1482613"/>
          </a:xfrm>
          <a:prstGeom prst="rect">
            <a:avLst/>
          </a:prstGeom>
        </p:spPr>
      </p:pic>
      <p:sp>
        <p:nvSpPr>
          <p:cNvPr id="6" name="文本框 5"/>
          <p:cNvSpPr txBox="1"/>
          <p:nvPr/>
        </p:nvSpPr>
        <p:spPr>
          <a:xfrm>
            <a:off x="2604215" y="1712469"/>
            <a:ext cx="524246" cy="2263738"/>
          </a:xfrm>
          <a:prstGeom prst="rect">
            <a:avLst/>
          </a:prstGeom>
          <a:noFill/>
        </p:spPr>
        <p:txBody>
          <a:bodyPr vert="eaVert" wrap="square" rtlCol="0">
            <a:spAutoFit/>
          </a:bodyPr>
          <a:lstStyle/>
          <a:p>
            <a:pPr>
              <a:lnSpc>
                <a:spcPct val="150000"/>
              </a:lnSpc>
            </a:pPr>
            <a:r>
              <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rPr>
              <a:t>输入你的题目</a:t>
            </a:r>
            <a:endPar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999155" y="1713589"/>
            <a:ext cx="1692771" cy="1674934"/>
          </a:xfrm>
          <a:prstGeom prst="rect">
            <a:avLst/>
          </a:prstGeom>
          <a:noFill/>
        </p:spPr>
        <p:txBody>
          <a:bodyPr vert="eaVert" wrap="square" rtlCol="0">
            <a:spAutoFit/>
          </a:bodyPr>
          <a:lstStyle/>
          <a:p>
            <a:pPr>
              <a:lnSpc>
                <a:spcPct val="15000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请在此处添加详细描在此处添加详细在此处请在此处添加详细描在此处添加详细在此处</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3264" y="2131202"/>
            <a:ext cx="531858" cy="486650"/>
          </a:xfrm>
          <a:prstGeom prst="rect">
            <a:avLst/>
          </a:prstGeom>
        </p:spPr>
      </p:pic>
      <p:sp>
        <p:nvSpPr>
          <p:cNvPr id="12" name="文本框 11"/>
          <p:cNvSpPr txBox="1"/>
          <p:nvPr/>
        </p:nvSpPr>
        <p:spPr>
          <a:xfrm>
            <a:off x="8332065" y="2895415"/>
            <a:ext cx="524246" cy="2263738"/>
          </a:xfrm>
          <a:prstGeom prst="rect">
            <a:avLst/>
          </a:prstGeom>
          <a:noFill/>
        </p:spPr>
        <p:txBody>
          <a:bodyPr vert="eaVert" wrap="square" rtlCol="0">
            <a:spAutoFit/>
          </a:bodyPr>
          <a:lstStyle/>
          <a:p>
            <a:pPr>
              <a:lnSpc>
                <a:spcPct val="150000"/>
              </a:lnSpc>
            </a:pPr>
            <a:r>
              <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rPr>
              <a:t>输入你的题目</a:t>
            </a:r>
            <a:endPar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727005" y="2896536"/>
            <a:ext cx="1692771" cy="1674934"/>
          </a:xfrm>
          <a:prstGeom prst="rect">
            <a:avLst/>
          </a:prstGeom>
          <a:noFill/>
        </p:spPr>
        <p:txBody>
          <a:bodyPr vert="eaVert" wrap="square" rtlCol="0">
            <a:spAutoFit/>
          </a:bodyPr>
          <a:lstStyle/>
          <a:p>
            <a:pPr>
              <a:lnSpc>
                <a:spcPct val="15000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请在此处添加详细描在此处添加详细在此处请在此处添加详细描在此处添加详细在此处</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31114" y="3314148"/>
            <a:ext cx="531858" cy="486650"/>
          </a:xfrm>
          <a:prstGeom prst="rect">
            <a:avLst/>
          </a:prstGeom>
        </p:spPr>
      </p:pic>
      <p:grpSp>
        <p:nvGrpSpPr>
          <p:cNvPr id="15" name="PA_组合 13"/>
          <p:cNvGrpSpPr/>
          <p:nvPr>
            <p:custDataLst>
              <p:tags r:id="rId4"/>
            </p:custDataLst>
          </p:nvPr>
        </p:nvGrpSpPr>
        <p:grpSpPr>
          <a:xfrm>
            <a:off x="183456" y="265212"/>
            <a:ext cx="597294" cy="498801"/>
            <a:chOff x="2879788" y="792760"/>
            <a:chExt cx="1802719" cy="1505453"/>
          </a:xfrm>
        </p:grpSpPr>
        <p:pic>
          <p:nvPicPr>
            <p:cNvPr id="16" name="图片 15"/>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7" name="矩形 16"/>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8" name="矩形 17"/>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9" name="矩形 18"/>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0" name="矩形 19"/>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21" name="组合 20"/>
          <p:cNvGrpSpPr/>
          <p:nvPr/>
        </p:nvGrpSpPr>
        <p:grpSpPr>
          <a:xfrm>
            <a:off x="774276" y="272048"/>
            <a:ext cx="2326278" cy="559918"/>
            <a:chOff x="7863942" y="1275202"/>
            <a:chExt cx="2791534" cy="671901"/>
          </a:xfrm>
        </p:grpSpPr>
        <p:sp>
          <p:nvSpPr>
            <p:cNvPr id="22" name="矩形 21"/>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23" name="矩形 22"/>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arn(inVertical)">
                                      <p:cBhvr>
                                        <p:cTn id="15" dur="500"/>
                                        <p:tgtEl>
                                          <p:spTgt spid="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par>
                          <p:cTn id="22" fill="hold">
                            <p:stCondLst>
                              <p:cond delay="500"/>
                            </p:stCondLst>
                            <p:childTnLst>
                              <p:par>
                                <p:cTn id="23" presetID="31"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barn(inVertical)">
                                      <p:cBhvr>
                                        <p:cTn id="33" dur="500"/>
                                        <p:tgtEl>
                                          <p:spTgt spid="14"/>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arn(inVertical)">
                                      <p:cBhvr>
                                        <p:cTn id="36" dur="500"/>
                                        <p:tgtEl>
                                          <p:spTgt spid="12"/>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arn(inVertic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2428" y="3205756"/>
            <a:ext cx="3193143" cy="1842493"/>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937" y="1107918"/>
            <a:ext cx="3193143" cy="1858651"/>
          </a:xfrm>
          <a:prstGeom prst="rect">
            <a:avLst/>
          </a:prstGeom>
        </p:spPr>
      </p:pic>
      <p:sp>
        <p:nvSpPr>
          <p:cNvPr id="4" name="文本框 3"/>
          <p:cNvSpPr txBox="1"/>
          <p:nvPr/>
        </p:nvSpPr>
        <p:spPr>
          <a:xfrm>
            <a:off x="6645652" y="1474650"/>
            <a:ext cx="524246" cy="2263738"/>
          </a:xfrm>
          <a:prstGeom prst="rect">
            <a:avLst/>
          </a:prstGeom>
          <a:noFill/>
        </p:spPr>
        <p:txBody>
          <a:bodyPr vert="eaVert" wrap="square" rtlCol="0">
            <a:spAutoFit/>
          </a:bodyPr>
          <a:lstStyle/>
          <a:p>
            <a:pPr>
              <a:lnSpc>
                <a:spcPct val="150000"/>
              </a:lnSpc>
            </a:pPr>
            <a:r>
              <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rPr>
              <a:t>输入你的题目</a:t>
            </a:r>
            <a:endPar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354011" y="1475770"/>
            <a:ext cx="1379352" cy="3171281"/>
          </a:xfrm>
          <a:prstGeom prst="rect">
            <a:avLst/>
          </a:prstGeom>
          <a:noFill/>
        </p:spPr>
        <p:txBody>
          <a:bodyPr vert="eaVert" wrap="square" rtlCol="0">
            <a:spAutoFit/>
          </a:bodyPr>
          <a:lstStyle/>
          <a:p>
            <a:pPr>
              <a:lnSpc>
                <a:spcPct val="15000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请在此处添加详细描在此处添加详细在此处请在此处添加详细描在此处添加详细在此处添加请在此处添加详细描在此处添加详细在此处</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48596" y="1876729"/>
            <a:ext cx="531858" cy="486650"/>
          </a:xfrm>
          <a:prstGeom prst="rect">
            <a:avLst/>
          </a:prstGeom>
        </p:spPr>
      </p:pic>
      <p:sp>
        <p:nvSpPr>
          <p:cNvPr id="7" name="文本框 6"/>
          <p:cNvSpPr txBox="1"/>
          <p:nvPr/>
        </p:nvSpPr>
        <p:spPr>
          <a:xfrm>
            <a:off x="8796852" y="1457996"/>
            <a:ext cx="524246" cy="2263738"/>
          </a:xfrm>
          <a:prstGeom prst="rect">
            <a:avLst/>
          </a:prstGeom>
          <a:noFill/>
        </p:spPr>
        <p:txBody>
          <a:bodyPr vert="eaVert" wrap="square" rtlCol="0">
            <a:spAutoFit/>
          </a:bodyPr>
          <a:lstStyle/>
          <a:p>
            <a:pPr>
              <a:lnSpc>
                <a:spcPct val="150000"/>
              </a:lnSpc>
            </a:pPr>
            <a:r>
              <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rPr>
              <a:t>输入你的题目</a:t>
            </a:r>
            <a:endParaRPr lang="zh-CN" altLang="en-US" sz="1665" b="1" spc="25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505211" y="1459116"/>
            <a:ext cx="1379352" cy="3171281"/>
          </a:xfrm>
          <a:prstGeom prst="rect">
            <a:avLst/>
          </a:prstGeom>
          <a:noFill/>
        </p:spPr>
        <p:txBody>
          <a:bodyPr vert="eaVert" wrap="square" rtlCol="0">
            <a:spAutoFit/>
          </a:bodyPr>
          <a:lstStyle/>
          <a:p>
            <a:pPr>
              <a:lnSpc>
                <a:spcPct val="150000"/>
              </a:lnSpc>
            </a:pPr>
            <a:r>
              <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rPr>
              <a:t>请在此处添加详细描在此处添加详细在此处请在此处添加详细描在此处添加详细在此处添加请在此处添加详细描在此处添加详细在</a:t>
            </a:r>
            <a:endParaRPr lang="zh-CN" altLang="en-US" sz="1335" dirty="0">
              <a:solidFill>
                <a:schemeClr val="tx1">
                  <a:lumMod val="65000"/>
                  <a:lumOff val="35000"/>
                </a:schemeClr>
              </a:solidFill>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95901" y="1876729"/>
            <a:ext cx="531858" cy="486650"/>
          </a:xfrm>
          <a:prstGeom prst="rect">
            <a:avLst/>
          </a:prstGeom>
        </p:spPr>
      </p:pic>
      <p:grpSp>
        <p:nvGrpSpPr>
          <p:cNvPr id="10" name="PA_组合 13"/>
          <p:cNvGrpSpPr/>
          <p:nvPr>
            <p:custDataLst>
              <p:tags r:id="rId4"/>
            </p:custDataLst>
          </p:nvPr>
        </p:nvGrpSpPr>
        <p:grpSpPr>
          <a:xfrm>
            <a:off x="183456" y="265212"/>
            <a:ext cx="597294" cy="498801"/>
            <a:chOff x="2879788" y="792760"/>
            <a:chExt cx="1802719" cy="1505453"/>
          </a:xfrm>
        </p:grpSpPr>
        <p:pic>
          <p:nvPicPr>
            <p:cNvPr id="11" name="图片 10"/>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2" name="矩形 11"/>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4" name="矩形 13"/>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5" name="矩形 14"/>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6" name="组合 15"/>
          <p:cNvGrpSpPr/>
          <p:nvPr/>
        </p:nvGrpSpPr>
        <p:grpSpPr>
          <a:xfrm>
            <a:off x="774276" y="272048"/>
            <a:ext cx="2326278" cy="559918"/>
            <a:chOff x="7863942" y="1275202"/>
            <a:chExt cx="2791534" cy="671901"/>
          </a:xfrm>
        </p:grpSpPr>
        <p:sp>
          <p:nvSpPr>
            <p:cNvPr id="17" name="矩形 16"/>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8" name="矩形 17"/>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par>
                                <p:cTn id="19" presetID="16" presetClass="entr" presetSubtype="21"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barn(inVertical)">
                                      <p:cBhvr>
                                        <p:cTn id="29" dur="500"/>
                                        <p:tgtEl>
                                          <p:spTgt spid="7"/>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l="1349" t="22400" r="3550" b="19200"/>
          <a:stretch>
            <a:fillRect/>
          </a:stretch>
        </p:blipFill>
        <p:spPr>
          <a:xfrm>
            <a:off x="807721" y="2240280"/>
            <a:ext cx="8515054" cy="2941320"/>
          </a:xfrm>
          <a:prstGeom prst="rect">
            <a:avLst/>
          </a:prstGeom>
        </p:spPr>
      </p:pic>
      <p:sp>
        <p:nvSpPr>
          <p:cNvPr id="9" name="矩形 8"/>
          <p:cNvSpPr/>
          <p:nvPr/>
        </p:nvSpPr>
        <p:spPr>
          <a:xfrm>
            <a:off x="8343" y="0"/>
            <a:ext cx="5143665" cy="5786624"/>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270566" y="1160330"/>
            <a:ext cx="3051949" cy="836240"/>
            <a:chOff x="4911768" y="1576758"/>
            <a:chExt cx="3662339" cy="1003488"/>
          </a:xfrm>
        </p:grpSpPr>
        <p:sp>
          <p:nvSpPr>
            <p:cNvPr id="4" name="矩形 3"/>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 name="矩形 47"/>
            <p:cNvSpPr>
              <a:spLocks noChangeArrowheads="1"/>
            </p:cNvSpPr>
            <p:nvPr/>
          </p:nvSpPr>
          <p:spPr bwMode="auto">
            <a:xfrm>
              <a:off x="4911768" y="2013791"/>
              <a:ext cx="3662339"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p:txBody>
        </p:sp>
      </p:grpSp>
      <p:grpSp>
        <p:nvGrpSpPr>
          <p:cNvPr id="6" name="组合 5"/>
          <p:cNvGrpSpPr/>
          <p:nvPr/>
        </p:nvGrpSpPr>
        <p:grpSpPr>
          <a:xfrm>
            <a:off x="5865774" y="1160330"/>
            <a:ext cx="3051949" cy="836240"/>
            <a:chOff x="4911768" y="1576758"/>
            <a:chExt cx="3662339" cy="1003488"/>
          </a:xfrm>
        </p:grpSpPr>
        <p:sp>
          <p:nvSpPr>
            <p:cNvPr id="7" name="矩形 6"/>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4911768" y="2013791"/>
              <a:ext cx="3662339"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p:txBody>
        </p:sp>
      </p:grpSp>
      <p:grpSp>
        <p:nvGrpSpPr>
          <p:cNvPr id="10" name="PA_组合 13"/>
          <p:cNvGrpSpPr/>
          <p:nvPr>
            <p:custDataLst>
              <p:tags r:id="rId2"/>
            </p:custDataLst>
          </p:nvPr>
        </p:nvGrpSpPr>
        <p:grpSpPr>
          <a:xfrm>
            <a:off x="183456" y="265212"/>
            <a:ext cx="597294" cy="498801"/>
            <a:chOff x="2879788" y="792760"/>
            <a:chExt cx="1802719" cy="1505453"/>
          </a:xfrm>
        </p:grpSpPr>
        <p:pic>
          <p:nvPicPr>
            <p:cNvPr id="11" name="图片 10"/>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2" name="矩形 11"/>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4" name="矩形 13"/>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5" name="矩形 14"/>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6" name="组合 15"/>
          <p:cNvGrpSpPr/>
          <p:nvPr/>
        </p:nvGrpSpPr>
        <p:grpSpPr>
          <a:xfrm>
            <a:off x="774276" y="272048"/>
            <a:ext cx="2326278" cy="559918"/>
            <a:chOff x="7863942" y="1275202"/>
            <a:chExt cx="2791534" cy="671901"/>
          </a:xfrm>
        </p:grpSpPr>
        <p:sp>
          <p:nvSpPr>
            <p:cNvPr id="17" name="矩形 16"/>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8" name="矩形 17"/>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ppt_x</p:attrName>
                                        </p:attrNameLst>
                                      </p:cBhvr>
                                      <p:tavLst>
                                        <p:tav tm="0">
                                          <p:val>
                                            <p:strVal val="#ppt_x+#ppt_w*1.125000"/>
                                          </p:val>
                                        </p:tav>
                                        <p:tav tm="100000">
                                          <p:val>
                                            <p:strVal val="#ppt_x"/>
                                          </p:val>
                                        </p:tav>
                                      </p:tavLst>
                                    </p:anim>
                                    <p:animEffect transition="in" filter="wipe(left)">
                                      <p:cBhvr>
                                        <p:cTn id="8" dur="500"/>
                                        <p:tgtEl>
                                          <p:spTgt spid="3"/>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ppt_x</p:attrName>
                                        </p:attrNameLst>
                                      </p:cBhvr>
                                      <p:tavLst>
                                        <p:tav tm="0">
                                          <p:val>
                                            <p:strVal val="#ppt_x+#ppt_w*1.125000"/>
                                          </p:val>
                                        </p:tav>
                                        <p:tav tm="100000">
                                          <p:val>
                                            <p:strVal val="#ppt_x"/>
                                          </p:val>
                                        </p:tav>
                                      </p:tavLst>
                                    </p:anim>
                                    <p:animEffect transition="in" filter="wipe(left)">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b="14933"/>
          <a:stretch>
            <a:fillRect/>
          </a:stretch>
        </p:blipFill>
        <p:spPr>
          <a:xfrm>
            <a:off x="180706" y="1921396"/>
            <a:ext cx="4697798" cy="2681084"/>
          </a:xfrm>
          <a:prstGeom prst="rect">
            <a:avLst/>
          </a:prstGeom>
        </p:spPr>
      </p:pic>
      <p:sp>
        <p:nvSpPr>
          <p:cNvPr id="7" name="矩形 6"/>
          <p:cNvSpPr/>
          <p:nvPr/>
        </p:nvSpPr>
        <p:spPr>
          <a:xfrm>
            <a:off x="8343" y="0"/>
            <a:ext cx="5143665" cy="5786624"/>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18362" y="1621121"/>
            <a:ext cx="2341341" cy="1676400"/>
          </a:xfrm>
          <a:prstGeom prst="rect">
            <a:avLst/>
          </a:prstGeom>
        </p:spPr>
      </p:pic>
      <p:grpSp>
        <p:nvGrpSpPr>
          <p:cNvPr id="4" name="组合 3"/>
          <p:cNvGrpSpPr/>
          <p:nvPr/>
        </p:nvGrpSpPr>
        <p:grpSpPr>
          <a:xfrm>
            <a:off x="6375966" y="3648042"/>
            <a:ext cx="3051949" cy="836240"/>
            <a:chOff x="4911768" y="1576758"/>
            <a:chExt cx="3662339" cy="1003488"/>
          </a:xfrm>
        </p:grpSpPr>
        <p:sp>
          <p:nvSpPr>
            <p:cNvPr id="5" name="矩形 4"/>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3662339"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p:txBody>
        </p:sp>
      </p:grpSp>
      <p:grpSp>
        <p:nvGrpSpPr>
          <p:cNvPr id="8" name="PA_组合 13"/>
          <p:cNvGrpSpPr/>
          <p:nvPr>
            <p:custDataLst>
              <p:tags r:id="rId3"/>
            </p:custDataLst>
          </p:nvPr>
        </p:nvGrpSpPr>
        <p:grpSpPr>
          <a:xfrm>
            <a:off x="183456" y="265212"/>
            <a:ext cx="597294" cy="498801"/>
            <a:chOff x="2879788" y="792760"/>
            <a:chExt cx="1802719" cy="1505453"/>
          </a:xfrm>
        </p:grpSpPr>
        <p:pic>
          <p:nvPicPr>
            <p:cNvPr id="9" name="图片 8"/>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0" name="矩形 9"/>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1" name="矩形 10"/>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2" name="矩形 11"/>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4" name="组合 13"/>
          <p:cNvGrpSpPr/>
          <p:nvPr/>
        </p:nvGrpSpPr>
        <p:grpSpPr>
          <a:xfrm>
            <a:off x="774276" y="272048"/>
            <a:ext cx="2326278" cy="559918"/>
            <a:chOff x="7863942" y="1275202"/>
            <a:chExt cx="2791534" cy="671901"/>
          </a:xfrm>
        </p:grpSpPr>
        <p:sp>
          <p:nvSpPr>
            <p:cNvPr id="15" name="矩形 14"/>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6" name="矩形 15"/>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52800" b="8000"/>
          <a:stretch>
            <a:fillRect/>
          </a:stretch>
        </p:blipFill>
        <p:spPr>
          <a:xfrm>
            <a:off x="513275" y="1432560"/>
            <a:ext cx="5663890" cy="158496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56267" b="9066"/>
          <a:stretch>
            <a:fillRect/>
          </a:stretch>
        </p:blipFill>
        <p:spPr>
          <a:xfrm>
            <a:off x="390769" y="3215640"/>
            <a:ext cx="9378462" cy="1981200"/>
          </a:xfrm>
          <a:prstGeom prst="rect">
            <a:avLst/>
          </a:prstGeom>
        </p:spPr>
      </p:pic>
      <p:sp>
        <p:nvSpPr>
          <p:cNvPr id="7" name="矩形 6"/>
          <p:cNvSpPr/>
          <p:nvPr/>
        </p:nvSpPr>
        <p:spPr>
          <a:xfrm>
            <a:off x="8343" y="0"/>
            <a:ext cx="5143665" cy="5786624"/>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6482646" y="1660526"/>
            <a:ext cx="3051949" cy="836240"/>
            <a:chOff x="4911768" y="1576758"/>
            <a:chExt cx="3662339" cy="1003488"/>
          </a:xfrm>
        </p:grpSpPr>
        <p:sp>
          <p:nvSpPr>
            <p:cNvPr id="5" name="矩形 4"/>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3662339"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p:txBody>
        </p:sp>
      </p:grpSp>
      <p:grpSp>
        <p:nvGrpSpPr>
          <p:cNvPr id="8" name="PA_组合 13"/>
          <p:cNvGrpSpPr/>
          <p:nvPr>
            <p:custDataLst>
              <p:tags r:id="rId3"/>
            </p:custDataLst>
          </p:nvPr>
        </p:nvGrpSpPr>
        <p:grpSpPr>
          <a:xfrm>
            <a:off x="183456" y="265212"/>
            <a:ext cx="597294" cy="498801"/>
            <a:chOff x="2879788" y="792760"/>
            <a:chExt cx="1802719" cy="1505453"/>
          </a:xfrm>
        </p:grpSpPr>
        <p:pic>
          <p:nvPicPr>
            <p:cNvPr id="9" name="图片 8"/>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0" name="矩形 9"/>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1" name="矩形 10"/>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2" name="矩形 11"/>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4" name="组合 13"/>
          <p:cNvGrpSpPr/>
          <p:nvPr/>
        </p:nvGrpSpPr>
        <p:grpSpPr>
          <a:xfrm>
            <a:off x="774276" y="272048"/>
            <a:ext cx="2326278" cy="559918"/>
            <a:chOff x="7863942" y="1275202"/>
            <a:chExt cx="2791534" cy="671901"/>
          </a:xfrm>
        </p:grpSpPr>
        <p:sp>
          <p:nvSpPr>
            <p:cNvPr id="15" name="矩形 14"/>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6" name="矩形 15"/>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newsflash/>
      </p:transition>
    </mc:Choice>
    <mc:Fallback>
      <p:transition spd="slow">
        <p:newsfla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b="8267"/>
          <a:stretch>
            <a:fillRect/>
          </a:stretch>
        </p:blipFill>
        <p:spPr>
          <a:xfrm>
            <a:off x="615504" y="1273324"/>
            <a:ext cx="4168598" cy="2389996"/>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10395"/>
          <a:stretch>
            <a:fillRect/>
          </a:stretch>
        </p:blipFill>
        <p:spPr>
          <a:xfrm>
            <a:off x="5735320" y="923815"/>
            <a:ext cx="3987800" cy="3099545"/>
          </a:xfrm>
          <a:prstGeom prst="rect">
            <a:avLst/>
          </a:prstGeom>
        </p:spPr>
      </p:pic>
      <p:grpSp>
        <p:nvGrpSpPr>
          <p:cNvPr id="4" name="组合 3"/>
          <p:cNvGrpSpPr/>
          <p:nvPr/>
        </p:nvGrpSpPr>
        <p:grpSpPr>
          <a:xfrm>
            <a:off x="803499" y="4190366"/>
            <a:ext cx="3256280" cy="836240"/>
            <a:chOff x="4911768" y="1576758"/>
            <a:chExt cx="2864415" cy="1003488"/>
          </a:xfrm>
        </p:grpSpPr>
        <p:sp>
          <p:nvSpPr>
            <p:cNvPr id="5" name="矩形 4"/>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2864415"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p:txBody>
        </p:sp>
      </p:grpSp>
      <p:grpSp>
        <p:nvGrpSpPr>
          <p:cNvPr id="7" name="组合 6"/>
          <p:cNvGrpSpPr/>
          <p:nvPr/>
        </p:nvGrpSpPr>
        <p:grpSpPr>
          <a:xfrm>
            <a:off x="5735320" y="4190366"/>
            <a:ext cx="3256280" cy="836240"/>
            <a:chOff x="4911768" y="1576758"/>
            <a:chExt cx="2864415" cy="1003488"/>
          </a:xfrm>
        </p:grpSpPr>
        <p:sp>
          <p:nvSpPr>
            <p:cNvPr id="8" name="矩形 7"/>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47"/>
            <p:cNvSpPr>
              <a:spLocks noChangeArrowheads="1"/>
            </p:cNvSpPr>
            <p:nvPr/>
          </p:nvSpPr>
          <p:spPr bwMode="auto">
            <a:xfrm>
              <a:off x="4911768" y="2013791"/>
              <a:ext cx="2864415"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p:txBody>
        </p:sp>
      </p:grpSp>
      <p:grpSp>
        <p:nvGrpSpPr>
          <p:cNvPr id="10" name="PA_组合 13"/>
          <p:cNvGrpSpPr/>
          <p:nvPr>
            <p:custDataLst>
              <p:tags r:id="rId3"/>
            </p:custDataLst>
          </p:nvPr>
        </p:nvGrpSpPr>
        <p:grpSpPr>
          <a:xfrm>
            <a:off x="183456" y="265212"/>
            <a:ext cx="597294" cy="498801"/>
            <a:chOff x="2879788" y="792760"/>
            <a:chExt cx="1802719" cy="1505453"/>
          </a:xfrm>
        </p:grpSpPr>
        <p:pic>
          <p:nvPicPr>
            <p:cNvPr id="11" name="图片 10"/>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2" name="矩形 11"/>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4" name="矩形 13"/>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5" name="矩形 14"/>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6" name="组合 15"/>
          <p:cNvGrpSpPr/>
          <p:nvPr/>
        </p:nvGrpSpPr>
        <p:grpSpPr>
          <a:xfrm>
            <a:off x="774276" y="272048"/>
            <a:ext cx="2326278" cy="559918"/>
            <a:chOff x="7863942" y="1275202"/>
            <a:chExt cx="2791534" cy="671901"/>
          </a:xfrm>
        </p:grpSpPr>
        <p:sp>
          <p:nvSpPr>
            <p:cNvPr id="17" name="矩形 16"/>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8" name="矩形 17"/>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24522" b="11572"/>
          <a:stretch>
            <a:fillRect/>
          </a:stretch>
        </p:blipFill>
        <p:spPr>
          <a:xfrm>
            <a:off x="208280" y="2573427"/>
            <a:ext cx="6664960" cy="2836773"/>
          </a:xfrm>
          <a:prstGeom prst="rect">
            <a:avLst/>
          </a:prstGeom>
        </p:spPr>
      </p:pic>
      <p:sp>
        <p:nvSpPr>
          <p:cNvPr id="10" name="矩形 9"/>
          <p:cNvSpPr/>
          <p:nvPr/>
        </p:nvSpPr>
        <p:spPr>
          <a:xfrm>
            <a:off x="8343" y="0"/>
            <a:ext cx="5143665" cy="5786624"/>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t="25599" b="42401"/>
          <a:stretch>
            <a:fillRect/>
          </a:stretch>
        </p:blipFill>
        <p:spPr>
          <a:xfrm>
            <a:off x="5440040" y="1299340"/>
            <a:ext cx="4488314" cy="897663"/>
          </a:xfrm>
          <a:prstGeom prst="rect">
            <a:avLst/>
          </a:prstGeom>
        </p:spPr>
      </p:pic>
      <p:grpSp>
        <p:nvGrpSpPr>
          <p:cNvPr id="4" name="组合 3"/>
          <p:cNvGrpSpPr/>
          <p:nvPr/>
        </p:nvGrpSpPr>
        <p:grpSpPr>
          <a:xfrm>
            <a:off x="1153748" y="1540600"/>
            <a:ext cx="3372533" cy="836240"/>
            <a:chOff x="4911768" y="1576758"/>
            <a:chExt cx="4047039" cy="1003488"/>
          </a:xfrm>
        </p:grpSpPr>
        <p:sp>
          <p:nvSpPr>
            <p:cNvPr id="5" name="矩形 4"/>
            <p:cNvSpPr/>
            <p:nvPr/>
          </p:nvSpPr>
          <p:spPr>
            <a:xfrm>
              <a:off x="4911769" y="1576758"/>
              <a:ext cx="2408440"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4047039"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p:txBody>
        </p:sp>
      </p:grpSp>
      <p:grpSp>
        <p:nvGrpSpPr>
          <p:cNvPr id="7" name="组合 6"/>
          <p:cNvGrpSpPr/>
          <p:nvPr/>
        </p:nvGrpSpPr>
        <p:grpSpPr>
          <a:xfrm>
            <a:off x="7163388" y="3202782"/>
            <a:ext cx="2007035" cy="1033796"/>
            <a:chOff x="4911769" y="1576758"/>
            <a:chExt cx="2408442" cy="1240554"/>
          </a:xfrm>
        </p:grpSpPr>
        <p:sp>
          <p:nvSpPr>
            <p:cNvPr id="8" name="矩形 7"/>
            <p:cNvSpPr/>
            <p:nvPr/>
          </p:nvSpPr>
          <p:spPr>
            <a:xfrm>
              <a:off x="4911769" y="1576758"/>
              <a:ext cx="2408441" cy="430803"/>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47"/>
            <p:cNvSpPr>
              <a:spLocks noChangeArrowheads="1"/>
            </p:cNvSpPr>
            <p:nvPr/>
          </p:nvSpPr>
          <p:spPr bwMode="auto">
            <a:xfrm>
              <a:off x="4911769" y="2013791"/>
              <a:ext cx="2408442" cy="803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p:txBody>
        </p:sp>
      </p:grpSp>
      <p:grpSp>
        <p:nvGrpSpPr>
          <p:cNvPr id="11" name="PA_组合 13"/>
          <p:cNvGrpSpPr/>
          <p:nvPr>
            <p:custDataLst>
              <p:tags r:id="rId3"/>
            </p:custDataLst>
          </p:nvPr>
        </p:nvGrpSpPr>
        <p:grpSpPr>
          <a:xfrm>
            <a:off x="183456" y="265212"/>
            <a:ext cx="597294" cy="498801"/>
            <a:chOff x="2879788" y="792760"/>
            <a:chExt cx="1802719" cy="1505453"/>
          </a:xfrm>
        </p:grpSpPr>
        <p:pic>
          <p:nvPicPr>
            <p:cNvPr id="12" name="图片 11"/>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3" name="矩形 12"/>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4" name="矩形 13"/>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5" name="矩形 14"/>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6" name="矩形 15"/>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7" name="组合 16"/>
          <p:cNvGrpSpPr/>
          <p:nvPr/>
        </p:nvGrpSpPr>
        <p:grpSpPr>
          <a:xfrm>
            <a:off x="774276" y="272048"/>
            <a:ext cx="2326278" cy="559918"/>
            <a:chOff x="7863942" y="1275202"/>
            <a:chExt cx="2791534" cy="671901"/>
          </a:xfrm>
        </p:grpSpPr>
        <p:sp>
          <p:nvSpPr>
            <p:cNvPr id="18" name="矩形 17"/>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9" name="矩形 18"/>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par>
                                <p:cTn id="19" presetID="16" presetClass="entr" presetSubtype="21" fill="hold" nodeType="with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arn(inVertical)">
                                      <p:cBhvr>
                                        <p:cTn id="2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r="29031" b="30400"/>
          <a:stretch>
            <a:fillRect/>
          </a:stretch>
        </p:blipFill>
        <p:spPr>
          <a:xfrm>
            <a:off x="5321860" y="1188120"/>
            <a:ext cx="3997428" cy="237744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b="27150"/>
          <a:stretch>
            <a:fillRect/>
          </a:stretch>
        </p:blipFill>
        <p:spPr>
          <a:xfrm>
            <a:off x="518692" y="2920368"/>
            <a:ext cx="4490720" cy="2453640"/>
          </a:xfrm>
          <a:prstGeom prst="rect">
            <a:avLst/>
          </a:prstGeom>
        </p:spPr>
      </p:pic>
      <p:grpSp>
        <p:nvGrpSpPr>
          <p:cNvPr id="4" name="组合 3"/>
          <p:cNvGrpSpPr/>
          <p:nvPr/>
        </p:nvGrpSpPr>
        <p:grpSpPr>
          <a:xfrm>
            <a:off x="1153748" y="1540600"/>
            <a:ext cx="3372533" cy="836240"/>
            <a:chOff x="4911768" y="1576758"/>
            <a:chExt cx="4047039" cy="1003488"/>
          </a:xfrm>
        </p:grpSpPr>
        <p:sp>
          <p:nvSpPr>
            <p:cNvPr id="5" name="矩形 4"/>
            <p:cNvSpPr/>
            <p:nvPr/>
          </p:nvSpPr>
          <p:spPr>
            <a:xfrm>
              <a:off x="4911769" y="1576758"/>
              <a:ext cx="2408440"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矩形 47"/>
            <p:cNvSpPr>
              <a:spLocks noChangeArrowheads="1"/>
            </p:cNvSpPr>
            <p:nvPr/>
          </p:nvSpPr>
          <p:spPr bwMode="auto">
            <a:xfrm>
              <a:off x="4911768" y="2013791"/>
              <a:ext cx="4047039"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p:txBody>
        </p:sp>
      </p:grpSp>
      <p:grpSp>
        <p:nvGrpSpPr>
          <p:cNvPr id="7" name="组合 6"/>
          <p:cNvGrpSpPr/>
          <p:nvPr/>
        </p:nvGrpSpPr>
        <p:grpSpPr>
          <a:xfrm>
            <a:off x="5634308" y="3788185"/>
            <a:ext cx="3372533" cy="836240"/>
            <a:chOff x="4911768" y="1576758"/>
            <a:chExt cx="4047039" cy="1003488"/>
          </a:xfrm>
        </p:grpSpPr>
        <p:sp>
          <p:nvSpPr>
            <p:cNvPr id="8" name="矩形 7"/>
            <p:cNvSpPr/>
            <p:nvPr/>
          </p:nvSpPr>
          <p:spPr>
            <a:xfrm>
              <a:off x="4911769" y="1576758"/>
              <a:ext cx="2408440"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 name="矩形 47"/>
            <p:cNvSpPr>
              <a:spLocks noChangeArrowheads="1"/>
            </p:cNvSpPr>
            <p:nvPr/>
          </p:nvSpPr>
          <p:spPr bwMode="auto">
            <a:xfrm>
              <a:off x="4911768" y="2013791"/>
              <a:ext cx="4047039" cy="566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p:txBody>
        </p:sp>
      </p:grpSp>
      <p:grpSp>
        <p:nvGrpSpPr>
          <p:cNvPr id="10" name="PA_组合 13"/>
          <p:cNvGrpSpPr/>
          <p:nvPr>
            <p:custDataLst>
              <p:tags r:id="rId3"/>
            </p:custDataLst>
          </p:nvPr>
        </p:nvGrpSpPr>
        <p:grpSpPr>
          <a:xfrm>
            <a:off x="183456" y="265212"/>
            <a:ext cx="597294" cy="498801"/>
            <a:chOff x="2879788" y="792760"/>
            <a:chExt cx="1802719" cy="1505453"/>
          </a:xfrm>
        </p:grpSpPr>
        <p:pic>
          <p:nvPicPr>
            <p:cNvPr id="11" name="图片 10"/>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2" name="矩形 11"/>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3" name="矩形 12"/>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4" name="矩形 13"/>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5" name="矩形 14"/>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6" name="组合 15"/>
          <p:cNvGrpSpPr/>
          <p:nvPr/>
        </p:nvGrpSpPr>
        <p:grpSpPr>
          <a:xfrm>
            <a:off x="774276" y="272048"/>
            <a:ext cx="2326278" cy="559918"/>
            <a:chOff x="7863942" y="1275202"/>
            <a:chExt cx="2791534" cy="671901"/>
          </a:xfrm>
        </p:grpSpPr>
        <p:sp>
          <p:nvSpPr>
            <p:cNvPr id="17" name="矩形 16"/>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18" name="矩形 17"/>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left)">
                                      <p:cBhvr>
                                        <p:cTn id="8" dur="500"/>
                                        <p:tgtEl>
                                          <p:spTgt spid="4"/>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ppt_x</p:attrName>
                                        </p:attrNameLst>
                                      </p:cBhvr>
                                      <p:tavLst>
                                        <p:tav tm="0">
                                          <p:val>
                                            <p:strVal val="#ppt_x+#ppt_w*1.125000"/>
                                          </p:val>
                                        </p:tav>
                                        <p:tav tm="100000">
                                          <p:val>
                                            <p:strVal val="#ppt_x"/>
                                          </p:val>
                                        </p:tav>
                                      </p:tavLst>
                                    </p:anim>
                                    <p:animEffect transition="in" filter="wipe(left)">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23240" y="1202780"/>
            <a:ext cx="4323484" cy="2431960"/>
          </a:xfrm>
          <a:prstGeom prst="rect">
            <a:avLst/>
          </a:prstGeom>
        </p:spPr>
      </p:pic>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r="28555" b="37867"/>
          <a:stretch>
            <a:fillRect/>
          </a:stretch>
        </p:blipFill>
        <p:spPr>
          <a:xfrm>
            <a:off x="5522059" y="2782324"/>
            <a:ext cx="4340677" cy="2359357"/>
          </a:xfrm>
          <a:prstGeom prst="rect">
            <a:avLst/>
          </a:prstGeom>
        </p:spPr>
      </p:pic>
      <p:sp>
        <p:nvSpPr>
          <p:cNvPr id="12" name="矩形 11"/>
          <p:cNvSpPr/>
          <p:nvPr/>
        </p:nvSpPr>
        <p:spPr>
          <a:xfrm>
            <a:off x="8343" y="0"/>
            <a:ext cx="5143665" cy="5786624"/>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793643" y="3915461"/>
            <a:ext cx="3943116" cy="1226220"/>
            <a:chOff x="4911768" y="1576758"/>
            <a:chExt cx="3061060" cy="1471464"/>
          </a:xfrm>
        </p:grpSpPr>
        <p:sp>
          <p:nvSpPr>
            <p:cNvPr id="7" name="矩形 6"/>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 name="矩形 47"/>
            <p:cNvSpPr>
              <a:spLocks noChangeArrowheads="1"/>
            </p:cNvSpPr>
            <p:nvPr/>
          </p:nvSpPr>
          <p:spPr bwMode="auto">
            <a:xfrm>
              <a:off x="4911768" y="2007637"/>
              <a:ext cx="3061060" cy="1040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录入上述图表的综合描述说明，在此录入上述图表的综合描述</a:t>
              </a:r>
              <a:endParaRPr lang="zh-CN" altLang="en-US" sz="1165" dirty="0">
                <a:solidFill>
                  <a:schemeClr val="tx1">
                    <a:lumMod val="65000"/>
                    <a:lumOff val="35000"/>
                  </a:schemeClr>
                </a:solidFill>
                <a:sym typeface="微软雅黑" panose="020B0503020204020204" pitchFamily="34" charset="-122"/>
              </a:endParaRPr>
            </a:p>
          </p:txBody>
        </p:sp>
      </p:grpSp>
      <p:grpSp>
        <p:nvGrpSpPr>
          <p:cNvPr id="9" name="组合 8"/>
          <p:cNvGrpSpPr/>
          <p:nvPr/>
        </p:nvGrpSpPr>
        <p:grpSpPr>
          <a:xfrm>
            <a:off x="5698589" y="1202780"/>
            <a:ext cx="3943116" cy="1226220"/>
            <a:chOff x="4911768" y="1576758"/>
            <a:chExt cx="3061060" cy="1471464"/>
          </a:xfrm>
        </p:grpSpPr>
        <p:sp>
          <p:nvSpPr>
            <p:cNvPr id="10" name="矩形 9"/>
            <p:cNvSpPr/>
            <p:nvPr/>
          </p:nvSpPr>
          <p:spPr>
            <a:xfrm>
              <a:off x="4911769" y="1576758"/>
              <a:ext cx="2408441" cy="430804"/>
            </a:xfrm>
            <a:prstGeom prst="rect">
              <a:avLst/>
            </a:prstGeom>
          </p:spPr>
          <p:txBody>
            <a:bodyPr wrap="square" lIns="76193" tIns="38097" rIns="76193" bIns="38097">
              <a:spAutoFit/>
            </a:bodyPr>
            <a:lstStyle/>
            <a:p>
              <a:r>
                <a:rPr lang="zh-CN" altLang="en-US" sz="1835"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1835"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47"/>
            <p:cNvSpPr>
              <a:spLocks noChangeArrowheads="1"/>
            </p:cNvSpPr>
            <p:nvPr/>
          </p:nvSpPr>
          <p:spPr bwMode="auto">
            <a:xfrm>
              <a:off x="4911768" y="2007637"/>
              <a:ext cx="3061060" cy="1040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6193" tIns="38097" rIns="76193" bIns="38097">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在此录入上述图表的综录入上述图表的综合描述说明，在此录入上述图表的综合描述说明，在此</a:t>
              </a:r>
              <a:endParaRPr lang="zh-CN" altLang="en-US" sz="1165" dirty="0">
                <a:solidFill>
                  <a:schemeClr val="tx1">
                    <a:lumMod val="65000"/>
                    <a:lumOff val="35000"/>
                  </a:schemeClr>
                </a:solidFill>
                <a:sym typeface="微软雅黑" panose="020B0503020204020204" pitchFamily="34" charset="-122"/>
              </a:endParaRPr>
            </a:p>
            <a:p>
              <a:pPr>
                <a:lnSpc>
                  <a:spcPct val="110000"/>
                </a:lnSpc>
                <a:spcBef>
                  <a:spcPct val="0"/>
                </a:spcBef>
                <a:buNone/>
              </a:pPr>
              <a:r>
                <a:rPr lang="zh-CN" altLang="en-US" sz="1165" dirty="0">
                  <a:solidFill>
                    <a:schemeClr val="tx1">
                      <a:lumMod val="65000"/>
                      <a:lumOff val="35000"/>
                    </a:schemeClr>
                  </a:solidFill>
                  <a:sym typeface="微软雅黑" panose="020B0503020204020204" pitchFamily="34" charset="-122"/>
                </a:rPr>
                <a:t>录入上述图表的综合描述说明，在此录入上述图表的综合描述</a:t>
              </a:r>
              <a:endParaRPr lang="zh-CN" altLang="en-US" sz="1165" dirty="0">
                <a:solidFill>
                  <a:schemeClr val="tx1">
                    <a:lumMod val="65000"/>
                    <a:lumOff val="35000"/>
                  </a:schemeClr>
                </a:solidFill>
                <a:sym typeface="微软雅黑" panose="020B0503020204020204" pitchFamily="34" charset="-122"/>
              </a:endParaRPr>
            </a:p>
          </p:txBody>
        </p:sp>
      </p:grpSp>
      <p:grpSp>
        <p:nvGrpSpPr>
          <p:cNvPr id="13" name="PA_组合 13"/>
          <p:cNvGrpSpPr/>
          <p:nvPr>
            <p:custDataLst>
              <p:tags r:id="rId3"/>
            </p:custDataLst>
          </p:nvPr>
        </p:nvGrpSpPr>
        <p:grpSpPr>
          <a:xfrm>
            <a:off x="183456" y="265212"/>
            <a:ext cx="597294" cy="498801"/>
            <a:chOff x="2879788" y="792760"/>
            <a:chExt cx="1802719" cy="1505453"/>
          </a:xfrm>
        </p:grpSpPr>
        <p:pic>
          <p:nvPicPr>
            <p:cNvPr id="14" name="图片 13"/>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5" name="矩形 14"/>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6" name="矩形 15"/>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7" name="矩形 16"/>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8" name="矩形 17"/>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19" name="组合 18"/>
          <p:cNvGrpSpPr/>
          <p:nvPr/>
        </p:nvGrpSpPr>
        <p:grpSpPr>
          <a:xfrm>
            <a:off x="774276" y="272048"/>
            <a:ext cx="2326278" cy="559918"/>
            <a:chOff x="7863942" y="1275202"/>
            <a:chExt cx="2791534" cy="671901"/>
          </a:xfrm>
        </p:grpSpPr>
        <p:sp>
          <p:nvSpPr>
            <p:cNvPr id="20" name="矩形 19"/>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21" name="矩形 20"/>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p:newsflash/>
      </p:transition>
    </mc:Choice>
    <mc:Fallback>
      <p:transition spd="slow">
        <p:newsflash/>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1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childTnLst>
                          </p:cTn>
                        </p:par>
                        <p:par>
                          <p:cTn id="9" fill="hold">
                            <p:stCondLst>
                              <p:cond delay="600"/>
                            </p:stCondLst>
                            <p:childTnLst>
                              <p:par>
                                <p:cTn id="10" presetID="12" presetClass="entr" presetSubtype="2" fill="hold" nodeType="afterEffect">
                                  <p:stCondLst>
                                    <p:cond delay="10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ppt_x</p:attrName>
                                        </p:attrNameLst>
                                      </p:cBhvr>
                                      <p:tavLst>
                                        <p:tav tm="0">
                                          <p:val>
                                            <p:strVal val="#ppt_x+#ppt_w*1.125000"/>
                                          </p:val>
                                        </p:tav>
                                        <p:tav tm="100000">
                                          <p:val>
                                            <p:strVal val="#ppt_x"/>
                                          </p:val>
                                        </p:tav>
                                      </p:tavLst>
                                    </p:anim>
                                    <p:animEffect transition="in" filter="wipe(left)">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8343" y="0"/>
            <a:ext cx="5143665" cy="5786624"/>
          </a:xfrm>
          <a:prstGeom prst="rect">
            <a:avLst/>
          </a:prstGeom>
          <a:gradFill flip="none" rotWithShape="1">
            <a:gsLst>
              <a:gs pos="84000">
                <a:schemeClr val="bg1">
                  <a:alpha val="0"/>
                </a:schemeClr>
              </a:gs>
              <a:gs pos="100000">
                <a:schemeClr val="tx1">
                  <a:lumMod val="50000"/>
                  <a:lumOff val="50000"/>
                  <a:alpha val="30000"/>
                </a:schemeClr>
              </a:gs>
            </a:gsLst>
            <a:lin ang="0" scaled="1"/>
            <a:tileRect/>
          </a:gradFill>
          <a:ln>
            <a:noFill/>
          </a:ln>
          <a:effectLst>
            <a:outerShdw blurRad="101600" dist="38100" sx="101000" sy="101000" algn="l"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79273" y="96367"/>
            <a:ext cx="5680350" cy="5680350"/>
          </a:xfrm>
          <a:prstGeom prst="rect">
            <a:avLst/>
          </a:prstGeom>
        </p:spPr>
      </p:pic>
      <p:sp>
        <p:nvSpPr>
          <p:cNvPr id="2" name="TextBox 1"/>
          <p:cNvSpPr txBox="1"/>
          <p:nvPr/>
        </p:nvSpPr>
        <p:spPr>
          <a:xfrm>
            <a:off x="1421318" y="2843911"/>
            <a:ext cx="2088232" cy="461665"/>
          </a:xfrm>
          <a:prstGeom prst="rect">
            <a:avLst/>
          </a:prstGeom>
          <a:noFill/>
        </p:spPr>
        <p:txBody>
          <a:bodyPr wrap="square" rtlCol="0">
            <a:spAutoFit/>
          </a:bodyPr>
          <a:lstStyle/>
          <a:p>
            <a:r>
              <a:rPr lang="en-US" altLang="zh-CN" sz="2400" b="1" spc="300" dirty="0">
                <a:latin typeface="华文细黑" panose="02010600040101010101" pitchFamily="2" charset="-122"/>
                <a:ea typeface="华文细黑" panose="02010600040101010101" pitchFamily="2" charset="-122"/>
                <a:cs typeface="Arial" panose="020B0604020202020204" pitchFamily="34" charset="0"/>
              </a:rPr>
              <a:t>CONTENTS</a:t>
            </a:r>
            <a:endParaRPr lang="zh-CN" altLang="en-US" sz="2400" b="1" spc="300" dirty="0">
              <a:latin typeface="华文细黑" panose="02010600040101010101" pitchFamily="2" charset="-122"/>
              <a:ea typeface="华文细黑" panose="02010600040101010101" pitchFamily="2" charset="-122"/>
              <a:cs typeface="Arial" panose="020B0604020202020204" pitchFamily="34" charset="0"/>
            </a:endParaRPr>
          </a:p>
        </p:txBody>
      </p:sp>
      <p:sp>
        <p:nvSpPr>
          <p:cNvPr id="3" name="TextBox 2"/>
          <p:cNvSpPr txBox="1"/>
          <p:nvPr/>
        </p:nvSpPr>
        <p:spPr>
          <a:xfrm>
            <a:off x="1637342" y="2026604"/>
            <a:ext cx="1944216" cy="1015663"/>
          </a:xfrm>
          <a:prstGeom prst="rect">
            <a:avLst/>
          </a:prstGeom>
          <a:noFill/>
        </p:spPr>
        <p:txBody>
          <a:bodyPr wrap="square" rtlCol="0">
            <a:spAutoFit/>
          </a:bodyPr>
          <a:lstStyle/>
          <a:p>
            <a:r>
              <a:rPr lang="zh-CN" altLang="en-US" sz="6000" b="1" dirty="0">
                <a:latin typeface="微软雅黑" panose="020B0503020204020204" pitchFamily="34" charset="-122"/>
                <a:ea typeface="微软雅黑" panose="020B0503020204020204" pitchFamily="34" charset="-122"/>
              </a:rPr>
              <a:t>目录</a:t>
            </a:r>
            <a:endParaRPr lang="en-US" altLang="zh-CN" sz="6000" b="1" dirty="0">
              <a:latin typeface="微软雅黑" panose="020B0503020204020204" pitchFamily="34" charset="-122"/>
              <a:ea typeface="微软雅黑" panose="020B0503020204020204" pitchFamily="34" charset="-122"/>
            </a:endParaRPr>
          </a:p>
        </p:txBody>
      </p:sp>
      <p:grpSp>
        <p:nvGrpSpPr>
          <p:cNvPr id="4" name="组合 3"/>
          <p:cNvGrpSpPr/>
          <p:nvPr/>
        </p:nvGrpSpPr>
        <p:grpSpPr>
          <a:xfrm>
            <a:off x="5512048" y="1705373"/>
            <a:ext cx="2281326" cy="926201"/>
            <a:chOff x="5288013" y="1631670"/>
            <a:chExt cx="2281326" cy="926202"/>
          </a:xfrm>
        </p:grpSpPr>
        <p:grpSp>
          <p:nvGrpSpPr>
            <p:cNvPr id="5" name="组合 4"/>
            <p:cNvGrpSpPr/>
            <p:nvPr/>
          </p:nvGrpSpPr>
          <p:grpSpPr>
            <a:xfrm>
              <a:off x="5288013" y="1631670"/>
              <a:ext cx="1732260" cy="926202"/>
              <a:chOff x="5288013" y="1631670"/>
              <a:chExt cx="1732260" cy="926202"/>
            </a:xfrm>
          </p:grpSpPr>
          <p:sp>
            <p:nvSpPr>
              <p:cNvPr id="7" name="TextBox 6"/>
              <p:cNvSpPr txBox="1"/>
              <p:nvPr/>
            </p:nvSpPr>
            <p:spPr>
              <a:xfrm rot="16200000">
                <a:off x="5692477"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壹 </a:t>
                </a:r>
                <a:r>
                  <a:rPr lang="zh-CN" altLang="en-US" spc="300" dirty="0">
                    <a:latin typeface="微软雅黑" panose="020B0503020204020204" pitchFamily="34" charset="-122"/>
                    <a:ea typeface="微软雅黑" panose="020B0503020204020204" pitchFamily="34" charset="-122"/>
                  </a:rPr>
                  <a:t>环艺类</a:t>
                </a:r>
                <a:endParaRPr lang="zh-CN" altLang="en-US" sz="2800" spc="300" dirty="0">
                  <a:latin typeface="微软雅黑" panose="020B0503020204020204" pitchFamily="34" charset="-122"/>
                  <a:ea typeface="微软雅黑" panose="020B0503020204020204" pitchFamily="34" charset="-122"/>
                </a:endParaRPr>
              </a:p>
            </p:txBody>
          </p:sp>
          <p:sp>
            <p:nvSpPr>
              <p:cNvPr id="8" name="TextBox 7"/>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6" name="TextBox 5"/>
            <p:cNvSpPr txBox="1"/>
            <p:nvPr/>
          </p:nvSpPr>
          <p:spPr>
            <a:xfrm>
              <a:off x="6711412" y="2154636"/>
              <a:ext cx="857927" cy="230832"/>
            </a:xfrm>
            <a:prstGeom prst="rect">
              <a:avLst/>
            </a:prstGeom>
            <a:noFill/>
          </p:spPr>
          <p:txBody>
            <a:bodyPr wrap="none" rtlCol="0">
              <a:spAutoFit/>
            </a:bodyPr>
            <a:lstStyle/>
            <a:p>
              <a:r>
                <a:rPr lang="en-US" altLang="zh-CN" sz="900" dirty="0">
                  <a:solidFill>
                    <a:schemeClr val="bg1">
                      <a:lumMod val="50000"/>
                    </a:schemeClr>
                  </a:solidFill>
                </a:rPr>
                <a:t>HUAN YI LEI</a:t>
              </a:r>
              <a:endParaRPr lang="zh-CN" altLang="en-US" sz="900" dirty="0">
                <a:solidFill>
                  <a:schemeClr val="bg1">
                    <a:lumMod val="50000"/>
                  </a:schemeClr>
                </a:solidFill>
              </a:endParaRPr>
            </a:p>
          </p:txBody>
        </p:sp>
      </p:grpSp>
      <p:grpSp>
        <p:nvGrpSpPr>
          <p:cNvPr id="9" name="组合 8"/>
          <p:cNvGrpSpPr/>
          <p:nvPr/>
        </p:nvGrpSpPr>
        <p:grpSpPr>
          <a:xfrm>
            <a:off x="5512048" y="2288470"/>
            <a:ext cx="2383919" cy="926201"/>
            <a:chOff x="5288012" y="1631670"/>
            <a:chExt cx="2383919" cy="926202"/>
          </a:xfrm>
        </p:grpSpPr>
        <p:grpSp>
          <p:nvGrpSpPr>
            <p:cNvPr id="10" name="组合 9"/>
            <p:cNvGrpSpPr/>
            <p:nvPr/>
          </p:nvGrpSpPr>
          <p:grpSpPr>
            <a:xfrm>
              <a:off x="5288012" y="1631670"/>
              <a:ext cx="1732260" cy="926202"/>
              <a:chOff x="5288012" y="1631670"/>
              <a:chExt cx="1732260" cy="926202"/>
            </a:xfrm>
          </p:grpSpPr>
          <p:sp>
            <p:nvSpPr>
              <p:cNvPr id="12" name="TextBox 11"/>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贰 </a:t>
                </a:r>
                <a:r>
                  <a:rPr lang="zh-CN" altLang="en-US" spc="300" dirty="0">
                    <a:latin typeface="微软雅黑" panose="020B0503020204020204" pitchFamily="34" charset="-122"/>
                    <a:ea typeface="微软雅黑" panose="020B0503020204020204" pitchFamily="34" charset="-122"/>
                  </a:rPr>
                  <a:t>平面类</a:t>
                </a:r>
                <a:endParaRPr lang="zh-CN" altLang="en-US" sz="2800" spc="300" dirty="0">
                  <a:latin typeface="微软雅黑" panose="020B0503020204020204" pitchFamily="34" charset="-122"/>
                  <a:ea typeface="微软雅黑" panose="020B0503020204020204" pitchFamily="34" charset="-122"/>
                </a:endParaRPr>
              </a:p>
            </p:txBody>
          </p:sp>
          <p:sp>
            <p:nvSpPr>
              <p:cNvPr id="13" name="TextBox 12"/>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11" name="TextBox 10"/>
            <p:cNvSpPr txBox="1"/>
            <p:nvPr/>
          </p:nvSpPr>
          <p:spPr>
            <a:xfrm>
              <a:off x="6711412" y="2154636"/>
              <a:ext cx="960519" cy="230832"/>
            </a:xfrm>
            <a:prstGeom prst="rect">
              <a:avLst/>
            </a:prstGeom>
            <a:noFill/>
          </p:spPr>
          <p:txBody>
            <a:bodyPr wrap="none" rtlCol="0">
              <a:spAutoFit/>
            </a:bodyPr>
            <a:lstStyle/>
            <a:p>
              <a:r>
                <a:rPr lang="en-US" altLang="zh-CN" sz="900" dirty="0">
                  <a:solidFill>
                    <a:schemeClr val="bg1">
                      <a:lumMod val="50000"/>
                    </a:schemeClr>
                  </a:solidFill>
                </a:rPr>
                <a:t>PING MIANLEI</a:t>
              </a:r>
              <a:endParaRPr lang="zh-CN" altLang="en-US" sz="900" dirty="0">
                <a:solidFill>
                  <a:schemeClr val="bg1">
                    <a:lumMod val="50000"/>
                  </a:schemeClr>
                </a:solidFill>
              </a:endParaRPr>
            </a:p>
          </p:txBody>
        </p:sp>
      </p:grpSp>
      <p:grpSp>
        <p:nvGrpSpPr>
          <p:cNvPr id="14" name="组合 13"/>
          <p:cNvGrpSpPr/>
          <p:nvPr/>
        </p:nvGrpSpPr>
        <p:grpSpPr>
          <a:xfrm>
            <a:off x="5512048" y="2936542"/>
            <a:ext cx="2255679" cy="926201"/>
            <a:chOff x="5288012" y="1631670"/>
            <a:chExt cx="2255679" cy="926202"/>
          </a:xfrm>
        </p:grpSpPr>
        <p:grpSp>
          <p:nvGrpSpPr>
            <p:cNvPr id="15" name="组合 14"/>
            <p:cNvGrpSpPr/>
            <p:nvPr/>
          </p:nvGrpSpPr>
          <p:grpSpPr>
            <a:xfrm>
              <a:off x="5288012" y="1631670"/>
              <a:ext cx="1732260" cy="926202"/>
              <a:chOff x="5288012" y="1631670"/>
              <a:chExt cx="1732260" cy="926202"/>
            </a:xfrm>
          </p:grpSpPr>
          <p:sp>
            <p:nvSpPr>
              <p:cNvPr id="17" name="TextBox 16"/>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叁 </a:t>
                </a:r>
                <a:r>
                  <a:rPr lang="zh-CN" altLang="en-US" spc="300" dirty="0">
                    <a:latin typeface="微软雅黑" panose="020B0503020204020204" pitchFamily="34" charset="-122"/>
                    <a:ea typeface="微软雅黑" panose="020B0503020204020204" pitchFamily="34" charset="-122"/>
                  </a:rPr>
                  <a:t>视觉类</a:t>
                </a:r>
                <a:endParaRPr lang="zh-CN" altLang="en-US" sz="2800" spc="300" dirty="0">
                  <a:latin typeface="微软雅黑" panose="020B0503020204020204" pitchFamily="34" charset="-122"/>
                  <a:ea typeface="微软雅黑" panose="020B0503020204020204" pitchFamily="34" charset="-122"/>
                </a:endParaRPr>
              </a:p>
            </p:txBody>
          </p:sp>
          <p:sp>
            <p:nvSpPr>
              <p:cNvPr id="18" name="TextBox 17"/>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16" name="TextBox 15"/>
            <p:cNvSpPr txBox="1"/>
            <p:nvPr/>
          </p:nvSpPr>
          <p:spPr>
            <a:xfrm>
              <a:off x="6711412" y="2154636"/>
              <a:ext cx="832279" cy="230832"/>
            </a:xfrm>
            <a:prstGeom prst="rect">
              <a:avLst/>
            </a:prstGeom>
            <a:noFill/>
          </p:spPr>
          <p:txBody>
            <a:bodyPr wrap="none" rtlCol="0">
              <a:spAutoFit/>
            </a:bodyPr>
            <a:lstStyle/>
            <a:p>
              <a:r>
                <a:rPr lang="en-US" altLang="zh-CN" sz="900" dirty="0">
                  <a:solidFill>
                    <a:schemeClr val="bg1">
                      <a:lumMod val="50000"/>
                    </a:schemeClr>
                  </a:solidFill>
                </a:rPr>
                <a:t>SHI JUE LEI</a:t>
              </a:r>
              <a:endParaRPr lang="zh-CN" altLang="en-US" sz="900" dirty="0">
                <a:solidFill>
                  <a:schemeClr val="bg1">
                    <a:lumMod val="50000"/>
                  </a:schemeClr>
                </a:solidFill>
              </a:endParaRPr>
            </a:p>
          </p:txBody>
        </p:sp>
      </p:grpSp>
      <p:grpSp>
        <p:nvGrpSpPr>
          <p:cNvPr id="19" name="组合 18"/>
          <p:cNvGrpSpPr/>
          <p:nvPr/>
        </p:nvGrpSpPr>
        <p:grpSpPr>
          <a:xfrm>
            <a:off x="5512047" y="3543467"/>
            <a:ext cx="2364683" cy="926201"/>
            <a:chOff x="5288012" y="1631670"/>
            <a:chExt cx="2364683" cy="926202"/>
          </a:xfrm>
        </p:grpSpPr>
        <p:grpSp>
          <p:nvGrpSpPr>
            <p:cNvPr id="20" name="组合 19"/>
            <p:cNvGrpSpPr/>
            <p:nvPr/>
          </p:nvGrpSpPr>
          <p:grpSpPr>
            <a:xfrm>
              <a:off x="5288012" y="1631670"/>
              <a:ext cx="1732260" cy="926202"/>
              <a:chOff x="5288012" y="1631670"/>
              <a:chExt cx="1732260" cy="926202"/>
            </a:xfrm>
          </p:grpSpPr>
          <p:sp>
            <p:nvSpPr>
              <p:cNvPr id="22" name="TextBox 21"/>
              <p:cNvSpPr txBox="1"/>
              <p:nvPr/>
            </p:nvSpPr>
            <p:spPr>
              <a:xfrm rot="16200000">
                <a:off x="5692476" y="1227206"/>
                <a:ext cx="923331" cy="1732260"/>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肆 </a:t>
                </a:r>
                <a:r>
                  <a:rPr lang="zh-CN" altLang="en-US" spc="300" dirty="0">
                    <a:latin typeface="微软雅黑" panose="020B0503020204020204" pitchFamily="34" charset="-122"/>
                    <a:ea typeface="微软雅黑" panose="020B0503020204020204" pitchFamily="34" charset="-122"/>
                  </a:rPr>
                  <a:t>摄影类</a:t>
                </a:r>
                <a:endParaRPr lang="zh-CN" altLang="en-US" sz="2800" spc="300" dirty="0">
                  <a:latin typeface="微软雅黑" panose="020B0503020204020204" pitchFamily="34" charset="-122"/>
                  <a:ea typeface="微软雅黑" panose="020B0503020204020204" pitchFamily="34" charset="-122"/>
                </a:endParaRPr>
              </a:p>
            </p:txBody>
          </p:sp>
          <p:sp>
            <p:nvSpPr>
              <p:cNvPr id="23" name="TextBox 22"/>
              <p:cNvSpPr txBox="1"/>
              <p:nvPr/>
            </p:nvSpPr>
            <p:spPr>
              <a:xfrm rot="16200000">
                <a:off x="5353887" y="1880182"/>
                <a:ext cx="923331" cy="432049"/>
              </a:xfrm>
              <a:prstGeom prst="rect">
                <a:avLst/>
              </a:prstGeom>
              <a:noFill/>
            </p:spPr>
            <p:txBody>
              <a:bodyPr vert="eaVert" wrap="square" rtlCol="0">
                <a:spAutoFit/>
              </a:bodyPr>
              <a:lstStyle/>
              <a:p>
                <a:pPr>
                  <a:lnSpc>
                    <a:spcPct val="150000"/>
                  </a:lnSpc>
                </a:pPr>
                <a:r>
                  <a:rPr lang="zh-CN" altLang="en-US" sz="3200" spc="300" dirty="0">
                    <a:latin typeface="微软雅黑" panose="020B0503020204020204" pitchFamily="34" charset="-122"/>
                    <a:ea typeface="微软雅黑" panose="020B0503020204020204" pitchFamily="34" charset="-122"/>
                  </a:rPr>
                  <a:t>：</a:t>
                </a:r>
                <a:endParaRPr lang="zh-CN" altLang="en-US" sz="2800" spc="300" dirty="0">
                  <a:latin typeface="微软雅黑" panose="020B0503020204020204" pitchFamily="34" charset="-122"/>
                  <a:ea typeface="微软雅黑" panose="020B0503020204020204" pitchFamily="34" charset="-122"/>
                </a:endParaRPr>
              </a:p>
            </p:txBody>
          </p:sp>
        </p:grpSp>
        <p:sp>
          <p:nvSpPr>
            <p:cNvPr id="21" name="TextBox 20"/>
            <p:cNvSpPr txBox="1"/>
            <p:nvPr/>
          </p:nvSpPr>
          <p:spPr>
            <a:xfrm>
              <a:off x="6711412" y="2154636"/>
              <a:ext cx="941283" cy="230832"/>
            </a:xfrm>
            <a:prstGeom prst="rect">
              <a:avLst/>
            </a:prstGeom>
            <a:noFill/>
          </p:spPr>
          <p:txBody>
            <a:bodyPr wrap="none" rtlCol="0">
              <a:spAutoFit/>
            </a:bodyPr>
            <a:lstStyle/>
            <a:p>
              <a:r>
                <a:rPr lang="en-US" altLang="zh-CN" sz="900" dirty="0">
                  <a:solidFill>
                    <a:schemeClr val="bg1">
                      <a:lumMod val="50000"/>
                    </a:schemeClr>
                  </a:solidFill>
                </a:rPr>
                <a:t>SHE YING LEI</a:t>
              </a:r>
              <a:endParaRPr lang="zh-CN" altLang="en-US" sz="900" dirty="0">
                <a:solidFill>
                  <a:schemeClr val="bg1">
                    <a:lumMod val="50000"/>
                  </a:schemeClr>
                </a:solidFill>
              </a:endParaRPr>
            </a:p>
          </p:txBody>
        </p:sp>
      </p:grpSp>
      <p:cxnSp>
        <p:nvCxnSpPr>
          <p:cNvPr id="24" name="直接连接符 23"/>
          <p:cNvCxnSpPr/>
          <p:nvPr/>
        </p:nvCxnSpPr>
        <p:spPr>
          <a:xfrm>
            <a:off x="6972010" y="-686345"/>
            <a:ext cx="2932913" cy="291158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834636" y="861843"/>
            <a:ext cx="3354853" cy="3384376"/>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right)">
                                      <p:cBhvr>
                                        <p:cTn id="7" dur="500"/>
                                        <p:tgtEl>
                                          <p:spTgt spid="2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35" presetClass="emph" presetSubtype="0" repeatCount="8000" fill="hold" grpId="1" nodeType="withEffect">
                                  <p:stCondLst>
                                    <p:cond delay="400"/>
                                  </p:stCondLst>
                                  <p:childTnLst>
                                    <p:anim calcmode="discrete" valueType="str">
                                      <p:cBhvr>
                                        <p:cTn id="15" dur="50" fill="hold"/>
                                        <p:tgtEl>
                                          <p:spTgt spid="3"/>
                                        </p:tgtEl>
                                        <p:attrNameLst>
                                          <p:attrName>style.visibility</p:attrName>
                                        </p:attrNameLst>
                                      </p:cBhvr>
                                      <p:tavLst>
                                        <p:tav tm="0">
                                          <p:val>
                                            <p:strVal val="hidden"/>
                                          </p:val>
                                        </p:tav>
                                        <p:tav tm="50000">
                                          <p:val>
                                            <p:strVal val="visible"/>
                                          </p:val>
                                        </p:tav>
                                      </p:tavLst>
                                    </p:anim>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left)">
                                      <p:cBhvr>
                                        <p:cTn id="23" dur="500"/>
                                        <p:tgtEl>
                                          <p:spTgt spid="24"/>
                                        </p:tgtEl>
                                      </p:cBhvr>
                                    </p:animEffect>
                                  </p:childTnLst>
                                </p:cTn>
                              </p:par>
                            </p:childTnLst>
                          </p:cTn>
                        </p:par>
                        <p:par>
                          <p:cTn id="24" fill="hold">
                            <p:stCondLst>
                              <p:cond delay="2000"/>
                            </p:stCondLst>
                            <p:childTnLst>
                              <p:par>
                                <p:cTn id="25" presetID="5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Scale>
                                      <p:cBhvr>
                                        <p:cTn id="2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
                                        </p:tgtEl>
                                        <p:attrNameLst>
                                          <p:attrName>ppt_x</p:attrName>
                                          <p:attrName>ppt_y</p:attrName>
                                        </p:attrNameLst>
                                      </p:cBhvr>
                                    </p:animMotion>
                                    <p:animEffect transition="in" filter="fade">
                                      <p:cBhvr>
                                        <p:cTn id="29" dur="1000"/>
                                        <p:tgtEl>
                                          <p:spTgt spid="4"/>
                                        </p:tgtEl>
                                      </p:cBhvr>
                                    </p:animEffect>
                                  </p:childTnLst>
                                </p:cTn>
                              </p:par>
                            </p:childTnLst>
                          </p:cTn>
                        </p:par>
                        <p:par>
                          <p:cTn id="30" fill="hold">
                            <p:stCondLst>
                              <p:cond delay="3000"/>
                            </p:stCondLst>
                            <p:childTnLst>
                              <p:par>
                                <p:cTn id="31" presetID="52"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Scale>
                                      <p:cBhvr>
                                        <p:cTn id="3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9"/>
                                        </p:tgtEl>
                                        <p:attrNameLst>
                                          <p:attrName>ppt_x</p:attrName>
                                          <p:attrName>ppt_y</p:attrName>
                                        </p:attrNameLst>
                                      </p:cBhvr>
                                    </p:animMotion>
                                    <p:animEffect transition="in" filter="fade">
                                      <p:cBhvr>
                                        <p:cTn id="35" dur="1000"/>
                                        <p:tgtEl>
                                          <p:spTgt spid="9"/>
                                        </p:tgtEl>
                                      </p:cBhvr>
                                    </p:animEffect>
                                  </p:childTnLst>
                                </p:cTn>
                              </p:par>
                            </p:childTnLst>
                          </p:cTn>
                        </p:par>
                        <p:par>
                          <p:cTn id="36" fill="hold">
                            <p:stCondLst>
                              <p:cond delay="4000"/>
                            </p:stCondLst>
                            <p:childTnLst>
                              <p:par>
                                <p:cTn id="37" presetID="52"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Scale>
                                      <p:cBhvr>
                                        <p:cTn id="3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4"/>
                                        </p:tgtEl>
                                        <p:attrNameLst>
                                          <p:attrName>ppt_x</p:attrName>
                                          <p:attrName>ppt_y</p:attrName>
                                        </p:attrNameLst>
                                      </p:cBhvr>
                                    </p:animMotion>
                                    <p:animEffect transition="in" filter="fade">
                                      <p:cBhvr>
                                        <p:cTn id="41" dur="1000"/>
                                        <p:tgtEl>
                                          <p:spTgt spid="14"/>
                                        </p:tgtEl>
                                      </p:cBhvr>
                                    </p:animEffect>
                                  </p:childTnLst>
                                </p:cTn>
                              </p:par>
                            </p:childTnLst>
                          </p:cTn>
                        </p:par>
                        <p:par>
                          <p:cTn id="42" fill="hold">
                            <p:stCondLst>
                              <p:cond delay="5000"/>
                            </p:stCondLst>
                            <p:childTnLst>
                              <p:par>
                                <p:cTn id="43" presetID="52" presetClass="entr" presetSubtype="0"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Scale>
                                      <p:cBhvr>
                                        <p:cTn id="45"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9"/>
                                        </p:tgtEl>
                                        <p:attrNameLst>
                                          <p:attrName>ppt_x</p:attrName>
                                          <p:attrName>ppt_y</p:attrName>
                                        </p:attrNameLst>
                                      </p:cBhvr>
                                    </p:animMotion>
                                    <p:animEffect transition="in" filter="fade">
                                      <p:cBhvr>
                                        <p:cTn id="4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0160000" cy="5715000"/>
          </a:xfrm>
          <a:prstGeom prst="rect">
            <a:avLst/>
          </a:prstGeom>
        </p:spPr>
      </p:pic>
      <p:sp>
        <p:nvSpPr>
          <p:cNvPr id="7" name="矩形 6"/>
          <p:cNvSpPr/>
          <p:nvPr/>
        </p:nvSpPr>
        <p:spPr>
          <a:xfrm>
            <a:off x="0" y="0"/>
            <a:ext cx="10160000" cy="5715000"/>
          </a:xfrm>
          <a:prstGeom prst="rect">
            <a:avLst/>
          </a:prstGeom>
          <a:solidFill>
            <a:schemeClr val="tx1">
              <a:alpha val="7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47752" y="-814908"/>
            <a:ext cx="4438364" cy="5715000"/>
          </a:xfrm>
          <a:prstGeom prst="rect">
            <a:avLst/>
          </a:prstGeom>
        </p:spPr>
      </p:pic>
      <p:grpSp>
        <p:nvGrpSpPr>
          <p:cNvPr id="15" name="PA_组合 13"/>
          <p:cNvGrpSpPr/>
          <p:nvPr>
            <p:custDataLst>
              <p:tags r:id="rId3"/>
            </p:custDataLst>
          </p:nvPr>
        </p:nvGrpSpPr>
        <p:grpSpPr>
          <a:xfrm>
            <a:off x="5658241" y="2760028"/>
            <a:ext cx="597294" cy="498801"/>
            <a:chOff x="2879788" y="792760"/>
            <a:chExt cx="1802719" cy="1505453"/>
          </a:xfrm>
        </p:grpSpPr>
        <p:pic>
          <p:nvPicPr>
            <p:cNvPr id="16" name="图片 15"/>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20" name="矩形 19"/>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1" name="矩形 20"/>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2" name="矩形 21"/>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3" name="矩形 22"/>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23708" y="3947045"/>
            <a:ext cx="301414" cy="338329"/>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3535599" y="3954311"/>
            <a:ext cx="301414" cy="338329"/>
          </a:xfrm>
          <a:prstGeom prst="rect">
            <a:avLst/>
          </a:prstGeom>
        </p:spPr>
      </p:pic>
      <p:sp>
        <p:nvSpPr>
          <p:cNvPr id="17" name="TextBox 55"/>
          <p:cNvSpPr txBox="1"/>
          <p:nvPr/>
        </p:nvSpPr>
        <p:spPr>
          <a:xfrm>
            <a:off x="3210083" y="4712054"/>
            <a:ext cx="4675924"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完整框架 逻辑清晰 修改方便 实用简单</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9" name="TextBox 57"/>
          <p:cNvSpPr txBox="1"/>
          <p:nvPr/>
        </p:nvSpPr>
        <p:spPr>
          <a:xfrm>
            <a:off x="3806871" y="3882303"/>
            <a:ext cx="3021127" cy="461665"/>
          </a:xfrm>
          <a:prstGeom prst="rect">
            <a:avLst/>
          </a:prstGeom>
          <a:noFill/>
          <a:effectLst/>
        </p:spPr>
        <p:txBody>
          <a:bodyPr wrap="square">
            <a:spAutoFit/>
          </a:bodyPr>
          <a:lstStyle/>
          <a:p>
            <a:pPr fontAlgn="auto">
              <a:spcBef>
                <a:spcPts val="0"/>
              </a:spcBef>
              <a:spcAft>
                <a:spcPts val="0"/>
              </a:spcAft>
              <a:defRPr/>
            </a:pPr>
            <a:r>
              <a:rPr lang="zh-CN" altLang="en-US"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个人作品 展示</a:t>
            </a:r>
            <a:r>
              <a:rPr lang="en-US" altLang="zh-CN"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PPT</a:t>
            </a:r>
            <a:endParaRPr lang="zh-CN" altLang="en-US" sz="2400" b="1" dirty="0">
              <a:solidFill>
                <a:schemeClr val="bg1"/>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endParaRPr>
          </a:p>
        </p:txBody>
      </p:sp>
      <p:grpSp>
        <p:nvGrpSpPr>
          <p:cNvPr id="4" name="组合 3"/>
          <p:cNvGrpSpPr/>
          <p:nvPr/>
        </p:nvGrpSpPr>
        <p:grpSpPr>
          <a:xfrm>
            <a:off x="3713834" y="277294"/>
            <a:ext cx="1935618" cy="3796910"/>
            <a:chOff x="1148488" y="-478015"/>
            <a:chExt cx="2744666" cy="5383937"/>
          </a:xfrm>
        </p:grpSpPr>
        <p:sp>
          <p:nvSpPr>
            <p:cNvPr id="12" name="TextBox 101"/>
            <p:cNvSpPr txBox="1"/>
            <p:nvPr/>
          </p:nvSpPr>
          <p:spPr>
            <a:xfrm>
              <a:off x="1762157" y="-478015"/>
              <a:ext cx="2130997" cy="2640344"/>
            </a:xfrm>
            <a:prstGeom prst="rect">
              <a:avLst/>
            </a:prstGeom>
            <a:noFill/>
          </p:spPr>
          <p:txBody>
            <a:bodyPr wrap="square" rtlCol="0">
              <a:spAutoFit/>
            </a:bodyPr>
            <a:lstStyle/>
            <a:p>
              <a:r>
                <a:rPr lang="zh-CN" altLang="en-US" sz="11500" spc="-150" dirty="0" smtClean="0">
                  <a:solidFill>
                    <a:schemeClr val="bg1"/>
                  </a:solidFill>
                  <a:latin typeface="汉仪行楷简" panose="02010609000101010101" pitchFamily="49" charset="-122"/>
                  <a:ea typeface="汉仪行楷简" panose="02010609000101010101" pitchFamily="49" charset="-122"/>
                </a:rPr>
                <a:t>感</a:t>
              </a:r>
              <a:endParaRPr lang="zh-CN" altLang="en-US" sz="11500" spc="-150" dirty="0">
                <a:solidFill>
                  <a:schemeClr val="bg1"/>
                </a:solidFill>
                <a:latin typeface="汉仪行楷简" panose="02010609000101010101" pitchFamily="49" charset="-122"/>
                <a:ea typeface="汉仪行楷简" panose="02010609000101010101" pitchFamily="49" charset="-122"/>
              </a:endParaRPr>
            </a:p>
          </p:txBody>
        </p:sp>
        <p:sp>
          <p:nvSpPr>
            <p:cNvPr id="14" name="TextBox 101"/>
            <p:cNvSpPr txBox="1"/>
            <p:nvPr/>
          </p:nvSpPr>
          <p:spPr>
            <a:xfrm>
              <a:off x="1148488" y="1152706"/>
              <a:ext cx="2580151" cy="3753216"/>
            </a:xfrm>
            <a:prstGeom prst="rect">
              <a:avLst/>
            </a:prstGeom>
            <a:noFill/>
          </p:spPr>
          <p:txBody>
            <a:bodyPr wrap="square" rtlCol="0">
              <a:spAutoFit/>
            </a:bodyPr>
            <a:lstStyle/>
            <a:p>
              <a:r>
                <a:rPr lang="zh-CN" altLang="en-US" sz="16600" spc="-150" dirty="0" smtClean="0">
                  <a:solidFill>
                    <a:schemeClr val="bg1"/>
                  </a:solidFill>
                  <a:latin typeface="汉仪行楷简" panose="02010609000101010101" pitchFamily="49" charset="-122"/>
                  <a:ea typeface="汉仪行楷简" panose="02010609000101010101" pitchFamily="49" charset="-122"/>
                </a:rPr>
                <a:t>谢</a:t>
              </a:r>
              <a:endParaRPr lang="zh-CN" altLang="en-US" sz="16600" spc="-150" dirty="0">
                <a:solidFill>
                  <a:schemeClr val="bg1"/>
                </a:solidFill>
                <a:latin typeface="汉仪行楷简" panose="02010609000101010101" pitchFamily="49" charset="-122"/>
                <a:ea typeface="汉仪行楷简" panose="0201060900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100" advClick="0" advTm="0">
        <p:cut/>
      </p:transition>
    </mc:Choice>
    <mc:Fallback>
      <p:transition advClick="0" advTm="0">
        <p:cu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100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0" presetClass="entr" presetSubtype="0" fill="hold" nodeType="withEffect">
                                      <p:stCondLst>
                                        <p:cond delay="1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63" presetClass="path" presetSubtype="0" accel="50000" fill="hold" nodeType="withEffect" p14:presetBounceEnd="64000">
                                      <p:stCondLst>
                                        <p:cond delay="1500"/>
                                      </p:stCondLst>
                                      <p:childTnLst>
                                        <p:animMotion origin="layout" path="M -0.87922 -2.22222E-6 L 1.11022E-16 -2.22222E-6 " pathEditMode="relative" rAng="0" ptsTypes="AA" p14:bounceEnd="64000">
                                          <p:cBhvr>
                                            <p:cTn id="12" dur="500" fill="hold"/>
                                            <p:tgtEl>
                                              <p:spTgt spid="11"/>
                                            </p:tgtEl>
                                            <p:attrNameLst>
                                              <p:attrName>ppt_x</p:attrName>
                                              <p:attrName>ppt_y</p:attrName>
                                            </p:attrNameLst>
                                          </p:cBhvr>
                                          <p:rCtr x="43953" y="0"/>
                                        </p:animMotion>
                                      </p:childTnLst>
                                    </p:cTn>
                                  </p:par>
                                  <p:par>
                                    <p:cTn id="13" presetID="10" presetClass="entr" presetSubtype="0"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63" presetClass="path" presetSubtype="0" accel="50000" fill="hold" nodeType="withEffect" p14:presetBounceEnd="64000">
                                      <p:stCondLst>
                                        <p:cond delay="1500"/>
                                      </p:stCondLst>
                                      <p:childTnLst>
                                        <p:animMotion origin="layout" path="M 0.79641 -3.33333E-6 L 1.25E-6 -3.33333E-6 " pathEditMode="relative" rAng="0" ptsTypes="AA" p14:bounceEnd="64000">
                                          <p:cBhvr>
                                            <p:cTn id="17" dur="500" fill="hold"/>
                                            <p:tgtEl>
                                              <p:spTgt spid="10"/>
                                            </p:tgtEl>
                                            <p:attrNameLst>
                                              <p:attrName>ppt_x</p:attrName>
                                              <p:attrName>ppt_y</p:attrName>
                                            </p:attrNameLst>
                                          </p:cBhvr>
                                          <p:rCtr x="-39828" y="0"/>
                                        </p:animMotion>
                                      </p:childTnLst>
                                    </p:cTn>
                                  </p:par>
                                  <p:par>
                                    <p:cTn id="18" presetID="22" presetClass="entr" presetSubtype="8" fill="hold" grpId="0" nodeType="withEffect">
                                      <p:stCondLst>
                                        <p:cond delay="300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1250"/>
                                            <p:tgtEl>
                                              <p:spTgt spid="17"/>
                                            </p:tgtEl>
                                          </p:cBhvr>
                                        </p:animEffect>
                                      </p:childTnLst>
                                    </p:cTn>
                                  </p:par>
                                </p:childTnLst>
                              </p:cTn>
                            </p:par>
                            <p:par>
                              <p:cTn id="21" fill="hold">
                                <p:stCondLst>
                                  <p:cond delay="1500"/>
                                </p:stCondLst>
                                <p:childTnLst>
                                  <p:par>
                                    <p:cTn id="22" presetID="13"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plus(in)">
                                          <p:cBhvr>
                                            <p:cTn id="2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100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10" presetClass="entr" presetSubtype="0" fill="hold" nodeType="withEffect">
                                      <p:stCondLst>
                                        <p:cond delay="1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63" presetClass="path" presetSubtype="0" accel="50000" fill="hold" nodeType="withEffect">
                                      <p:stCondLst>
                                        <p:cond delay="1500"/>
                                      </p:stCondLst>
                                      <p:childTnLst>
                                        <p:animMotion origin="layout" path="M -0.87922 -2.22222E-6 L 1.11022E-16 -2.22222E-6 " pathEditMode="relative" rAng="0" ptsTypes="AA">
                                          <p:cBhvr>
                                            <p:cTn id="12" dur="500" fill="hold"/>
                                            <p:tgtEl>
                                              <p:spTgt spid="11"/>
                                            </p:tgtEl>
                                            <p:attrNameLst>
                                              <p:attrName>ppt_x</p:attrName>
                                              <p:attrName>ppt_y</p:attrName>
                                            </p:attrNameLst>
                                          </p:cBhvr>
                                          <p:rCtr x="43953" y="0"/>
                                        </p:animMotion>
                                      </p:childTnLst>
                                    </p:cTn>
                                  </p:par>
                                  <p:par>
                                    <p:cTn id="13" presetID="10" presetClass="entr" presetSubtype="0"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63" presetClass="path" presetSubtype="0" accel="50000" fill="hold" nodeType="withEffect">
                                      <p:stCondLst>
                                        <p:cond delay="1500"/>
                                      </p:stCondLst>
                                      <p:childTnLst>
                                        <p:animMotion origin="layout" path="M 0.79641 -3.33333E-6 L 1.25E-6 -3.33333E-6 " pathEditMode="relative" rAng="0" ptsTypes="AA">
                                          <p:cBhvr>
                                            <p:cTn id="17" dur="500" fill="hold"/>
                                            <p:tgtEl>
                                              <p:spTgt spid="10"/>
                                            </p:tgtEl>
                                            <p:attrNameLst>
                                              <p:attrName>ppt_x</p:attrName>
                                              <p:attrName>ppt_y</p:attrName>
                                            </p:attrNameLst>
                                          </p:cBhvr>
                                          <p:rCtr x="-39828" y="0"/>
                                        </p:animMotion>
                                      </p:childTnLst>
                                    </p:cTn>
                                  </p:par>
                                  <p:par>
                                    <p:cTn id="18" presetID="22" presetClass="entr" presetSubtype="8" fill="hold" grpId="0" nodeType="withEffect">
                                      <p:stCondLst>
                                        <p:cond delay="3000"/>
                                      </p:stCondLst>
                                      <p:childTnLst>
                                        <p:set>
                                          <p:cBhvr>
                                            <p:cTn id="19" dur="1" fill="hold">
                                              <p:stCondLst>
                                                <p:cond delay="0"/>
                                              </p:stCondLst>
                                            </p:cTn>
                                            <p:tgtEl>
                                              <p:spTgt spid="17"/>
                                            </p:tgtEl>
                                            <p:attrNameLst>
                                              <p:attrName>style.visibility</p:attrName>
                                            </p:attrNameLst>
                                          </p:cBhvr>
                                          <p:to>
                                            <p:strVal val="visible"/>
                                          </p:to>
                                        </p:set>
                                        <p:animEffect transition="in" filter="wipe(left)">
                                          <p:cBhvr>
                                            <p:cTn id="20" dur="1250"/>
                                            <p:tgtEl>
                                              <p:spTgt spid="17"/>
                                            </p:tgtEl>
                                          </p:cBhvr>
                                        </p:animEffect>
                                      </p:childTnLst>
                                    </p:cTn>
                                  </p:par>
                                </p:childTnLst>
                              </p:cTn>
                            </p:par>
                            <p:par>
                              <p:cTn id="21" fill="hold">
                                <p:stCondLst>
                                  <p:cond delay="1500"/>
                                </p:stCondLst>
                                <p:childTnLst>
                                  <p:par>
                                    <p:cTn id="22" presetID="13" presetClass="entr" presetSubtype="16"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plus(in)">
                                          <p:cBhvr>
                                            <p:cTn id="24"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944096" y="1974535"/>
            <a:ext cx="1473480" cy="348878"/>
          </a:xfrm>
          <a:prstGeom prst="rect">
            <a:avLst/>
          </a:prstGeom>
        </p:spPr>
        <p:txBody>
          <a:bodyPr wrap="none">
            <a:spAutoFit/>
          </a:bodyPr>
          <a:lstStyle/>
          <a:p>
            <a:r>
              <a:rPr lang="zh-CN" altLang="en-US" sz="1665" b="1" dirty="0">
                <a:latin typeface="+mn-ea"/>
              </a:rPr>
              <a:t>点击输入标题</a:t>
            </a:r>
            <a:endParaRPr lang="zh-CN" altLang="en-US" sz="1665" b="1" dirty="0">
              <a:latin typeface="+mn-ea"/>
            </a:endParaRPr>
          </a:p>
        </p:txBody>
      </p:sp>
      <p:cxnSp>
        <p:nvCxnSpPr>
          <p:cNvPr id="11" name="直接连接符 10"/>
          <p:cNvCxnSpPr/>
          <p:nvPr/>
        </p:nvCxnSpPr>
        <p:spPr>
          <a:xfrm>
            <a:off x="6035127" y="2464025"/>
            <a:ext cx="19305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5944096" y="2669254"/>
            <a:ext cx="3383196" cy="1420737"/>
            <a:chOff x="1525846" y="4713187"/>
            <a:chExt cx="2040313" cy="1704883"/>
          </a:xfrm>
        </p:grpSpPr>
        <p:sp>
          <p:nvSpPr>
            <p:cNvPr id="17" name="矩形 16"/>
            <p:cNvSpPr/>
            <p:nvPr/>
          </p:nvSpPr>
          <p:spPr>
            <a:xfrm>
              <a:off x="1525846" y="4713187"/>
              <a:ext cx="2040313" cy="299774"/>
            </a:xfrm>
            <a:prstGeom prst="rect">
              <a:avLst/>
            </a:prstGeom>
          </p:spPr>
          <p:txBody>
            <a:bodyPr wrap="square">
              <a:spAutoFit/>
            </a:bodyPr>
            <a:lstStyle/>
            <a:p>
              <a:pPr algn="just">
                <a:lnSpc>
                  <a:spcPct val="130000"/>
                </a:lnSpc>
              </a:pPr>
              <a:r>
                <a:rPr lang="zh-CN" altLang="en-US" sz="915" spc="83" dirty="0">
                  <a:latin typeface="+mn-ea"/>
                </a:rPr>
                <a:t>输入需要编辑的内容，内容可以简洁表达，使用关键词</a:t>
              </a:r>
              <a:endParaRPr lang="zh-CN" altLang="en-US" sz="915" dirty="0">
                <a:latin typeface="幼圆" panose="02010509060101010101" pitchFamily="49" charset="-122"/>
                <a:ea typeface="幼圆" panose="02010509060101010101" pitchFamily="49" charset="-122"/>
              </a:endParaRPr>
            </a:p>
          </p:txBody>
        </p:sp>
        <p:sp>
          <p:nvSpPr>
            <p:cNvPr id="19" name="矩形 18"/>
            <p:cNvSpPr/>
            <p:nvPr/>
          </p:nvSpPr>
          <p:spPr>
            <a:xfrm>
              <a:off x="1525846" y="5181556"/>
              <a:ext cx="2040313" cy="299774"/>
            </a:xfrm>
            <a:prstGeom prst="rect">
              <a:avLst/>
            </a:prstGeom>
          </p:spPr>
          <p:txBody>
            <a:bodyPr wrap="square">
              <a:spAutoFit/>
            </a:bodyPr>
            <a:lstStyle/>
            <a:p>
              <a:pPr algn="just">
                <a:lnSpc>
                  <a:spcPct val="130000"/>
                </a:lnSpc>
              </a:pPr>
              <a:r>
                <a:rPr lang="zh-CN" altLang="en-US" sz="915" spc="83" dirty="0">
                  <a:latin typeface="+mn-ea"/>
                </a:rPr>
                <a:t>输入需要编辑的内容，内容可以简洁表达，使用关键词</a:t>
              </a:r>
              <a:endParaRPr lang="zh-CN" altLang="en-US" sz="915" dirty="0">
                <a:latin typeface="幼圆" panose="02010509060101010101" pitchFamily="49" charset="-122"/>
                <a:ea typeface="幼圆" panose="02010509060101010101" pitchFamily="49" charset="-122"/>
              </a:endParaRPr>
            </a:p>
          </p:txBody>
        </p:sp>
        <p:sp>
          <p:nvSpPr>
            <p:cNvPr id="20" name="矩形 19"/>
            <p:cNvSpPr/>
            <p:nvPr/>
          </p:nvSpPr>
          <p:spPr>
            <a:xfrm>
              <a:off x="1525846" y="5649927"/>
              <a:ext cx="2040313" cy="299774"/>
            </a:xfrm>
            <a:prstGeom prst="rect">
              <a:avLst/>
            </a:prstGeom>
          </p:spPr>
          <p:txBody>
            <a:bodyPr wrap="square">
              <a:spAutoFit/>
            </a:bodyPr>
            <a:lstStyle/>
            <a:p>
              <a:pPr algn="just">
                <a:lnSpc>
                  <a:spcPct val="130000"/>
                </a:lnSpc>
              </a:pPr>
              <a:r>
                <a:rPr lang="zh-CN" altLang="en-US" sz="915" spc="83" dirty="0">
                  <a:latin typeface="+mn-ea"/>
                </a:rPr>
                <a:t>输入需要编辑的内容，内容可以简洁表达，使用关键词</a:t>
              </a:r>
              <a:endParaRPr lang="zh-CN" altLang="en-US" sz="915" dirty="0">
                <a:latin typeface="幼圆" panose="02010509060101010101" pitchFamily="49" charset="-122"/>
                <a:ea typeface="幼圆" panose="02010509060101010101" pitchFamily="49" charset="-122"/>
              </a:endParaRPr>
            </a:p>
          </p:txBody>
        </p:sp>
        <p:sp>
          <p:nvSpPr>
            <p:cNvPr id="21" name="矩形 20"/>
            <p:cNvSpPr/>
            <p:nvPr/>
          </p:nvSpPr>
          <p:spPr>
            <a:xfrm>
              <a:off x="1525846" y="6118296"/>
              <a:ext cx="2040313" cy="299774"/>
            </a:xfrm>
            <a:prstGeom prst="rect">
              <a:avLst/>
            </a:prstGeom>
          </p:spPr>
          <p:txBody>
            <a:bodyPr wrap="square">
              <a:spAutoFit/>
            </a:bodyPr>
            <a:lstStyle/>
            <a:p>
              <a:pPr algn="just">
                <a:lnSpc>
                  <a:spcPct val="130000"/>
                </a:lnSpc>
              </a:pPr>
              <a:r>
                <a:rPr lang="zh-CN" altLang="en-US" sz="915" spc="83" dirty="0">
                  <a:latin typeface="+mn-ea"/>
                </a:rPr>
                <a:t>输入需要编辑的内容，内容可以简洁表达，使用关键词</a:t>
              </a:r>
              <a:endParaRPr lang="zh-CN" altLang="en-US" sz="915" dirty="0">
                <a:latin typeface="幼圆" panose="02010509060101010101" pitchFamily="49" charset="-122"/>
                <a:ea typeface="幼圆" panose="02010509060101010101" pitchFamily="49" charset="-122"/>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89713" y="1404373"/>
            <a:ext cx="3601249" cy="1711340"/>
          </a:xfrm>
          <a:prstGeom prst="rect">
            <a:avLst/>
          </a:prstGeom>
        </p:spPr>
      </p:pic>
      <p:pic>
        <p:nvPicPr>
          <p:cNvPr id="22" name="图片 2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1243" y="3298624"/>
            <a:ext cx="3579720" cy="1527243"/>
          </a:xfrm>
          <a:prstGeom prst="rect">
            <a:avLst/>
          </a:prstGeom>
        </p:spPr>
      </p:pic>
      <p:grpSp>
        <p:nvGrpSpPr>
          <p:cNvPr id="18" name="PA_组合 13"/>
          <p:cNvGrpSpPr/>
          <p:nvPr>
            <p:custDataLst>
              <p:tags r:id="rId3"/>
            </p:custDataLst>
          </p:nvPr>
        </p:nvGrpSpPr>
        <p:grpSpPr>
          <a:xfrm>
            <a:off x="183456" y="265212"/>
            <a:ext cx="597294" cy="498801"/>
            <a:chOff x="2879788" y="792760"/>
            <a:chExt cx="1802719" cy="1505453"/>
          </a:xfrm>
        </p:grpSpPr>
        <p:pic>
          <p:nvPicPr>
            <p:cNvPr id="23" name="图片 22"/>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24" name="矩形 23"/>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5" name="矩形 24"/>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6" name="矩形 25"/>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7" name="矩形 26"/>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28" name="组合 27"/>
          <p:cNvGrpSpPr/>
          <p:nvPr/>
        </p:nvGrpSpPr>
        <p:grpSpPr>
          <a:xfrm>
            <a:off x="774276" y="272048"/>
            <a:ext cx="2326278" cy="559918"/>
            <a:chOff x="7863942" y="1275202"/>
            <a:chExt cx="2791534" cy="671901"/>
          </a:xfrm>
        </p:grpSpPr>
        <p:sp>
          <p:nvSpPr>
            <p:cNvPr id="29" name="矩形 28"/>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30" name="矩形 29"/>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16103" y="1440260"/>
            <a:ext cx="1210588" cy="400110"/>
          </a:xfrm>
          <a:prstGeom prst="rect">
            <a:avLst/>
          </a:prstGeom>
        </p:spPr>
        <p:txBody>
          <a:bodyPr wrap="none">
            <a:spAutoFit/>
          </a:bodyPr>
          <a:lstStyle/>
          <a:p>
            <a:r>
              <a:rPr lang="zh-CN" altLang="en-US" sz="2000" dirty="0">
                <a:solidFill>
                  <a:srgbClr val="3A5A4F"/>
                </a:solidFill>
                <a:latin typeface="+mn-ea"/>
              </a:rPr>
              <a:t>输入标题</a:t>
            </a:r>
            <a:endParaRPr lang="zh-CN" altLang="en-US" sz="2000" dirty="0">
              <a:solidFill>
                <a:srgbClr val="3A5A4F"/>
              </a:solidFill>
              <a:latin typeface="+mn-ea"/>
            </a:endParaRPr>
          </a:p>
        </p:txBody>
      </p:sp>
      <p:sp>
        <p:nvSpPr>
          <p:cNvPr id="6" name="矩形 5"/>
          <p:cNvSpPr/>
          <p:nvPr/>
        </p:nvSpPr>
        <p:spPr>
          <a:xfrm>
            <a:off x="6016103" y="3727184"/>
            <a:ext cx="1210588" cy="400110"/>
          </a:xfrm>
          <a:prstGeom prst="rect">
            <a:avLst/>
          </a:prstGeom>
        </p:spPr>
        <p:txBody>
          <a:bodyPr wrap="none">
            <a:spAutoFit/>
          </a:bodyPr>
          <a:lstStyle/>
          <a:p>
            <a:r>
              <a:rPr lang="zh-CN" altLang="en-US" sz="2000" dirty="0">
                <a:solidFill>
                  <a:srgbClr val="3A5A4F"/>
                </a:solidFill>
                <a:latin typeface="+mn-ea"/>
              </a:rPr>
              <a:t>输入标题</a:t>
            </a:r>
            <a:endParaRPr lang="zh-CN" altLang="en-US" sz="2000" dirty="0">
              <a:solidFill>
                <a:srgbClr val="3A5A4F"/>
              </a:solidFill>
              <a:latin typeface="+mn-ea"/>
            </a:endParaRPr>
          </a:p>
        </p:txBody>
      </p:sp>
      <p:cxnSp>
        <p:nvCxnSpPr>
          <p:cNvPr id="9" name="直接连接符 8"/>
          <p:cNvCxnSpPr/>
          <p:nvPr/>
        </p:nvCxnSpPr>
        <p:spPr>
          <a:xfrm>
            <a:off x="6069577" y="3242435"/>
            <a:ext cx="254956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6016104" y="1851293"/>
            <a:ext cx="2726194" cy="892360"/>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1" name="矩形 10"/>
          <p:cNvSpPr/>
          <p:nvPr/>
        </p:nvSpPr>
        <p:spPr>
          <a:xfrm>
            <a:off x="6016104" y="4161959"/>
            <a:ext cx="2726194" cy="892360"/>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74703" y="1429687"/>
            <a:ext cx="4521595" cy="3011989"/>
          </a:xfrm>
          <a:prstGeom prst="rect">
            <a:avLst/>
          </a:prstGeom>
        </p:spPr>
      </p:pic>
      <p:grpSp>
        <p:nvGrpSpPr>
          <p:cNvPr id="16" name="PA_组合 13"/>
          <p:cNvGrpSpPr/>
          <p:nvPr>
            <p:custDataLst>
              <p:tags r:id="rId2"/>
            </p:custDataLst>
          </p:nvPr>
        </p:nvGrpSpPr>
        <p:grpSpPr>
          <a:xfrm>
            <a:off x="183456" y="265212"/>
            <a:ext cx="597294" cy="498801"/>
            <a:chOff x="2879788" y="792760"/>
            <a:chExt cx="1802719" cy="1505453"/>
          </a:xfrm>
        </p:grpSpPr>
        <p:pic>
          <p:nvPicPr>
            <p:cNvPr id="17" name="图片 16"/>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18" name="矩形 17"/>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19" name="矩形 18"/>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0" name="矩形 19"/>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1" name="矩形 20"/>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22" name="组合 21"/>
          <p:cNvGrpSpPr/>
          <p:nvPr/>
        </p:nvGrpSpPr>
        <p:grpSpPr>
          <a:xfrm>
            <a:off x="774276" y="272048"/>
            <a:ext cx="2326278" cy="559918"/>
            <a:chOff x="7863942" y="1275202"/>
            <a:chExt cx="2791534" cy="671901"/>
          </a:xfrm>
        </p:grpSpPr>
        <p:sp>
          <p:nvSpPr>
            <p:cNvPr id="23" name="矩形 22"/>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24" name="矩形 23"/>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513821" y="1781357"/>
            <a:ext cx="1383712" cy="451342"/>
          </a:xfrm>
          <a:prstGeom prst="rect">
            <a:avLst/>
          </a:prstGeom>
        </p:spPr>
        <p:txBody>
          <a:bodyPr wrap="none">
            <a:spAutoFit/>
          </a:bodyPr>
          <a:lstStyle/>
          <a:p>
            <a:r>
              <a:rPr lang="zh-CN" altLang="en-US" sz="2335" dirty="0">
                <a:latin typeface="+mn-ea"/>
              </a:rPr>
              <a:t>输入标题</a:t>
            </a:r>
            <a:endParaRPr lang="zh-CN" altLang="en-US" sz="2335" dirty="0">
              <a:latin typeface="+mn-ea"/>
            </a:endParaRPr>
          </a:p>
        </p:txBody>
      </p:sp>
      <p:sp>
        <p:nvSpPr>
          <p:cNvPr id="8" name="Freeform 22"/>
          <p:cNvSpPr>
            <a:spLocks noEditPoints="1"/>
          </p:cNvSpPr>
          <p:nvPr/>
        </p:nvSpPr>
        <p:spPr bwMode="auto">
          <a:xfrm>
            <a:off x="6411499" y="4038564"/>
            <a:ext cx="375188" cy="270394"/>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tx1"/>
          </a:solidFill>
          <a:ln>
            <a:noFill/>
          </a:ln>
        </p:spPr>
        <p:txBody>
          <a:bodyPr vert="horz" wrap="square" lIns="76200" tIns="38100" rIns="76200" bIns="38100" numCol="1" anchor="t" anchorCtr="0" compatLnSpc="1"/>
          <a:lstStyle/>
          <a:p>
            <a:endParaRPr lang="id-ID"/>
          </a:p>
        </p:txBody>
      </p:sp>
      <p:grpSp>
        <p:nvGrpSpPr>
          <p:cNvPr id="9" name="Group 188"/>
          <p:cNvGrpSpPr/>
          <p:nvPr/>
        </p:nvGrpSpPr>
        <p:grpSpPr>
          <a:xfrm>
            <a:off x="5661107" y="4034763"/>
            <a:ext cx="209842" cy="277995"/>
            <a:chOff x="6351" y="0"/>
            <a:chExt cx="371475" cy="492125"/>
          </a:xfrm>
          <a:solidFill>
            <a:schemeClr val="tx1"/>
          </a:solidFill>
        </p:grpSpPr>
        <p:sp>
          <p:nvSpPr>
            <p:cNvPr id="10" name="Freeform 23"/>
            <p:cNvSpPr>
              <a:spLocks noEditPoints="1"/>
            </p:cNvSpPr>
            <p:nvPr/>
          </p:nvSpPr>
          <p:spPr bwMode="auto">
            <a:xfrm>
              <a:off x="98426" y="88900"/>
              <a:ext cx="185738" cy="184150"/>
            </a:xfrm>
            <a:custGeom>
              <a:avLst/>
              <a:gdLst>
                <a:gd name="T0" fmla="*/ 24 w 48"/>
                <a:gd name="T1" fmla="*/ 48 h 48"/>
                <a:gd name="T2" fmla="*/ 48 w 48"/>
                <a:gd name="T3" fmla="*/ 24 h 48"/>
                <a:gd name="T4" fmla="*/ 24 w 48"/>
                <a:gd name="T5" fmla="*/ 0 h 48"/>
                <a:gd name="T6" fmla="*/ 0 w 48"/>
                <a:gd name="T7" fmla="*/ 24 h 48"/>
                <a:gd name="T8" fmla="*/ 24 w 48"/>
                <a:gd name="T9" fmla="*/ 48 h 48"/>
                <a:gd name="T10" fmla="*/ 24 w 48"/>
                <a:gd name="T11" fmla="*/ 4 h 48"/>
                <a:gd name="T12" fmla="*/ 44 w 48"/>
                <a:gd name="T13" fmla="*/ 24 h 48"/>
                <a:gd name="T14" fmla="*/ 24 w 48"/>
                <a:gd name="T15" fmla="*/ 44 h 48"/>
                <a:gd name="T16" fmla="*/ 4 w 48"/>
                <a:gd name="T17" fmla="*/ 24 h 48"/>
                <a:gd name="T18" fmla="*/ 24 w 48"/>
                <a:gd name="T1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8">
                  <a:moveTo>
                    <a:pt x="24" y="48"/>
                  </a:moveTo>
                  <a:cubicBezTo>
                    <a:pt x="37" y="48"/>
                    <a:pt x="48" y="37"/>
                    <a:pt x="48" y="24"/>
                  </a:cubicBezTo>
                  <a:cubicBezTo>
                    <a:pt x="48" y="11"/>
                    <a:pt x="37" y="0"/>
                    <a:pt x="24" y="0"/>
                  </a:cubicBezTo>
                  <a:cubicBezTo>
                    <a:pt x="11" y="0"/>
                    <a:pt x="0" y="11"/>
                    <a:pt x="0" y="24"/>
                  </a:cubicBezTo>
                  <a:cubicBezTo>
                    <a:pt x="0" y="37"/>
                    <a:pt x="11" y="48"/>
                    <a:pt x="24" y="48"/>
                  </a:cubicBezTo>
                  <a:close/>
                  <a:moveTo>
                    <a:pt x="24" y="4"/>
                  </a:moveTo>
                  <a:cubicBezTo>
                    <a:pt x="35" y="4"/>
                    <a:pt x="44" y="13"/>
                    <a:pt x="44" y="24"/>
                  </a:cubicBezTo>
                  <a:cubicBezTo>
                    <a:pt x="44" y="35"/>
                    <a:pt x="35" y="44"/>
                    <a:pt x="24" y="44"/>
                  </a:cubicBezTo>
                  <a:cubicBezTo>
                    <a:pt x="13" y="44"/>
                    <a:pt x="4" y="35"/>
                    <a:pt x="4" y="24"/>
                  </a:cubicBezTo>
                  <a:cubicBezTo>
                    <a:pt x="4" y="13"/>
                    <a:pt x="13" y="4"/>
                    <a:pt x="2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sp>
          <p:nvSpPr>
            <p:cNvPr id="11" name="Freeform 24"/>
            <p:cNvSpPr>
              <a:spLocks noEditPoints="1"/>
            </p:cNvSpPr>
            <p:nvPr/>
          </p:nvSpPr>
          <p:spPr bwMode="auto">
            <a:xfrm>
              <a:off x="6351" y="0"/>
              <a:ext cx="371475" cy="492125"/>
            </a:xfrm>
            <a:custGeom>
              <a:avLst/>
              <a:gdLst>
                <a:gd name="T0" fmla="*/ 48 w 96"/>
                <a:gd name="T1" fmla="*/ 0 h 128"/>
                <a:gd name="T2" fmla="*/ 0 w 96"/>
                <a:gd name="T3" fmla="*/ 48 h 128"/>
                <a:gd name="T4" fmla="*/ 41 w 96"/>
                <a:gd name="T5" fmla="*/ 125 h 128"/>
                <a:gd name="T6" fmla="*/ 48 w 96"/>
                <a:gd name="T7" fmla="*/ 128 h 128"/>
                <a:gd name="T8" fmla="*/ 48 w 96"/>
                <a:gd name="T9" fmla="*/ 128 h 128"/>
                <a:gd name="T10" fmla="*/ 54 w 96"/>
                <a:gd name="T11" fmla="*/ 125 h 128"/>
                <a:gd name="T12" fmla="*/ 96 w 96"/>
                <a:gd name="T13" fmla="*/ 48 h 128"/>
                <a:gd name="T14" fmla="*/ 48 w 96"/>
                <a:gd name="T15" fmla="*/ 0 h 128"/>
                <a:gd name="T16" fmla="*/ 48 w 96"/>
                <a:gd name="T17" fmla="*/ 120 h 128"/>
                <a:gd name="T18" fmla="*/ 48 w 96"/>
                <a:gd name="T19" fmla="*/ 120 h 128"/>
                <a:gd name="T20" fmla="*/ 47 w 96"/>
                <a:gd name="T21" fmla="*/ 119 h 128"/>
                <a:gd name="T22" fmla="*/ 8 w 96"/>
                <a:gd name="T23" fmla="*/ 48 h 128"/>
                <a:gd name="T24" fmla="*/ 48 w 96"/>
                <a:gd name="T25" fmla="*/ 8 h 128"/>
                <a:gd name="T26" fmla="*/ 88 w 96"/>
                <a:gd name="T27" fmla="*/ 48 h 128"/>
                <a:gd name="T28" fmla="*/ 48 w 96"/>
                <a:gd name="T29"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8">
                  <a:moveTo>
                    <a:pt x="48" y="0"/>
                  </a:moveTo>
                  <a:cubicBezTo>
                    <a:pt x="22" y="0"/>
                    <a:pt x="0" y="21"/>
                    <a:pt x="0" y="48"/>
                  </a:cubicBezTo>
                  <a:cubicBezTo>
                    <a:pt x="0" y="76"/>
                    <a:pt x="24" y="105"/>
                    <a:pt x="41" y="125"/>
                  </a:cubicBezTo>
                  <a:cubicBezTo>
                    <a:pt x="42" y="125"/>
                    <a:pt x="44" y="128"/>
                    <a:pt x="48" y="128"/>
                  </a:cubicBezTo>
                  <a:cubicBezTo>
                    <a:pt x="48" y="128"/>
                    <a:pt x="48" y="128"/>
                    <a:pt x="48" y="128"/>
                  </a:cubicBezTo>
                  <a:cubicBezTo>
                    <a:pt x="52" y="128"/>
                    <a:pt x="54" y="125"/>
                    <a:pt x="54" y="125"/>
                  </a:cubicBezTo>
                  <a:cubicBezTo>
                    <a:pt x="72" y="105"/>
                    <a:pt x="96" y="76"/>
                    <a:pt x="96" y="48"/>
                  </a:cubicBezTo>
                  <a:cubicBezTo>
                    <a:pt x="96" y="21"/>
                    <a:pt x="74" y="0"/>
                    <a:pt x="48" y="0"/>
                  </a:cubicBezTo>
                  <a:close/>
                  <a:moveTo>
                    <a:pt x="48" y="120"/>
                  </a:moveTo>
                  <a:cubicBezTo>
                    <a:pt x="48" y="120"/>
                    <a:pt x="48" y="120"/>
                    <a:pt x="48" y="120"/>
                  </a:cubicBezTo>
                  <a:cubicBezTo>
                    <a:pt x="48" y="120"/>
                    <a:pt x="48" y="120"/>
                    <a:pt x="47" y="119"/>
                  </a:cubicBezTo>
                  <a:cubicBezTo>
                    <a:pt x="33" y="103"/>
                    <a:pt x="8" y="74"/>
                    <a:pt x="8" y="48"/>
                  </a:cubicBezTo>
                  <a:cubicBezTo>
                    <a:pt x="8" y="26"/>
                    <a:pt x="26" y="8"/>
                    <a:pt x="48" y="8"/>
                  </a:cubicBezTo>
                  <a:cubicBezTo>
                    <a:pt x="70" y="8"/>
                    <a:pt x="88" y="26"/>
                    <a:pt x="88" y="48"/>
                  </a:cubicBezTo>
                  <a:cubicBezTo>
                    <a:pt x="88" y="74"/>
                    <a:pt x="63" y="103"/>
                    <a:pt x="48"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grpSp>
      <p:grpSp>
        <p:nvGrpSpPr>
          <p:cNvPr id="12" name="Group 285"/>
          <p:cNvGrpSpPr/>
          <p:nvPr/>
        </p:nvGrpSpPr>
        <p:grpSpPr>
          <a:xfrm>
            <a:off x="7193258" y="4034762"/>
            <a:ext cx="267957" cy="306382"/>
            <a:chOff x="3326341" y="2887135"/>
            <a:chExt cx="420687" cy="481013"/>
          </a:xfrm>
          <a:solidFill>
            <a:schemeClr val="tx1"/>
          </a:solidFill>
        </p:grpSpPr>
        <p:sp>
          <p:nvSpPr>
            <p:cNvPr id="13" name="Freeform 53"/>
            <p:cNvSpPr>
              <a:spLocks noEditPoints="1"/>
            </p:cNvSpPr>
            <p:nvPr/>
          </p:nvSpPr>
          <p:spPr bwMode="auto">
            <a:xfrm>
              <a:off x="3326341" y="2887135"/>
              <a:ext cx="420687" cy="481013"/>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p:spPr>
          <p:txBody>
            <a:bodyPr vert="horz" wrap="square" lIns="76200" tIns="38100" rIns="76200" bIns="38100" numCol="1" anchor="t" anchorCtr="0" compatLnSpc="1"/>
            <a:lstStyle/>
            <a:p>
              <a:endParaRPr lang="id-ID"/>
            </a:p>
          </p:txBody>
        </p:sp>
        <p:sp>
          <p:nvSpPr>
            <p:cNvPr id="14" name="Freeform 54"/>
            <p:cNvSpPr>
              <a:spLocks noEditPoints="1"/>
            </p:cNvSpPr>
            <p:nvPr/>
          </p:nvSpPr>
          <p:spPr bwMode="auto">
            <a:xfrm>
              <a:off x="3416829"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76200" tIns="38100" rIns="76200" bIns="38100" numCol="1" anchor="t" anchorCtr="0" compatLnSpc="1"/>
            <a:lstStyle/>
            <a:p>
              <a:endParaRPr lang="id-ID"/>
            </a:p>
          </p:txBody>
        </p:sp>
        <p:sp>
          <p:nvSpPr>
            <p:cNvPr id="15" name="Freeform 55"/>
            <p:cNvSpPr>
              <a:spLocks noEditPoints="1"/>
            </p:cNvSpPr>
            <p:nvPr/>
          </p:nvSpPr>
          <p:spPr bwMode="auto">
            <a:xfrm>
              <a:off x="3507316" y="3082397"/>
              <a:ext cx="58737"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76200" tIns="38100" rIns="76200" bIns="38100" numCol="1" anchor="t" anchorCtr="0" compatLnSpc="1"/>
            <a:lstStyle/>
            <a:p>
              <a:endParaRPr lang="id-ID"/>
            </a:p>
          </p:txBody>
        </p:sp>
        <p:sp>
          <p:nvSpPr>
            <p:cNvPr id="16" name="Freeform 56"/>
            <p:cNvSpPr>
              <a:spLocks noEditPoints="1"/>
            </p:cNvSpPr>
            <p:nvPr/>
          </p:nvSpPr>
          <p:spPr bwMode="auto">
            <a:xfrm>
              <a:off x="3596216" y="3082397"/>
              <a:ext cx="60325" cy="225425"/>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p:spPr>
          <p:txBody>
            <a:bodyPr vert="horz" wrap="square" lIns="76200" tIns="38100" rIns="76200" bIns="38100" numCol="1" anchor="t" anchorCtr="0" compatLnSpc="1"/>
            <a:lstStyle/>
            <a:p>
              <a:endParaRPr lang="id-ID"/>
            </a:p>
          </p:txBody>
        </p:sp>
      </p:grpSp>
      <p:cxnSp>
        <p:nvCxnSpPr>
          <p:cNvPr id="24" name="直接连接符 23"/>
          <p:cNvCxnSpPr/>
          <p:nvPr/>
        </p:nvCxnSpPr>
        <p:spPr>
          <a:xfrm>
            <a:off x="5611024" y="1503368"/>
            <a:ext cx="338382" cy="0"/>
          </a:xfrm>
          <a:prstGeom prst="line">
            <a:avLst/>
          </a:prstGeom>
          <a:ln w="28575">
            <a:solidFill>
              <a:srgbClr val="FFFFFF"/>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77928" y="1214859"/>
            <a:ext cx="3135085" cy="4229717"/>
          </a:xfrm>
          <a:prstGeom prst="rect">
            <a:avLst/>
          </a:prstGeom>
        </p:spPr>
      </p:pic>
      <p:sp>
        <p:nvSpPr>
          <p:cNvPr id="5" name="椭圆 4"/>
          <p:cNvSpPr/>
          <p:nvPr/>
        </p:nvSpPr>
        <p:spPr>
          <a:xfrm>
            <a:off x="3217920" y="2217374"/>
            <a:ext cx="1580603" cy="1580603"/>
          </a:xfrm>
          <a:prstGeom prst="ellipse">
            <a:avLst/>
          </a:prstGeom>
          <a:solidFill>
            <a:srgbClr val="FFFFFF"/>
          </a:solidFill>
          <a:ln>
            <a:solidFill>
              <a:srgbClr val="F2F2F2"/>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5523840" y="2349310"/>
            <a:ext cx="3908106" cy="1425711"/>
          </a:xfrm>
          <a:prstGeom prst="rect">
            <a:avLst/>
          </a:prstGeom>
        </p:spPr>
        <p:txBody>
          <a:bodyPr wrap="square">
            <a:spAutoFit/>
          </a:bodyPr>
          <a:lstStyle/>
          <a:p>
            <a:pPr algn="just">
              <a:lnSpc>
                <a:spcPct val="130000"/>
              </a:lnSpc>
            </a:pPr>
            <a:r>
              <a:rPr lang="zh-CN" altLang="en-US" sz="1335" spc="83" dirty="0">
                <a:latin typeface="+mn-ea"/>
              </a:rPr>
              <a:t>输入需要编辑的内容，内容可以简洁表达，使用关键词。输入需要编辑的内容，内容可以简洁表达，使用关键词</a:t>
            </a:r>
            <a:r>
              <a:rPr lang="zh-CN" altLang="en-US" sz="1335" dirty="0">
                <a:latin typeface="幼圆" panose="02010509060101010101" pitchFamily="49" charset="-122"/>
                <a:ea typeface="幼圆" panose="02010509060101010101" pitchFamily="49" charset="-122"/>
              </a:rPr>
              <a:t>。</a:t>
            </a:r>
            <a:r>
              <a:rPr lang="zh-CN" altLang="en-US" sz="1335" spc="83" dirty="0">
                <a:latin typeface="+mn-ea"/>
              </a:rPr>
              <a:t>输入需要编辑的内容，内容可以简洁表达，使用关键词。输入需要编辑的内容，内容可以简洁表达，使用关键词。</a:t>
            </a:r>
            <a:endParaRPr lang="zh-CN" altLang="en-US" sz="1335" dirty="0">
              <a:latin typeface="幼圆" panose="02010509060101010101" pitchFamily="49" charset="-122"/>
              <a:ea typeface="幼圆" panose="02010509060101010101" pitchFamily="49" charset="-122"/>
            </a:endParaRPr>
          </a:p>
        </p:txBody>
      </p:sp>
      <p:sp>
        <p:nvSpPr>
          <p:cNvPr id="29" name="KSO_Shape"/>
          <p:cNvSpPr/>
          <p:nvPr/>
        </p:nvSpPr>
        <p:spPr bwMode="auto">
          <a:xfrm>
            <a:off x="3563413" y="2674068"/>
            <a:ext cx="889616" cy="667213"/>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3A5A4F"/>
          </a:solidFill>
          <a:ln>
            <a:solidFill>
              <a:srgbClr val="3A5A4F"/>
            </a:solid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22" name="PA_组合 13"/>
          <p:cNvGrpSpPr/>
          <p:nvPr>
            <p:custDataLst>
              <p:tags r:id="rId2"/>
            </p:custDataLst>
          </p:nvPr>
        </p:nvGrpSpPr>
        <p:grpSpPr>
          <a:xfrm>
            <a:off x="183456" y="265212"/>
            <a:ext cx="597294" cy="498801"/>
            <a:chOff x="2879788" y="792760"/>
            <a:chExt cx="1802719" cy="1505453"/>
          </a:xfrm>
        </p:grpSpPr>
        <p:pic>
          <p:nvPicPr>
            <p:cNvPr id="25" name="图片 24"/>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26" name="矩形 25"/>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8" name="矩形 27"/>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30" name="矩形 29"/>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31" name="矩形 30"/>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32" name="组合 31"/>
          <p:cNvGrpSpPr/>
          <p:nvPr/>
        </p:nvGrpSpPr>
        <p:grpSpPr>
          <a:xfrm>
            <a:off x="774276" y="272048"/>
            <a:ext cx="2326278" cy="559918"/>
            <a:chOff x="7863942" y="1275202"/>
            <a:chExt cx="2791534" cy="671901"/>
          </a:xfrm>
        </p:grpSpPr>
        <p:sp>
          <p:nvSpPr>
            <p:cNvPr id="33" name="矩形 32"/>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34" name="矩形 33"/>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500"/>
                                        <p:tgtEl>
                                          <p:spTgt spid="2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5" grpId="0" animBg="1"/>
      <p:bldP spid="27" grpId="0"/>
      <p:bldP spid="2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59346" y="1138434"/>
            <a:ext cx="2792461" cy="4096796"/>
          </a:xfrm>
          <a:prstGeom prst="rect">
            <a:avLst/>
          </a:prstGeom>
          <a:solidFill>
            <a:srgbClr val="3A5A4F"/>
          </a:solidFill>
          <a:ln>
            <a:solidFill>
              <a:srgbClr val="3A5A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473660" y="1138434"/>
            <a:ext cx="1383712" cy="451342"/>
          </a:xfrm>
          <a:prstGeom prst="rect">
            <a:avLst/>
          </a:prstGeom>
        </p:spPr>
        <p:txBody>
          <a:bodyPr wrap="none">
            <a:spAutoFit/>
          </a:bodyPr>
          <a:lstStyle/>
          <a:p>
            <a:r>
              <a:rPr lang="zh-CN" altLang="en-US" sz="2335" b="1" dirty="0">
                <a:solidFill>
                  <a:srgbClr val="3A5A4F"/>
                </a:solidFill>
                <a:latin typeface="+mn-ea"/>
              </a:rPr>
              <a:t>输入标题</a:t>
            </a:r>
            <a:endParaRPr lang="zh-CN" altLang="en-US" sz="2335" b="1" dirty="0">
              <a:solidFill>
                <a:srgbClr val="3A5A4F"/>
              </a:solidFill>
              <a:latin typeface="+mn-ea"/>
            </a:endParaRPr>
          </a:p>
        </p:txBody>
      </p:sp>
      <p:cxnSp>
        <p:nvCxnSpPr>
          <p:cNvPr id="9" name="直接连接符 8"/>
          <p:cNvCxnSpPr/>
          <p:nvPr/>
        </p:nvCxnSpPr>
        <p:spPr>
          <a:xfrm>
            <a:off x="5572963" y="3418923"/>
            <a:ext cx="2712885" cy="0"/>
          </a:xfrm>
          <a:prstGeom prst="line">
            <a:avLst/>
          </a:prstGeom>
          <a:ln>
            <a:solidFill>
              <a:srgbClr val="3A5A4F"/>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5524213" y="3635000"/>
            <a:ext cx="3660399" cy="522964"/>
          </a:xfrm>
          <a:prstGeom prst="rect">
            <a:avLst/>
          </a:prstGeom>
        </p:spPr>
        <p:txBody>
          <a:bodyPr wrap="square">
            <a:spAutoFit/>
          </a:bodyPr>
          <a:lstStyle/>
          <a:p>
            <a:pPr algn="just">
              <a:lnSpc>
                <a:spcPct val="120000"/>
              </a:lnSpc>
            </a:pPr>
            <a:r>
              <a:rPr lang="en-US" altLang="zh-CN" sz="585" dirty="0">
                <a:solidFill>
                  <a:schemeClr val="tx1">
                    <a:lumMod val="50000"/>
                    <a:lumOff val="50000"/>
                  </a:schemeClr>
                </a:solidFill>
              </a:rPr>
              <a:t>The township reports the beautiful countryside, the tourism town, the South Town, the village construction, the hometown introduction, the accurate poverty alleviation, the countryside introduction, the township work report, the rural development, the rural PPT poverty alleviation, the PPT Township, the beautiful new countryside</a:t>
            </a:r>
            <a:endParaRPr lang="zh-CN" altLang="en-US" sz="585" dirty="0">
              <a:solidFill>
                <a:schemeClr val="tx1">
                  <a:lumMod val="50000"/>
                  <a:lumOff val="50000"/>
                </a:schemeClr>
              </a:solidFill>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311605" y="2065412"/>
            <a:ext cx="2560659" cy="3374661"/>
          </a:xfrm>
          <a:prstGeom prst="rect">
            <a:avLst/>
          </a:prstGeom>
          <a:effectLst>
            <a:outerShdw blurRad="63500" sx="102000" sy="102000" algn="ctr" rotWithShape="0">
              <a:prstClr val="black">
                <a:alpha val="40000"/>
              </a:prstClr>
            </a:outerShdw>
          </a:effectLst>
        </p:spPr>
      </p:pic>
      <p:sp>
        <p:nvSpPr>
          <p:cNvPr id="12" name="矩形 11"/>
          <p:cNvSpPr/>
          <p:nvPr/>
        </p:nvSpPr>
        <p:spPr>
          <a:xfrm>
            <a:off x="5492408" y="1632705"/>
            <a:ext cx="3692205" cy="1692386"/>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输入需要编辑的内容，内容可以简洁表达，使用关键词。输入需要编辑的内容，内容可以简洁表达，使用关键词</a:t>
            </a:r>
            <a:r>
              <a:rPr lang="zh-CN" altLang="en-US" sz="1335" dirty="0">
                <a:solidFill>
                  <a:schemeClr val="tx1">
                    <a:lumMod val="85000"/>
                    <a:lumOff val="15000"/>
                  </a:schemeClr>
                </a:solidFill>
                <a:latin typeface="幼圆" panose="02010509060101010101" pitchFamily="49" charset="-122"/>
                <a:ea typeface="幼圆" panose="02010509060101010101" pitchFamily="49" charset="-122"/>
              </a:rPr>
              <a:t>。</a:t>
            </a:r>
            <a:r>
              <a:rPr lang="zh-CN" altLang="en-US" sz="1335" spc="83" dirty="0">
                <a:solidFill>
                  <a:schemeClr val="tx1">
                    <a:lumMod val="85000"/>
                    <a:lumOff val="15000"/>
                  </a:schemeClr>
                </a:solidFill>
                <a:latin typeface="+mn-ea"/>
              </a:rPr>
              <a:t>输入需要编辑的内容，内容可以简洁表达，使用关键词。输入需要编辑的内容，内容可以简洁表达，使用关键词。</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3" name="KSO_Shape"/>
          <p:cNvSpPr/>
          <p:nvPr/>
        </p:nvSpPr>
        <p:spPr bwMode="auto">
          <a:xfrm>
            <a:off x="5572963" y="4355337"/>
            <a:ext cx="241496" cy="202857"/>
          </a:xfrm>
          <a:custGeom>
            <a:avLst/>
            <a:gdLst>
              <a:gd name="T0" fmla="*/ 2147483646 w 232"/>
              <a:gd name="T1" fmla="*/ 2147483646 h 195"/>
              <a:gd name="T2" fmla="*/ 2147483646 w 232"/>
              <a:gd name="T3" fmla="*/ 0 h 195"/>
              <a:gd name="T4" fmla="*/ 2147483646 w 232"/>
              <a:gd name="T5" fmla="*/ 0 h 195"/>
              <a:gd name="T6" fmla="*/ 2147483646 w 232"/>
              <a:gd name="T7" fmla="*/ 2147483646 h 195"/>
              <a:gd name="T8" fmla="*/ 2147483646 w 232"/>
              <a:gd name="T9" fmla="*/ 2147483646 h 195"/>
              <a:gd name="T10" fmla="*/ 2147483646 w 232"/>
              <a:gd name="T11" fmla="*/ 2147483646 h 195"/>
              <a:gd name="T12" fmla="*/ 2147483646 w 232"/>
              <a:gd name="T13" fmla="*/ 2147483646 h 195"/>
              <a:gd name="T14" fmla="*/ 2147483646 w 232"/>
              <a:gd name="T15" fmla="*/ 2147483646 h 195"/>
              <a:gd name="T16" fmla="*/ 2147483646 w 232"/>
              <a:gd name="T17" fmla="*/ 2147483646 h 195"/>
              <a:gd name="T18" fmla="*/ 2147483646 w 232"/>
              <a:gd name="T19" fmla="*/ 2147483646 h 195"/>
              <a:gd name="T20" fmla="*/ 2147483646 w 232"/>
              <a:gd name="T21" fmla="*/ 2147483646 h 195"/>
              <a:gd name="T22" fmla="*/ 2147483646 w 232"/>
              <a:gd name="T23" fmla="*/ 2147483646 h 195"/>
              <a:gd name="T24" fmla="*/ 2147483646 w 232"/>
              <a:gd name="T25" fmla="*/ 2147483646 h 195"/>
              <a:gd name="T26" fmla="*/ 2147483646 w 232"/>
              <a:gd name="T27" fmla="*/ 2147483646 h 195"/>
              <a:gd name="T28" fmla="*/ 2147483646 w 232"/>
              <a:gd name="T29" fmla="*/ 2147483646 h 195"/>
              <a:gd name="T30" fmla="*/ 2147483646 w 232"/>
              <a:gd name="T31" fmla="*/ 2147483646 h 195"/>
              <a:gd name="T32" fmla="*/ 0 w 232"/>
              <a:gd name="T33" fmla="*/ 2147483646 h 195"/>
              <a:gd name="T34" fmla="*/ 0 w 232"/>
              <a:gd name="T35" fmla="*/ 2147483646 h 195"/>
              <a:gd name="T36" fmla="*/ 2147483646 w 232"/>
              <a:gd name="T37" fmla="*/ 2147483646 h 195"/>
              <a:gd name="T38" fmla="*/ 2147483646 w 232"/>
              <a:gd name="T39" fmla="*/ 2147483646 h 195"/>
              <a:gd name="T40" fmla="*/ 2147483646 w 232"/>
              <a:gd name="T41" fmla="*/ 2147483646 h 195"/>
              <a:gd name="T42" fmla="*/ 2147483646 w 232"/>
              <a:gd name="T43" fmla="*/ 2147483646 h 195"/>
              <a:gd name="T44" fmla="*/ 2147483646 w 232"/>
              <a:gd name="T45" fmla="*/ 2147483646 h 195"/>
              <a:gd name="T46" fmla="*/ 2147483646 w 232"/>
              <a:gd name="T47" fmla="*/ 2147483646 h 195"/>
              <a:gd name="T48" fmla="*/ 2147483646 w 232"/>
              <a:gd name="T49" fmla="*/ 2147483646 h 195"/>
              <a:gd name="T50" fmla="*/ 2147483646 w 232"/>
              <a:gd name="T51" fmla="*/ 2147483646 h 195"/>
              <a:gd name="T52" fmla="*/ 2147483646 w 232"/>
              <a:gd name="T53" fmla="*/ 2147483646 h 195"/>
              <a:gd name="T54" fmla="*/ 2147483646 w 232"/>
              <a:gd name="T55" fmla="*/ 2147483646 h 195"/>
              <a:gd name="T56" fmla="*/ 2147483646 w 232"/>
              <a:gd name="T57" fmla="*/ 2147483646 h 195"/>
              <a:gd name="T58" fmla="*/ 2147483646 w 232"/>
              <a:gd name="T59" fmla="*/ 2147483646 h 195"/>
              <a:gd name="T60" fmla="*/ 2147483646 w 232"/>
              <a:gd name="T61" fmla="*/ 2147483646 h 195"/>
              <a:gd name="T62" fmla="*/ 2147483646 w 232"/>
              <a:gd name="T63" fmla="*/ 2147483646 h 195"/>
              <a:gd name="T64" fmla="*/ 2147483646 w 232"/>
              <a:gd name="T65" fmla="*/ 2147483646 h 195"/>
              <a:gd name="T66" fmla="*/ 2147483646 w 232"/>
              <a:gd name="T67" fmla="*/ 2147483646 h 195"/>
              <a:gd name="T68" fmla="*/ 2147483646 w 232"/>
              <a:gd name="T69" fmla="*/ 2147483646 h 195"/>
              <a:gd name="T70" fmla="*/ 2147483646 w 232"/>
              <a:gd name="T71" fmla="*/ 2147483646 h 195"/>
              <a:gd name="T72" fmla="*/ 2147483646 w 232"/>
              <a:gd name="T73" fmla="*/ 2147483646 h 195"/>
              <a:gd name="T74" fmla="*/ 2147483646 w 232"/>
              <a:gd name="T75" fmla="*/ 2147483646 h 195"/>
              <a:gd name="T76" fmla="*/ 2147483646 w 232"/>
              <a:gd name="T77" fmla="*/ 2147483646 h 195"/>
              <a:gd name="T78" fmla="*/ 2147483646 w 232"/>
              <a:gd name="T79" fmla="*/ 2147483646 h 195"/>
              <a:gd name="T80" fmla="*/ 2147483646 w 232"/>
              <a:gd name="T81" fmla="*/ 2147483646 h 195"/>
              <a:gd name="T82" fmla="*/ 2147483646 w 232"/>
              <a:gd name="T83" fmla="*/ 2147483646 h 195"/>
              <a:gd name="T84" fmla="*/ 2147483646 w 232"/>
              <a:gd name="T85" fmla="*/ 2147483646 h 195"/>
              <a:gd name="T86" fmla="*/ 2147483646 w 232"/>
              <a:gd name="T87" fmla="*/ 2147483646 h 195"/>
              <a:gd name="T88" fmla="*/ 2147483646 w 232"/>
              <a:gd name="T89" fmla="*/ 2147483646 h 195"/>
              <a:gd name="T90" fmla="*/ 2147483646 w 232"/>
              <a:gd name="T91" fmla="*/ 2147483646 h 195"/>
              <a:gd name="T92" fmla="*/ 2147483646 w 232"/>
              <a:gd name="T93" fmla="*/ 2147483646 h 195"/>
              <a:gd name="T94" fmla="*/ 2147483646 w 232"/>
              <a:gd name="T95" fmla="*/ 2147483646 h 195"/>
              <a:gd name="T96" fmla="*/ 2147483646 w 232"/>
              <a:gd name="T97" fmla="*/ 2147483646 h 1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32" h="195">
                <a:moveTo>
                  <a:pt x="155" y="27"/>
                </a:moveTo>
                <a:cubicBezTo>
                  <a:pt x="153" y="10"/>
                  <a:pt x="142" y="0"/>
                  <a:pt x="127" y="0"/>
                </a:cubicBezTo>
                <a:cubicBezTo>
                  <a:pt x="105" y="0"/>
                  <a:pt x="105" y="0"/>
                  <a:pt x="105" y="0"/>
                </a:cubicBezTo>
                <a:cubicBezTo>
                  <a:pt x="90" y="0"/>
                  <a:pt x="79" y="10"/>
                  <a:pt x="77" y="28"/>
                </a:cubicBezTo>
                <a:cubicBezTo>
                  <a:pt x="58" y="28"/>
                  <a:pt x="58" y="28"/>
                  <a:pt x="58" y="28"/>
                </a:cubicBezTo>
                <a:cubicBezTo>
                  <a:pt x="58" y="195"/>
                  <a:pt x="58" y="195"/>
                  <a:pt x="58" y="195"/>
                </a:cubicBezTo>
                <a:cubicBezTo>
                  <a:pt x="174" y="195"/>
                  <a:pt x="174" y="195"/>
                  <a:pt x="174" y="195"/>
                </a:cubicBezTo>
                <a:cubicBezTo>
                  <a:pt x="174" y="28"/>
                  <a:pt x="174" y="28"/>
                  <a:pt x="174" y="28"/>
                </a:cubicBezTo>
                <a:lnTo>
                  <a:pt x="155" y="27"/>
                </a:lnTo>
                <a:close/>
                <a:moveTo>
                  <a:pt x="105" y="12"/>
                </a:moveTo>
                <a:cubicBezTo>
                  <a:pt x="127" y="12"/>
                  <a:pt x="127" y="12"/>
                  <a:pt x="127" y="12"/>
                </a:cubicBezTo>
                <a:cubicBezTo>
                  <a:pt x="135" y="12"/>
                  <a:pt x="140" y="18"/>
                  <a:pt x="141" y="28"/>
                </a:cubicBezTo>
                <a:cubicBezTo>
                  <a:pt x="91" y="28"/>
                  <a:pt x="91" y="28"/>
                  <a:pt x="91" y="28"/>
                </a:cubicBezTo>
                <a:cubicBezTo>
                  <a:pt x="93" y="13"/>
                  <a:pt x="102" y="12"/>
                  <a:pt x="105" y="12"/>
                </a:cubicBezTo>
                <a:close/>
                <a:moveTo>
                  <a:pt x="45" y="28"/>
                </a:moveTo>
                <a:cubicBezTo>
                  <a:pt x="21" y="28"/>
                  <a:pt x="21" y="28"/>
                  <a:pt x="21" y="28"/>
                </a:cubicBezTo>
                <a:cubicBezTo>
                  <a:pt x="9" y="28"/>
                  <a:pt x="0" y="37"/>
                  <a:pt x="0" y="49"/>
                </a:cubicBezTo>
                <a:cubicBezTo>
                  <a:pt x="0" y="174"/>
                  <a:pt x="0" y="174"/>
                  <a:pt x="0" y="174"/>
                </a:cubicBezTo>
                <a:cubicBezTo>
                  <a:pt x="0" y="185"/>
                  <a:pt x="9" y="195"/>
                  <a:pt x="21" y="195"/>
                </a:cubicBezTo>
                <a:cubicBezTo>
                  <a:pt x="45" y="195"/>
                  <a:pt x="45" y="195"/>
                  <a:pt x="45" y="195"/>
                </a:cubicBezTo>
                <a:lnTo>
                  <a:pt x="45" y="28"/>
                </a:lnTo>
                <a:close/>
                <a:moveTo>
                  <a:pt x="232" y="174"/>
                </a:moveTo>
                <a:cubicBezTo>
                  <a:pt x="232" y="185"/>
                  <a:pt x="223" y="195"/>
                  <a:pt x="211" y="195"/>
                </a:cubicBezTo>
                <a:cubicBezTo>
                  <a:pt x="187" y="195"/>
                  <a:pt x="187" y="195"/>
                  <a:pt x="187" y="195"/>
                </a:cubicBezTo>
                <a:cubicBezTo>
                  <a:pt x="187" y="28"/>
                  <a:pt x="187" y="28"/>
                  <a:pt x="187" y="28"/>
                </a:cubicBezTo>
                <a:cubicBezTo>
                  <a:pt x="211" y="28"/>
                  <a:pt x="211" y="28"/>
                  <a:pt x="211" y="28"/>
                </a:cubicBezTo>
                <a:cubicBezTo>
                  <a:pt x="223" y="28"/>
                  <a:pt x="232" y="37"/>
                  <a:pt x="232" y="49"/>
                </a:cubicBezTo>
                <a:lnTo>
                  <a:pt x="232" y="174"/>
                </a:lnTo>
                <a:close/>
                <a:moveTo>
                  <a:pt x="125" y="128"/>
                </a:moveTo>
                <a:cubicBezTo>
                  <a:pt x="125" y="123"/>
                  <a:pt x="121" y="120"/>
                  <a:pt x="111" y="117"/>
                </a:cubicBezTo>
                <a:cubicBezTo>
                  <a:pt x="98" y="113"/>
                  <a:pt x="89" y="107"/>
                  <a:pt x="89" y="94"/>
                </a:cubicBezTo>
                <a:cubicBezTo>
                  <a:pt x="89" y="83"/>
                  <a:pt x="97" y="75"/>
                  <a:pt x="110" y="72"/>
                </a:cubicBezTo>
                <a:cubicBezTo>
                  <a:pt x="110" y="60"/>
                  <a:pt x="110" y="60"/>
                  <a:pt x="110" y="60"/>
                </a:cubicBezTo>
                <a:cubicBezTo>
                  <a:pt x="122" y="60"/>
                  <a:pt x="122" y="60"/>
                  <a:pt x="122" y="60"/>
                </a:cubicBezTo>
                <a:cubicBezTo>
                  <a:pt x="122" y="71"/>
                  <a:pt x="122" y="71"/>
                  <a:pt x="122" y="71"/>
                </a:cubicBezTo>
                <a:cubicBezTo>
                  <a:pt x="131" y="72"/>
                  <a:pt x="136" y="73"/>
                  <a:pt x="141" y="75"/>
                </a:cubicBezTo>
                <a:cubicBezTo>
                  <a:pt x="137" y="90"/>
                  <a:pt x="137" y="90"/>
                  <a:pt x="137" y="90"/>
                </a:cubicBezTo>
                <a:cubicBezTo>
                  <a:pt x="134" y="88"/>
                  <a:pt x="128" y="85"/>
                  <a:pt x="119" y="85"/>
                </a:cubicBezTo>
                <a:cubicBezTo>
                  <a:pt x="111" y="85"/>
                  <a:pt x="108" y="89"/>
                  <a:pt x="108" y="92"/>
                </a:cubicBezTo>
                <a:cubicBezTo>
                  <a:pt x="108" y="96"/>
                  <a:pt x="112" y="99"/>
                  <a:pt x="123" y="103"/>
                </a:cubicBezTo>
                <a:cubicBezTo>
                  <a:pt x="138" y="108"/>
                  <a:pt x="144" y="115"/>
                  <a:pt x="144" y="126"/>
                </a:cubicBezTo>
                <a:cubicBezTo>
                  <a:pt x="144" y="137"/>
                  <a:pt x="136" y="147"/>
                  <a:pt x="122" y="149"/>
                </a:cubicBezTo>
                <a:cubicBezTo>
                  <a:pt x="122" y="162"/>
                  <a:pt x="122" y="162"/>
                  <a:pt x="122" y="162"/>
                </a:cubicBezTo>
                <a:cubicBezTo>
                  <a:pt x="109" y="162"/>
                  <a:pt x="109" y="162"/>
                  <a:pt x="109" y="162"/>
                </a:cubicBezTo>
                <a:cubicBezTo>
                  <a:pt x="109" y="150"/>
                  <a:pt x="109" y="150"/>
                  <a:pt x="109" y="150"/>
                </a:cubicBezTo>
                <a:cubicBezTo>
                  <a:pt x="101" y="150"/>
                  <a:pt x="93" y="148"/>
                  <a:pt x="88" y="145"/>
                </a:cubicBezTo>
                <a:cubicBezTo>
                  <a:pt x="92" y="130"/>
                  <a:pt x="92" y="130"/>
                  <a:pt x="92" y="130"/>
                </a:cubicBezTo>
                <a:cubicBezTo>
                  <a:pt x="97" y="133"/>
                  <a:pt x="105" y="136"/>
                  <a:pt x="113" y="136"/>
                </a:cubicBezTo>
                <a:cubicBezTo>
                  <a:pt x="120" y="136"/>
                  <a:pt x="125" y="133"/>
                  <a:pt x="125" y="128"/>
                </a:cubicBezTo>
                <a:close/>
              </a:path>
            </a:pathLst>
          </a:custGeom>
          <a:solidFill>
            <a:srgbClr val="3A5A4F"/>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4" name="KSO_Shape"/>
          <p:cNvSpPr/>
          <p:nvPr/>
        </p:nvSpPr>
        <p:spPr>
          <a:xfrm>
            <a:off x="6165089" y="4363275"/>
            <a:ext cx="241496" cy="224993"/>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A5A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nvGrpSpPr>
          <p:cNvPr id="18" name="PA_组合 13"/>
          <p:cNvGrpSpPr/>
          <p:nvPr>
            <p:custDataLst>
              <p:tags r:id="rId2"/>
            </p:custDataLst>
          </p:nvPr>
        </p:nvGrpSpPr>
        <p:grpSpPr>
          <a:xfrm>
            <a:off x="183456" y="265212"/>
            <a:ext cx="597294" cy="498801"/>
            <a:chOff x="2879788" y="792760"/>
            <a:chExt cx="1802719" cy="1505453"/>
          </a:xfrm>
        </p:grpSpPr>
        <p:pic>
          <p:nvPicPr>
            <p:cNvPr id="19" name="图片 18"/>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20" name="矩形 19"/>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1" name="矩形 20"/>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2" name="矩形 21"/>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3" name="矩形 22"/>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24" name="组合 23"/>
          <p:cNvGrpSpPr/>
          <p:nvPr/>
        </p:nvGrpSpPr>
        <p:grpSpPr>
          <a:xfrm>
            <a:off x="774276" y="272048"/>
            <a:ext cx="2326278" cy="559918"/>
            <a:chOff x="7863942" y="1275202"/>
            <a:chExt cx="2791534" cy="671901"/>
          </a:xfrm>
        </p:grpSpPr>
        <p:sp>
          <p:nvSpPr>
            <p:cNvPr id="25" name="矩形 24"/>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26" name="矩形 25"/>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P spid="10" grpId="0"/>
      <p:bldP spid="12" grpId="0"/>
      <p:bldP spid="13" grpId="0" animBg="1"/>
      <p:bldP spid="1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0"/>
          <p:cNvGrpSpPr/>
          <p:nvPr/>
        </p:nvGrpSpPr>
        <p:grpSpPr>
          <a:xfrm>
            <a:off x="910019" y="1355706"/>
            <a:ext cx="476107" cy="317073"/>
            <a:chOff x="10594976" y="2798763"/>
            <a:chExt cx="760412" cy="506412"/>
          </a:xfrm>
          <a:solidFill>
            <a:srgbClr val="3A5A4F"/>
          </a:solidFill>
          <a:effectLst/>
        </p:grpSpPr>
        <p:sp>
          <p:nvSpPr>
            <p:cNvPr id="7" name="Freeform 5"/>
            <p:cNvSpPr>
              <a:spLocks noEditPoints="1"/>
            </p:cNvSpPr>
            <p:nvPr/>
          </p:nvSpPr>
          <p:spPr bwMode="auto">
            <a:xfrm>
              <a:off x="10594976" y="2798763"/>
              <a:ext cx="501650" cy="506412"/>
            </a:xfrm>
            <a:custGeom>
              <a:avLst/>
              <a:gdLst>
                <a:gd name="T0" fmla="*/ 116 w 132"/>
                <a:gd name="T1" fmla="*/ 39 h 132"/>
                <a:gd name="T2" fmla="*/ 113 w 132"/>
                <a:gd name="T3" fmla="*/ 20 h 132"/>
                <a:gd name="T4" fmla="*/ 100 w 132"/>
                <a:gd name="T5" fmla="*/ 21 h 132"/>
                <a:gd name="T6" fmla="*/ 98 w 132"/>
                <a:gd name="T7" fmla="*/ 9 h 132"/>
                <a:gd name="T8" fmla="*/ 78 w 132"/>
                <a:gd name="T9" fmla="*/ 11 h 132"/>
                <a:gd name="T10" fmla="*/ 68 w 132"/>
                <a:gd name="T11" fmla="*/ 9 h 132"/>
                <a:gd name="T12" fmla="*/ 49 w 132"/>
                <a:gd name="T13" fmla="*/ 2 h 132"/>
                <a:gd name="T14" fmla="*/ 44 w 132"/>
                <a:gd name="T15" fmla="*/ 14 h 132"/>
                <a:gd name="T16" fmla="*/ 32 w 132"/>
                <a:gd name="T17" fmla="*/ 9 h 132"/>
                <a:gd name="T18" fmla="*/ 24 w 132"/>
                <a:gd name="T19" fmla="*/ 28 h 132"/>
                <a:gd name="T20" fmla="*/ 17 w 132"/>
                <a:gd name="T21" fmla="*/ 36 h 132"/>
                <a:gd name="T22" fmla="*/ 2 w 132"/>
                <a:gd name="T23" fmla="*/ 49 h 132"/>
                <a:gd name="T24" fmla="*/ 9 w 132"/>
                <a:gd name="T25" fmla="*/ 59 h 132"/>
                <a:gd name="T26" fmla="*/ 0 w 132"/>
                <a:gd name="T27" fmla="*/ 67 h 132"/>
                <a:gd name="T28" fmla="*/ 11 w 132"/>
                <a:gd name="T29" fmla="*/ 83 h 132"/>
                <a:gd name="T30" fmla="*/ 15 w 132"/>
                <a:gd name="T31" fmla="*/ 93 h 132"/>
                <a:gd name="T32" fmla="*/ 19 w 132"/>
                <a:gd name="T33" fmla="*/ 113 h 132"/>
                <a:gd name="T34" fmla="*/ 31 w 132"/>
                <a:gd name="T35" fmla="*/ 112 h 132"/>
                <a:gd name="T36" fmla="*/ 33 w 132"/>
                <a:gd name="T37" fmla="*/ 124 h 132"/>
                <a:gd name="T38" fmla="*/ 53 w 132"/>
                <a:gd name="T39" fmla="*/ 122 h 132"/>
                <a:gd name="T40" fmla="*/ 64 w 132"/>
                <a:gd name="T41" fmla="*/ 123 h 132"/>
                <a:gd name="T42" fmla="*/ 83 w 132"/>
                <a:gd name="T43" fmla="*/ 130 h 132"/>
                <a:gd name="T44" fmla="*/ 88 w 132"/>
                <a:gd name="T45" fmla="*/ 119 h 132"/>
                <a:gd name="T46" fmla="*/ 100 w 132"/>
                <a:gd name="T47" fmla="*/ 123 h 132"/>
                <a:gd name="T48" fmla="*/ 108 w 132"/>
                <a:gd name="T49" fmla="*/ 105 h 132"/>
                <a:gd name="T50" fmla="*/ 114 w 132"/>
                <a:gd name="T51" fmla="*/ 96 h 132"/>
                <a:gd name="T52" fmla="*/ 130 w 132"/>
                <a:gd name="T53" fmla="*/ 83 h 132"/>
                <a:gd name="T54" fmla="*/ 122 w 132"/>
                <a:gd name="T55" fmla="*/ 73 h 132"/>
                <a:gd name="T56" fmla="*/ 132 w 132"/>
                <a:gd name="T57" fmla="*/ 66 h 132"/>
                <a:gd name="T58" fmla="*/ 120 w 132"/>
                <a:gd name="T59" fmla="*/ 49 h 132"/>
                <a:gd name="T60" fmla="*/ 91 w 132"/>
                <a:gd name="T61" fmla="*/ 86 h 132"/>
                <a:gd name="T62" fmla="*/ 62 w 132"/>
                <a:gd name="T63" fmla="*/ 98 h 132"/>
                <a:gd name="T64" fmla="*/ 36 w 132"/>
                <a:gd name="T65" fmla="*/ 79 h 132"/>
                <a:gd name="T66" fmla="*/ 40 w 132"/>
                <a:gd name="T67" fmla="*/ 47 h 132"/>
                <a:gd name="T68" fmla="*/ 70 w 132"/>
                <a:gd name="T69" fmla="*/ 34 h 132"/>
                <a:gd name="T70" fmla="*/ 95 w 132"/>
                <a:gd name="T71" fmla="*/ 54 h 132"/>
                <a:gd name="T72" fmla="*/ 91 w 132"/>
                <a:gd name="T73" fmla="*/ 8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2" h="132">
                  <a:moveTo>
                    <a:pt x="118" y="44"/>
                  </a:moveTo>
                  <a:cubicBezTo>
                    <a:pt x="116" y="39"/>
                    <a:pt x="116" y="39"/>
                    <a:pt x="116" y="39"/>
                  </a:cubicBezTo>
                  <a:cubicBezTo>
                    <a:pt x="118" y="37"/>
                    <a:pt x="121" y="35"/>
                    <a:pt x="123" y="33"/>
                  </a:cubicBezTo>
                  <a:cubicBezTo>
                    <a:pt x="120" y="28"/>
                    <a:pt x="116" y="23"/>
                    <a:pt x="113" y="20"/>
                  </a:cubicBezTo>
                  <a:cubicBezTo>
                    <a:pt x="110" y="21"/>
                    <a:pt x="107" y="23"/>
                    <a:pt x="104" y="24"/>
                  </a:cubicBezTo>
                  <a:cubicBezTo>
                    <a:pt x="103" y="23"/>
                    <a:pt x="102" y="22"/>
                    <a:pt x="100" y="21"/>
                  </a:cubicBezTo>
                  <a:cubicBezTo>
                    <a:pt x="99" y="20"/>
                    <a:pt x="97" y="19"/>
                    <a:pt x="96" y="18"/>
                  </a:cubicBezTo>
                  <a:cubicBezTo>
                    <a:pt x="97" y="15"/>
                    <a:pt x="98" y="12"/>
                    <a:pt x="98" y="9"/>
                  </a:cubicBezTo>
                  <a:cubicBezTo>
                    <a:pt x="93" y="6"/>
                    <a:pt x="88" y="4"/>
                    <a:pt x="83" y="2"/>
                  </a:cubicBezTo>
                  <a:cubicBezTo>
                    <a:pt x="81" y="5"/>
                    <a:pt x="80" y="8"/>
                    <a:pt x="78" y="11"/>
                  </a:cubicBezTo>
                  <a:cubicBezTo>
                    <a:pt x="76" y="10"/>
                    <a:pt x="75" y="10"/>
                    <a:pt x="73" y="10"/>
                  </a:cubicBezTo>
                  <a:cubicBezTo>
                    <a:pt x="71" y="9"/>
                    <a:pt x="69" y="9"/>
                    <a:pt x="68" y="9"/>
                  </a:cubicBezTo>
                  <a:cubicBezTo>
                    <a:pt x="67" y="6"/>
                    <a:pt x="66" y="3"/>
                    <a:pt x="65" y="0"/>
                  </a:cubicBezTo>
                  <a:cubicBezTo>
                    <a:pt x="60" y="0"/>
                    <a:pt x="54" y="1"/>
                    <a:pt x="49" y="2"/>
                  </a:cubicBezTo>
                  <a:cubicBezTo>
                    <a:pt x="49" y="6"/>
                    <a:pt x="48" y="9"/>
                    <a:pt x="49" y="12"/>
                  </a:cubicBezTo>
                  <a:cubicBezTo>
                    <a:pt x="44" y="14"/>
                    <a:pt x="44" y="14"/>
                    <a:pt x="44" y="14"/>
                  </a:cubicBezTo>
                  <a:cubicBezTo>
                    <a:pt x="39" y="16"/>
                    <a:pt x="39" y="16"/>
                    <a:pt x="39" y="16"/>
                  </a:cubicBezTo>
                  <a:cubicBezTo>
                    <a:pt x="37" y="14"/>
                    <a:pt x="34" y="12"/>
                    <a:pt x="32" y="9"/>
                  </a:cubicBezTo>
                  <a:cubicBezTo>
                    <a:pt x="27" y="12"/>
                    <a:pt x="23" y="16"/>
                    <a:pt x="19" y="19"/>
                  </a:cubicBezTo>
                  <a:cubicBezTo>
                    <a:pt x="20" y="22"/>
                    <a:pt x="22" y="25"/>
                    <a:pt x="24" y="28"/>
                  </a:cubicBezTo>
                  <a:cubicBezTo>
                    <a:pt x="23" y="29"/>
                    <a:pt x="21" y="30"/>
                    <a:pt x="20" y="32"/>
                  </a:cubicBezTo>
                  <a:cubicBezTo>
                    <a:pt x="19" y="33"/>
                    <a:pt x="18" y="35"/>
                    <a:pt x="17" y="36"/>
                  </a:cubicBezTo>
                  <a:cubicBezTo>
                    <a:pt x="14" y="35"/>
                    <a:pt x="11" y="35"/>
                    <a:pt x="8" y="34"/>
                  </a:cubicBezTo>
                  <a:cubicBezTo>
                    <a:pt x="5" y="39"/>
                    <a:pt x="3" y="44"/>
                    <a:pt x="2" y="49"/>
                  </a:cubicBezTo>
                  <a:cubicBezTo>
                    <a:pt x="5" y="51"/>
                    <a:pt x="7" y="52"/>
                    <a:pt x="10" y="54"/>
                  </a:cubicBezTo>
                  <a:cubicBezTo>
                    <a:pt x="10" y="56"/>
                    <a:pt x="10" y="57"/>
                    <a:pt x="9" y="59"/>
                  </a:cubicBezTo>
                  <a:cubicBezTo>
                    <a:pt x="9" y="61"/>
                    <a:pt x="9" y="63"/>
                    <a:pt x="9" y="64"/>
                  </a:cubicBezTo>
                  <a:cubicBezTo>
                    <a:pt x="6" y="65"/>
                    <a:pt x="3" y="66"/>
                    <a:pt x="0" y="67"/>
                  </a:cubicBezTo>
                  <a:cubicBezTo>
                    <a:pt x="0" y="73"/>
                    <a:pt x="0" y="78"/>
                    <a:pt x="2" y="83"/>
                  </a:cubicBezTo>
                  <a:cubicBezTo>
                    <a:pt x="5" y="84"/>
                    <a:pt x="8" y="84"/>
                    <a:pt x="11" y="83"/>
                  </a:cubicBezTo>
                  <a:cubicBezTo>
                    <a:pt x="13" y="88"/>
                    <a:pt x="13" y="88"/>
                    <a:pt x="13" y="88"/>
                  </a:cubicBezTo>
                  <a:cubicBezTo>
                    <a:pt x="15" y="93"/>
                    <a:pt x="15" y="93"/>
                    <a:pt x="15" y="93"/>
                  </a:cubicBezTo>
                  <a:cubicBezTo>
                    <a:pt x="13" y="95"/>
                    <a:pt x="11" y="98"/>
                    <a:pt x="9" y="100"/>
                  </a:cubicBezTo>
                  <a:cubicBezTo>
                    <a:pt x="12" y="105"/>
                    <a:pt x="15" y="109"/>
                    <a:pt x="19" y="113"/>
                  </a:cubicBezTo>
                  <a:cubicBezTo>
                    <a:pt x="22" y="112"/>
                    <a:pt x="25" y="110"/>
                    <a:pt x="27" y="108"/>
                  </a:cubicBezTo>
                  <a:cubicBezTo>
                    <a:pt x="29" y="109"/>
                    <a:pt x="30" y="111"/>
                    <a:pt x="31" y="112"/>
                  </a:cubicBezTo>
                  <a:cubicBezTo>
                    <a:pt x="33" y="113"/>
                    <a:pt x="34" y="114"/>
                    <a:pt x="36" y="115"/>
                  </a:cubicBezTo>
                  <a:cubicBezTo>
                    <a:pt x="35" y="118"/>
                    <a:pt x="34" y="121"/>
                    <a:pt x="33" y="124"/>
                  </a:cubicBezTo>
                  <a:cubicBezTo>
                    <a:pt x="38" y="127"/>
                    <a:pt x="43" y="129"/>
                    <a:pt x="49" y="130"/>
                  </a:cubicBezTo>
                  <a:cubicBezTo>
                    <a:pt x="50" y="127"/>
                    <a:pt x="52" y="125"/>
                    <a:pt x="53" y="122"/>
                  </a:cubicBezTo>
                  <a:cubicBezTo>
                    <a:pt x="55" y="122"/>
                    <a:pt x="57" y="123"/>
                    <a:pt x="59" y="123"/>
                  </a:cubicBezTo>
                  <a:cubicBezTo>
                    <a:pt x="60" y="123"/>
                    <a:pt x="62" y="123"/>
                    <a:pt x="64" y="123"/>
                  </a:cubicBezTo>
                  <a:cubicBezTo>
                    <a:pt x="65" y="126"/>
                    <a:pt x="66" y="130"/>
                    <a:pt x="67" y="132"/>
                  </a:cubicBezTo>
                  <a:cubicBezTo>
                    <a:pt x="72" y="132"/>
                    <a:pt x="78" y="132"/>
                    <a:pt x="83" y="130"/>
                  </a:cubicBezTo>
                  <a:cubicBezTo>
                    <a:pt x="83" y="127"/>
                    <a:pt x="83" y="124"/>
                    <a:pt x="83" y="121"/>
                  </a:cubicBezTo>
                  <a:cubicBezTo>
                    <a:pt x="88" y="119"/>
                    <a:pt x="88" y="119"/>
                    <a:pt x="88" y="119"/>
                  </a:cubicBezTo>
                  <a:cubicBezTo>
                    <a:pt x="93" y="117"/>
                    <a:pt x="93" y="117"/>
                    <a:pt x="93" y="117"/>
                  </a:cubicBezTo>
                  <a:cubicBezTo>
                    <a:pt x="95" y="119"/>
                    <a:pt x="97" y="121"/>
                    <a:pt x="100" y="123"/>
                  </a:cubicBezTo>
                  <a:cubicBezTo>
                    <a:pt x="104" y="121"/>
                    <a:pt x="109" y="117"/>
                    <a:pt x="113" y="113"/>
                  </a:cubicBezTo>
                  <a:cubicBezTo>
                    <a:pt x="111" y="110"/>
                    <a:pt x="109" y="108"/>
                    <a:pt x="108" y="105"/>
                  </a:cubicBezTo>
                  <a:cubicBezTo>
                    <a:pt x="109" y="103"/>
                    <a:pt x="110" y="102"/>
                    <a:pt x="111" y="101"/>
                  </a:cubicBezTo>
                  <a:cubicBezTo>
                    <a:pt x="112" y="99"/>
                    <a:pt x="113" y="98"/>
                    <a:pt x="114" y="96"/>
                  </a:cubicBezTo>
                  <a:cubicBezTo>
                    <a:pt x="117" y="97"/>
                    <a:pt x="120" y="98"/>
                    <a:pt x="123" y="99"/>
                  </a:cubicBezTo>
                  <a:cubicBezTo>
                    <a:pt x="126" y="94"/>
                    <a:pt x="128" y="89"/>
                    <a:pt x="130" y="83"/>
                  </a:cubicBezTo>
                  <a:cubicBezTo>
                    <a:pt x="127" y="82"/>
                    <a:pt x="124" y="80"/>
                    <a:pt x="121" y="79"/>
                  </a:cubicBezTo>
                  <a:cubicBezTo>
                    <a:pt x="122" y="77"/>
                    <a:pt x="122" y="75"/>
                    <a:pt x="122" y="73"/>
                  </a:cubicBezTo>
                  <a:cubicBezTo>
                    <a:pt x="123" y="72"/>
                    <a:pt x="123" y="70"/>
                    <a:pt x="123" y="68"/>
                  </a:cubicBezTo>
                  <a:cubicBezTo>
                    <a:pt x="126" y="67"/>
                    <a:pt x="129" y="67"/>
                    <a:pt x="132" y="66"/>
                  </a:cubicBezTo>
                  <a:cubicBezTo>
                    <a:pt x="132" y="60"/>
                    <a:pt x="131" y="54"/>
                    <a:pt x="130" y="49"/>
                  </a:cubicBezTo>
                  <a:cubicBezTo>
                    <a:pt x="126" y="49"/>
                    <a:pt x="123" y="49"/>
                    <a:pt x="120" y="49"/>
                  </a:cubicBezTo>
                  <a:lnTo>
                    <a:pt x="118" y="44"/>
                  </a:lnTo>
                  <a:close/>
                  <a:moveTo>
                    <a:pt x="91" y="86"/>
                  </a:moveTo>
                  <a:cubicBezTo>
                    <a:pt x="88" y="90"/>
                    <a:pt x="83" y="94"/>
                    <a:pt x="78" y="96"/>
                  </a:cubicBezTo>
                  <a:cubicBezTo>
                    <a:pt x="73" y="98"/>
                    <a:pt x="67" y="99"/>
                    <a:pt x="62" y="98"/>
                  </a:cubicBezTo>
                  <a:cubicBezTo>
                    <a:pt x="56" y="97"/>
                    <a:pt x="51" y="95"/>
                    <a:pt x="46" y="92"/>
                  </a:cubicBezTo>
                  <a:cubicBezTo>
                    <a:pt x="42" y="89"/>
                    <a:pt x="38" y="84"/>
                    <a:pt x="36" y="79"/>
                  </a:cubicBezTo>
                  <a:cubicBezTo>
                    <a:pt x="34" y="74"/>
                    <a:pt x="33" y="68"/>
                    <a:pt x="34" y="62"/>
                  </a:cubicBezTo>
                  <a:cubicBezTo>
                    <a:pt x="35" y="57"/>
                    <a:pt x="37" y="51"/>
                    <a:pt x="40" y="47"/>
                  </a:cubicBezTo>
                  <a:cubicBezTo>
                    <a:pt x="44" y="42"/>
                    <a:pt x="48" y="39"/>
                    <a:pt x="53" y="37"/>
                  </a:cubicBezTo>
                  <a:cubicBezTo>
                    <a:pt x="59" y="35"/>
                    <a:pt x="64" y="34"/>
                    <a:pt x="70" y="34"/>
                  </a:cubicBezTo>
                  <a:cubicBezTo>
                    <a:pt x="75" y="35"/>
                    <a:pt x="81" y="37"/>
                    <a:pt x="85" y="41"/>
                  </a:cubicBezTo>
                  <a:cubicBezTo>
                    <a:pt x="90" y="44"/>
                    <a:pt x="93" y="49"/>
                    <a:pt x="95" y="54"/>
                  </a:cubicBezTo>
                  <a:cubicBezTo>
                    <a:pt x="97" y="59"/>
                    <a:pt x="98" y="65"/>
                    <a:pt x="98" y="70"/>
                  </a:cubicBezTo>
                  <a:cubicBezTo>
                    <a:pt x="97" y="76"/>
                    <a:pt x="95" y="81"/>
                    <a:pt x="91"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sp>
          <p:nvSpPr>
            <p:cNvPr id="8" name="Freeform 6"/>
            <p:cNvSpPr>
              <a:spLocks noEditPoints="1"/>
            </p:cNvSpPr>
            <p:nvPr/>
          </p:nvSpPr>
          <p:spPr bwMode="auto">
            <a:xfrm>
              <a:off x="10594976" y="2798763"/>
              <a:ext cx="501650" cy="506412"/>
            </a:xfrm>
            <a:custGeom>
              <a:avLst/>
              <a:gdLst>
                <a:gd name="T0" fmla="*/ 116 w 132"/>
                <a:gd name="T1" fmla="*/ 39 h 132"/>
                <a:gd name="T2" fmla="*/ 113 w 132"/>
                <a:gd name="T3" fmla="*/ 20 h 132"/>
                <a:gd name="T4" fmla="*/ 100 w 132"/>
                <a:gd name="T5" fmla="*/ 21 h 132"/>
                <a:gd name="T6" fmla="*/ 98 w 132"/>
                <a:gd name="T7" fmla="*/ 9 h 132"/>
                <a:gd name="T8" fmla="*/ 78 w 132"/>
                <a:gd name="T9" fmla="*/ 11 h 132"/>
                <a:gd name="T10" fmla="*/ 68 w 132"/>
                <a:gd name="T11" fmla="*/ 9 h 132"/>
                <a:gd name="T12" fmla="*/ 49 w 132"/>
                <a:gd name="T13" fmla="*/ 2 h 132"/>
                <a:gd name="T14" fmla="*/ 44 w 132"/>
                <a:gd name="T15" fmla="*/ 14 h 132"/>
                <a:gd name="T16" fmla="*/ 32 w 132"/>
                <a:gd name="T17" fmla="*/ 9 h 132"/>
                <a:gd name="T18" fmla="*/ 24 w 132"/>
                <a:gd name="T19" fmla="*/ 28 h 132"/>
                <a:gd name="T20" fmla="*/ 17 w 132"/>
                <a:gd name="T21" fmla="*/ 36 h 132"/>
                <a:gd name="T22" fmla="*/ 2 w 132"/>
                <a:gd name="T23" fmla="*/ 49 h 132"/>
                <a:gd name="T24" fmla="*/ 9 w 132"/>
                <a:gd name="T25" fmla="*/ 59 h 132"/>
                <a:gd name="T26" fmla="*/ 0 w 132"/>
                <a:gd name="T27" fmla="*/ 67 h 132"/>
                <a:gd name="T28" fmla="*/ 11 w 132"/>
                <a:gd name="T29" fmla="*/ 83 h 132"/>
                <a:gd name="T30" fmla="*/ 15 w 132"/>
                <a:gd name="T31" fmla="*/ 93 h 132"/>
                <a:gd name="T32" fmla="*/ 19 w 132"/>
                <a:gd name="T33" fmla="*/ 113 h 132"/>
                <a:gd name="T34" fmla="*/ 31 w 132"/>
                <a:gd name="T35" fmla="*/ 112 h 132"/>
                <a:gd name="T36" fmla="*/ 33 w 132"/>
                <a:gd name="T37" fmla="*/ 124 h 132"/>
                <a:gd name="T38" fmla="*/ 53 w 132"/>
                <a:gd name="T39" fmla="*/ 122 h 132"/>
                <a:gd name="T40" fmla="*/ 64 w 132"/>
                <a:gd name="T41" fmla="*/ 123 h 132"/>
                <a:gd name="T42" fmla="*/ 83 w 132"/>
                <a:gd name="T43" fmla="*/ 130 h 132"/>
                <a:gd name="T44" fmla="*/ 88 w 132"/>
                <a:gd name="T45" fmla="*/ 119 h 132"/>
                <a:gd name="T46" fmla="*/ 100 w 132"/>
                <a:gd name="T47" fmla="*/ 123 h 132"/>
                <a:gd name="T48" fmla="*/ 108 w 132"/>
                <a:gd name="T49" fmla="*/ 105 h 132"/>
                <a:gd name="T50" fmla="*/ 114 w 132"/>
                <a:gd name="T51" fmla="*/ 96 h 132"/>
                <a:gd name="T52" fmla="*/ 130 w 132"/>
                <a:gd name="T53" fmla="*/ 83 h 132"/>
                <a:gd name="T54" fmla="*/ 122 w 132"/>
                <a:gd name="T55" fmla="*/ 73 h 132"/>
                <a:gd name="T56" fmla="*/ 132 w 132"/>
                <a:gd name="T57" fmla="*/ 66 h 132"/>
                <a:gd name="T58" fmla="*/ 120 w 132"/>
                <a:gd name="T59" fmla="*/ 49 h 132"/>
                <a:gd name="T60" fmla="*/ 91 w 132"/>
                <a:gd name="T61" fmla="*/ 86 h 132"/>
                <a:gd name="T62" fmla="*/ 62 w 132"/>
                <a:gd name="T63" fmla="*/ 98 h 132"/>
                <a:gd name="T64" fmla="*/ 36 w 132"/>
                <a:gd name="T65" fmla="*/ 79 h 132"/>
                <a:gd name="T66" fmla="*/ 40 w 132"/>
                <a:gd name="T67" fmla="*/ 47 h 132"/>
                <a:gd name="T68" fmla="*/ 70 w 132"/>
                <a:gd name="T69" fmla="*/ 34 h 132"/>
                <a:gd name="T70" fmla="*/ 95 w 132"/>
                <a:gd name="T71" fmla="*/ 54 h 132"/>
                <a:gd name="T72" fmla="*/ 91 w 132"/>
                <a:gd name="T73" fmla="*/ 8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2" h="132">
                  <a:moveTo>
                    <a:pt x="118" y="44"/>
                  </a:moveTo>
                  <a:cubicBezTo>
                    <a:pt x="116" y="39"/>
                    <a:pt x="116" y="39"/>
                    <a:pt x="116" y="39"/>
                  </a:cubicBezTo>
                  <a:cubicBezTo>
                    <a:pt x="118" y="37"/>
                    <a:pt x="121" y="35"/>
                    <a:pt x="123" y="33"/>
                  </a:cubicBezTo>
                  <a:cubicBezTo>
                    <a:pt x="120" y="28"/>
                    <a:pt x="116" y="23"/>
                    <a:pt x="113" y="20"/>
                  </a:cubicBezTo>
                  <a:cubicBezTo>
                    <a:pt x="110" y="21"/>
                    <a:pt x="107" y="23"/>
                    <a:pt x="104" y="24"/>
                  </a:cubicBezTo>
                  <a:cubicBezTo>
                    <a:pt x="103" y="23"/>
                    <a:pt x="102" y="22"/>
                    <a:pt x="100" y="21"/>
                  </a:cubicBezTo>
                  <a:cubicBezTo>
                    <a:pt x="99" y="20"/>
                    <a:pt x="97" y="19"/>
                    <a:pt x="96" y="18"/>
                  </a:cubicBezTo>
                  <a:cubicBezTo>
                    <a:pt x="97" y="15"/>
                    <a:pt x="98" y="12"/>
                    <a:pt x="98" y="9"/>
                  </a:cubicBezTo>
                  <a:cubicBezTo>
                    <a:pt x="93" y="6"/>
                    <a:pt x="88" y="4"/>
                    <a:pt x="83" y="2"/>
                  </a:cubicBezTo>
                  <a:cubicBezTo>
                    <a:pt x="81" y="5"/>
                    <a:pt x="80" y="8"/>
                    <a:pt x="78" y="11"/>
                  </a:cubicBezTo>
                  <a:cubicBezTo>
                    <a:pt x="76" y="10"/>
                    <a:pt x="75" y="10"/>
                    <a:pt x="73" y="10"/>
                  </a:cubicBezTo>
                  <a:cubicBezTo>
                    <a:pt x="71" y="9"/>
                    <a:pt x="69" y="9"/>
                    <a:pt x="68" y="9"/>
                  </a:cubicBezTo>
                  <a:cubicBezTo>
                    <a:pt x="67" y="6"/>
                    <a:pt x="66" y="3"/>
                    <a:pt x="65" y="0"/>
                  </a:cubicBezTo>
                  <a:cubicBezTo>
                    <a:pt x="60" y="0"/>
                    <a:pt x="54" y="1"/>
                    <a:pt x="49" y="2"/>
                  </a:cubicBezTo>
                  <a:cubicBezTo>
                    <a:pt x="49" y="6"/>
                    <a:pt x="48" y="9"/>
                    <a:pt x="49" y="12"/>
                  </a:cubicBezTo>
                  <a:cubicBezTo>
                    <a:pt x="44" y="14"/>
                    <a:pt x="44" y="14"/>
                    <a:pt x="44" y="14"/>
                  </a:cubicBezTo>
                  <a:cubicBezTo>
                    <a:pt x="39" y="16"/>
                    <a:pt x="39" y="16"/>
                    <a:pt x="39" y="16"/>
                  </a:cubicBezTo>
                  <a:cubicBezTo>
                    <a:pt x="37" y="14"/>
                    <a:pt x="34" y="12"/>
                    <a:pt x="32" y="9"/>
                  </a:cubicBezTo>
                  <a:cubicBezTo>
                    <a:pt x="27" y="12"/>
                    <a:pt x="23" y="16"/>
                    <a:pt x="19" y="19"/>
                  </a:cubicBezTo>
                  <a:cubicBezTo>
                    <a:pt x="20" y="22"/>
                    <a:pt x="22" y="25"/>
                    <a:pt x="24" y="28"/>
                  </a:cubicBezTo>
                  <a:cubicBezTo>
                    <a:pt x="23" y="29"/>
                    <a:pt x="21" y="30"/>
                    <a:pt x="20" y="32"/>
                  </a:cubicBezTo>
                  <a:cubicBezTo>
                    <a:pt x="19" y="33"/>
                    <a:pt x="18" y="35"/>
                    <a:pt x="17" y="36"/>
                  </a:cubicBezTo>
                  <a:cubicBezTo>
                    <a:pt x="14" y="35"/>
                    <a:pt x="11" y="35"/>
                    <a:pt x="8" y="34"/>
                  </a:cubicBezTo>
                  <a:cubicBezTo>
                    <a:pt x="5" y="39"/>
                    <a:pt x="3" y="44"/>
                    <a:pt x="2" y="49"/>
                  </a:cubicBezTo>
                  <a:cubicBezTo>
                    <a:pt x="5" y="51"/>
                    <a:pt x="7" y="52"/>
                    <a:pt x="10" y="54"/>
                  </a:cubicBezTo>
                  <a:cubicBezTo>
                    <a:pt x="10" y="56"/>
                    <a:pt x="10" y="57"/>
                    <a:pt x="9" y="59"/>
                  </a:cubicBezTo>
                  <a:cubicBezTo>
                    <a:pt x="9" y="61"/>
                    <a:pt x="9" y="63"/>
                    <a:pt x="9" y="64"/>
                  </a:cubicBezTo>
                  <a:cubicBezTo>
                    <a:pt x="6" y="65"/>
                    <a:pt x="3" y="66"/>
                    <a:pt x="0" y="67"/>
                  </a:cubicBezTo>
                  <a:cubicBezTo>
                    <a:pt x="0" y="73"/>
                    <a:pt x="0" y="78"/>
                    <a:pt x="2" y="83"/>
                  </a:cubicBezTo>
                  <a:cubicBezTo>
                    <a:pt x="5" y="84"/>
                    <a:pt x="8" y="84"/>
                    <a:pt x="11" y="83"/>
                  </a:cubicBezTo>
                  <a:cubicBezTo>
                    <a:pt x="13" y="88"/>
                    <a:pt x="13" y="88"/>
                    <a:pt x="13" y="88"/>
                  </a:cubicBezTo>
                  <a:cubicBezTo>
                    <a:pt x="15" y="93"/>
                    <a:pt x="15" y="93"/>
                    <a:pt x="15" y="93"/>
                  </a:cubicBezTo>
                  <a:cubicBezTo>
                    <a:pt x="13" y="95"/>
                    <a:pt x="11" y="98"/>
                    <a:pt x="9" y="100"/>
                  </a:cubicBezTo>
                  <a:cubicBezTo>
                    <a:pt x="12" y="105"/>
                    <a:pt x="15" y="109"/>
                    <a:pt x="19" y="113"/>
                  </a:cubicBezTo>
                  <a:cubicBezTo>
                    <a:pt x="22" y="112"/>
                    <a:pt x="25" y="110"/>
                    <a:pt x="27" y="108"/>
                  </a:cubicBezTo>
                  <a:cubicBezTo>
                    <a:pt x="29" y="109"/>
                    <a:pt x="30" y="111"/>
                    <a:pt x="31" y="112"/>
                  </a:cubicBezTo>
                  <a:cubicBezTo>
                    <a:pt x="33" y="113"/>
                    <a:pt x="34" y="114"/>
                    <a:pt x="36" y="115"/>
                  </a:cubicBezTo>
                  <a:cubicBezTo>
                    <a:pt x="35" y="118"/>
                    <a:pt x="34" y="121"/>
                    <a:pt x="33" y="124"/>
                  </a:cubicBezTo>
                  <a:cubicBezTo>
                    <a:pt x="38" y="127"/>
                    <a:pt x="43" y="129"/>
                    <a:pt x="49" y="130"/>
                  </a:cubicBezTo>
                  <a:cubicBezTo>
                    <a:pt x="50" y="127"/>
                    <a:pt x="52" y="125"/>
                    <a:pt x="53" y="122"/>
                  </a:cubicBezTo>
                  <a:cubicBezTo>
                    <a:pt x="55" y="122"/>
                    <a:pt x="57" y="123"/>
                    <a:pt x="59" y="123"/>
                  </a:cubicBezTo>
                  <a:cubicBezTo>
                    <a:pt x="60" y="123"/>
                    <a:pt x="62" y="123"/>
                    <a:pt x="64" y="123"/>
                  </a:cubicBezTo>
                  <a:cubicBezTo>
                    <a:pt x="65" y="126"/>
                    <a:pt x="66" y="130"/>
                    <a:pt x="67" y="132"/>
                  </a:cubicBezTo>
                  <a:cubicBezTo>
                    <a:pt x="72" y="132"/>
                    <a:pt x="78" y="132"/>
                    <a:pt x="83" y="130"/>
                  </a:cubicBezTo>
                  <a:cubicBezTo>
                    <a:pt x="83" y="127"/>
                    <a:pt x="83" y="124"/>
                    <a:pt x="83" y="121"/>
                  </a:cubicBezTo>
                  <a:cubicBezTo>
                    <a:pt x="88" y="119"/>
                    <a:pt x="88" y="119"/>
                    <a:pt x="88" y="119"/>
                  </a:cubicBezTo>
                  <a:cubicBezTo>
                    <a:pt x="93" y="117"/>
                    <a:pt x="93" y="117"/>
                    <a:pt x="93" y="117"/>
                  </a:cubicBezTo>
                  <a:cubicBezTo>
                    <a:pt x="95" y="119"/>
                    <a:pt x="97" y="121"/>
                    <a:pt x="100" y="123"/>
                  </a:cubicBezTo>
                  <a:cubicBezTo>
                    <a:pt x="104" y="121"/>
                    <a:pt x="109" y="117"/>
                    <a:pt x="113" y="113"/>
                  </a:cubicBezTo>
                  <a:cubicBezTo>
                    <a:pt x="111" y="110"/>
                    <a:pt x="109" y="108"/>
                    <a:pt x="108" y="105"/>
                  </a:cubicBezTo>
                  <a:cubicBezTo>
                    <a:pt x="109" y="103"/>
                    <a:pt x="110" y="102"/>
                    <a:pt x="111" y="101"/>
                  </a:cubicBezTo>
                  <a:cubicBezTo>
                    <a:pt x="112" y="99"/>
                    <a:pt x="113" y="98"/>
                    <a:pt x="114" y="96"/>
                  </a:cubicBezTo>
                  <a:cubicBezTo>
                    <a:pt x="117" y="97"/>
                    <a:pt x="120" y="98"/>
                    <a:pt x="123" y="99"/>
                  </a:cubicBezTo>
                  <a:cubicBezTo>
                    <a:pt x="126" y="94"/>
                    <a:pt x="128" y="89"/>
                    <a:pt x="130" y="83"/>
                  </a:cubicBezTo>
                  <a:cubicBezTo>
                    <a:pt x="127" y="82"/>
                    <a:pt x="124" y="80"/>
                    <a:pt x="121" y="79"/>
                  </a:cubicBezTo>
                  <a:cubicBezTo>
                    <a:pt x="122" y="77"/>
                    <a:pt x="122" y="75"/>
                    <a:pt x="122" y="73"/>
                  </a:cubicBezTo>
                  <a:cubicBezTo>
                    <a:pt x="123" y="72"/>
                    <a:pt x="123" y="70"/>
                    <a:pt x="123" y="68"/>
                  </a:cubicBezTo>
                  <a:cubicBezTo>
                    <a:pt x="126" y="67"/>
                    <a:pt x="129" y="67"/>
                    <a:pt x="132" y="66"/>
                  </a:cubicBezTo>
                  <a:cubicBezTo>
                    <a:pt x="132" y="60"/>
                    <a:pt x="131" y="54"/>
                    <a:pt x="130" y="49"/>
                  </a:cubicBezTo>
                  <a:cubicBezTo>
                    <a:pt x="126" y="49"/>
                    <a:pt x="123" y="49"/>
                    <a:pt x="120" y="49"/>
                  </a:cubicBezTo>
                  <a:lnTo>
                    <a:pt x="118" y="44"/>
                  </a:lnTo>
                  <a:close/>
                  <a:moveTo>
                    <a:pt x="91" y="86"/>
                  </a:moveTo>
                  <a:cubicBezTo>
                    <a:pt x="88" y="90"/>
                    <a:pt x="83" y="94"/>
                    <a:pt x="78" y="96"/>
                  </a:cubicBezTo>
                  <a:cubicBezTo>
                    <a:pt x="73" y="98"/>
                    <a:pt x="67" y="99"/>
                    <a:pt x="62" y="98"/>
                  </a:cubicBezTo>
                  <a:cubicBezTo>
                    <a:pt x="56" y="97"/>
                    <a:pt x="51" y="95"/>
                    <a:pt x="46" y="92"/>
                  </a:cubicBezTo>
                  <a:cubicBezTo>
                    <a:pt x="42" y="89"/>
                    <a:pt x="38" y="84"/>
                    <a:pt x="36" y="79"/>
                  </a:cubicBezTo>
                  <a:cubicBezTo>
                    <a:pt x="34" y="74"/>
                    <a:pt x="33" y="68"/>
                    <a:pt x="34" y="62"/>
                  </a:cubicBezTo>
                  <a:cubicBezTo>
                    <a:pt x="35" y="57"/>
                    <a:pt x="37" y="51"/>
                    <a:pt x="40" y="47"/>
                  </a:cubicBezTo>
                  <a:cubicBezTo>
                    <a:pt x="44" y="42"/>
                    <a:pt x="48" y="39"/>
                    <a:pt x="53" y="37"/>
                  </a:cubicBezTo>
                  <a:cubicBezTo>
                    <a:pt x="59" y="35"/>
                    <a:pt x="64" y="34"/>
                    <a:pt x="70" y="34"/>
                  </a:cubicBezTo>
                  <a:cubicBezTo>
                    <a:pt x="75" y="35"/>
                    <a:pt x="81" y="37"/>
                    <a:pt x="85" y="41"/>
                  </a:cubicBezTo>
                  <a:cubicBezTo>
                    <a:pt x="90" y="44"/>
                    <a:pt x="93" y="49"/>
                    <a:pt x="95" y="54"/>
                  </a:cubicBezTo>
                  <a:cubicBezTo>
                    <a:pt x="97" y="59"/>
                    <a:pt x="98" y="65"/>
                    <a:pt x="98" y="70"/>
                  </a:cubicBezTo>
                  <a:cubicBezTo>
                    <a:pt x="97" y="76"/>
                    <a:pt x="95" y="81"/>
                    <a:pt x="91"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sp>
          <p:nvSpPr>
            <p:cNvPr id="9" name="Freeform 7"/>
            <p:cNvSpPr>
              <a:spLocks noEditPoints="1"/>
            </p:cNvSpPr>
            <p:nvPr/>
          </p:nvSpPr>
          <p:spPr bwMode="auto">
            <a:xfrm>
              <a:off x="11107738" y="2982913"/>
              <a:ext cx="247650" cy="249237"/>
            </a:xfrm>
            <a:custGeom>
              <a:avLst/>
              <a:gdLst>
                <a:gd name="T0" fmla="*/ 60 w 65"/>
                <a:gd name="T1" fmla="*/ 30 h 65"/>
                <a:gd name="T2" fmla="*/ 63 w 65"/>
                <a:gd name="T3" fmla="*/ 20 h 65"/>
                <a:gd name="T4" fmla="*/ 57 w 65"/>
                <a:gd name="T5" fmla="*/ 18 h 65"/>
                <a:gd name="T6" fmla="*/ 58 w 65"/>
                <a:gd name="T7" fmla="*/ 12 h 65"/>
                <a:gd name="T8" fmla="*/ 49 w 65"/>
                <a:gd name="T9" fmla="*/ 9 h 65"/>
                <a:gd name="T10" fmla="*/ 44 w 65"/>
                <a:gd name="T11" fmla="*/ 6 h 65"/>
                <a:gd name="T12" fmla="*/ 37 w 65"/>
                <a:gd name="T13" fmla="*/ 0 h 65"/>
                <a:gd name="T14" fmla="*/ 32 w 65"/>
                <a:gd name="T15" fmla="*/ 4 h 65"/>
                <a:gd name="T16" fmla="*/ 28 w 65"/>
                <a:gd name="T17" fmla="*/ 0 h 65"/>
                <a:gd name="T18" fmla="*/ 20 w 65"/>
                <a:gd name="T19" fmla="*/ 6 h 65"/>
                <a:gd name="T20" fmla="*/ 16 w 65"/>
                <a:gd name="T21" fmla="*/ 9 h 65"/>
                <a:gd name="T22" fmla="*/ 6 w 65"/>
                <a:gd name="T23" fmla="*/ 12 h 65"/>
                <a:gd name="T24" fmla="*/ 8 w 65"/>
                <a:gd name="T25" fmla="*/ 18 h 65"/>
                <a:gd name="T26" fmla="*/ 2 w 65"/>
                <a:gd name="T27" fmla="*/ 20 h 65"/>
                <a:gd name="T28" fmla="*/ 4 w 65"/>
                <a:gd name="T29" fmla="*/ 30 h 65"/>
                <a:gd name="T30" fmla="*/ 4 w 65"/>
                <a:gd name="T31" fmla="*/ 35 h 65"/>
                <a:gd name="T32" fmla="*/ 2 w 65"/>
                <a:gd name="T33" fmla="*/ 45 h 65"/>
                <a:gd name="T34" fmla="*/ 8 w 65"/>
                <a:gd name="T35" fmla="*/ 46 h 65"/>
                <a:gd name="T36" fmla="*/ 6 w 65"/>
                <a:gd name="T37" fmla="*/ 52 h 65"/>
                <a:gd name="T38" fmla="*/ 16 w 65"/>
                <a:gd name="T39" fmla="*/ 55 h 65"/>
                <a:gd name="T40" fmla="*/ 20 w 65"/>
                <a:gd name="T41" fmla="*/ 58 h 65"/>
                <a:gd name="T42" fmla="*/ 28 w 65"/>
                <a:gd name="T43" fmla="*/ 65 h 65"/>
                <a:gd name="T44" fmla="*/ 32 w 65"/>
                <a:gd name="T45" fmla="*/ 61 h 65"/>
                <a:gd name="T46" fmla="*/ 37 w 65"/>
                <a:gd name="T47" fmla="*/ 65 h 65"/>
                <a:gd name="T48" fmla="*/ 44 w 65"/>
                <a:gd name="T49" fmla="*/ 58 h 65"/>
                <a:gd name="T50" fmla="*/ 49 w 65"/>
                <a:gd name="T51" fmla="*/ 55 h 65"/>
                <a:gd name="T52" fmla="*/ 58 w 65"/>
                <a:gd name="T53" fmla="*/ 52 h 65"/>
                <a:gd name="T54" fmla="*/ 57 w 65"/>
                <a:gd name="T55" fmla="*/ 46 h 65"/>
                <a:gd name="T56" fmla="*/ 63 w 65"/>
                <a:gd name="T57" fmla="*/ 45 h 65"/>
                <a:gd name="T58" fmla="*/ 60 w 65"/>
                <a:gd name="T59" fmla="*/ 35 h 65"/>
                <a:gd name="T60" fmla="*/ 40 w 65"/>
                <a:gd name="T61" fmla="*/ 46 h 65"/>
                <a:gd name="T62" fmla="*/ 24 w 65"/>
                <a:gd name="T63" fmla="*/ 46 h 65"/>
                <a:gd name="T64" fmla="*/ 16 w 65"/>
                <a:gd name="T65" fmla="*/ 32 h 65"/>
                <a:gd name="T66" fmla="*/ 24 w 65"/>
                <a:gd name="T67" fmla="*/ 18 h 65"/>
                <a:gd name="T68" fmla="*/ 40 w 65"/>
                <a:gd name="T69" fmla="*/ 18 h 65"/>
                <a:gd name="T70" fmla="*/ 48 w 65"/>
                <a:gd name="T71" fmla="*/ 32 h 65"/>
                <a:gd name="T72" fmla="*/ 40 w 65"/>
                <a:gd name="T73" fmla="*/ 4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5" h="65">
                  <a:moveTo>
                    <a:pt x="61" y="32"/>
                  </a:moveTo>
                  <a:cubicBezTo>
                    <a:pt x="60" y="30"/>
                    <a:pt x="60" y="30"/>
                    <a:pt x="60" y="30"/>
                  </a:cubicBezTo>
                  <a:cubicBezTo>
                    <a:pt x="62" y="29"/>
                    <a:pt x="63" y="28"/>
                    <a:pt x="65" y="28"/>
                  </a:cubicBezTo>
                  <a:cubicBezTo>
                    <a:pt x="64" y="25"/>
                    <a:pt x="64" y="22"/>
                    <a:pt x="63" y="20"/>
                  </a:cubicBezTo>
                  <a:cubicBezTo>
                    <a:pt x="61" y="20"/>
                    <a:pt x="60" y="20"/>
                    <a:pt x="58" y="20"/>
                  </a:cubicBezTo>
                  <a:cubicBezTo>
                    <a:pt x="58" y="20"/>
                    <a:pt x="57" y="19"/>
                    <a:pt x="57" y="18"/>
                  </a:cubicBezTo>
                  <a:cubicBezTo>
                    <a:pt x="56" y="17"/>
                    <a:pt x="56" y="16"/>
                    <a:pt x="55" y="16"/>
                  </a:cubicBezTo>
                  <a:cubicBezTo>
                    <a:pt x="56" y="15"/>
                    <a:pt x="57" y="13"/>
                    <a:pt x="58" y="12"/>
                  </a:cubicBezTo>
                  <a:cubicBezTo>
                    <a:pt x="57" y="10"/>
                    <a:pt x="55" y="8"/>
                    <a:pt x="52" y="6"/>
                  </a:cubicBezTo>
                  <a:cubicBezTo>
                    <a:pt x="51" y="7"/>
                    <a:pt x="50" y="8"/>
                    <a:pt x="49" y="9"/>
                  </a:cubicBezTo>
                  <a:cubicBezTo>
                    <a:pt x="48" y="8"/>
                    <a:pt x="47" y="8"/>
                    <a:pt x="46" y="8"/>
                  </a:cubicBezTo>
                  <a:cubicBezTo>
                    <a:pt x="46" y="7"/>
                    <a:pt x="45" y="7"/>
                    <a:pt x="44" y="6"/>
                  </a:cubicBezTo>
                  <a:cubicBezTo>
                    <a:pt x="44" y="5"/>
                    <a:pt x="44" y="3"/>
                    <a:pt x="45" y="2"/>
                  </a:cubicBezTo>
                  <a:cubicBezTo>
                    <a:pt x="42" y="1"/>
                    <a:pt x="39" y="0"/>
                    <a:pt x="37" y="0"/>
                  </a:cubicBezTo>
                  <a:cubicBezTo>
                    <a:pt x="36" y="1"/>
                    <a:pt x="35" y="2"/>
                    <a:pt x="35" y="4"/>
                  </a:cubicBezTo>
                  <a:cubicBezTo>
                    <a:pt x="32" y="4"/>
                    <a:pt x="32" y="4"/>
                    <a:pt x="32" y="4"/>
                  </a:cubicBezTo>
                  <a:cubicBezTo>
                    <a:pt x="30" y="4"/>
                    <a:pt x="30" y="4"/>
                    <a:pt x="30" y="4"/>
                  </a:cubicBezTo>
                  <a:cubicBezTo>
                    <a:pt x="29" y="2"/>
                    <a:pt x="28" y="1"/>
                    <a:pt x="28" y="0"/>
                  </a:cubicBezTo>
                  <a:cubicBezTo>
                    <a:pt x="25" y="0"/>
                    <a:pt x="22" y="1"/>
                    <a:pt x="20" y="2"/>
                  </a:cubicBezTo>
                  <a:cubicBezTo>
                    <a:pt x="20" y="3"/>
                    <a:pt x="20" y="5"/>
                    <a:pt x="20" y="6"/>
                  </a:cubicBezTo>
                  <a:cubicBezTo>
                    <a:pt x="20" y="7"/>
                    <a:pt x="19" y="7"/>
                    <a:pt x="18" y="8"/>
                  </a:cubicBezTo>
                  <a:cubicBezTo>
                    <a:pt x="17" y="8"/>
                    <a:pt x="16" y="8"/>
                    <a:pt x="16" y="9"/>
                  </a:cubicBezTo>
                  <a:cubicBezTo>
                    <a:pt x="15" y="8"/>
                    <a:pt x="13" y="7"/>
                    <a:pt x="12" y="6"/>
                  </a:cubicBezTo>
                  <a:cubicBezTo>
                    <a:pt x="10" y="8"/>
                    <a:pt x="8" y="10"/>
                    <a:pt x="6" y="12"/>
                  </a:cubicBezTo>
                  <a:cubicBezTo>
                    <a:pt x="7" y="13"/>
                    <a:pt x="8" y="15"/>
                    <a:pt x="9" y="16"/>
                  </a:cubicBezTo>
                  <a:cubicBezTo>
                    <a:pt x="8" y="16"/>
                    <a:pt x="8" y="17"/>
                    <a:pt x="8" y="18"/>
                  </a:cubicBezTo>
                  <a:cubicBezTo>
                    <a:pt x="7" y="19"/>
                    <a:pt x="7" y="20"/>
                    <a:pt x="6" y="20"/>
                  </a:cubicBezTo>
                  <a:cubicBezTo>
                    <a:pt x="5" y="20"/>
                    <a:pt x="3" y="20"/>
                    <a:pt x="2" y="20"/>
                  </a:cubicBezTo>
                  <a:cubicBezTo>
                    <a:pt x="1" y="22"/>
                    <a:pt x="0" y="25"/>
                    <a:pt x="0" y="28"/>
                  </a:cubicBezTo>
                  <a:cubicBezTo>
                    <a:pt x="1" y="28"/>
                    <a:pt x="2" y="29"/>
                    <a:pt x="4" y="30"/>
                  </a:cubicBezTo>
                  <a:cubicBezTo>
                    <a:pt x="4" y="32"/>
                    <a:pt x="4" y="32"/>
                    <a:pt x="4" y="32"/>
                  </a:cubicBezTo>
                  <a:cubicBezTo>
                    <a:pt x="4" y="35"/>
                    <a:pt x="4" y="35"/>
                    <a:pt x="4" y="35"/>
                  </a:cubicBezTo>
                  <a:cubicBezTo>
                    <a:pt x="2" y="35"/>
                    <a:pt x="1" y="36"/>
                    <a:pt x="0" y="37"/>
                  </a:cubicBezTo>
                  <a:cubicBezTo>
                    <a:pt x="0" y="39"/>
                    <a:pt x="1" y="42"/>
                    <a:pt x="2" y="45"/>
                  </a:cubicBezTo>
                  <a:cubicBezTo>
                    <a:pt x="3" y="44"/>
                    <a:pt x="5" y="44"/>
                    <a:pt x="6" y="44"/>
                  </a:cubicBezTo>
                  <a:cubicBezTo>
                    <a:pt x="7" y="45"/>
                    <a:pt x="7" y="46"/>
                    <a:pt x="8" y="46"/>
                  </a:cubicBezTo>
                  <a:cubicBezTo>
                    <a:pt x="8" y="47"/>
                    <a:pt x="8" y="48"/>
                    <a:pt x="9" y="49"/>
                  </a:cubicBezTo>
                  <a:cubicBezTo>
                    <a:pt x="8" y="50"/>
                    <a:pt x="7" y="51"/>
                    <a:pt x="6" y="52"/>
                  </a:cubicBezTo>
                  <a:cubicBezTo>
                    <a:pt x="8" y="55"/>
                    <a:pt x="10" y="56"/>
                    <a:pt x="12" y="58"/>
                  </a:cubicBezTo>
                  <a:cubicBezTo>
                    <a:pt x="13" y="57"/>
                    <a:pt x="15" y="56"/>
                    <a:pt x="16" y="55"/>
                  </a:cubicBezTo>
                  <a:cubicBezTo>
                    <a:pt x="16" y="56"/>
                    <a:pt x="17" y="56"/>
                    <a:pt x="18" y="57"/>
                  </a:cubicBezTo>
                  <a:cubicBezTo>
                    <a:pt x="19" y="57"/>
                    <a:pt x="20" y="58"/>
                    <a:pt x="20" y="58"/>
                  </a:cubicBezTo>
                  <a:cubicBezTo>
                    <a:pt x="20" y="59"/>
                    <a:pt x="20" y="61"/>
                    <a:pt x="20" y="63"/>
                  </a:cubicBezTo>
                  <a:cubicBezTo>
                    <a:pt x="22" y="64"/>
                    <a:pt x="25" y="64"/>
                    <a:pt x="28" y="65"/>
                  </a:cubicBezTo>
                  <a:cubicBezTo>
                    <a:pt x="28" y="63"/>
                    <a:pt x="29" y="62"/>
                    <a:pt x="30" y="60"/>
                  </a:cubicBezTo>
                  <a:cubicBezTo>
                    <a:pt x="32" y="61"/>
                    <a:pt x="32" y="61"/>
                    <a:pt x="32" y="61"/>
                  </a:cubicBezTo>
                  <a:cubicBezTo>
                    <a:pt x="35" y="60"/>
                    <a:pt x="35" y="60"/>
                    <a:pt x="35" y="60"/>
                  </a:cubicBezTo>
                  <a:cubicBezTo>
                    <a:pt x="35" y="62"/>
                    <a:pt x="36" y="63"/>
                    <a:pt x="37" y="65"/>
                  </a:cubicBezTo>
                  <a:cubicBezTo>
                    <a:pt x="39" y="64"/>
                    <a:pt x="42" y="64"/>
                    <a:pt x="45" y="63"/>
                  </a:cubicBezTo>
                  <a:cubicBezTo>
                    <a:pt x="44" y="61"/>
                    <a:pt x="44" y="59"/>
                    <a:pt x="44" y="58"/>
                  </a:cubicBezTo>
                  <a:cubicBezTo>
                    <a:pt x="45" y="58"/>
                    <a:pt x="46" y="57"/>
                    <a:pt x="46" y="57"/>
                  </a:cubicBezTo>
                  <a:cubicBezTo>
                    <a:pt x="47" y="56"/>
                    <a:pt x="48" y="56"/>
                    <a:pt x="49" y="55"/>
                  </a:cubicBezTo>
                  <a:cubicBezTo>
                    <a:pt x="50" y="56"/>
                    <a:pt x="51" y="57"/>
                    <a:pt x="52" y="58"/>
                  </a:cubicBezTo>
                  <a:cubicBezTo>
                    <a:pt x="55" y="56"/>
                    <a:pt x="57" y="55"/>
                    <a:pt x="58" y="52"/>
                  </a:cubicBezTo>
                  <a:cubicBezTo>
                    <a:pt x="57" y="51"/>
                    <a:pt x="56" y="50"/>
                    <a:pt x="55" y="49"/>
                  </a:cubicBezTo>
                  <a:cubicBezTo>
                    <a:pt x="56" y="48"/>
                    <a:pt x="56" y="47"/>
                    <a:pt x="57" y="46"/>
                  </a:cubicBezTo>
                  <a:cubicBezTo>
                    <a:pt x="57" y="46"/>
                    <a:pt x="58" y="45"/>
                    <a:pt x="58" y="44"/>
                  </a:cubicBezTo>
                  <a:cubicBezTo>
                    <a:pt x="60" y="44"/>
                    <a:pt x="61" y="44"/>
                    <a:pt x="63" y="45"/>
                  </a:cubicBezTo>
                  <a:cubicBezTo>
                    <a:pt x="64" y="42"/>
                    <a:pt x="64" y="39"/>
                    <a:pt x="65" y="37"/>
                  </a:cubicBezTo>
                  <a:cubicBezTo>
                    <a:pt x="63" y="36"/>
                    <a:pt x="62" y="35"/>
                    <a:pt x="60" y="35"/>
                  </a:cubicBezTo>
                  <a:lnTo>
                    <a:pt x="61" y="32"/>
                  </a:lnTo>
                  <a:close/>
                  <a:moveTo>
                    <a:pt x="40" y="46"/>
                  </a:moveTo>
                  <a:cubicBezTo>
                    <a:pt x="38" y="47"/>
                    <a:pt x="35" y="48"/>
                    <a:pt x="32" y="48"/>
                  </a:cubicBezTo>
                  <a:cubicBezTo>
                    <a:pt x="29" y="48"/>
                    <a:pt x="27" y="47"/>
                    <a:pt x="24" y="46"/>
                  </a:cubicBezTo>
                  <a:cubicBezTo>
                    <a:pt x="22" y="45"/>
                    <a:pt x="20" y="43"/>
                    <a:pt x="18" y="40"/>
                  </a:cubicBezTo>
                  <a:cubicBezTo>
                    <a:pt x="17" y="38"/>
                    <a:pt x="16" y="35"/>
                    <a:pt x="16" y="32"/>
                  </a:cubicBezTo>
                  <a:cubicBezTo>
                    <a:pt x="16" y="29"/>
                    <a:pt x="17" y="27"/>
                    <a:pt x="18" y="24"/>
                  </a:cubicBezTo>
                  <a:cubicBezTo>
                    <a:pt x="20" y="22"/>
                    <a:pt x="22" y="20"/>
                    <a:pt x="24" y="18"/>
                  </a:cubicBezTo>
                  <a:cubicBezTo>
                    <a:pt x="27" y="17"/>
                    <a:pt x="29" y="16"/>
                    <a:pt x="32" y="16"/>
                  </a:cubicBezTo>
                  <a:cubicBezTo>
                    <a:pt x="35" y="16"/>
                    <a:pt x="38" y="17"/>
                    <a:pt x="40" y="18"/>
                  </a:cubicBezTo>
                  <a:cubicBezTo>
                    <a:pt x="43" y="20"/>
                    <a:pt x="45" y="22"/>
                    <a:pt x="46" y="24"/>
                  </a:cubicBezTo>
                  <a:cubicBezTo>
                    <a:pt x="47" y="27"/>
                    <a:pt x="48" y="29"/>
                    <a:pt x="48" y="32"/>
                  </a:cubicBezTo>
                  <a:cubicBezTo>
                    <a:pt x="48" y="35"/>
                    <a:pt x="47" y="38"/>
                    <a:pt x="46" y="40"/>
                  </a:cubicBezTo>
                  <a:cubicBezTo>
                    <a:pt x="45" y="43"/>
                    <a:pt x="43" y="45"/>
                    <a:pt x="4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76200" tIns="38100" rIns="76200" bIns="38100" numCol="1" anchor="t" anchorCtr="0" compatLnSpc="1"/>
            <a:lstStyle/>
            <a:p>
              <a:endParaRPr lang="id-ID"/>
            </a:p>
          </p:txBody>
        </p:sp>
      </p:grpSp>
      <p:cxnSp>
        <p:nvCxnSpPr>
          <p:cNvPr id="13" name="直接连接符 12"/>
          <p:cNvCxnSpPr/>
          <p:nvPr/>
        </p:nvCxnSpPr>
        <p:spPr>
          <a:xfrm>
            <a:off x="848261" y="3425733"/>
            <a:ext cx="121073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800636" y="2151650"/>
            <a:ext cx="4207356" cy="892360"/>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输入需要编辑的内容，内容可以简洁表达，使用关键词。输入需要编辑的内容，内容可以简洁表达，使用关键词</a:t>
            </a:r>
            <a:r>
              <a:rPr lang="zh-CN" altLang="en-US" sz="1335" dirty="0">
                <a:solidFill>
                  <a:schemeClr val="tx1">
                    <a:lumMod val="85000"/>
                    <a:lumOff val="15000"/>
                  </a:schemeClr>
                </a:solidFill>
                <a:latin typeface="幼圆" panose="02010509060101010101" pitchFamily="49" charset="-122"/>
                <a:ea typeface="幼圆" panose="02010509060101010101" pitchFamily="49" charset="-122"/>
              </a:rPr>
              <a:t>。</a:t>
            </a:r>
            <a:r>
              <a:rPr lang="zh-CN" altLang="en-US" sz="1335" spc="83" dirty="0">
                <a:solidFill>
                  <a:schemeClr val="tx1">
                    <a:lumMod val="85000"/>
                    <a:lumOff val="15000"/>
                  </a:schemeClr>
                </a:solidFill>
                <a:latin typeface="+mn-ea"/>
              </a:rPr>
              <a:t>输入需要编辑的内容，内容</a:t>
            </a:r>
            <a:r>
              <a:rPr lang="zh-CN" altLang="en-US" sz="1335" spc="83" dirty="0" smtClean="0">
                <a:solidFill>
                  <a:schemeClr val="tx1">
                    <a:lumMod val="85000"/>
                    <a:lumOff val="15000"/>
                  </a:schemeClr>
                </a:solidFill>
                <a:latin typeface="+mn-ea"/>
              </a:rPr>
              <a:t>可以</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5" name="矩形 14"/>
          <p:cNvSpPr/>
          <p:nvPr/>
        </p:nvSpPr>
        <p:spPr>
          <a:xfrm>
            <a:off x="800636" y="1837792"/>
            <a:ext cx="1043876" cy="348878"/>
          </a:xfrm>
          <a:prstGeom prst="rect">
            <a:avLst/>
          </a:prstGeom>
        </p:spPr>
        <p:txBody>
          <a:bodyPr wrap="none">
            <a:spAutoFit/>
          </a:bodyPr>
          <a:lstStyle/>
          <a:p>
            <a:r>
              <a:rPr lang="zh-CN" altLang="en-US" sz="1665" b="1" dirty="0">
                <a:solidFill>
                  <a:srgbClr val="3A5A4F"/>
                </a:solidFill>
                <a:latin typeface="+mn-ea"/>
              </a:rPr>
              <a:t>输入标题</a:t>
            </a:r>
            <a:endParaRPr lang="zh-CN" altLang="en-US" sz="1665" b="1" dirty="0">
              <a:solidFill>
                <a:srgbClr val="3A5A4F"/>
              </a:solidFill>
              <a:latin typeface="+mn-ea"/>
            </a:endParaRPr>
          </a:p>
        </p:txBody>
      </p:sp>
      <p:pic>
        <p:nvPicPr>
          <p:cNvPr id="16" name="图片 1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2178" y="3661191"/>
            <a:ext cx="2764668" cy="1395643"/>
          </a:xfrm>
          <a:prstGeom prst="rect">
            <a:avLst/>
          </a:prstGeom>
        </p:spPr>
      </p:pic>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82015" y="4330273"/>
            <a:ext cx="1505835" cy="760980"/>
          </a:xfrm>
          <a:prstGeom prst="rect">
            <a:avLst/>
          </a:prstGeom>
        </p:spPr>
      </p:pic>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22683" r="22146"/>
          <a:stretch>
            <a:fillRect/>
          </a:stretch>
        </p:blipFill>
        <p:spPr>
          <a:xfrm>
            <a:off x="6160120" y="837889"/>
            <a:ext cx="2741362" cy="3550700"/>
          </a:xfrm>
          <a:prstGeom prst="rect">
            <a:avLst/>
          </a:prstGeom>
        </p:spPr>
      </p:pic>
      <p:sp>
        <p:nvSpPr>
          <p:cNvPr id="18" name="矩形 17"/>
          <p:cNvSpPr/>
          <p:nvPr/>
        </p:nvSpPr>
        <p:spPr>
          <a:xfrm>
            <a:off x="7008863" y="4536324"/>
            <a:ext cx="1043876" cy="348878"/>
          </a:xfrm>
          <a:prstGeom prst="rect">
            <a:avLst/>
          </a:prstGeom>
        </p:spPr>
        <p:txBody>
          <a:bodyPr wrap="none">
            <a:spAutoFit/>
          </a:bodyPr>
          <a:lstStyle/>
          <a:p>
            <a:r>
              <a:rPr lang="zh-CN" altLang="en-US" sz="1665" b="1" dirty="0">
                <a:solidFill>
                  <a:srgbClr val="3A5A4F"/>
                </a:solidFill>
                <a:latin typeface="+mn-ea"/>
              </a:rPr>
              <a:t>输入标题</a:t>
            </a:r>
            <a:endParaRPr lang="zh-CN" altLang="en-US" sz="1665" b="1" dirty="0">
              <a:solidFill>
                <a:srgbClr val="3A5A4F"/>
              </a:solidFill>
              <a:latin typeface="+mn-ea"/>
            </a:endParaRPr>
          </a:p>
        </p:txBody>
      </p:sp>
      <p:grpSp>
        <p:nvGrpSpPr>
          <p:cNvPr id="24" name="PA_组合 13"/>
          <p:cNvGrpSpPr/>
          <p:nvPr>
            <p:custDataLst>
              <p:tags r:id="rId4"/>
            </p:custDataLst>
          </p:nvPr>
        </p:nvGrpSpPr>
        <p:grpSpPr>
          <a:xfrm>
            <a:off x="183456" y="265212"/>
            <a:ext cx="597294" cy="498801"/>
            <a:chOff x="2879788" y="792760"/>
            <a:chExt cx="1802719" cy="1505453"/>
          </a:xfrm>
        </p:grpSpPr>
        <p:pic>
          <p:nvPicPr>
            <p:cNvPr id="25" name="图片 24"/>
            <p:cNvPicPr>
              <a:picLocks noChangeAspect="1"/>
            </p:cNvPicPr>
            <p:nvPr/>
          </p:nvPicPr>
          <p:blipFill rotWithShape="1">
            <a:blip r:embed="rId5" cstate="screen">
              <a:extLst>
                <a:ext uri="{BEBA8EAE-BF5A-486C-A8C5-ECC9F3942E4B}">
                  <a14:imgProps xmlns:a14="http://schemas.microsoft.com/office/drawing/2010/main">
                    <a14:imgLayer r:embed="rId6">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26" name="矩形 25"/>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7" name="矩形 26"/>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8" name="矩形 27"/>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9" name="矩形 28"/>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30" name="组合 29"/>
          <p:cNvGrpSpPr/>
          <p:nvPr/>
        </p:nvGrpSpPr>
        <p:grpSpPr>
          <a:xfrm>
            <a:off x="774276" y="272048"/>
            <a:ext cx="2326278" cy="559918"/>
            <a:chOff x="7863942" y="1275202"/>
            <a:chExt cx="2791534" cy="671901"/>
          </a:xfrm>
        </p:grpSpPr>
        <p:sp>
          <p:nvSpPr>
            <p:cNvPr id="31" name="矩形 30"/>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32" name="矩形 31"/>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500"/>
                                        <p:tgtEl>
                                          <p:spTgt spid="17"/>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69377" y="3732466"/>
            <a:ext cx="458348" cy="458348"/>
          </a:xfrm>
          <a:prstGeom prst="rect">
            <a:avLst/>
          </a:prstGeom>
          <a:solidFill>
            <a:srgbClr val="3A5A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mn-ea"/>
              </a:rPr>
              <a:t>01</a:t>
            </a:r>
            <a:endParaRPr lang="zh-CN" altLang="en-US" b="1" dirty="0">
              <a:latin typeface="+mn-ea"/>
            </a:endParaRPr>
          </a:p>
        </p:txBody>
      </p:sp>
      <p:sp>
        <p:nvSpPr>
          <p:cNvPr id="6" name="矩形 5"/>
          <p:cNvSpPr/>
          <p:nvPr/>
        </p:nvSpPr>
        <p:spPr>
          <a:xfrm>
            <a:off x="5412015" y="3952413"/>
            <a:ext cx="458348" cy="458348"/>
          </a:xfrm>
          <a:prstGeom prst="rect">
            <a:avLst/>
          </a:prstGeom>
          <a:solidFill>
            <a:srgbClr val="3A5A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latin typeface="+mn-ea"/>
              </a:rPr>
              <a:t>02</a:t>
            </a:r>
            <a:endParaRPr lang="zh-CN" altLang="en-US" b="1" dirty="0">
              <a:latin typeface="+mn-ea"/>
            </a:endParaRPr>
          </a:p>
        </p:txBody>
      </p:sp>
      <p:pic>
        <p:nvPicPr>
          <p:cNvPr id="10" name="图片 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0876" y="1120299"/>
            <a:ext cx="4578831" cy="2575592"/>
          </a:xfrm>
          <a:prstGeom prst="rect">
            <a:avLst/>
          </a:prstGeom>
        </p:spPr>
      </p:pic>
      <p:sp>
        <p:nvSpPr>
          <p:cNvPr id="14" name="矩形 13"/>
          <p:cNvSpPr/>
          <p:nvPr/>
        </p:nvSpPr>
        <p:spPr>
          <a:xfrm>
            <a:off x="460876" y="4227389"/>
            <a:ext cx="4302535" cy="625684"/>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5" name="矩形 14"/>
          <p:cNvSpPr/>
          <p:nvPr/>
        </p:nvSpPr>
        <p:spPr>
          <a:xfrm>
            <a:off x="5358541" y="4412514"/>
            <a:ext cx="4302535" cy="625684"/>
          </a:xfrm>
          <a:prstGeom prst="rect">
            <a:avLst/>
          </a:prstGeom>
        </p:spPr>
        <p:txBody>
          <a:bodyPr wrap="square">
            <a:spAutoFit/>
          </a:bodyPr>
          <a:lstStyle/>
          <a:p>
            <a:pPr algn="just">
              <a:lnSpc>
                <a:spcPct val="130000"/>
              </a:lnSpc>
            </a:pPr>
            <a:r>
              <a:rPr lang="zh-CN" altLang="en-US" sz="1335" spc="83" dirty="0">
                <a:solidFill>
                  <a:schemeClr val="tx1">
                    <a:lumMod val="85000"/>
                    <a:lumOff val="15000"/>
                  </a:schemeClr>
                </a:solidFill>
                <a:latin typeface="+mn-ea"/>
              </a:rPr>
              <a:t>输入需要编辑的内容，内容可以简洁表达，使用关键词。输入需要编辑的内容</a:t>
            </a:r>
            <a:endParaRPr lang="zh-CN" altLang="en-US" sz="1335" dirty="0">
              <a:solidFill>
                <a:schemeClr val="tx1">
                  <a:lumMod val="85000"/>
                  <a:lumOff val="15000"/>
                </a:schemeClr>
              </a:solidFill>
              <a:latin typeface="幼圆" panose="02010509060101010101" pitchFamily="49" charset="-122"/>
              <a:ea typeface="幼圆" panose="02010509060101010101" pitchFamily="49" charset="-122"/>
            </a:endParaRPr>
          </a:p>
        </p:txBody>
      </p:sp>
      <p:sp>
        <p:nvSpPr>
          <p:cNvPr id="16" name="矩形 15"/>
          <p:cNvSpPr/>
          <p:nvPr/>
        </p:nvSpPr>
        <p:spPr>
          <a:xfrm>
            <a:off x="485860" y="4849014"/>
            <a:ext cx="4125828" cy="415307"/>
          </a:xfrm>
          <a:prstGeom prst="rect">
            <a:avLst/>
          </a:prstGeom>
        </p:spPr>
        <p:txBody>
          <a:bodyPr wrap="square">
            <a:spAutoFit/>
          </a:bodyPr>
          <a:lstStyle/>
          <a:p>
            <a:pPr algn="just">
              <a:lnSpc>
                <a:spcPct val="120000"/>
              </a:lnSpc>
            </a:pPr>
            <a:r>
              <a:rPr lang="en-US" altLang="zh-CN" sz="585" dirty="0">
                <a:solidFill>
                  <a:schemeClr val="tx1">
                    <a:lumMod val="50000"/>
                    <a:lumOff val="50000"/>
                  </a:schemeClr>
                </a:solidFill>
              </a:rPr>
              <a:t>The township reports the beautiful countryside, the tourism town, the South Town, the village construction, the hometown introduction, the accurate poverty alleviation, the countryside introduction, the township work report, the rural development, the rural PPT poverty</a:t>
            </a:r>
            <a:endParaRPr lang="zh-CN" altLang="en-US" sz="585" dirty="0">
              <a:solidFill>
                <a:schemeClr val="tx1">
                  <a:lumMod val="50000"/>
                  <a:lumOff val="50000"/>
                </a:schemeClr>
              </a:solidFill>
            </a:endParaRPr>
          </a:p>
        </p:txBody>
      </p:sp>
      <p:sp>
        <p:nvSpPr>
          <p:cNvPr id="17" name="矩形 16"/>
          <p:cNvSpPr/>
          <p:nvPr/>
        </p:nvSpPr>
        <p:spPr>
          <a:xfrm>
            <a:off x="5358541" y="5034139"/>
            <a:ext cx="4125828" cy="415307"/>
          </a:xfrm>
          <a:prstGeom prst="rect">
            <a:avLst/>
          </a:prstGeom>
        </p:spPr>
        <p:txBody>
          <a:bodyPr wrap="square">
            <a:spAutoFit/>
          </a:bodyPr>
          <a:lstStyle/>
          <a:p>
            <a:pPr algn="just">
              <a:lnSpc>
                <a:spcPct val="120000"/>
              </a:lnSpc>
            </a:pPr>
            <a:r>
              <a:rPr lang="en-US" altLang="zh-CN" sz="585" dirty="0">
                <a:solidFill>
                  <a:schemeClr val="tx1">
                    <a:lumMod val="50000"/>
                    <a:lumOff val="50000"/>
                  </a:schemeClr>
                </a:solidFill>
              </a:rPr>
              <a:t>The township reports the beautiful countryside, the tourism town, the South Town, the village construction, the hometown introduction, the accurate poverty alleviation, the countryside introduction, the township work report, the rural development, the rural PPT poverty</a:t>
            </a:r>
            <a:endParaRPr lang="zh-CN" altLang="en-US" sz="585" dirty="0">
              <a:solidFill>
                <a:schemeClr val="tx1">
                  <a:lumMod val="50000"/>
                  <a:lumOff val="50000"/>
                </a:schemeClr>
              </a:solidFill>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8592" y="954106"/>
            <a:ext cx="4791968" cy="2695482"/>
          </a:xfrm>
          <a:prstGeom prst="rect">
            <a:avLst/>
          </a:prstGeom>
        </p:spPr>
      </p:pic>
      <p:grpSp>
        <p:nvGrpSpPr>
          <p:cNvPr id="19" name="PA_组合 13"/>
          <p:cNvGrpSpPr/>
          <p:nvPr>
            <p:custDataLst>
              <p:tags r:id="rId3"/>
            </p:custDataLst>
          </p:nvPr>
        </p:nvGrpSpPr>
        <p:grpSpPr>
          <a:xfrm>
            <a:off x="183456" y="265212"/>
            <a:ext cx="597294" cy="498801"/>
            <a:chOff x="2879788" y="792760"/>
            <a:chExt cx="1802719" cy="1505453"/>
          </a:xfrm>
        </p:grpSpPr>
        <p:pic>
          <p:nvPicPr>
            <p:cNvPr id="20" name="图片 19"/>
            <p:cNvPicPr>
              <a:picLocks noChangeAspect="1"/>
            </p:cNvPicPr>
            <p:nvPr/>
          </p:nvPicPr>
          <p:blipFill rotWithShape="1">
            <a:blip r:embed="rId4" cstate="screen">
              <a:extLst>
                <a:ext uri="{BEBA8EAE-BF5A-486C-A8C5-ECC9F3942E4B}">
                  <a14:imgProps xmlns:a14="http://schemas.microsoft.com/office/drawing/2010/main">
                    <a14:imgLayer r:embed="rId5">
                      <a14:imgEffect>
                        <a14:brightnessContrast bright="-20000"/>
                      </a14:imgEffect>
                      <a14:imgEffect>
                        <a14:colorTemperature colorTemp="4700"/>
                      </a14:imgEffect>
                    </a14:imgLayer>
                  </a14:imgProps>
                </a:ext>
              </a:extLst>
            </a:blip>
            <a:srcRect/>
            <a:stretch>
              <a:fillRect/>
            </a:stretch>
          </p:blipFill>
          <p:spPr>
            <a:xfrm>
              <a:off x="2914650" y="792760"/>
              <a:ext cx="1695448" cy="1493239"/>
            </a:xfrm>
            <a:prstGeom prst="rect">
              <a:avLst/>
            </a:prstGeom>
          </p:spPr>
        </p:pic>
        <p:sp>
          <p:nvSpPr>
            <p:cNvPr id="21" name="矩形 20"/>
            <p:cNvSpPr/>
            <p:nvPr/>
          </p:nvSpPr>
          <p:spPr>
            <a:xfrm>
              <a:off x="2899327" y="813392"/>
              <a:ext cx="1021808" cy="836023"/>
            </a:xfrm>
            <a:prstGeom prst="rect">
              <a:avLst/>
            </a:prstGeom>
          </p:spPr>
          <p:txBody>
            <a:bodyPr wrap="none">
              <a:spAutoFit/>
            </a:bodyPr>
            <a:lstStyle/>
            <a:p>
              <a:pPr algn="ctr"/>
              <a:r>
                <a:rPr lang="zh-CN" altLang="en-US" sz="1200" dirty="0">
                  <a:solidFill>
                    <a:schemeClr val="bg1"/>
                  </a:solidFill>
                  <a:latin typeface="楷体" panose="02010609060101010101" pitchFamily="49" charset="-122"/>
                  <a:ea typeface="楷体" panose="02010609060101010101" pitchFamily="49" charset="-122"/>
                </a:rPr>
                <a:t>输</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2" name="矩形 21"/>
            <p:cNvSpPr/>
            <p:nvPr/>
          </p:nvSpPr>
          <p:spPr>
            <a:xfrm>
              <a:off x="2879788"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标</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3" name="矩形 22"/>
            <p:cNvSpPr/>
            <p:nvPr/>
          </p:nvSpPr>
          <p:spPr>
            <a:xfrm>
              <a:off x="3660699" y="804805"/>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入</a:t>
              </a:r>
              <a:endParaRPr lang="zh-CN" altLang="en-US" sz="1200" dirty="0">
                <a:solidFill>
                  <a:schemeClr val="bg1"/>
                </a:solidFill>
                <a:latin typeface="楷体" panose="02010609060101010101" pitchFamily="49" charset="-122"/>
                <a:ea typeface="楷体" panose="02010609060101010101" pitchFamily="49" charset="-122"/>
              </a:endParaRPr>
            </a:p>
          </p:txBody>
        </p:sp>
        <p:sp>
          <p:nvSpPr>
            <p:cNvPr id="24" name="矩形 23"/>
            <p:cNvSpPr/>
            <p:nvPr/>
          </p:nvSpPr>
          <p:spPr>
            <a:xfrm>
              <a:off x="3641160" y="1462190"/>
              <a:ext cx="1021808" cy="836023"/>
            </a:xfrm>
            <a:prstGeom prst="rect">
              <a:avLst/>
            </a:prstGeom>
          </p:spPr>
          <p:txBody>
            <a:bodyPr wrap="none">
              <a:spAutoFit/>
            </a:bodyPr>
            <a:lstStyle/>
            <a:p>
              <a:pPr algn="ctr"/>
              <a:r>
                <a:rPr lang="zh-CN" altLang="en-US" sz="1200" dirty="0" smtClean="0">
                  <a:solidFill>
                    <a:schemeClr val="bg1"/>
                  </a:solidFill>
                  <a:latin typeface="楷体" panose="02010609060101010101" pitchFamily="49" charset="-122"/>
                  <a:ea typeface="楷体" panose="02010609060101010101" pitchFamily="49" charset="-122"/>
                </a:rPr>
                <a:t>题</a:t>
              </a:r>
              <a:endParaRPr lang="zh-CN" altLang="en-US" sz="1200" dirty="0">
                <a:solidFill>
                  <a:schemeClr val="bg1"/>
                </a:solidFill>
                <a:latin typeface="楷体" panose="02010609060101010101" pitchFamily="49" charset="-122"/>
                <a:ea typeface="楷体" panose="02010609060101010101" pitchFamily="49" charset="-122"/>
              </a:endParaRPr>
            </a:p>
          </p:txBody>
        </p:sp>
      </p:grpSp>
      <p:grpSp>
        <p:nvGrpSpPr>
          <p:cNvPr id="25" name="组合 24"/>
          <p:cNvGrpSpPr/>
          <p:nvPr/>
        </p:nvGrpSpPr>
        <p:grpSpPr>
          <a:xfrm>
            <a:off x="774276" y="272048"/>
            <a:ext cx="2326278" cy="559918"/>
            <a:chOff x="7863942" y="1275202"/>
            <a:chExt cx="2791534" cy="671901"/>
          </a:xfrm>
        </p:grpSpPr>
        <p:sp>
          <p:nvSpPr>
            <p:cNvPr id="26" name="矩形 25"/>
            <p:cNvSpPr/>
            <p:nvPr/>
          </p:nvSpPr>
          <p:spPr>
            <a:xfrm>
              <a:off x="7863942" y="1275202"/>
              <a:ext cx="2791534" cy="449277"/>
            </a:xfrm>
            <a:prstGeom prst="rect">
              <a:avLst/>
            </a:prstGeom>
          </p:spPr>
          <p:txBody>
            <a:bodyPr wrap="none">
              <a:spAutoFit/>
            </a:bodyPr>
            <a:lstStyle/>
            <a:p>
              <a:r>
                <a:rPr lang="zh-CN" altLang="en-US" sz="1835" b="1" spc="250" dirty="0">
                  <a:solidFill>
                    <a:schemeClr val="tx1">
                      <a:lumMod val="85000"/>
                      <a:lumOff val="15000"/>
                    </a:schemeClr>
                  </a:solidFill>
                </a:rPr>
                <a:t>点击输入标题内容</a:t>
              </a:r>
              <a:endParaRPr lang="zh-CN" altLang="en-US" sz="1835" b="1" spc="250" dirty="0">
                <a:solidFill>
                  <a:schemeClr val="tx1">
                    <a:lumMod val="85000"/>
                    <a:lumOff val="15000"/>
                  </a:schemeClr>
                </a:solidFill>
              </a:endParaRPr>
            </a:p>
          </p:txBody>
        </p:sp>
        <p:sp>
          <p:nvSpPr>
            <p:cNvPr id="27" name="矩形 26"/>
            <p:cNvSpPr/>
            <p:nvPr/>
          </p:nvSpPr>
          <p:spPr>
            <a:xfrm>
              <a:off x="7879984" y="1651638"/>
              <a:ext cx="2651111" cy="295465"/>
            </a:xfrm>
            <a:prstGeom prst="rect">
              <a:avLst/>
            </a:prstGeom>
          </p:spPr>
          <p:txBody>
            <a:bodyPr wrap="none">
              <a:spAutoFit/>
            </a:bodyPr>
            <a:lstStyle/>
            <a:p>
              <a:r>
                <a:rPr lang="en-US" altLang="zh-CN" sz="1000" dirty="0">
                  <a:solidFill>
                    <a:schemeClr val="bg1">
                      <a:lumMod val="65000"/>
                    </a:schemeClr>
                  </a:solidFill>
                  <a:latin typeface="Arial" panose="020B0604020202020204" pitchFamily="34" charset="0"/>
                  <a:cs typeface="Arial" panose="020B0604020202020204" pitchFamily="34" charset="0"/>
                </a:rPr>
                <a:t>Click on the content of the entry title</a:t>
              </a:r>
              <a:endParaRPr lang="zh-CN" altLang="en-US" sz="1000" dirty="0">
                <a:solidFill>
                  <a:schemeClr val="bg1">
                    <a:lumMod val="65000"/>
                  </a:schemeClr>
                </a:solidFill>
                <a:latin typeface="Arial" panose="020B0604020202020204" pitchFamily="34" charset="0"/>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push dir="u"/>
      </p:transition>
    </mc:Choice>
    <mc:Fallback>
      <p:transition spd="slow" advClick="0" advTm="300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5" grpId="0"/>
      <p:bldP spid="16" grpId="0"/>
      <p:bldP spid="17" grpId="0"/>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PA" val="v3.2.0"/>
</p:tagLst>
</file>

<file path=ppt/tags/tag11.xml><?xml version="1.0" encoding="utf-8"?>
<p:tagLst xmlns:p="http://schemas.openxmlformats.org/presentationml/2006/main">
  <p:tag name="PA" val="v3.2.0"/>
</p:tagLst>
</file>

<file path=ppt/tags/tag12.xml><?xml version="1.0" encoding="utf-8"?>
<p:tagLst xmlns:p="http://schemas.openxmlformats.org/presentationml/2006/main">
  <p:tag name="PA" val="v3.2.0"/>
</p:tagLst>
</file>

<file path=ppt/tags/tag13.xml><?xml version="1.0" encoding="utf-8"?>
<p:tagLst xmlns:p="http://schemas.openxmlformats.org/presentationml/2006/main">
  <p:tag name="PA" val="v3.2.0"/>
</p:tagLst>
</file>

<file path=ppt/tags/tag14.xml><?xml version="1.0" encoding="utf-8"?>
<p:tagLst xmlns:p="http://schemas.openxmlformats.org/presentationml/2006/main">
  <p:tag name="PA" val="v3.2.0"/>
</p:tagLst>
</file>

<file path=ppt/tags/tag15.xml><?xml version="1.0" encoding="utf-8"?>
<p:tagLst xmlns:p="http://schemas.openxmlformats.org/presentationml/2006/main">
  <p:tag name="PA" val="v3.2.0"/>
</p:tagLst>
</file>

<file path=ppt/tags/tag16.xml><?xml version="1.0" encoding="utf-8"?>
<p:tagLst xmlns:p="http://schemas.openxmlformats.org/presentationml/2006/main">
  <p:tag name="PA" val="v3.2.0"/>
</p:tagLst>
</file>

<file path=ppt/tags/tag17.xml><?xml version="1.0" encoding="utf-8"?>
<p:tagLst xmlns:p="http://schemas.openxmlformats.org/presentationml/2006/main">
  <p:tag name="PA" val="v3.2.0"/>
</p:tagLst>
</file>

<file path=ppt/tags/tag18.xml><?xml version="1.0" encoding="utf-8"?>
<p:tagLst xmlns:p="http://schemas.openxmlformats.org/presentationml/2006/main">
  <p:tag name="PA" val="v3.2.0"/>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PA" val="v3.2.0"/>
</p:tagLst>
</file>

<file path=ppt/tags/tag21.xml><?xml version="1.0" encoding="utf-8"?>
<p:tagLst xmlns:p="http://schemas.openxmlformats.org/presentationml/2006/main">
  <p:tag name="PA" val="v3.2.0"/>
</p:tagLst>
</file>

<file path=ppt/tags/tag22.xml><?xml version="1.0" encoding="utf-8"?>
<p:tagLst xmlns:p="http://schemas.openxmlformats.org/presentationml/2006/main">
  <p:tag name="PA" val="v3.2.0"/>
</p:tagLst>
</file>

<file path=ppt/tags/tag23.xml><?xml version="1.0" encoding="utf-8"?>
<p:tagLst xmlns:p="http://schemas.openxmlformats.org/presentationml/2006/main">
  <p:tag name="PA" val="v3.2.0"/>
</p:tagLst>
</file>

<file path=ppt/tags/tag24.xml><?xml version="1.0" encoding="utf-8"?>
<p:tagLst xmlns:p="http://schemas.openxmlformats.org/presentationml/2006/main">
  <p:tag name="PA" val="v3.2.0"/>
</p:tagLst>
</file>

<file path=ppt/tags/tag25.xml><?xml version="1.0" encoding="utf-8"?>
<p:tagLst xmlns:p="http://schemas.openxmlformats.org/presentationml/2006/main">
  <p:tag name="PA" val="v3.2.0"/>
</p:tagLst>
</file>

<file path=ppt/tags/tag26.xml><?xml version="1.0" encoding="utf-8"?>
<p:tagLst xmlns:p="http://schemas.openxmlformats.org/presentationml/2006/main">
  <p:tag name="PA" val="v3.2.0"/>
</p:tagLst>
</file>

<file path=ppt/tags/tag27.xml><?xml version="1.0" encoding="utf-8"?>
<p:tagLst xmlns:p="http://schemas.openxmlformats.org/presentationml/2006/main">
  <p:tag name="PA" val="v3.2.0"/>
</p:tagLst>
</file>

<file path=ppt/tags/tag28.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ags/tag8.xml><?xml version="1.0" encoding="utf-8"?>
<p:tagLst xmlns:p="http://schemas.openxmlformats.org/presentationml/2006/main">
  <p:tag name="PA" val="v3.2.0"/>
</p:tagLst>
</file>

<file path=ppt/tags/tag9.xml><?xml version="1.0" encoding="utf-8"?>
<p:tagLst xmlns:p="http://schemas.openxmlformats.org/presentationml/2006/main">
  <p:tag name="PA" val="v3.2.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5564</Words>
  <Application>WPS 演示</Application>
  <PresentationFormat>自定义</PresentationFormat>
  <Paragraphs>619</Paragraphs>
  <Slides>30</Slides>
  <Notes>15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30</vt:i4>
      </vt:variant>
    </vt:vector>
  </HeadingPairs>
  <TitlesOfParts>
    <vt:vector size="42" baseType="lpstr">
      <vt:lpstr>Arial</vt:lpstr>
      <vt:lpstr>宋体</vt:lpstr>
      <vt:lpstr>Wingdings</vt:lpstr>
      <vt:lpstr>Calibri</vt:lpstr>
      <vt:lpstr>楷体</vt:lpstr>
      <vt:lpstr>微软雅黑</vt:lpstr>
      <vt:lpstr>汉仪行楷简</vt:lpstr>
      <vt:lpstr>华文细黑</vt:lpstr>
      <vt:lpstr>Calibri</vt:lpstr>
      <vt:lpstr>幼圆</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dc:title>
  <dc:creator>大侠素材铺</dc:creator>
  <dc:description>https://dxpu.taobao.com/</dc:description>
  <cp:category>https://dxpu.taobao.com/</cp:category>
  <cp:lastModifiedBy>李慧民</cp:lastModifiedBy>
  <cp:revision>106</cp:revision>
  <dcterms:created xsi:type="dcterms:W3CDTF">2011-10-15T07:26:00Z</dcterms:created>
  <dcterms:modified xsi:type="dcterms:W3CDTF">2018-06-22T05:22:15Z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2052-10.1.0.7400</vt:lpwstr>
  </property>
</Properties>
</file>