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77" r:id="rId4"/>
    <p:sldId id="278" r:id="rId5"/>
    <p:sldId id="262" r:id="rId6"/>
    <p:sldId id="266" r:id="rId7"/>
    <p:sldId id="267" r:id="rId8"/>
    <p:sldId id="270" r:id="rId9"/>
    <p:sldId id="261" r:id="rId10"/>
    <p:sldId id="279" r:id="rId11"/>
    <p:sldId id="263" r:id="rId12"/>
    <p:sldId id="273" r:id="rId13"/>
    <p:sldId id="275" r:id="rId14"/>
    <p:sldId id="260" r:id="rId15"/>
    <p:sldId id="264" r:id="rId16"/>
    <p:sldId id="280" r:id="rId17"/>
    <p:sldId id="257" r:id="rId18"/>
    <p:sldId id="271" r:id="rId19"/>
    <p:sldId id="272" r:id="rId20"/>
    <p:sldId id="276" r:id="rId21"/>
    <p:sldId id="258" r:id="rId22"/>
    <p:sldId id="281" r:id="rId23"/>
    <p:sldId id="259" r:id="rId24"/>
    <p:sldId id="265" r:id="rId25"/>
    <p:sldId id="268" r:id="rId26"/>
    <p:sldId id="269" r:id="rId27"/>
    <p:sldId id="274" r:id="rId28"/>
    <p:sldId id="282"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587E"/>
    <a:srgbClr val="5089BF"/>
    <a:srgbClr val="007470"/>
    <a:srgbClr val="46014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834" y="-10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72841F-7B5D-4789-B9CF-FED0D2616470}" type="datetimeFigureOut">
              <a:rPr lang="zh-CN" altLang="en-US" smtClean="0"/>
              <a:pPr/>
              <a:t>2017/7/30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37C31-6C67-414B-8D67-766258E0E2D3}" type="slidenum">
              <a:rPr lang="zh-CN" altLang="en-US" smtClean="0"/>
              <a:pPr/>
              <a:t>‹#›</a:t>
            </a:fld>
            <a:endParaRPr lang="zh-CN" altLang="en-US"/>
          </a:p>
        </p:txBody>
      </p:sp>
    </p:spTree>
    <p:extLst>
      <p:ext uri="{BB962C8B-B14F-4D97-AF65-F5344CB8AC3E}">
        <p14:creationId xmlns:p14="http://schemas.microsoft.com/office/powerpoint/2010/main" xmlns="" val="3508545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845963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305092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401364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620288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79176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773902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374297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063139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41824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35637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27950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898950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768646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666032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595178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740648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119674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87733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1188157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58657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341851442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3102276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5875853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7" name="矩形 6"/>
          <p:cNvSpPr/>
          <p:nvPr userDrawn="1"/>
        </p:nvSpPr>
        <p:spPr>
          <a:xfrm>
            <a:off x="152400" y="635000"/>
            <a:ext cx="8813800" cy="436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文本框 8"/>
          <p:cNvSpPr txBox="1"/>
          <p:nvPr userDrawn="1"/>
        </p:nvSpPr>
        <p:spPr>
          <a:xfrm>
            <a:off x="952500" y="210775"/>
            <a:ext cx="2749471"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269875" y="130145"/>
            <a:ext cx="682625" cy="692967"/>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xmlns="" val="33121275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79"/>
            <a:ext cx="8229600" cy="857250"/>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9684978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012893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lIns="121963" tIns="60981" rIns="121963" bIns="60981" anchor="b"/>
          <a:lstStyle>
            <a:lvl1pPr algn="l">
              <a:defRPr sz="2024"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lIns="121963" tIns="60981" rIns="121963" bIns="60981"/>
          <a:lstStyle>
            <a:lvl1pPr>
              <a:defRPr sz="3223"/>
            </a:lvl1pPr>
            <a:lvl2pPr>
              <a:defRPr sz="2774"/>
            </a:lvl2pPr>
            <a:lvl3pPr>
              <a:defRPr sz="2399"/>
            </a:lvl3pPr>
            <a:lvl4pPr>
              <a:defRPr sz="2024"/>
            </a:lvl4pPr>
            <a:lvl5pPr>
              <a:defRPr sz="2024"/>
            </a:lvl5pPr>
            <a:lvl6pPr>
              <a:defRPr sz="2024"/>
            </a:lvl6pPr>
            <a:lvl7pPr>
              <a:defRPr sz="2024"/>
            </a:lvl7pPr>
            <a:lvl8pPr>
              <a:defRPr sz="2024"/>
            </a:lvl8pPr>
            <a:lvl9pPr>
              <a:defRPr sz="202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a:prstGeom prst="rect">
            <a:avLst/>
          </a:prstGeom>
        </p:spPr>
        <p:txBody>
          <a:bodyPr lIns="121963" tIns="60981" rIns="121963" bIns="60981"/>
          <a:lstStyle>
            <a:lvl1pPr marL="0" indent="0">
              <a:buNone/>
              <a:defRPr sz="1424"/>
            </a:lvl1pPr>
            <a:lvl2pPr marL="457116" indent="0">
              <a:buNone/>
              <a:defRPr sz="1199"/>
            </a:lvl2pPr>
            <a:lvl3pPr marL="914232" indent="0">
              <a:buNone/>
              <a:defRPr sz="974"/>
            </a:lvl3pPr>
            <a:lvl4pPr marL="1371348" indent="0">
              <a:buNone/>
              <a:defRPr sz="900"/>
            </a:lvl4pPr>
            <a:lvl5pPr marL="1828464" indent="0">
              <a:buNone/>
              <a:defRPr sz="900"/>
            </a:lvl5pPr>
            <a:lvl6pPr marL="2285581" indent="0">
              <a:buNone/>
              <a:defRPr sz="900"/>
            </a:lvl6pPr>
            <a:lvl7pPr marL="2742696" indent="0">
              <a:buNone/>
              <a:defRPr sz="900"/>
            </a:lvl7pPr>
            <a:lvl8pPr marL="3199813" indent="0">
              <a:buNone/>
              <a:defRPr sz="900"/>
            </a:lvl8pPr>
            <a:lvl9pPr marL="365692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7632004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lIns="121963" tIns="60981" rIns="121963" bIns="60981" anchor="b"/>
          <a:lstStyle>
            <a:lvl1pPr algn="l">
              <a:defRPr sz="2024"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121963" tIns="60981" rIns="121963" bIns="60981"/>
          <a:lstStyle>
            <a:lvl1pPr marL="0" indent="0">
              <a:buNone/>
              <a:defRPr sz="3223"/>
            </a:lvl1pPr>
            <a:lvl2pPr marL="457116" indent="0">
              <a:buNone/>
              <a:defRPr sz="2774"/>
            </a:lvl2pPr>
            <a:lvl3pPr marL="914232" indent="0">
              <a:buNone/>
              <a:defRPr sz="2399"/>
            </a:lvl3pPr>
            <a:lvl4pPr marL="1371348" indent="0">
              <a:buNone/>
              <a:defRPr sz="2024"/>
            </a:lvl4pPr>
            <a:lvl5pPr marL="1828464" indent="0">
              <a:buNone/>
              <a:defRPr sz="2024"/>
            </a:lvl5pPr>
            <a:lvl6pPr marL="2285581" indent="0">
              <a:buNone/>
              <a:defRPr sz="2024"/>
            </a:lvl6pPr>
            <a:lvl7pPr marL="2742696" indent="0">
              <a:buNone/>
              <a:defRPr sz="2024"/>
            </a:lvl7pPr>
            <a:lvl8pPr marL="3199813" indent="0">
              <a:buNone/>
              <a:defRPr sz="2024"/>
            </a:lvl8pPr>
            <a:lvl9pPr marL="3656929" indent="0">
              <a:buNone/>
              <a:defRPr sz="2024"/>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lIns="121963" tIns="60981" rIns="121963" bIns="60981"/>
          <a:lstStyle>
            <a:lvl1pPr marL="0" indent="0">
              <a:buNone/>
              <a:defRPr sz="1424"/>
            </a:lvl1pPr>
            <a:lvl2pPr marL="457116" indent="0">
              <a:buNone/>
              <a:defRPr sz="1199"/>
            </a:lvl2pPr>
            <a:lvl3pPr marL="914232" indent="0">
              <a:buNone/>
              <a:defRPr sz="974"/>
            </a:lvl3pPr>
            <a:lvl4pPr marL="1371348" indent="0">
              <a:buNone/>
              <a:defRPr sz="900"/>
            </a:lvl4pPr>
            <a:lvl5pPr marL="1828464" indent="0">
              <a:buNone/>
              <a:defRPr sz="900"/>
            </a:lvl5pPr>
            <a:lvl6pPr marL="2285581" indent="0">
              <a:buNone/>
              <a:defRPr sz="900"/>
            </a:lvl6pPr>
            <a:lvl7pPr marL="2742696" indent="0">
              <a:buNone/>
              <a:defRPr sz="900"/>
            </a:lvl7pPr>
            <a:lvl8pPr marL="3199813" indent="0">
              <a:buNone/>
              <a:defRPr sz="900"/>
            </a:lvl8pPr>
            <a:lvl9pPr marL="365692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874019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79"/>
            <a:ext cx="8229600" cy="857250"/>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1200152"/>
            <a:ext cx="8229600" cy="3394472"/>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854412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DF659192-60C8-49F5-94DF-1E29C3FCC85C}"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1" y="4767263"/>
            <a:ext cx="2895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lIns="121963" tIns="60981" rIns="121963" bIns="60981"/>
          <a:lstStyle/>
          <a:p>
            <a:pPr marL="0" marR="0" lvl="0" indent="0" algn="l" defTabSz="914232" rtl="0" eaLnBrk="1" fontAlgn="auto" latinLnBrk="0" hangingPunct="1">
              <a:lnSpc>
                <a:spcPct val="100000"/>
              </a:lnSpc>
              <a:spcBef>
                <a:spcPts val="0"/>
              </a:spcBef>
              <a:spcAft>
                <a:spcPts val="0"/>
              </a:spcAft>
              <a:buClrTx/>
              <a:buSzTx/>
              <a:buFontTx/>
              <a:buNone/>
              <a:tabLst/>
              <a:defRPr/>
            </a:pPr>
            <a:fld id="{EB730883-2733-4EB0-9793-894FF9D5011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0478657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1" y="273844"/>
            <a:ext cx="7886700" cy="994172"/>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628651" y="1369219"/>
            <a:ext cx="7886700" cy="3263504"/>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lIns="91472" tIns="45736" rIns="91472" bIns="45736"/>
          <a:lstStyle/>
          <a:p>
            <a:pPr marL="0" marR="0" lvl="0" indent="0" algn="l" defTabSz="91423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2017/7/30</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028951" y="4767263"/>
            <a:ext cx="3086100" cy="273844"/>
          </a:xfrm>
          <a:prstGeom prst="rect">
            <a:avLst/>
          </a:prstGeom>
        </p:spPr>
        <p:txBody>
          <a:bodyPr lIns="91472" tIns="45736" rIns="91472" bIns="45736"/>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457951" y="4767263"/>
            <a:ext cx="2057400" cy="273844"/>
          </a:xfrm>
          <a:prstGeom prst="rect">
            <a:avLst/>
          </a:prstGeom>
        </p:spPr>
        <p:txBody>
          <a:bodyPr lIns="91472" tIns="45736" rIns="91472" bIns="45736"/>
          <a:lstStyle/>
          <a:p>
            <a:pPr marL="0" marR="0" lvl="0" indent="0" algn="l" defTabSz="91423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4232"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6383668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1421349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135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135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1612710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9832619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157955776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41909272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961472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441055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39294454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7186785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pPr/>
              <a:t>2017/7/30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17127944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967036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txStyles>
    <p:titleStyle>
      <a:lvl1pPr algn="ctr" defTabSz="914232" rtl="0" eaLnBrk="1" latinLnBrk="0" hangingPunct="1">
        <a:spcBef>
          <a:spcPct val="0"/>
        </a:spcBef>
        <a:buNone/>
        <a:defRPr sz="4423" kern="1200">
          <a:solidFill>
            <a:schemeClr val="tx1"/>
          </a:solidFill>
          <a:latin typeface="+mj-lt"/>
          <a:ea typeface="+mj-ea"/>
          <a:cs typeface="+mj-cs"/>
        </a:defRPr>
      </a:lvl1pPr>
    </p:titleStyle>
    <p:bodyStyle>
      <a:lvl1pPr marL="342837" indent="-342837" algn="l" defTabSz="914232" rtl="0" eaLnBrk="1" latinLnBrk="0" hangingPunct="1">
        <a:spcBef>
          <a:spcPct val="20000"/>
        </a:spcBef>
        <a:buFont typeface="Arial" pitchFamily="34" charset="0"/>
        <a:buChar char="•"/>
        <a:defRPr sz="3223" kern="1200">
          <a:solidFill>
            <a:schemeClr val="tx1"/>
          </a:solidFill>
          <a:latin typeface="+mn-lt"/>
          <a:ea typeface="+mn-ea"/>
          <a:cs typeface="+mn-cs"/>
        </a:defRPr>
      </a:lvl1pPr>
      <a:lvl2pPr marL="742814" indent="-285697" algn="l" defTabSz="914232" rtl="0" eaLnBrk="1" latinLnBrk="0" hangingPunct="1">
        <a:spcBef>
          <a:spcPct val="20000"/>
        </a:spcBef>
        <a:buFont typeface="Arial" pitchFamily="34" charset="0"/>
        <a:buChar char="–"/>
        <a:defRPr sz="2774" kern="1200">
          <a:solidFill>
            <a:schemeClr val="tx1"/>
          </a:solidFill>
          <a:latin typeface="+mn-lt"/>
          <a:ea typeface="+mn-ea"/>
          <a:cs typeface="+mn-cs"/>
        </a:defRPr>
      </a:lvl2pPr>
      <a:lvl3pPr marL="1142790" indent="-228558" algn="l" defTabSz="914232"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907"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7022"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4138"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1255"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371"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487" indent="-228558" algn="l" defTabSz="914232"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zh-CN"/>
      </a:defPPr>
      <a:lvl1pPr marL="0" algn="l" defTabSz="914232" rtl="0" eaLnBrk="1" latinLnBrk="0" hangingPunct="1">
        <a:defRPr sz="1799" kern="1200">
          <a:solidFill>
            <a:schemeClr val="tx1"/>
          </a:solidFill>
          <a:latin typeface="+mn-lt"/>
          <a:ea typeface="+mn-ea"/>
          <a:cs typeface="+mn-cs"/>
        </a:defRPr>
      </a:lvl1pPr>
      <a:lvl2pPr marL="457116" algn="l" defTabSz="914232" rtl="0" eaLnBrk="1" latinLnBrk="0" hangingPunct="1">
        <a:defRPr sz="1799" kern="1200">
          <a:solidFill>
            <a:schemeClr val="tx1"/>
          </a:solidFill>
          <a:latin typeface="+mn-lt"/>
          <a:ea typeface="+mn-ea"/>
          <a:cs typeface="+mn-cs"/>
        </a:defRPr>
      </a:lvl2pPr>
      <a:lvl3pPr marL="914232" algn="l" defTabSz="914232" rtl="0" eaLnBrk="1" latinLnBrk="0" hangingPunct="1">
        <a:defRPr sz="1799" kern="1200">
          <a:solidFill>
            <a:schemeClr val="tx1"/>
          </a:solidFill>
          <a:latin typeface="+mn-lt"/>
          <a:ea typeface="+mn-ea"/>
          <a:cs typeface="+mn-cs"/>
        </a:defRPr>
      </a:lvl3pPr>
      <a:lvl4pPr marL="1371348" algn="l" defTabSz="914232" rtl="0" eaLnBrk="1" latinLnBrk="0" hangingPunct="1">
        <a:defRPr sz="1799" kern="1200">
          <a:solidFill>
            <a:schemeClr val="tx1"/>
          </a:solidFill>
          <a:latin typeface="+mn-lt"/>
          <a:ea typeface="+mn-ea"/>
          <a:cs typeface="+mn-cs"/>
        </a:defRPr>
      </a:lvl4pPr>
      <a:lvl5pPr marL="1828464" algn="l" defTabSz="914232" rtl="0" eaLnBrk="1" latinLnBrk="0" hangingPunct="1">
        <a:defRPr sz="1799" kern="1200">
          <a:solidFill>
            <a:schemeClr val="tx1"/>
          </a:solidFill>
          <a:latin typeface="+mn-lt"/>
          <a:ea typeface="+mn-ea"/>
          <a:cs typeface="+mn-cs"/>
        </a:defRPr>
      </a:lvl5pPr>
      <a:lvl6pPr marL="2285581" algn="l" defTabSz="914232" rtl="0" eaLnBrk="1" latinLnBrk="0" hangingPunct="1">
        <a:defRPr sz="1799" kern="1200">
          <a:solidFill>
            <a:schemeClr val="tx1"/>
          </a:solidFill>
          <a:latin typeface="+mn-lt"/>
          <a:ea typeface="+mn-ea"/>
          <a:cs typeface="+mn-cs"/>
        </a:defRPr>
      </a:lvl6pPr>
      <a:lvl7pPr marL="2742696" algn="l" defTabSz="914232" rtl="0" eaLnBrk="1" latinLnBrk="0" hangingPunct="1">
        <a:defRPr sz="1799" kern="1200">
          <a:solidFill>
            <a:schemeClr val="tx1"/>
          </a:solidFill>
          <a:latin typeface="+mn-lt"/>
          <a:ea typeface="+mn-ea"/>
          <a:cs typeface="+mn-cs"/>
        </a:defRPr>
      </a:lvl7pPr>
      <a:lvl8pPr marL="3199813" algn="l" defTabSz="914232" rtl="0" eaLnBrk="1" latinLnBrk="0" hangingPunct="1">
        <a:defRPr sz="1799" kern="1200">
          <a:solidFill>
            <a:schemeClr val="tx1"/>
          </a:solidFill>
          <a:latin typeface="+mn-lt"/>
          <a:ea typeface="+mn-ea"/>
          <a:cs typeface="+mn-cs"/>
        </a:defRPr>
      </a:lvl8pPr>
      <a:lvl9pPr marL="3656929" algn="l" defTabSz="914232"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3.gif"/><Relationship Id="rId7" Type="http://schemas.openxmlformats.org/officeDocument/2006/relationships/image" Target="../media/image17.gif"/><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21133" y="584774"/>
            <a:ext cx="2734943" cy="86830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516464" y="439087"/>
            <a:ext cx="1885756" cy="1914328"/>
          </a:xfrm>
          <a:prstGeom prst="rect">
            <a:avLst/>
          </a:prstGeom>
          <a:effectLst>
            <a:outerShdw blurRad="50800" dist="38100" dir="5400000" algn="t" rotWithShape="0">
              <a:prstClr val="black">
                <a:alpha val="40000"/>
              </a:prstClr>
            </a:outerShdw>
          </a:effectLst>
        </p:spPr>
      </p:pic>
      <p:sp>
        <p:nvSpPr>
          <p:cNvPr id="9" name="文本框 8"/>
          <p:cNvSpPr txBox="1"/>
          <p:nvPr/>
        </p:nvSpPr>
        <p:spPr>
          <a:xfrm>
            <a:off x="2018180" y="2500114"/>
            <a:ext cx="5083443" cy="584775"/>
          </a:xfrm>
          <a:prstGeom prst="rect">
            <a:avLst/>
          </a:prstGeom>
          <a:noFill/>
        </p:spPr>
        <p:txBody>
          <a:bodyPr wrap="none" rtlCol="0">
            <a:spAutoFit/>
          </a:bodyPr>
          <a:lstStyle/>
          <a:p>
            <a:r>
              <a:rPr lang="zh-CN" altLang="en-US" sz="3200" b="1" dirty="0" smtClean="0">
                <a:latin typeface="+mj-ea"/>
                <a:ea typeface="+mj-ea"/>
              </a:rPr>
              <a:t>国防训练军事演习</a:t>
            </a:r>
            <a:r>
              <a:rPr lang="en-US" altLang="zh-CN" sz="3200" b="1" dirty="0" smtClean="0">
                <a:latin typeface="+mj-ea"/>
                <a:ea typeface="+mj-ea"/>
              </a:rPr>
              <a:t>PPT</a:t>
            </a:r>
            <a:r>
              <a:rPr lang="zh-CN" altLang="en-US" sz="3200" b="1" dirty="0" smtClean="0">
                <a:latin typeface="+mj-ea"/>
                <a:ea typeface="+mj-ea"/>
              </a:rPr>
              <a:t>模板</a:t>
            </a:r>
            <a:endParaRPr lang="zh-CN" altLang="en-US" sz="3200" b="1" dirty="0">
              <a:latin typeface="+mj-ea"/>
              <a:ea typeface="+mj-ea"/>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562608" y="584774"/>
            <a:ext cx="2734943" cy="868309"/>
          </a:xfrm>
          <a:prstGeom prst="rect">
            <a:avLst/>
          </a:prstGeom>
        </p:spPr>
      </p:pic>
      <p:sp>
        <p:nvSpPr>
          <p:cNvPr id="14" name="文本框 13"/>
          <p:cNvSpPr txBox="1"/>
          <p:nvPr/>
        </p:nvSpPr>
        <p:spPr>
          <a:xfrm>
            <a:off x="2928685" y="3100363"/>
            <a:ext cx="2063385" cy="338554"/>
          </a:xfrm>
          <a:prstGeom prst="rect">
            <a:avLst/>
          </a:prstGeom>
          <a:noFill/>
        </p:spPr>
        <p:txBody>
          <a:bodyPr wrap="none" rtlCol="0">
            <a:spAutoFit/>
          </a:bodyPr>
          <a:lstStyle/>
          <a:p>
            <a:r>
              <a:rPr lang="en-US" altLang="zh-CN" sz="1600" dirty="0" smtClean="0"/>
              <a:t>—</a:t>
            </a:r>
            <a:r>
              <a:rPr lang="zh-CN" altLang="en-US" sz="1600" dirty="0" smtClean="0"/>
              <a:t>亮亮图文旗舰店</a:t>
            </a:r>
            <a:r>
              <a:rPr lang="en-US" altLang="zh-CN" sz="1600" dirty="0" smtClean="0"/>
              <a:t>—</a:t>
            </a:r>
            <a:endParaRPr lang="zh-CN" altLang="en-US" sz="1600" dirty="0"/>
          </a:p>
        </p:txBody>
      </p:sp>
    </p:spTree>
    <p:extLst>
      <p:ext uri="{BB962C8B-B14F-4D97-AF65-F5344CB8AC3E}">
        <p14:creationId xmlns:p14="http://schemas.microsoft.com/office/powerpoint/2010/main" xmlns="" val="29683763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31"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par>
                          <p:cTn id="24" fill="hold">
                            <p:stCondLst>
                              <p:cond delay="2750"/>
                            </p:stCondLst>
                            <p:childTnLst>
                              <p:par>
                                <p:cTn id="25" presetID="12" presetClass="entr" presetSubtype="4" fill="hold" grpId="0" nodeType="afterEffect">
                                  <p:stCondLst>
                                    <p:cond delay="0"/>
                                  </p:stCondLst>
                                  <p:iterate type="lt">
                                    <p:tmPct val="14000"/>
                                  </p:iterate>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par>
                          <p:cTn id="29" fill="hold">
                            <p:stCondLst>
                              <p:cond delay="409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1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ea"/>
              <a:sym typeface="+mn-lt"/>
            </a:endParaRPr>
          </a:p>
        </p:txBody>
      </p:sp>
      <p:grpSp>
        <p:nvGrpSpPr>
          <p:cNvPr id="82" name="组合 81"/>
          <p:cNvGrpSpPr/>
          <p:nvPr/>
        </p:nvGrpSpPr>
        <p:grpSpPr>
          <a:xfrm>
            <a:off x="3465348" y="1584911"/>
            <a:ext cx="1287211" cy="1974555"/>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6" name="组合 85"/>
          <p:cNvGrpSpPr/>
          <p:nvPr/>
        </p:nvGrpSpPr>
        <p:grpSpPr>
          <a:xfrm>
            <a:off x="4392700" y="1584038"/>
            <a:ext cx="1287208" cy="1974546"/>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cxnSp>
        <p:nvCxnSpPr>
          <p:cNvPr id="90" name="直接连接符 89"/>
          <p:cNvCxnSpPr/>
          <p:nvPr/>
        </p:nvCxnSpPr>
        <p:spPr>
          <a:xfrm flipV="1">
            <a:off x="551780" y="2569560"/>
            <a:ext cx="2749887" cy="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2" name="任意多边形 91"/>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cxnSp>
        <p:nvCxnSpPr>
          <p:cNvPr id="93" name="直接连接符 92"/>
          <p:cNvCxnSpPr/>
          <p:nvPr/>
        </p:nvCxnSpPr>
        <p:spPr>
          <a:xfrm flipH="1">
            <a:off x="5843588" y="2569560"/>
            <a:ext cx="2748634" cy="219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5" name="任意多边形 94"/>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pic>
        <p:nvPicPr>
          <p:cNvPr id="96" name="图片 9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71439" y="3626580"/>
            <a:ext cx="191870" cy="191870"/>
          </a:xfrm>
          <a:prstGeom prst="rect">
            <a:avLst/>
          </a:prstGeom>
        </p:spPr>
      </p:pic>
      <p:pic>
        <p:nvPicPr>
          <p:cNvPr id="97" name="图片 9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079873" y="1043605"/>
            <a:ext cx="175004" cy="175004"/>
          </a:xfrm>
          <a:prstGeom prst="rect">
            <a:avLst/>
          </a:prstGeom>
        </p:spPr>
      </p:pic>
      <p:pic>
        <p:nvPicPr>
          <p:cNvPr id="98" name="图片 9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907692" y="3655923"/>
            <a:ext cx="152337" cy="152337"/>
          </a:xfrm>
          <a:prstGeom prst="rect">
            <a:avLst/>
          </a:prstGeom>
        </p:spPr>
      </p:pic>
      <p:pic>
        <p:nvPicPr>
          <p:cNvPr id="99" name="图片 9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906247" y="2369076"/>
            <a:ext cx="155226" cy="138943"/>
          </a:xfrm>
          <a:prstGeom prst="rect">
            <a:avLst/>
          </a:prstGeom>
        </p:spPr>
      </p:pic>
      <p:pic>
        <p:nvPicPr>
          <p:cNvPr id="100" name="图片 9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877362" y="990648"/>
            <a:ext cx="212996" cy="212996"/>
          </a:xfrm>
          <a:prstGeom prst="rect">
            <a:avLst/>
          </a:prstGeom>
        </p:spPr>
      </p:pic>
      <p:pic>
        <p:nvPicPr>
          <p:cNvPr id="101" name="图片 10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084688" y="2354487"/>
            <a:ext cx="165374" cy="165374"/>
          </a:xfrm>
          <a:prstGeom prst="rect">
            <a:avLst/>
          </a:prstGeom>
        </p:spPr>
      </p:pic>
      <p:grpSp>
        <p:nvGrpSpPr>
          <p:cNvPr id="102" name="组合 101"/>
          <p:cNvGrpSpPr/>
          <p:nvPr/>
        </p:nvGrpSpPr>
        <p:grpSpPr>
          <a:xfrm>
            <a:off x="581125" y="964836"/>
            <a:ext cx="2550773" cy="1095063"/>
            <a:chOff x="774833" y="1286447"/>
            <a:chExt cx="3401031" cy="1460083"/>
          </a:xfrm>
        </p:grpSpPr>
        <p:sp>
          <p:nvSpPr>
            <p:cNvPr id="103" name="文本框 45"/>
            <p:cNvSpPr txBox="1"/>
            <p:nvPr/>
          </p:nvSpPr>
          <p:spPr>
            <a:xfrm>
              <a:off x="774833" y="1286447"/>
              <a:ext cx="3063474" cy="381642"/>
            </a:xfrm>
            <a:prstGeom prst="rect">
              <a:avLst/>
            </a:prstGeom>
            <a:noFill/>
          </p:spPr>
          <p:txBody>
            <a:bodyPr wrap="square" rtlCol="0">
              <a:spAutoFit/>
            </a:bodyPr>
            <a:lstStyle/>
            <a:p>
              <a:pPr marL="0" marR="0" lvl="0" indent="0" algn="r"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04" name="文本框 48"/>
            <p:cNvSpPr txBox="1"/>
            <p:nvPr/>
          </p:nvSpPr>
          <p:spPr>
            <a:xfrm>
              <a:off x="812802" y="1743178"/>
              <a:ext cx="3363062" cy="1003352"/>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单击添加文本单击添加文本单击添加文本单击添加文本单击添加文本单击添加文本单击添加文本单击添加文本</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5" name="组合 104"/>
          <p:cNvGrpSpPr/>
          <p:nvPr/>
        </p:nvGrpSpPr>
        <p:grpSpPr>
          <a:xfrm>
            <a:off x="581124" y="2262874"/>
            <a:ext cx="2550779" cy="1326930"/>
            <a:chOff x="774833" y="3017162"/>
            <a:chExt cx="3401038" cy="1769240"/>
          </a:xfrm>
        </p:grpSpPr>
        <p:sp>
          <p:nvSpPr>
            <p:cNvPr id="106" name="文本框 46"/>
            <p:cNvSpPr txBox="1"/>
            <p:nvPr/>
          </p:nvSpPr>
          <p:spPr>
            <a:xfrm>
              <a:off x="774833" y="3017162"/>
              <a:ext cx="3063473" cy="381643"/>
            </a:xfrm>
            <a:prstGeom prst="rect">
              <a:avLst/>
            </a:prstGeom>
            <a:noFill/>
          </p:spPr>
          <p:txBody>
            <a:bodyPr wrap="square" rtlCol="0">
              <a:spAutoFit/>
            </a:bodyPr>
            <a:lstStyle/>
            <a:p>
              <a:pPr marL="0" marR="0" lvl="0" indent="0" algn="r"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07" name="文本框 49"/>
            <p:cNvSpPr txBox="1"/>
            <p:nvPr/>
          </p:nvSpPr>
          <p:spPr>
            <a:xfrm>
              <a:off x="812809" y="3489637"/>
              <a:ext cx="3363062" cy="1296765"/>
            </a:xfrm>
            <a:prstGeom prst="rect">
              <a:avLst/>
            </a:prstGeom>
            <a:noFill/>
          </p:spPr>
          <p:txBody>
            <a:bodyPr wrap="square" rtlCol="0">
              <a:spAutoFit/>
            </a:bodyPr>
            <a:lstStyle/>
            <a:p>
              <a:pPr lvl="0" algn="r">
                <a:lnSpc>
                  <a:spcPct val="13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a:t>
              </a:r>
              <a:r>
                <a:rPr lang="zh-CN" altLang="en-US" sz="1100" dirty="0" smtClean="0">
                  <a:solidFill>
                    <a:prstClr val="black">
                      <a:lumMod val="75000"/>
                      <a:lumOff val="25000"/>
                    </a:prstClr>
                  </a:solidFill>
                  <a:latin typeface="微软雅黑" panose="020B0503020204020204" pitchFamily="34" charset="-122"/>
                  <a:ea typeface="微软雅黑" panose="020B0503020204020204" pitchFamily="34" charset="-122"/>
                </a:rPr>
                <a:t>文亮亮图文旗舰店</a:t>
              </a:r>
              <a:r>
                <a:rPr lang="en-US" altLang="zh-CN" sz="1100" dirty="0" smtClean="0">
                  <a:solidFill>
                    <a:prstClr val="black">
                      <a:lumMod val="75000"/>
                      <a:lumOff val="25000"/>
                    </a:prstClr>
                  </a:solidFill>
                  <a:latin typeface="微软雅黑" panose="020B0503020204020204" pitchFamily="34" charset="-122"/>
                  <a:ea typeface="微软雅黑" panose="020B0503020204020204" pitchFamily="34" charset="-122"/>
                </a:rPr>
                <a:t>https://</a:t>
              </a:r>
              <a:r>
                <a:rPr lang="en-US" altLang="zh-CN" sz="1100" dirty="0" smtClean="0">
                  <a:solidFill>
                    <a:prstClr val="black">
                      <a:lumMod val="75000"/>
                      <a:lumOff val="25000"/>
                    </a:prstClr>
                  </a:solidFill>
                  <a:latin typeface="微软雅黑" panose="020B0503020204020204" pitchFamily="34" charset="-122"/>
                  <a:ea typeface="微软雅黑" panose="020B0503020204020204" pitchFamily="34" charset="-122"/>
                </a:rPr>
                <a:t>liangliangtuwen.tmall.com</a:t>
              </a:r>
              <a:r>
                <a:rPr lang="zh-CN" altLang="en-US" sz="1100" dirty="0" smtClean="0">
                  <a:solidFill>
                    <a:prstClr val="black">
                      <a:lumMod val="75000"/>
                      <a:lumOff val="25000"/>
                    </a:prstClr>
                  </a:solidFill>
                  <a:latin typeface="微软雅黑" panose="020B0503020204020204" pitchFamily="34" charset="-122"/>
                  <a:ea typeface="微软雅黑" panose="020B0503020204020204" pitchFamily="34" charset="-122"/>
                </a:rPr>
                <a:t>亮亮图文旗舰店</a:t>
              </a:r>
              <a:r>
                <a:rPr lang="en-US" altLang="zh-CN" sz="1100" dirty="0" smtClean="0">
                  <a:solidFill>
                    <a:prstClr val="black">
                      <a:lumMod val="75000"/>
                      <a:lumOff val="25000"/>
                    </a:prstClr>
                  </a:solidFill>
                  <a:latin typeface="微软雅黑" panose="020B0503020204020204" pitchFamily="34" charset="-122"/>
                  <a:ea typeface="微软雅黑" panose="020B0503020204020204" pitchFamily="34" charset="-122"/>
                </a:rPr>
                <a:t>https://liangliangtuwen.tmall.com</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81125" y="3555410"/>
            <a:ext cx="2554343" cy="1113043"/>
            <a:chOff x="774833" y="4740545"/>
            <a:chExt cx="3405791" cy="1484057"/>
          </a:xfrm>
        </p:grpSpPr>
        <p:sp>
          <p:nvSpPr>
            <p:cNvPr id="109" name="文本框 47"/>
            <p:cNvSpPr txBox="1"/>
            <p:nvPr/>
          </p:nvSpPr>
          <p:spPr>
            <a:xfrm>
              <a:off x="774833" y="4740545"/>
              <a:ext cx="3063474" cy="381643"/>
            </a:xfrm>
            <a:prstGeom prst="rect">
              <a:avLst/>
            </a:prstGeom>
            <a:noFill/>
          </p:spPr>
          <p:txBody>
            <a:bodyPr wrap="square" rtlCol="0">
              <a:spAutoFit/>
            </a:bodyPr>
            <a:lstStyle/>
            <a:p>
              <a:pPr marL="0" marR="0" lvl="0" indent="0" algn="r"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10" name="文本框 50"/>
            <p:cNvSpPr txBox="1"/>
            <p:nvPr/>
          </p:nvSpPr>
          <p:spPr>
            <a:xfrm>
              <a:off x="817562" y="5221250"/>
              <a:ext cx="3363062" cy="1003352"/>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11" name="组合 110"/>
          <p:cNvGrpSpPr/>
          <p:nvPr/>
        </p:nvGrpSpPr>
        <p:grpSpPr>
          <a:xfrm>
            <a:off x="6013691" y="953875"/>
            <a:ext cx="2522297" cy="1106022"/>
            <a:chOff x="7985918" y="1271833"/>
            <a:chExt cx="3363062" cy="1474696"/>
          </a:xfrm>
        </p:grpSpPr>
        <p:sp>
          <p:nvSpPr>
            <p:cNvPr id="112" name="文本框 51"/>
            <p:cNvSpPr txBox="1"/>
            <p:nvPr/>
          </p:nvSpPr>
          <p:spPr>
            <a:xfrm>
              <a:off x="8266457" y="1271833"/>
              <a:ext cx="3063473" cy="381643"/>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13" name="文本框 54"/>
            <p:cNvSpPr txBox="1"/>
            <p:nvPr/>
          </p:nvSpPr>
          <p:spPr>
            <a:xfrm>
              <a:off x="7985918" y="1743177"/>
              <a:ext cx="3363062" cy="1003352"/>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14" name="组合 113"/>
          <p:cNvGrpSpPr/>
          <p:nvPr/>
        </p:nvGrpSpPr>
        <p:grpSpPr>
          <a:xfrm>
            <a:off x="6011310" y="2251910"/>
            <a:ext cx="2522297" cy="1117831"/>
            <a:chOff x="7982743" y="3002548"/>
            <a:chExt cx="3363062" cy="1490441"/>
          </a:xfrm>
        </p:grpSpPr>
        <p:sp>
          <p:nvSpPr>
            <p:cNvPr id="115" name="文本框 52"/>
            <p:cNvSpPr txBox="1"/>
            <p:nvPr/>
          </p:nvSpPr>
          <p:spPr>
            <a:xfrm>
              <a:off x="8266458" y="3002548"/>
              <a:ext cx="3063473" cy="381643"/>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16" name="文本框 55"/>
            <p:cNvSpPr txBox="1"/>
            <p:nvPr/>
          </p:nvSpPr>
          <p:spPr>
            <a:xfrm>
              <a:off x="7982743" y="3489638"/>
              <a:ext cx="3363062" cy="1003351"/>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17" name="组合 116"/>
          <p:cNvGrpSpPr/>
          <p:nvPr/>
        </p:nvGrpSpPr>
        <p:grpSpPr>
          <a:xfrm>
            <a:off x="6013691" y="3563499"/>
            <a:ext cx="2522297" cy="1104953"/>
            <a:chOff x="7985918" y="4751331"/>
            <a:chExt cx="3363062" cy="1473271"/>
          </a:xfrm>
        </p:grpSpPr>
        <p:sp>
          <p:nvSpPr>
            <p:cNvPr id="118" name="文本框 53"/>
            <p:cNvSpPr txBox="1"/>
            <p:nvPr/>
          </p:nvSpPr>
          <p:spPr>
            <a:xfrm>
              <a:off x="8266457" y="4751331"/>
              <a:ext cx="3063473" cy="381643"/>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
          <p:nvSpPr>
            <p:cNvPr id="119" name="文本框 56"/>
            <p:cNvSpPr txBox="1"/>
            <p:nvPr/>
          </p:nvSpPr>
          <p:spPr>
            <a:xfrm>
              <a:off x="7985918" y="5221250"/>
              <a:ext cx="3363062" cy="1003352"/>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120" name="文本框 57"/>
          <p:cNvSpPr txBox="1"/>
          <p:nvPr/>
        </p:nvSpPr>
        <p:spPr>
          <a:xfrm>
            <a:off x="3898075" y="2382713"/>
            <a:ext cx="1347851" cy="387798"/>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zh-CN" altLang="en-US" sz="23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p>
        </p:txBody>
      </p:sp>
    </p:spTree>
    <p:extLst>
      <p:ext uri="{BB962C8B-B14F-4D97-AF65-F5344CB8AC3E}">
        <p14:creationId xmlns:p14="http://schemas.microsoft.com/office/powerpoint/2010/main" xmlns="" val="18982650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4581509" y="1557155"/>
            <a:ext cx="2127836"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3" tIns="33536" rIns="67073" bIns="33536" anchor="ct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124"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 name="等腰三角形 21"/>
          <p:cNvSpPr/>
          <p:nvPr/>
        </p:nvSpPr>
        <p:spPr bwMode="auto">
          <a:xfrm rot="5400000">
            <a:off x="2482175" y="1557155"/>
            <a:ext cx="2127836"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3" tIns="33536" rIns="67073" bIns="33536" anchor="ct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124"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 name="椭圆 5"/>
          <p:cNvSpPr/>
          <p:nvPr/>
        </p:nvSpPr>
        <p:spPr bwMode="auto">
          <a:xfrm>
            <a:off x="2463415" y="1399766"/>
            <a:ext cx="2672612" cy="2683365"/>
          </a:xfrm>
          <a:prstGeom prst="ellipse">
            <a:avLst/>
          </a:prstGeom>
          <a:noFill/>
          <a:ln w="25400" cap="flat" cmpd="sng" algn="ctr">
            <a:solidFill>
              <a:schemeClr val="bg1">
                <a:lumMod val="50000"/>
              </a:schemeClr>
            </a:solidFill>
            <a:prstDash val="solid"/>
          </a:ln>
          <a:effectLst/>
        </p:spPr>
        <p:txBody>
          <a:bodyPr lIns="67073" tIns="33536" rIns="67073" bIns="33536"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7" name="椭圆 6"/>
          <p:cNvSpPr/>
          <p:nvPr/>
        </p:nvSpPr>
        <p:spPr bwMode="auto">
          <a:xfrm>
            <a:off x="4062562" y="1399766"/>
            <a:ext cx="2673775" cy="2683365"/>
          </a:xfrm>
          <a:prstGeom prst="ellipse">
            <a:avLst/>
          </a:prstGeom>
          <a:noFill/>
          <a:ln w="25400" cap="flat" cmpd="sng" algn="ctr">
            <a:solidFill>
              <a:schemeClr val="bg1">
                <a:lumMod val="50000"/>
              </a:schemeClr>
            </a:solidFill>
            <a:prstDash val="solid"/>
          </a:ln>
          <a:effectLst/>
        </p:spPr>
        <p:txBody>
          <a:bodyPr lIns="67073" tIns="33536" rIns="67073" bIns="33536"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cxnSp>
        <p:nvCxnSpPr>
          <p:cNvPr id="8" name="直接连接符 7"/>
          <p:cNvCxnSpPr>
            <a:cxnSpLocks noChangeShapeType="1"/>
          </p:cNvCxnSpPr>
          <p:nvPr/>
        </p:nvCxnSpPr>
        <p:spPr bwMode="auto">
          <a:xfrm>
            <a:off x="3197278" y="2054844"/>
            <a:ext cx="418686" cy="197340"/>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2973978" y="2660876"/>
            <a:ext cx="432642"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3197277" y="3053223"/>
            <a:ext cx="432642" cy="230036"/>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5638448" y="3043882"/>
            <a:ext cx="432642" cy="230036"/>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5854769" y="2658541"/>
            <a:ext cx="432642"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5652405" y="2054844"/>
            <a:ext cx="418686" cy="197340"/>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3829960" y="1891366"/>
            <a:ext cx="1542159" cy="1548364"/>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marL="0" marR="0" lvl="0" indent="0" algn="ctr" defTabSz="914232" rtl="0" eaLnBrk="1" fontAlgn="auto" latinLnBrk="0" hangingPunct="1">
                <a:lnSpc>
                  <a:spcPct val="120000"/>
                </a:lnSpc>
                <a:spcBef>
                  <a:spcPts val="0"/>
                </a:spcBef>
                <a:spcAft>
                  <a:spcPts val="0"/>
                </a:spcAft>
                <a:buClrTx/>
                <a:buSzTx/>
                <a:buFontTx/>
                <a:buNone/>
                <a:tabLst/>
                <a:defRPr/>
              </a:pPr>
              <a:endParaRPr kumimoji="0" lang="zh-CN" altLang="en-US" sz="675"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574" b="1" i="0" u="none" strike="noStrike" kern="0" cap="none" spc="0" normalizeH="0" baseline="0" noProof="0" dirty="0">
                  <a:ln>
                    <a:noFill/>
                  </a:ln>
                  <a:solidFill>
                    <a:srgbClr val="4D4D4D"/>
                  </a:solidFill>
                  <a:effectLst/>
                  <a:uLnTx/>
                  <a:uFillTx/>
                  <a:latin typeface="Impact" pitchFamily="34" charset="0"/>
                  <a:ea typeface="微软雅黑" pitchFamily="34" charset="-122"/>
                  <a:cs typeface="+mn-cs"/>
                </a:rPr>
                <a:t>存在不足</a:t>
              </a:r>
            </a:p>
          </p:txBody>
        </p:sp>
      </p:grpSp>
      <p:sp>
        <p:nvSpPr>
          <p:cNvPr id="17" name="Oval 19"/>
          <p:cNvSpPr>
            <a:spLocks noChangeArrowheads="1"/>
          </p:cNvSpPr>
          <p:nvPr/>
        </p:nvSpPr>
        <p:spPr bwMode="auto">
          <a:xfrm>
            <a:off x="2476206" y="1462822"/>
            <a:ext cx="726886" cy="729809"/>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mn-cs"/>
              </a:rPr>
              <a:t>添加文本</a:t>
            </a:r>
          </a:p>
        </p:txBody>
      </p:sp>
      <p:sp>
        <p:nvSpPr>
          <p:cNvPr id="18" name="Oval 19"/>
          <p:cNvSpPr>
            <a:spLocks noChangeArrowheads="1"/>
          </p:cNvSpPr>
          <p:nvPr/>
        </p:nvSpPr>
        <p:spPr bwMode="auto">
          <a:xfrm>
            <a:off x="6033876" y="1474499"/>
            <a:ext cx="726885" cy="730977"/>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prstClr val="white"/>
                </a:solidFill>
                <a:effectLst/>
                <a:uLnTx/>
                <a:uFillTx/>
                <a:latin typeface="Arial" pitchFamily="34" charset="0"/>
                <a:ea typeface="微软雅黑" pitchFamily="34" charset="-122"/>
                <a:cs typeface="+mn-cs"/>
              </a:rPr>
              <a:t>添加文本</a:t>
            </a:r>
          </a:p>
        </p:txBody>
      </p:sp>
      <p:sp>
        <p:nvSpPr>
          <p:cNvPr id="19" name="Oval 19"/>
          <p:cNvSpPr>
            <a:spLocks noChangeArrowheads="1"/>
          </p:cNvSpPr>
          <p:nvPr/>
        </p:nvSpPr>
        <p:spPr bwMode="auto">
          <a:xfrm>
            <a:off x="6364172" y="2322246"/>
            <a:ext cx="728048" cy="730977"/>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prstClr val="white"/>
                </a:solidFill>
                <a:effectLst/>
                <a:uLnTx/>
                <a:uFillTx/>
                <a:latin typeface="Arial" pitchFamily="34" charset="0"/>
                <a:ea typeface="微软雅黑" pitchFamily="34" charset="-122"/>
                <a:cs typeface="+mn-cs"/>
              </a:rPr>
              <a:t>添加文本</a:t>
            </a:r>
          </a:p>
        </p:txBody>
      </p:sp>
      <p:sp>
        <p:nvSpPr>
          <p:cNvPr id="20" name="Oval 19"/>
          <p:cNvSpPr>
            <a:spLocks noChangeArrowheads="1"/>
          </p:cNvSpPr>
          <p:nvPr/>
        </p:nvSpPr>
        <p:spPr bwMode="auto">
          <a:xfrm>
            <a:off x="6069927" y="3160652"/>
            <a:ext cx="728048" cy="730977"/>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prstClr val="white"/>
                </a:solidFill>
                <a:effectLst/>
                <a:uLnTx/>
                <a:uFillTx/>
                <a:latin typeface="Arial" pitchFamily="34" charset="0"/>
                <a:ea typeface="微软雅黑" pitchFamily="34" charset="-122"/>
                <a:cs typeface="+mn-cs"/>
              </a:rPr>
              <a:t>添加文本</a:t>
            </a:r>
          </a:p>
        </p:txBody>
      </p:sp>
      <p:sp>
        <p:nvSpPr>
          <p:cNvPr id="21" name="Oval 19"/>
          <p:cNvSpPr>
            <a:spLocks noChangeArrowheads="1"/>
          </p:cNvSpPr>
          <p:nvPr/>
        </p:nvSpPr>
        <p:spPr bwMode="auto">
          <a:xfrm>
            <a:off x="2150562" y="2294221"/>
            <a:ext cx="728048" cy="730977"/>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mn-cs"/>
              </a:rPr>
              <a:t>添加文本</a:t>
            </a:r>
          </a:p>
        </p:txBody>
      </p:sp>
      <p:sp>
        <p:nvSpPr>
          <p:cNvPr id="22" name="Oval 19"/>
          <p:cNvSpPr>
            <a:spLocks noChangeArrowheads="1"/>
          </p:cNvSpPr>
          <p:nvPr/>
        </p:nvSpPr>
        <p:spPr bwMode="auto">
          <a:xfrm>
            <a:off x="2448295" y="3155980"/>
            <a:ext cx="728048" cy="730977"/>
          </a:xfrm>
          <a:prstGeom prst="ellipse">
            <a:avLst/>
          </a:prstGeom>
          <a:solidFill>
            <a:schemeClr val="accent1"/>
          </a:solidFill>
          <a:ln w="9525">
            <a:noFill/>
            <a:round/>
            <a:headEnd/>
            <a:tailEnd/>
          </a:ln>
          <a:effectLst/>
        </p:spPr>
        <p:txBody>
          <a:bodyPr lIns="67073" tIns="33536" rIns="67073" bIns="33536"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24"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mn-cs"/>
              </a:rPr>
              <a:t>添加文本</a:t>
            </a:r>
          </a:p>
        </p:txBody>
      </p:sp>
      <p:sp>
        <p:nvSpPr>
          <p:cNvPr id="23" name="TextBox 22"/>
          <p:cNvSpPr txBox="1"/>
          <p:nvPr/>
        </p:nvSpPr>
        <p:spPr>
          <a:xfrm>
            <a:off x="696054" y="1484962"/>
            <a:ext cx="1593307"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a:t>
            </a:r>
          </a:p>
        </p:txBody>
      </p:sp>
      <p:sp>
        <p:nvSpPr>
          <p:cNvPr id="24" name="TextBox 23"/>
          <p:cNvSpPr txBox="1"/>
          <p:nvPr/>
        </p:nvSpPr>
        <p:spPr>
          <a:xfrm>
            <a:off x="6922083" y="1484962"/>
            <a:ext cx="1571743"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a:t>
            </a:r>
            <a:r>
              <a:rPr kumimoji="0" lang="zh-CN" altLang="en-US" sz="1124"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文本后。</a:t>
            </a:r>
          </a:p>
        </p:txBody>
      </p:sp>
      <p:sp>
        <p:nvSpPr>
          <p:cNvPr id="25" name="TextBox 24"/>
          <p:cNvSpPr txBox="1"/>
          <p:nvPr/>
        </p:nvSpPr>
        <p:spPr>
          <a:xfrm>
            <a:off x="401096" y="2447763"/>
            <a:ext cx="1571743"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a:t>
            </a:r>
          </a:p>
        </p:txBody>
      </p:sp>
      <p:sp>
        <p:nvSpPr>
          <p:cNvPr id="26" name="TextBox 25"/>
          <p:cNvSpPr txBox="1"/>
          <p:nvPr/>
        </p:nvSpPr>
        <p:spPr>
          <a:xfrm>
            <a:off x="7264510" y="2447763"/>
            <a:ext cx="1571743"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a:t>
            </a:r>
            <a:r>
              <a:rPr kumimoji="0" lang="zh-CN" altLang="en-US" sz="1124"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文本后。</a:t>
            </a:r>
          </a:p>
        </p:txBody>
      </p:sp>
      <p:sp>
        <p:nvSpPr>
          <p:cNvPr id="27" name="TextBox 26"/>
          <p:cNvSpPr txBox="1"/>
          <p:nvPr/>
        </p:nvSpPr>
        <p:spPr>
          <a:xfrm>
            <a:off x="6940989" y="3286169"/>
            <a:ext cx="1571743"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a:t>
            </a:r>
            <a:r>
              <a:rPr kumimoji="0" lang="zh-CN" altLang="en-US" sz="1124"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文本后。</a:t>
            </a:r>
          </a:p>
        </p:txBody>
      </p:sp>
      <p:sp>
        <p:nvSpPr>
          <p:cNvPr id="28" name="TextBox 27"/>
          <p:cNvSpPr txBox="1"/>
          <p:nvPr/>
        </p:nvSpPr>
        <p:spPr>
          <a:xfrm>
            <a:off x="696054" y="3286169"/>
            <a:ext cx="1571743" cy="517466"/>
          </a:xfrm>
          <a:prstGeom prst="rect">
            <a:avLst/>
          </a:prstGeom>
          <a:noFill/>
        </p:spPr>
        <p:txBody>
          <a:bodyPr wrap="square" lIns="67073" tIns="33536" rIns="67073" bIns="33536"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a:t>
            </a:r>
            <a:r>
              <a:rPr kumimoji="0" lang="zh-CN" altLang="en-US" sz="1124"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文本后。</a:t>
            </a:r>
          </a:p>
        </p:txBody>
      </p:sp>
    </p:spTree>
    <p:extLst>
      <p:ext uri="{BB962C8B-B14F-4D97-AF65-F5344CB8AC3E}">
        <p14:creationId xmlns:p14="http://schemas.microsoft.com/office/powerpoint/2010/main" xmlns="" val="42910190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8"/>
                                        </p:tgtEl>
                                        <p:attrNameLst>
                                          <p:attrName>style.visibility</p:attrName>
                                        </p:attrNameLst>
                                      </p:cBhvr>
                                      <p:to>
                                        <p:strVal val="visible"/>
                                      </p:to>
                                    </p:set>
                                    <p:animScale>
                                      <p:cBhvr>
                                        <p:cTn id="3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8"/>
                                        </p:tgtEl>
                                        <p:attrNameLst>
                                          <p:attrName>ppt_x</p:attrName>
                                          <p:attrName>ppt_y</p:attrName>
                                        </p:attrNameLst>
                                      </p:cBhvr>
                                    </p:animMotion>
                                    <p:animEffect transition="in" filter="fade">
                                      <p:cBhvr>
                                        <p:cTn id="34" dur="1000"/>
                                        <p:tgtEl>
                                          <p:spTgt spid="18"/>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1"/>
                                        </p:tgtEl>
                                        <p:attrNameLst>
                                          <p:attrName>style.visibility</p:attrName>
                                        </p:attrNameLst>
                                      </p:cBhvr>
                                      <p:to>
                                        <p:strVal val="visible"/>
                                      </p:to>
                                    </p:set>
                                    <p:animScale>
                                      <p:cBhvr>
                                        <p:cTn id="3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1"/>
                                        </p:tgtEl>
                                        <p:attrNameLst>
                                          <p:attrName>ppt_x</p:attrName>
                                          <p:attrName>ppt_y</p:attrName>
                                        </p:attrNameLst>
                                      </p:cBhvr>
                                    </p:animMotion>
                                    <p:animEffect transition="in" filter="fade">
                                      <p:cBhvr>
                                        <p:cTn id="39" dur="1000"/>
                                        <p:tgtEl>
                                          <p:spTgt spid="21"/>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2"/>
                                        </p:tgtEl>
                                        <p:attrNameLst>
                                          <p:attrName>style.visibility</p:attrName>
                                        </p:attrNameLst>
                                      </p:cBhvr>
                                      <p:to>
                                        <p:strVal val="visible"/>
                                      </p:to>
                                    </p:set>
                                    <p:animScale>
                                      <p:cBhvr>
                                        <p:cTn id="4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2"/>
                                        </p:tgtEl>
                                        <p:attrNameLst>
                                          <p:attrName>ppt_x</p:attrName>
                                          <p:attrName>ppt_y</p:attrName>
                                        </p:attrNameLst>
                                      </p:cBhvr>
                                    </p:animMotion>
                                    <p:animEffect transition="in" filter="fade">
                                      <p:cBhvr>
                                        <p:cTn id="49" dur="1000"/>
                                        <p:tgtEl>
                                          <p:spTgt spid="22"/>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Scale>
                                      <p:cBhvr>
                                        <p:cTn id="5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0"/>
                                        </p:tgtEl>
                                        <p:attrNameLst>
                                          <p:attrName>ppt_x</p:attrName>
                                          <p:attrName>ppt_y</p:attrName>
                                        </p:attrNameLst>
                                      </p:cBhvr>
                                    </p:animMotion>
                                    <p:animEffect transition="in" filter="fade">
                                      <p:cBhvr>
                                        <p:cTn id="54" dur="1000"/>
                                        <p:tgtEl>
                                          <p:spTgt spid="20"/>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ppt_x</p:attrName>
                                        </p:attrNameLst>
                                      </p:cBhvr>
                                      <p:tavLst>
                                        <p:tav tm="0">
                                          <p:val>
                                            <p:strVal val="#ppt_x-#ppt_w*1.125000"/>
                                          </p:val>
                                        </p:tav>
                                        <p:tav tm="100000">
                                          <p:val>
                                            <p:strVal val="#ppt_x"/>
                                          </p:val>
                                        </p:tav>
                                      </p:tavLst>
                                    </p:anim>
                                    <p:animEffect transition="in" filter="wipe(right)">
                                      <p:cBhvr>
                                        <p:cTn id="59" dur="500"/>
                                        <p:tgtEl>
                                          <p:spTgt spid="8"/>
                                        </p:tgtEl>
                                      </p:cBhvr>
                                    </p:animEffect>
                                  </p:childTnLst>
                                </p:cTn>
                              </p:par>
                              <p:par>
                                <p:cTn id="60" presetID="12" presetClass="entr" presetSubtype="8"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12" presetClass="entr" presetSubtype="8"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p:tgtEl>
                                          <p:spTgt spid="10"/>
                                        </p:tgtEl>
                                        <p:attrNameLst>
                                          <p:attrName>ppt_x</p:attrName>
                                        </p:attrNameLst>
                                      </p:cBhvr>
                                      <p:tavLst>
                                        <p:tav tm="0">
                                          <p:val>
                                            <p:strVal val="#ppt_x-#ppt_w*1.125000"/>
                                          </p:val>
                                        </p:tav>
                                        <p:tav tm="100000">
                                          <p:val>
                                            <p:strVal val="#ppt_x"/>
                                          </p:val>
                                        </p:tav>
                                      </p:tavLst>
                                    </p:anim>
                                    <p:animEffect transition="in" filter="wipe(right)">
                                      <p:cBhvr>
                                        <p:cTn id="67" dur="500"/>
                                        <p:tgtEl>
                                          <p:spTgt spid="10"/>
                                        </p:tgtEl>
                                      </p:cBhvr>
                                    </p:animEffect>
                                  </p:childTnLst>
                                </p:cTn>
                              </p:par>
                              <p:par>
                                <p:cTn id="68" presetID="12" presetClass="entr" presetSubtype="2" fill="hold"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p:tgtEl>
                                          <p:spTgt spid="13"/>
                                        </p:tgtEl>
                                        <p:attrNameLst>
                                          <p:attrName>ppt_x</p:attrName>
                                        </p:attrNameLst>
                                      </p:cBhvr>
                                      <p:tavLst>
                                        <p:tav tm="0">
                                          <p:val>
                                            <p:strVal val="#ppt_x+#ppt_w*1.125000"/>
                                          </p:val>
                                        </p:tav>
                                        <p:tav tm="100000">
                                          <p:val>
                                            <p:strVal val="#ppt_x"/>
                                          </p:val>
                                        </p:tav>
                                      </p:tavLst>
                                    </p:anim>
                                    <p:animEffect transition="in" filter="wipe(left)">
                                      <p:cBhvr>
                                        <p:cTn id="71" dur="500"/>
                                        <p:tgtEl>
                                          <p:spTgt spid="13"/>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left)">
                                      <p:cBhvr>
                                        <p:cTn id="89" dur="500"/>
                                        <p:tgtEl>
                                          <p:spTgt spid="2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left)">
                                      <p:cBhvr>
                                        <p:cTn id="92" dur="500"/>
                                        <p:tgtEl>
                                          <p:spTgt spid="2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left)">
                                      <p:cBhvr>
                                        <p:cTn id="95" dur="500"/>
                                        <p:tgtEl>
                                          <p:spTgt spid="2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椭圆 64"/>
          <p:cNvSpPr>
            <a:spLocks noChangeArrowheads="1"/>
          </p:cNvSpPr>
          <p:nvPr/>
        </p:nvSpPr>
        <p:spPr bwMode="auto">
          <a:xfrm>
            <a:off x="953128" y="1059582"/>
            <a:ext cx="1244209" cy="1243536"/>
          </a:xfrm>
          <a:prstGeom prst="ellipse">
            <a:avLst/>
          </a:prstGeom>
          <a:solidFill>
            <a:srgbClr val="00B0F0"/>
          </a:solidFill>
          <a:ln w="190500" cap="sq" cmpd="sng">
            <a:solidFill>
              <a:schemeClr val="bg1">
                <a:lumMod val="65000"/>
              </a:schemeClr>
            </a:solidFill>
            <a:round/>
            <a:headEnd/>
            <a:tailEnd/>
          </a:ln>
        </p:spPr>
        <p:txBody>
          <a:bodyPr lIns="68595" tIns="34297" rIns="68595" bIns="34297"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10" name="TextBox 9"/>
          <p:cNvSpPr txBox="1"/>
          <p:nvPr/>
        </p:nvSpPr>
        <p:spPr>
          <a:xfrm>
            <a:off x="2436039" y="1431856"/>
            <a:ext cx="4429069" cy="1509644"/>
          </a:xfrm>
          <a:prstGeom prst="rect">
            <a:avLst/>
          </a:prstGeom>
          <a:noFill/>
        </p:spPr>
        <p:txBody>
          <a:bodyPr wrap="square" lIns="68595" tIns="34297" rIns="68595" bIns="34297"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7056600" y="2622008"/>
            <a:ext cx="1244209" cy="1243536"/>
          </a:xfrm>
          <a:prstGeom prst="ellipse">
            <a:avLst/>
          </a:prstGeom>
          <a:solidFill>
            <a:srgbClr val="0070C0"/>
          </a:solidFill>
          <a:ln w="190500" cap="sq" cmpd="sng">
            <a:solidFill>
              <a:schemeClr val="bg1">
                <a:lumMod val="65000"/>
              </a:schemeClr>
            </a:solidFill>
            <a:round/>
            <a:headEnd/>
            <a:tailEnd/>
          </a:ln>
        </p:spPr>
        <p:txBody>
          <a:bodyPr lIns="68595" tIns="34297" rIns="68595" bIns="34297"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12" name="TextBox 11"/>
          <p:cNvSpPr txBox="1"/>
          <p:nvPr/>
        </p:nvSpPr>
        <p:spPr>
          <a:xfrm>
            <a:off x="2436039" y="3243778"/>
            <a:ext cx="4429069" cy="1269592"/>
          </a:xfrm>
          <a:prstGeom prst="rect">
            <a:avLst/>
          </a:prstGeom>
          <a:noFill/>
        </p:spPr>
        <p:txBody>
          <a:bodyPr wrap="square" lIns="68595" tIns="34297" rIns="68595" bIns="34297" rtlCol="0">
            <a:spAutoFit/>
          </a:bodyPr>
          <a:lstStyle/>
          <a:p>
            <a:pPr lvl="0">
              <a:lnSpc>
                <a:spcPct val="130000"/>
              </a:lnSpc>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a:t>
            </a:r>
            <a:r>
              <a:rPr lang="zh-CN" altLang="en-US" sz="1200" dirty="0" smtClean="0">
                <a:solidFill>
                  <a:sysClr val="windowText" lastClr="000000"/>
                </a:solidFill>
                <a:latin typeface="微软雅黑" pitchFamily="34" charset="-122"/>
                <a:ea typeface="微软雅黑" pitchFamily="34" charset="-122"/>
              </a:rPr>
              <a:t>择亮亮图文旗舰店</a:t>
            </a:r>
            <a:r>
              <a:rPr lang="en-US" altLang="zh-CN" sz="1200" dirty="0" smtClean="0">
                <a:solidFill>
                  <a:sysClr val="windowText" lastClr="000000"/>
                </a:solidFill>
                <a:latin typeface="微软雅黑" pitchFamily="34" charset="-122"/>
                <a:ea typeface="微软雅黑" pitchFamily="34" charset="-122"/>
              </a:rPr>
              <a:t>https://</a:t>
            </a:r>
            <a:r>
              <a:rPr lang="en-US" altLang="zh-CN" sz="1200" dirty="0" smtClean="0">
                <a:solidFill>
                  <a:sysClr val="windowText" lastClr="000000"/>
                </a:solidFill>
                <a:latin typeface="微软雅黑" pitchFamily="34" charset="-122"/>
                <a:ea typeface="微软雅黑" pitchFamily="34" charset="-122"/>
              </a:rPr>
              <a:t>liangliangtuwen.tmall.com</a:t>
            </a:r>
            <a:r>
              <a:rPr lang="zh-CN" altLang="en-US" sz="1200" dirty="0" smtClean="0">
                <a:solidFill>
                  <a:sysClr val="windowText" lastClr="000000"/>
                </a:solidFill>
                <a:latin typeface="微软雅黑" pitchFamily="34" charset="-122"/>
                <a:ea typeface="微软雅黑" pitchFamily="34" charset="-122"/>
              </a:rPr>
              <a:t>亮亮图文旗舰店</a:t>
            </a:r>
            <a:r>
              <a:rPr lang="en-US" altLang="zh-CN" sz="1200" dirty="0" smtClean="0">
                <a:solidFill>
                  <a:sysClr val="windowText" lastClr="000000"/>
                </a:solidFill>
                <a:latin typeface="微软雅黑" pitchFamily="34" charset="-122"/>
                <a:ea typeface="微软雅黑" pitchFamily="34" charset="-122"/>
              </a:rPr>
              <a:t>https://liangliangtuwen.tmall.com</a:t>
            </a:r>
            <a:r>
              <a:rPr kumimoji="0" lang="zh-CN" altLang="en-US" sz="1200" b="0"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者</a:t>
            </a: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xmlns="" val="27251966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1890274" y="2625728"/>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208343" y="2107498"/>
            <a:ext cx="358192"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1882515" y="1543009"/>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5165637" y="1276280"/>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base" latinLnBrk="0" hangingPunct="1">
              <a:lnSpc>
                <a:spcPct val="120000"/>
              </a:lnSpc>
              <a:spcBef>
                <a:spcPct val="0"/>
              </a:spcBef>
              <a:spcAft>
                <a:spcPct val="0"/>
              </a:spcAft>
              <a:buClrTx/>
              <a:buSzTx/>
              <a:buFontTx/>
              <a:buNone/>
              <a:tabLst/>
              <a:defRPr/>
            </a:pPr>
            <a:r>
              <a:rPr kumimoji="0" lang="zh-CN" altLang="en-US"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    点击添加文字，点击添加文字</a:t>
            </a:r>
            <a:endParaRPr kumimoji="0" lang="zh-CN"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5" name="标题1"/>
          <p:cNvSpPr>
            <a:spLocks noChangeArrowheads="1"/>
          </p:cNvSpPr>
          <p:nvPr/>
        </p:nvSpPr>
        <p:spPr bwMode="gray">
          <a:xfrm>
            <a:off x="3172247" y="1276280"/>
            <a:ext cx="1993390" cy="86624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base" latinLnBrk="0" hangingPunct="1">
              <a:lnSpc>
                <a:spcPct val="120000"/>
              </a:lnSpc>
              <a:spcBef>
                <a:spcPct val="0"/>
              </a:spcBef>
              <a:spcAft>
                <a:spcPct val="0"/>
              </a:spcAft>
              <a:buClrTx/>
              <a:buSzTx/>
              <a:buFontTx/>
              <a:buNone/>
              <a:tabLst/>
              <a:defRPr/>
            </a:pPr>
            <a:r>
              <a:rPr kumimoji="0" lang="zh-CN" altLang="en-US"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        点击添加文本</a:t>
            </a:r>
            <a:endParaRPr kumimoji="0" lang="zh-CN" altLang="zh-CN"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216" name="文本2"/>
          <p:cNvSpPr>
            <a:spLocks noChangeArrowheads="1"/>
          </p:cNvSpPr>
          <p:nvPr/>
        </p:nvSpPr>
        <p:spPr bwMode="gray">
          <a:xfrm>
            <a:off x="5165637" y="2353235"/>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base" latinLnBrk="0" hangingPunct="1">
              <a:lnSpc>
                <a:spcPct val="120000"/>
              </a:lnSpc>
              <a:spcBef>
                <a:spcPct val="0"/>
              </a:spcBef>
              <a:spcAft>
                <a:spcPct val="0"/>
              </a:spcAft>
              <a:buClrTx/>
              <a:buSzTx/>
              <a:buFontTx/>
              <a:buNone/>
              <a:tabLst/>
              <a:defRPr/>
            </a:pPr>
            <a:endParaRPr kumimoji="0" lang="en-US"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685434" rtl="0" eaLnBrk="1" fontAlgn="base" latinLnBrk="0" hangingPunct="1">
              <a:lnSpc>
                <a:spcPct val="120000"/>
              </a:lnSpc>
              <a:spcBef>
                <a:spcPct val="0"/>
              </a:spcBef>
              <a:spcAft>
                <a:spcPct val="0"/>
              </a:spcAft>
              <a:buClrTx/>
              <a:buSzTx/>
              <a:buFontTx/>
              <a:buNone/>
              <a:tabLst/>
              <a:defRPr/>
            </a:pPr>
            <a:r>
              <a:rPr kumimoji="0" lang="en-US"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    </a:t>
            </a:r>
            <a:r>
              <a:rPr kumimoji="0" lang="zh-CN" altLang="en-US"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点击添加文字，点击添加文字</a:t>
            </a:r>
            <a:endParaRPr kumimoji="0" lang="zh-CN"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l" defTabSz="685434" rtl="0" eaLnBrk="1" fontAlgn="base" latinLnBrk="0" hangingPunct="1">
              <a:lnSpc>
                <a:spcPct val="120000"/>
              </a:lnSpc>
              <a:spcBef>
                <a:spcPct val="0"/>
              </a:spcBef>
              <a:spcAft>
                <a:spcPct val="0"/>
              </a:spcAft>
              <a:buClrTx/>
              <a:buSzTx/>
              <a:buFontTx/>
              <a:buNone/>
              <a:tabLst/>
              <a:defRPr/>
            </a:pPr>
            <a:endParaRPr kumimoji="0" lang="zh-CN"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7" name="标题2"/>
          <p:cNvSpPr>
            <a:spLocks noChangeArrowheads="1"/>
          </p:cNvSpPr>
          <p:nvPr/>
        </p:nvSpPr>
        <p:spPr bwMode="gray">
          <a:xfrm>
            <a:off x="3181768" y="2353235"/>
            <a:ext cx="1983869" cy="86624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434" rtl="0" eaLnBrk="1" fontAlgn="base" latinLnBrk="0" hangingPunct="1">
              <a:lnSpc>
                <a:spcPct val="120000"/>
              </a:lnSpc>
              <a:spcBef>
                <a:spcPct val="0"/>
              </a:spcBef>
              <a:spcAft>
                <a:spcPct val="0"/>
              </a:spcAft>
              <a:buClrTx/>
              <a:buSzTx/>
              <a:buFontTx/>
              <a:buNone/>
              <a:tabLst/>
              <a:defRPr/>
            </a:pPr>
            <a:r>
              <a:rPr kumimoji="0" lang="zh-CN" altLang="en-US"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点击添加文本</a:t>
            </a:r>
            <a:endParaRPr kumimoji="0" lang="zh-CN" altLang="zh-CN"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218" name="文本3"/>
          <p:cNvSpPr>
            <a:spLocks noChangeArrowheads="1"/>
          </p:cNvSpPr>
          <p:nvPr/>
        </p:nvSpPr>
        <p:spPr bwMode="ltGray">
          <a:xfrm>
            <a:off x="5165637" y="3440714"/>
            <a:ext cx="2536961" cy="858328"/>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base" latinLnBrk="0" hangingPunct="1">
              <a:lnSpc>
                <a:spcPct val="120000"/>
              </a:lnSpc>
              <a:spcBef>
                <a:spcPct val="0"/>
              </a:spcBef>
              <a:spcAft>
                <a:spcPct val="0"/>
              </a:spcAft>
              <a:buClrTx/>
              <a:buSzTx/>
              <a:buFontTx/>
              <a:buNone/>
              <a:tabLst/>
              <a:defRPr/>
            </a:pPr>
            <a:r>
              <a:rPr kumimoji="0" lang="zh-CN" altLang="en-US"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    点击添加文字，点击添加文字</a:t>
            </a:r>
            <a:endParaRPr kumimoji="0" lang="zh-CN" altLang="zh-CN" sz="1199"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19" name="标题3"/>
          <p:cNvSpPr>
            <a:spLocks noChangeArrowheads="1"/>
          </p:cNvSpPr>
          <p:nvPr/>
        </p:nvSpPr>
        <p:spPr bwMode="gray">
          <a:xfrm>
            <a:off x="3167487" y="3433574"/>
            <a:ext cx="1998150" cy="865468"/>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434" rtl="0" eaLnBrk="1" fontAlgn="base" latinLnBrk="0" hangingPunct="1">
              <a:lnSpc>
                <a:spcPct val="120000"/>
              </a:lnSpc>
              <a:spcBef>
                <a:spcPct val="0"/>
              </a:spcBef>
              <a:spcAft>
                <a:spcPct val="0"/>
              </a:spcAft>
              <a:buClrTx/>
              <a:buSzTx/>
              <a:buFontTx/>
              <a:buNone/>
              <a:tabLst/>
              <a:defRPr/>
            </a:pPr>
            <a:r>
              <a:rPr kumimoji="0" lang="zh-CN" altLang="en-US"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点击添加文本</a:t>
            </a:r>
            <a:endParaRPr kumimoji="0" lang="zh-CN" altLang="zh-CN" sz="1349"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220" name="Oval 19"/>
          <p:cNvSpPr>
            <a:spLocks noChangeArrowheads="1"/>
          </p:cNvSpPr>
          <p:nvPr/>
        </p:nvSpPr>
        <p:spPr bwMode="auto">
          <a:xfrm>
            <a:off x="1495260" y="2248002"/>
            <a:ext cx="1079438" cy="1079438"/>
          </a:xfrm>
          <a:prstGeom prst="roundRect">
            <a:avLst/>
          </a:prstGeom>
          <a:solidFill>
            <a:schemeClr val="accent1"/>
          </a:solidFill>
          <a:ln w="3175" cap="flat" cmpd="sng" algn="ctr">
            <a:noFill/>
            <a:prstDash val="solid"/>
          </a:ln>
          <a:effectLst/>
        </p:spPr>
        <p:txBody>
          <a:bodyPr lIns="94451" rIns="94451" bIns="134930" anchor="ctr"/>
          <a:lstStyle/>
          <a:p>
            <a:pPr marL="0" marR="0" lvl="0" indent="0" algn="ctr" defTabSz="914232" rtl="0" eaLnBrk="1" fontAlgn="auto" latinLnBrk="0" hangingPunct="1">
              <a:lnSpc>
                <a:spcPct val="120000"/>
              </a:lnSpc>
              <a:spcBef>
                <a:spcPts val="0"/>
              </a:spcBef>
              <a:spcAft>
                <a:spcPts val="0"/>
              </a:spcAft>
              <a:buClrTx/>
              <a:buSzTx/>
              <a:buFontTx/>
              <a:buNone/>
              <a:tabLst/>
              <a:defRPr/>
            </a:pPr>
            <a:r>
              <a:rPr kumimoji="0" lang="zh-CN" altLang="en-US" sz="1499"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添加内容</a:t>
            </a:r>
          </a:p>
        </p:txBody>
      </p:sp>
    </p:spTree>
    <p:extLst>
      <p:ext uri="{BB962C8B-B14F-4D97-AF65-F5344CB8AC3E}">
        <p14:creationId xmlns:p14="http://schemas.microsoft.com/office/powerpoint/2010/main" xmlns="" val="235301728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heel(1)">
                                      <p:cBhvr>
                                        <p:cTn id="7" dur="500"/>
                                        <p:tgtEl>
                                          <p:spTgt spid="2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
                                        </p:tgtEl>
                                        <p:attrNameLst>
                                          <p:attrName>style.visibility</p:attrName>
                                        </p:attrNameLst>
                                      </p:cBhvr>
                                      <p:to>
                                        <p:strVal val="visible"/>
                                      </p:to>
                                    </p:set>
                                    <p:animEffect transition="in" filter="wipe(left)">
                                      <p:cBhvr>
                                        <p:cTn id="15" dur="500"/>
                                        <p:tgtEl>
                                          <p:spTgt spid="2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wipe(left)">
                                      <p:cBhvr>
                                        <p:cTn id="19" dur="500"/>
                                        <p:tgtEl>
                                          <p:spTgt spid="2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2"/>
                                        </p:tgtEl>
                                        <p:attrNameLst>
                                          <p:attrName>style.visibility</p:attrName>
                                        </p:attrNameLst>
                                      </p:cBhvr>
                                      <p:to>
                                        <p:strVal val="visible"/>
                                      </p:to>
                                    </p:set>
                                    <p:animEffect transition="in" filter="wipe(left)">
                                      <p:cBhvr>
                                        <p:cTn id="22" dur="500"/>
                                        <p:tgtEl>
                                          <p:spTgt spid="2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17"/>
                                        </p:tgtEl>
                                        <p:attrNameLst>
                                          <p:attrName>style.visibility</p:attrName>
                                        </p:attrNameLst>
                                      </p:cBhvr>
                                      <p:to>
                                        <p:strVal val="visible"/>
                                      </p:to>
                                    </p:set>
                                    <p:animEffect transition="in" filter="wipe(left)">
                                      <p:cBhvr>
                                        <p:cTn id="26" dur="500"/>
                                        <p:tgtEl>
                                          <p:spTgt spid="2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6"/>
                                        </p:tgtEl>
                                        <p:attrNameLst>
                                          <p:attrName>style.visibility</p:attrName>
                                        </p:attrNameLst>
                                      </p:cBhvr>
                                      <p:to>
                                        <p:strVal val="visible"/>
                                      </p:to>
                                    </p:set>
                                    <p:animEffect transition="in" filter="wipe(left)">
                                      <p:cBhvr>
                                        <p:cTn id="30" dur="500"/>
                                        <p:tgtEl>
                                          <p:spTgt spid="2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animEffect transition="in" filter="wipe(left)">
                                      <p:cBhvr>
                                        <p:cTn id="33" dur="500"/>
                                        <p:tgtEl>
                                          <p:spTgt spid="2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9"/>
                                        </p:tgtEl>
                                        <p:attrNameLst>
                                          <p:attrName>style.visibility</p:attrName>
                                        </p:attrNameLst>
                                      </p:cBhvr>
                                      <p:to>
                                        <p:strVal val="visible"/>
                                      </p:to>
                                    </p:set>
                                    <p:animEffect transition="in" filter="wipe(left)">
                                      <p:cBhvr>
                                        <p:cTn id="37" dur="500"/>
                                        <p:tgtEl>
                                          <p:spTgt spid="21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8"/>
                                        </p:tgtEl>
                                        <p:attrNameLst>
                                          <p:attrName>style.visibility</p:attrName>
                                        </p:attrNameLst>
                                      </p:cBhvr>
                                      <p:to>
                                        <p:strVal val="visible"/>
                                      </p:to>
                                    </p:set>
                                    <p:animEffect transition="in" filter="wipe(left)">
                                      <p:cBhvr>
                                        <p:cTn id="41"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单击此处添加文本单击此处添加文本单击此处添加文本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（一）</a:t>
            </a:r>
            <a:r>
              <a:rPr kumimoji="0" lang="zh-CN" altLang="en-US"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单击此处添加文本单击此处添加文本单击此处添加文本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a:t>
            </a:r>
            <a:r>
              <a:rPr kumimoji="0" lang="zh-CN" altLang="en-US"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二</a:t>
            </a:r>
            <a:r>
              <a:rPr kumimoji="0" lang="zh-CN" altLang="zh-CN"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a:t>
            </a:r>
            <a:r>
              <a:rPr kumimoji="0" lang="zh-CN" altLang="en-US"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单击填加标题</a:t>
            </a:r>
          </a:p>
        </p:txBody>
      </p:sp>
      <p:sp>
        <p:nvSpPr>
          <p:cNvPr id="48" name="TextBox 13"/>
          <p:cNvSpPr txBox="1"/>
          <p:nvPr/>
        </p:nvSpPr>
        <p:spPr>
          <a:xfrm>
            <a:off x="2661506" y="3701279"/>
            <a:ext cx="6088098" cy="848962"/>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lvl="0">
              <a:lnSpc>
                <a:spcPct val="150000"/>
              </a:lnSpc>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单击此处添加文本单击此</a:t>
            </a:r>
            <a:r>
              <a:rPr lang="zh-CN" altLang="en-US" sz="1100" dirty="0" smtClean="0">
                <a:solidFill>
                  <a:prstClr val="black"/>
                </a:solidFill>
                <a:latin typeface="宋体" panose="02010600030101010101" pitchFamily="2" charset="-122"/>
                <a:ea typeface="宋体" panose="02010600030101010101" pitchFamily="2" charset="-122"/>
              </a:rPr>
              <a:t>处亮亮图文旗舰店</a:t>
            </a:r>
            <a:r>
              <a:rPr lang="en-US" altLang="zh-CN" sz="1100" dirty="0" smtClean="0">
                <a:solidFill>
                  <a:prstClr val="black"/>
                </a:solidFill>
                <a:latin typeface="宋体" panose="02010600030101010101" pitchFamily="2" charset="-122"/>
                <a:ea typeface="宋体" panose="02010600030101010101" pitchFamily="2" charset="-122"/>
              </a:rPr>
              <a:t>https://liangliangtuwen.tmall.com</a:t>
            </a:r>
            <a:r>
              <a:rPr kumimoji="0" lang="zh-CN" altLang="en-US" sz="11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文</a:t>
            </a: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a:t>
            </a:r>
            <a:r>
              <a:rPr kumimoji="0" lang="zh-CN" altLang="en-US"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三</a:t>
            </a:r>
            <a:r>
              <a:rPr kumimoji="0" lang="zh-CN" altLang="zh-CN"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a:t>
            </a:r>
            <a:r>
              <a:rPr kumimoji="0" lang="zh-CN" altLang="en-US" sz="16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mn-lt"/>
                  <a:ea typeface="+mn-ea"/>
                  <a:cs typeface="+mn-cs"/>
                </a:endParaRPr>
              </a:p>
            </p:txBody>
          </p:sp>
        </p:grpSp>
      </p:grpSp>
    </p:spTree>
    <p:extLst>
      <p:ext uri="{BB962C8B-B14F-4D97-AF65-F5344CB8AC3E}">
        <p14:creationId xmlns:p14="http://schemas.microsoft.com/office/powerpoint/2010/main" xmlns="" val="40250773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750"/>
                                        <p:tgtEl>
                                          <p:spTgt spid="41"/>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750"/>
                                        <p:tgtEl>
                                          <p:spTgt spid="46"/>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10" name="圆角矩形 9"/>
          <p:cNvSpPr/>
          <p:nvPr/>
        </p:nvSpPr>
        <p:spPr>
          <a:xfrm>
            <a:off x="1637099" y="2219914"/>
            <a:ext cx="5847358" cy="72285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椭圆 10"/>
          <p:cNvSpPr/>
          <p:nvPr/>
        </p:nvSpPr>
        <p:spPr>
          <a:xfrm>
            <a:off x="3905395" y="792563"/>
            <a:ext cx="1276659" cy="1276659"/>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标题 4"/>
          <p:cNvSpPr txBox="1">
            <a:spLocks/>
          </p:cNvSpPr>
          <p:nvPr/>
        </p:nvSpPr>
        <p:spPr>
          <a:xfrm>
            <a:off x="3905395" y="937949"/>
            <a:ext cx="1276659" cy="11032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j-cs"/>
              </a:rPr>
              <a:t>3</a:t>
            </a:r>
            <a:endParaRPr kumimoji="0" lang="en-US" altLang="zh-CN" sz="8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13" name="标题 4"/>
          <p:cNvSpPr txBox="1">
            <a:spLocks/>
          </p:cNvSpPr>
          <p:nvPr/>
        </p:nvSpPr>
        <p:spPr>
          <a:xfrm>
            <a:off x="2564028" y="2226838"/>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j-cs"/>
              </a:rPr>
              <a:t>单击添加文字标题</a:t>
            </a:r>
            <a:endPar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xmlns="" val="29199992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750"/>
                                        <p:tgtEl>
                                          <p:spTgt spid="10"/>
                                        </p:tgtEl>
                                      </p:cBhvr>
                                    </p:animEffect>
                                  </p:childTnLst>
                                </p:cTn>
                              </p:par>
                            </p:childTnLst>
                          </p:cTn>
                        </p:par>
                        <p:par>
                          <p:cTn id="19" fill="hold">
                            <p:stCondLst>
                              <p:cond delay="1750"/>
                            </p:stCondLst>
                            <p:childTnLst>
                              <p:par>
                                <p:cTn id="20" presetID="17" presetClass="entr" presetSubtype="10" fill="hold" grpId="0" nodeType="afterEffect">
                                  <p:stCondLst>
                                    <p:cond delay="0"/>
                                  </p:stCondLst>
                                  <p:iterate type="lt">
                                    <p:tmPct val="1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5955506" y="3715296"/>
            <a:ext cx="1506141" cy="300038"/>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marL="0" marR="0" lvl="0" indent="0" algn="l"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marL="0" marR="0" lvl="0" indent="0" algn="l"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marL="0" marR="0" lvl="0" indent="0" algn="r"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marL="0" marR="0" lvl="0" indent="0" algn="r"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1F497D">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Tree>
    <p:extLst>
      <p:ext uri="{BB962C8B-B14F-4D97-AF65-F5344CB8AC3E}">
        <p14:creationId xmlns:p14="http://schemas.microsoft.com/office/powerpoint/2010/main" xmlns="" val="31235771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101"/>
                                        </p:tgtEl>
                                        <p:attrNameLst>
                                          <p:attrName>style.visibility</p:attrName>
                                        </p:attrNameLst>
                                      </p:cBhvr>
                                      <p:to>
                                        <p:strVal val="visible"/>
                                      </p:to>
                                    </p:set>
                                    <p:animEffect transition="in" filter="barn(inHorizontal)">
                                      <p:cBhvr>
                                        <p:cTn id="7" dur="600"/>
                                        <p:tgtEl>
                                          <p:spTgt spid="101"/>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105"/>
                                        </p:tgtEl>
                                        <p:attrNameLst>
                                          <p:attrName>style.visibility</p:attrName>
                                        </p:attrNameLst>
                                      </p:cBhvr>
                                      <p:to>
                                        <p:strVal val="visible"/>
                                      </p:to>
                                    </p:set>
                                    <p:animEffect transition="in" filter="barn(inHorizontal)">
                                      <p:cBhvr>
                                        <p:cTn id="10" dur="500"/>
                                        <p:tgtEl>
                                          <p:spTgt spid="105"/>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104"/>
                                        </p:tgtEl>
                                        <p:attrNameLst>
                                          <p:attrName>style.visibility</p:attrName>
                                        </p:attrNameLst>
                                      </p:cBhvr>
                                      <p:to>
                                        <p:strVal val="visible"/>
                                      </p:to>
                                    </p:set>
                                    <p:animEffect transition="in" filter="wipe(down)">
                                      <p:cBhvr>
                                        <p:cTn id="13" dur="250"/>
                                        <p:tgtEl>
                                          <p:spTgt spid="104"/>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300"/>
                                        <p:tgtEl>
                                          <p:spTgt spid="8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750"/>
                                        <p:tgtEl>
                                          <p:spTgt spid="8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350"/>
                                        <p:tgtEl>
                                          <p:spTgt spid="8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84"/>
                                        </p:tgtEl>
                                        <p:attrNameLst>
                                          <p:attrName>style.visibility</p:attrName>
                                        </p:attrNameLst>
                                      </p:cBhvr>
                                      <p:to>
                                        <p:strVal val="visible"/>
                                      </p:to>
                                    </p:set>
                                    <p:animEffect transition="in" filter="barn(inVertical)">
                                      <p:cBhvr>
                                        <p:cTn id="26" dur="600"/>
                                        <p:tgtEl>
                                          <p:spTgt spid="84"/>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109"/>
                                        </p:tgtEl>
                                        <p:attrNameLst>
                                          <p:attrName>style.visibility</p:attrName>
                                        </p:attrNameLst>
                                      </p:cBhvr>
                                      <p:to>
                                        <p:strVal val="visible"/>
                                      </p:to>
                                    </p:set>
                                    <p:animEffect transition="in" filter="barn(inVertical)">
                                      <p:cBhvr>
                                        <p:cTn id="29" dur="500"/>
                                        <p:tgtEl>
                                          <p:spTgt spid="109"/>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108"/>
                                        </p:tgtEl>
                                        <p:attrNameLst>
                                          <p:attrName>style.visibility</p:attrName>
                                        </p:attrNameLst>
                                      </p:cBhvr>
                                      <p:to>
                                        <p:strVal val="visible"/>
                                      </p:to>
                                    </p:set>
                                    <p:animEffect transition="in" filter="barn(inVertical)">
                                      <p:cBhvr>
                                        <p:cTn id="32" dur="500"/>
                                        <p:tgtEl>
                                          <p:spTgt spid="10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300"/>
                                        <p:tgtEl>
                                          <p:spTgt spid="7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750"/>
                                        <p:tgtEl>
                                          <p:spTgt spid="76"/>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350"/>
                                        <p:tgtEl>
                                          <p:spTgt spid="75"/>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95"/>
                                        </p:tgtEl>
                                        <p:attrNameLst>
                                          <p:attrName>style.visibility</p:attrName>
                                        </p:attrNameLst>
                                      </p:cBhvr>
                                      <p:to>
                                        <p:strVal val="visible"/>
                                      </p:to>
                                    </p:set>
                                    <p:animEffect transition="in" filter="barn(inHorizontal)">
                                      <p:cBhvr>
                                        <p:cTn id="45" dur="600"/>
                                        <p:tgtEl>
                                          <p:spTgt spid="95"/>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107"/>
                                        </p:tgtEl>
                                        <p:attrNameLst>
                                          <p:attrName>style.visibility</p:attrName>
                                        </p:attrNameLst>
                                      </p:cBhvr>
                                      <p:to>
                                        <p:strVal val="visible"/>
                                      </p:to>
                                    </p:set>
                                    <p:animEffect transition="in" filter="barn(inHorizontal)">
                                      <p:cBhvr>
                                        <p:cTn id="48" dur="500"/>
                                        <p:tgtEl>
                                          <p:spTgt spid="107"/>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106"/>
                                        </p:tgtEl>
                                        <p:attrNameLst>
                                          <p:attrName>style.visibility</p:attrName>
                                        </p:attrNameLst>
                                      </p:cBhvr>
                                      <p:to>
                                        <p:strVal val="visible"/>
                                      </p:to>
                                    </p:set>
                                    <p:animEffect transition="in" filter="wipe(down)">
                                      <p:cBhvr>
                                        <p:cTn id="51" dur="250"/>
                                        <p:tgtEl>
                                          <p:spTgt spid="106"/>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300"/>
                                        <p:tgtEl>
                                          <p:spTgt spid="74"/>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wipe(left)">
                                      <p:cBhvr>
                                        <p:cTn id="57" dur="750"/>
                                        <p:tgtEl>
                                          <p:spTgt spid="73"/>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72"/>
                                        </p:tgtEl>
                                        <p:attrNameLst>
                                          <p:attrName>style.visibility</p:attrName>
                                        </p:attrNameLst>
                                      </p:cBhvr>
                                      <p:to>
                                        <p:strVal val="visible"/>
                                      </p:to>
                                    </p:set>
                                    <p:animEffect transition="in" filter="wipe(left)">
                                      <p:cBhvr>
                                        <p:cTn id="60" dur="350"/>
                                        <p:tgtEl>
                                          <p:spTgt spid="72"/>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89"/>
                                        </p:tgtEl>
                                        <p:attrNameLst>
                                          <p:attrName>style.visibility</p:attrName>
                                        </p:attrNameLst>
                                      </p:cBhvr>
                                      <p:to>
                                        <p:strVal val="visible"/>
                                      </p:to>
                                    </p:set>
                                    <p:animEffect transition="in" filter="barn(inVertical)">
                                      <p:cBhvr>
                                        <p:cTn id="64" dur="600"/>
                                        <p:tgtEl>
                                          <p:spTgt spid="89"/>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110"/>
                                        </p:tgtEl>
                                        <p:attrNameLst>
                                          <p:attrName>style.visibility</p:attrName>
                                        </p:attrNameLst>
                                      </p:cBhvr>
                                      <p:to>
                                        <p:strVal val="visible"/>
                                      </p:to>
                                    </p:set>
                                    <p:animEffect transition="in" filter="barn(inVertical)">
                                      <p:cBhvr>
                                        <p:cTn id="70" dur="500"/>
                                        <p:tgtEl>
                                          <p:spTgt spid="110"/>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80"/>
                                        </p:tgtEl>
                                        <p:attrNameLst>
                                          <p:attrName>style.visibility</p:attrName>
                                        </p:attrNameLst>
                                      </p:cBhvr>
                                      <p:to>
                                        <p:strVal val="visible"/>
                                      </p:to>
                                    </p:set>
                                    <p:animEffect transition="in" filter="wipe(right)">
                                      <p:cBhvr>
                                        <p:cTn id="73" dur="300"/>
                                        <p:tgtEl>
                                          <p:spTgt spid="80"/>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79"/>
                                        </p:tgtEl>
                                        <p:attrNameLst>
                                          <p:attrName>style.visibility</p:attrName>
                                        </p:attrNameLst>
                                      </p:cBhvr>
                                      <p:to>
                                        <p:strVal val="visible"/>
                                      </p:to>
                                    </p:set>
                                    <p:animEffect transition="in" filter="wipe(right)">
                                      <p:cBhvr>
                                        <p:cTn id="76" dur="750"/>
                                        <p:tgtEl>
                                          <p:spTgt spid="79"/>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31650" y="1624089"/>
            <a:ext cx="3238673" cy="10795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686627" y="1624089"/>
            <a:ext cx="3238673" cy="10795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4128106"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6" name="TextBox 45"/>
          <p:cNvSpPr txBox="1"/>
          <p:nvPr/>
        </p:nvSpPr>
        <p:spPr>
          <a:xfrm>
            <a:off x="3773964"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20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7" name="TextBox 46"/>
          <p:cNvSpPr txBox="1"/>
          <p:nvPr/>
        </p:nvSpPr>
        <p:spPr>
          <a:xfrm>
            <a:off x="3414111"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30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8" name="TextBox 47"/>
          <p:cNvSpPr txBox="1"/>
          <p:nvPr/>
        </p:nvSpPr>
        <p:spPr>
          <a:xfrm>
            <a:off x="3054259"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40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9" name="TextBox 48"/>
          <p:cNvSpPr txBox="1"/>
          <p:nvPr/>
        </p:nvSpPr>
        <p:spPr>
          <a:xfrm>
            <a:off x="2694407"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50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0" name="TextBox 49"/>
          <p:cNvSpPr txBox="1"/>
          <p:nvPr/>
        </p:nvSpPr>
        <p:spPr>
          <a:xfrm>
            <a:off x="2334554"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60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1" name="TextBox 50"/>
          <p:cNvSpPr txBox="1"/>
          <p:nvPr/>
        </p:nvSpPr>
        <p:spPr>
          <a:xfrm>
            <a:off x="1974702"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70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2" name="TextBox 51"/>
          <p:cNvSpPr txBox="1"/>
          <p:nvPr/>
        </p:nvSpPr>
        <p:spPr>
          <a:xfrm>
            <a:off x="1614850"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80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3" name="TextBox 52"/>
          <p:cNvSpPr txBox="1"/>
          <p:nvPr/>
        </p:nvSpPr>
        <p:spPr>
          <a:xfrm>
            <a:off x="1254997"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90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4" name="TextBox 53"/>
          <p:cNvSpPr txBox="1"/>
          <p:nvPr/>
        </p:nvSpPr>
        <p:spPr>
          <a:xfrm>
            <a:off x="861499" y="1400343"/>
            <a:ext cx="453970"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100</a:t>
            </a:r>
            <a:endPar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5" name="TextBox 54"/>
          <p:cNvSpPr txBox="1"/>
          <p:nvPr/>
        </p:nvSpPr>
        <p:spPr>
          <a:xfrm>
            <a:off x="4551718"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6" name="TextBox 55"/>
          <p:cNvSpPr txBox="1"/>
          <p:nvPr/>
        </p:nvSpPr>
        <p:spPr>
          <a:xfrm>
            <a:off x="4909975"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20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7" name="TextBox 56"/>
          <p:cNvSpPr txBox="1"/>
          <p:nvPr/>
        </p:nvSpPr>
        <p:spPr>
          <a:xfrm>
            <a:off x="5269827"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30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8" name="TextBox 57"/>
          <p:cNvSpPr txBox="1"/>
          <p:nvPr/>
        </p:nvSpPr>
        <p:spPr>
          <a:xfrm>
            <a:off x="5629680"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40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9" name="TextBox 58"/>
          <p:cNvSpPr txBox="1"/>
          <p:nvPr/>
        </p:nvSpPr>
        <p:spPr>
          <a:xfrm>
            <a:off x="5989532"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50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0" name="TextBox 59"/>
          <p:cNvSpPr txBox="1"/>
          <p:nvPr/>
        </p:nvSpPr>
        <p:spPr>
          <a:xfrm>
            <a:off x="6349384"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60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1" name="TextBox 60"/>
          <p:cNvSpPr txBox="1"/>
          <p:nvPr/>
        </p:nvSpPr>
        <p:spPr>
          <a:xfrm>
            <a:off x="6709237"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70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2" name="TextBox 61"/>
          <p:cNvSpPr txBox="1"/>
          <p:nvPr/>
        </p:nvSpPr>
        <p:spPr>
          <a:xfrm>
            <a:off x="7069089"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80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3" name="TextBox 62"/>
          <p:cNvSpPr txBox="1"/>
          <p:nvPr/>
        </p:nvSpPr>
        <p:spPr>
          <a:xfrm>
            <a:off x="7428941" y="1400343"/>
            <a:ext cx="364202"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90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4" name="TextBox 63"/>
          <p:cNvSpPr txBox="1"/>
          <p:nvPr/>
        </p:nvSpPr>
        <p:spPr>
          <a:xfrm>
            <a:off x="7755150" y="1400343"/>
            <a:ext cx="453970"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100</a:t>
            </a:r>
            <a:endParaRPr kumimoji="0" lang="zh-CN" altLang="en-US" sz="11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5" name="五边形 64"/>
          <p:cNvSpPr/>
          <p:nvPr/>
        </p:nvSpPr>
        <p:spPr>
          <a:xfrm flipH="1">
            <a:off x="1887858" y="2030460"/>
            <a:ext cx="2382464"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6" name="五边形 65"/>
          <p:cNvSpPr/>
          <p:nvPr/>
        </p:nvSpPr>
        <p:spPr>
          <a:xfrm flipH="1">
            <a:off x="2805110" y="2444291"/>
            <a:ext cx="1465212"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7" name="五边形 66"/>
          <p:cNvSpPr/>
          <p:nvPr/>
        </p:nvSpPr>
        <p:spPr>
          <a:xfrm flipH="1">
            <a:off x="2247711" y="2858121"/>
            <a:ext cx="2022612"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8" name="五边形 67"/>
          <p:cNvSpPr/>
          <p:nvPr/>
        </p:nvSpPr>
        <p:spPr>
          <a:xfrm flipH="1">
            <a:off x="1054927" y="3271951"/>
            <a:ext cx="3215396"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9" name="五边形 68"/>
          <p:cNvSpPr/>
          <p:nvPr/>
        </p:nvSpPr>
        <p:spPr>
          <a:xfrm flipH="1">
            <a:off x="1614850" y="3685781"/>
            <a:ext cx="2655473"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0" name="五边形 69"/>
          <p:cNvSpPr/>
          <p:nvPr/>
        </p:nvSpPr>
        <p:spPr>
          <a:xfrm flipH="1">
            <a:off x="2471059" y="4099611"/>
            <a:ext cx="1799264"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1" name="五边形 70"/>
          <p:cNvSpPr/>
          <p:nvPr/>
        </p:nvSpPr>
        <p:spPr>
          <a:xfrm flipH="1">
            <a:off x="3190764" y="4513796"/>
            <a:ext cx="1079559" cy="242874"/>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2" name="TextBox 71"/>
          <p:cNvSpPr txBox="1"/>
          <p:nvPr/>
        </p:nvSpPr>
        <p:spPr>
          <a:xfrm>
            <a:off x="1148721" y="2028079"/>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3" name="TextBox 72"/>
          <p:cNvSpPr txBox="1"/>
          <p:nvPr/>
        </p:nvSpPr>
        <p:spPr>
          <a:xfrm>
            <a:off x="2048058" y="2442378"/>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4" name="TextBox 73"/>
          <p:cNvSpPr txBox="1"/>
          <p:nvPr/>
        </p:nvSpPr>
        <p:spPr>
          <a:xfrm>
            <a:off x="1511598" y="2855916"/>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5" name="TextBox 74"/>
          <p:cNvSpPr txBox="1"/>
          <p:nvPr/>
        </p:nvSpPr>
        <p:spPr>
          <a:xfrm>
            <a:off x="361725" y="3263489"/>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6" name="TextBox 75"/>
          <p:cNvSpPr txBox="1"/>
          <p:nvPr/>
        </p:nvSpPr>
        <p:spPr>
          <a:xfrm>
            <a:off x="925202" y="3683400"/>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7" name="TextBox 76"/>
          <p:cNvSpPr txBox="1"/>
          <p:nvPr/>
        </p:nvSpPr>
        <p:spPr>
          <a:xfrm>
            <a:off x="1712369" y="4097698"/>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8" name="TextBox 77"/>
          <p:cNvSpPr txBox="1"/>
          <p:nvPr/>
        </p:nvSpPr>
        <p:spPr>
          <a:xfrm>
            <a:off x="2426030" y="4511237"/>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9" name="五边形 78"/>
          <p:cNvSpPr/>
          <p:nvPr/>
        </p:nvSpPr>
        <p:spPr>
          <a:xfrm>
            <a:off x="4686627" y="2030460"/>
            <a:ext cx="1216062"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0" name="五边形 79"/>
          <p:cNvSpPr/>
          <p:nvPr/>
        </p:nvSpPr>
        <p:spPr>
          <a:xfrm>
            <a:off x="4686627" y="2444291"/>
            <a:ext cx="2295619"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1" name="五边形 80"/>
          <p:cNvSpPr/>
          <p:nvPr/>
        </p:nvSpPr>
        <p:spPr>
          <a:xfrm>
            <a:off x="4686627" y="2858121"/>
            <a:ext cx="1439409"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2" name="五边形 81"/>
          <p:cNvSpPr/>
          <p:nvPr/>
        </p:nvSpPr>
        <p:spPr>
          <a:xfrm>
            <a:off x="4686627" y="3271951"/>
            <a:ext cx="3068523"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3" name="五边形 82"/>
          <p:cNvSpPr/>
          <p:nvPr/>
        </p:nvSpPr>
        <p:spPr>
          <a:xfrm>
            <a:off x="4686628" y="3685781"/>
            <a:ext cx="2518966"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4" name="五边形 83"/>
          <p:cNvSpPr/>
          <p:nvPr/>
        </p:nvSpPr>
        <p:spPr>
          <a:xfrm>
            <a:off x="4686628" y="4099611"/>
            <a:ext cx="2742314"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5" name="五边形 84"/>
          <p:cNvSpPr/>
          <p:nvPr/>
        </p:nvSpPr>
        <p:spPr>
          <a:xfrm>
            <a:off x="4686627" y="4513796"/>
            <a:ext cx="2159114" cy="24287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6" name="TextBox 85"/>
          <p:cNvSpPr txBox="1"/>
          <p:nvPr/>
        </p:nvSpPr>
        <p:spPr>
          <a:xfrm>
            <a:off x="5949031" y="2028079"/>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87" name="TextBox 86"/>
          <p:cNvSpPr txBox="1"/>
          <p:nvPr/>
        </p:nvSpPr>
        <p:spPr>
          <a:xfrm>
            <a:off x="7039667" y="2450840"/>
            <a:ext cx="453970" cy="25378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04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文字</a:t>
            </a:r>
          </a:p>
        </p:txBody>
      </p:sp>
      <p:sp>
        <p:nvSpPr>
          <p:cNvPr id="88" name="TextBox 87"/>
          <p:cNvSpPr txBox="1"/>
          <p:nvPr/>
        </p:nvSpPr>
        <p:spPr>
          <a:xfrm>
            <a:off x="6159096" y="2855916"/>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89" name="TextBox 88"/>
          <p:cNvSpPr txBox="1"/>
          <p:nvPr/>
        </p:nvSpPr>
        <p:spPr>
          <a:xfrm>
            <a:off x="7738226" y="3263489"/>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0" name="TextBox 89"/>
          <p:cNvSpPr txBox="1"/>
          <p:nvPr/>
        </p:nvSpPr>
        <p:spPr>
          <a:xfrm>
            <a:off x="7243767" y="3683400"/>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1" name="TextBox 90"/>
          <p:cNvSpPr txBox="1"/>
          <p:nvPr/>
        </p:nvSpPr>
        <p:spPr>
          <a:xfrm>
            <a:off x="7442542" y="4097698"/>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2" name="TextBox 91"/>
          <p:cNvSpPr txBox="1"/>
          <p:nvPr/>
        </p:nvSpPr>
        <p:spPr>
          <a:xfrm>
            <a:off x="6917582" y="4511237"/>
            <a:ext cx="800219" cy="276871"/>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3" name="TextBox 92"/>
          <p:cNvSpPr txBox="1"/>
          <p:nvPr/>
        </p:nvSpPr>
        <p:spPr>
          <a:xfrm>
            <a:off x="4341369" y="2001934"/>
            <a:ext cx="319318"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A</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4" name="TextBox 93"/>
          <p:cNvSpPr txBox="1"/>
          <p:nvPr/>
        </p:nvSpPr>
        <p:spPr>
          <a:xfrm>
            <a:off x="4341369" y="2415765"/>
            <a:ext cx="304892"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B</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5" name="TextBox 94"/>
          <p:cNvSpPr txBox="1"/>
          <p:nvPr/>
        </p:nvSpPr>
        <p:spPr>
          <a:xfrm>
            <a:off x="4341369" y="2829595"/>
            <a:ext cx="312906"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C</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6" name="TextBox 95"/>
          <p:cNvSpPr txBox="1"/>
          <p:nvPr/>
        </p:nvSpPr>
        <p:spPr>
          <a:xfrm>
            <a:off x="4341369" y="3243425"/>
            <a:ext cx="330540"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D</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7" name="TextBox 96"/>
          <p:cNvSpPr txBox="1"/>
          <p:nvPr/>
        </p:nvSpPr>
        <p:spPr>
          <a:xfrm>
            <a:off x="4341369" y="3657255"/>
            <a:ext cx="290464"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E</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8" name="TextBox 97"/>
          <p:cNvSpPr txBox="1"/>
          <p:nvPr/>
        </p:nvSpPr>
        <p:spPr>
          <a:xfrm>
            <a:off x="4341369" y="4071086"/>
            <a:ext cx="287258"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F</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9" name="TextBox 98"/>
          <p:cNvSpPr txBox="1"/>
          <p:nvPr/>
        </p:nvSpPr>
        <p:spPr>
          <a:xfrm>
            <a:off x="4341369" y="4484917"/>
            <a:ext cx="327334" cy="323037"/>
          </a:xfrm>
          <a:prstGeom prst="rect">
            <a:avLst/>
          </a:prstGeom>
          <a:noFill/>
        </p:spPr>
        <p:txBody>
          <a:bodyPr wrap="none" rtlCol="0">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en-US" altLang="zh-CN"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G</a:t>
            </a:r>
            <a:endParaRPr kumimoji="0" lang="zh-CN" altLang="en-US" sz="1499"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0" name="矩形 99"/>
          <p:cNvSpPr/>
          <p:nvPr/>
        </p:nvSpPr>
        <p:spPr>
          <a:xfrm>
            <a:off x="3114597" y="790480"/>
            <a:ext cx="2880301" cy="3475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Tree>
    <p:extLst>
      <p:ext uri="{BB962C8B-B14F-4D97-AF65-F5344CB8AC3E}">
        <p14:creationId xmlns:p14="http://schemas.microsoft.com/office/powerpoint/2010/main" xmlns="" val="5592604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outVertical)">
                                      <p:cBhvr>
                                        <p:cTn id="7" dur="500"/>
                                        <p:tgtEl>
                                          <p:spTgt spid="10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0"/>
                                        <p:tgtEl>
                                          <p:spTgt spid="53"/>
                                        </p:tgtEl>
                                      </p:cBhvr>
                                    </p:animEffect>
                                    <p:anim calcmode="lin" valueType="num">
                                      <p:cBhvr>
                                        <p:cTn id="63" dur="1000" fill="hold"/>
                                        <p:tgtEl>
                                          <p:spTgt spid="53"/>
                                        </p:tgtEl>
                                        <p:attrNameLst>
                                          <p:attrName>ppt_x</p:attrName>
                                        </p:attrNameLst>
                                      </p:cBhvr>
                                      <p:tavLst>
                                        <p:tav tm="0">
                                          <p:val>
                                            <p:strVal val="#ppt_x"/>
                                          </p:val>
                                        </p:tav>
                                        <p:tav tm="100000">
                                          <p:val>
                                            <p:strVal val="#ppt_x"/>
                                          </p:val>
                                        </p:tav>
                                      </p:tavLst>
                                    </p:anim>
                                    <p:anim calcmode="lin" valueType="num">
                                      <p:cBhvr>
                                        <p:cTn id="64" dur="1000" fill="hold"/>
                                        <p:tgtEl>
                                          <p:spTgt spid="5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90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1000"/>
                                        <p:tgtEl>
                                          <p:spTgt spid="54"/>
                                        </p:tgtEl>
                                      </p:cBhvr>
                                    </p:animEffect>
                                    <p:anim calcmode="lin" valueType="num">
                                      <p:cBhvr>
                                        <p:cTn id="68" dur="1000" fill="hold"/>
                                        <p:tgtEl>
                                          <p:spTgt spid="54"/>
                                        </p:tgtEl>
                                        <p:attrNameLst>
                                          <p:attrName>ppt_x</p:attrName>
                                        </p:attrNameLst>
                                      </p:cBhvr>
                                      <p:tavLst>
                                        <p:tav tm="0">
                                          <p:val>
                                            <p:strVal val="#ppt_x"/>
                                          </p:val>
                                        </p:tav>
                                        <p:tav tm="100000">
                                          <p:val>
                                            <p:strVal val="#ppt_x"/>
                                          </p:val>
                                        </p:tav>
                                      </p:tavLst>
                                    </p:anim>
                                    <p:anim calcmode="lin" valueType="num">
                                      <p:cBhvr>
                                        <p:cTn id="69" dur="1000" fill="hold"/>
                                        <p:tgtEl>
                                          <p:spTgt spid="5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anim calcmode="lin" valueType="num">
                                      <p:cBhvr>
                                        <p:cTn id="73" dur="1000" fill="hold"/>
                                        <p:tgtEl>
                                          <p:spTgt spid="55"/>
                                        </p:tgtEl>
                                        <p:attrNameLst>
                                          <p:attrName>ppt_x</p:attrName>
                                        </p:attrNameLst>
                                      </p:cBhvr>
                                      <p:tavLst>
                                        <p:tav tm="0">
                                          <p:val>
                                            <p:strVal val="#ppt_x"/>
                                          </p:val>
                                        </p:tav>
                                        <p:tav tm="100000">
                                          <p:val>
                                            <p:strVal val="#ppt_x"/>
                                          </p:val>
                                        </p:tav>
                                      </p:tavLst>
                                    </p:anim>
                                    <p:anim calcmode="lin" valueType="num">
                                      <p:cBhvr>
                                        <p:cTn id="74" dur="1000" fill="hold"/>
                                        <p:tgtEl>
                                          <p:spTgt spid="5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1000"/>
                                        <p:tgtEl>
                                          <p:spTgt spid="56"/>
                                        </p:tgtEl>
                                      </p:cBhvr>
                                    </p:animEffect>
                                    <p:anim calcmode="lin" valueType="num">
                                      <p:cBhvr>
                                        <p:cTn id="78" dur="1000" fill="hold"/>
                                        <p:tgtEl>
                                          <p:spTgt spid="56"/>
                                        </p:tgtEl>
                                        <p:attrNameLst>
                                          <p:attrName>ppt_x</p:attrName>
                                        </p:attrNameLst>
                                      </p:cBhvr>
                                      <p:tavLst>
                                        <p:tav tm="0">
                                          <p:val>
                                            <p:strVal val="#ppt_x"/>
                                          </p:val>
                                        </p:tav>
                                        <p:tav tm="100000">
                                          <p:val>
                                            <p:strVal val="#ppt_x"/>
                                          </p:val>
                                        </p:tav>
                                      </p:tavLst>
                                    </p:anim>
                                    <p:anim calcmode="lin" valueType="num">
                                      <p:cBhvr>
                                        <p:cTn id="79" dur="1000" fill="hold"/>
                                        <p:tgtEl>
                                          <p:spTgt spid="56"/>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1000"/>
                                        <p:tgtEl>
                                          <p:spTgt spid="57"/>
                                        </p:tgtEl>
                                      </p:cBhvr>
                                    </p:animEffect>
                                    <p:anim calcmode="lin" valueType="num">
                                      <p:cBhvr>
                                        <p:cTn id="83" dur="1000" fill="hold"/>
                                        <p:tgtEl>
                                          <p:spTgt spid="57"/>
                                        </p:tgtEl>
                                        <p:attrNameLst>
                                          <p:attrName>ppt_x</p:attrName>
                                        </p:attrNameLst>
                                      </p:cBhvr>
                                      <p:tavLst>
                                        <p:tav tm="0">
                                          <p:val>
                                            <p:strVal val="#ppt_x"/>
                                          </p:val>
                                        </p:tav>
                                        <p:tav tm="100000">
                                          <p:val>
                                            <p:strVal val="#ppt_x"/>
                                          </p:val>
                                        </p:tav>
                                      </p:tavLst>
                                    </p:anim>
                                    <p:anim calcmode="lin" valueType="num">
                                      <p:cBhvr>
                                        <p:cTn id="84" dur="1000" fill="hold"/>
                                        <p:tgtEl>
                                          <p:spTgt spid="5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30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40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1000"/>
                                        <p:tgtEl>
                                          <p:spTgt spid="59"/>
                                        </p:tgtEl>
                                      </p:cBhvr>
                                    </p:animEffect>
                                    <p:anim calcmode="lin" valueType="num">
                                      <p:cBhvr>
                                        <p:cTn id="93" dur="1000" fill="hold"/>
                                        <p:tgtEl>
                                          <p:spTgt spid="59"/>
                                        </p:tgtEl>
                                        <p:attrNameLst>
                                          <p:attrName>ppt_x</p:attrName>
                                        </p:attrNameLst>
                                      </p:cBhvr>
                                      <p:tavLst>
                                        <p:tav tm="0">
                                          <p:val>
                                            <p:strVal val="#ppt_x"/>
                                          </p:val>
                                        </p:tav>
                                        <p:tav tm="100000">
                                          <p:val>
                                            <p:strVal val="#ppt_x"/>
                                          </p:val>
                                        </p:tav>
                                      </p:tavLst>
                                    </p:anim>
                                    <p:anim calcmode="lin" valueType="num">
                                      <p:cBhvr>
                                        <p:cTn id="94" dur="10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50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1000"/>
                                        <p:tgtEl>
                                          <p:spTgt spid="60"/>
                                        </p:tgtEl>
                                      </p:cBhvr>
                                    </p:animEffect>
                                    <p:anim calcmode="lin" valueType="num">
                                      <p:cBhvr>
                                        <p:cTn id="98" dur="1000" fill="hold"/>
                                        <p:tgtEl>
                                          <p:spTgt spid="60"/>
                                        </p:tgtEl>
                                        <p:attrNameLst>
                                          <p:attrName>ppt_x</p:attrName>
                                        </p:attrNameLst>
                                      </p:cBhvr>
                                      <p:tavLst>
                                        <p:tav tm="0">
                                          <p:val>
                                            <p:strVal val="#ppt_x"/>
                                          </p:val>
                                        </p:tav>
                                        <p:tav tm="100000">
                                          <p:val>
                                            <p:strVal val="#ppt_x"/>
                                          </p:val>
                                        </p:tav>
                                      </p:tavLst>
                                    </p:anim>
                                    <p:anim calcmode="lin" valueType="num">
                                      <p:cBhvr>
                                        <p:cTn id="99" dur="1000" fill="hold"/>
                                        <p:tgtEl>
                                          <p:spTgt spid="60"/>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600"/>
                                  </p:stCondLst>
                                  <p:childTnLst>
                                    <p:set>
                                      <p:cBhvr>
                                        <p:cTn id="101" dur="1" fill="hold">
                                          <p:stCondLst>
                                            <p:cond delay="0"/>
                                          </p:stCondLst>
                                        </p:cTn>
                                        <p:tgtEl>
                                          <p:spTgt spid="61"/>
                                        </p:tgtEl>
                                        <p:attrNameLst>
                                          <p:attrName>style.visibility</p:attrName>
                                        </p:attrNameLst>
                                      </p:cBhvr>
                                      <p:to>
                                        <p:strVal val="visible"/>
                                      </p:to>
                                    </p:set>
                                    <p:animEffect transition="in" filter="fade">
                                      <p:cBhvr>
                                        <p:cTn id="102" dur="1000"/>
                                        <p:tgtEl>
                                          <p:spTgt spid="61"/>
                                        </p:tgtEl>
                                      </p:cBhvr>
                                    </p:animEffect>
                                    <p:anim calcmode="lin" valueType="num">
                                      <p:cBhvr>
                                        <p:cTn id="103" dur="1000" fill="hold"/>
                                        <p:tgtEl>
                                          <p:spTgt spid="61"/>
                                        </p:tgtEl>
                                        <p:attrNameLst>
                                          <p:attrName>ppt_x</p:attrName>
                                        </p:attrNameLst>
                                      </p:cBhvr>
                                      <p:tavLst>
                                        <p:tav tm="0">
                                          <p:val>
                                            <p:strVal val="#ppt_x"/>
                                          </p:val>
                                        </p:tav>
                                        <p:tav tm="100000">
                                          <p:val>
                                            <p:strVal val="#ppt_x"/>
                                          </p:val>
                                        </p:tav>
                                      </p:tavLst>
                                    </p:anim>
                                    <p:anim calcmode="lin" valueType="num">
                                      <p:cBhvr>
                                        <p:cTn id="104" dur="1000" fill="hold"/>
                                        <p:tgtEl>
                                          <p:spTgt spid="6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700"/>
                                  </p:stCondLst>
                                  <p:childTnLst>
                                    <p:set>
                                      <p:cBhvr>
                                        <p:cTn id="106" dur="1" fill="hold">
                                          <p:stCondLst>
                                            <p:cond delay="0"/>
                                          </p:stCondLst>
                                        </p:cTn>
                                        <p:tgtEl>
                                          <p:spTgt spid="62"/>
                                        </p:tgtEl>
                                        <p:attrNameLst>
                                          <p:attrName>style.visibility</p:attrName>
                                        </p:attrNameLst>
                                      </p:cBhvr>
                                      <p:to>
                                        <p:strVal val="visible"/>
                                      </p:to>
                                    </p:set>
                                    <p:animEffect transition="in" filter="fade">
                                      <p:cBhvr>
                                        <p:cTn id="107" dur="1000"/>
                                        <p:tgtEl>
                                          <p:spTgt spid="62"/>
                                        </p:tgtEl>
                                      </p:cBhvr>
                                    </p:animEffect>
                                    <p:anim calcmode="lin" valueType="num">
                                      <p:cBhvr>
                                        <p:cTn id="108" dur="1000" fill="hold"/>
                                        <p:tgtEl>
                                          <p:spTgt spid="62"/>
                                        </p:tgtEl>
                                        <p:attrNameLst>
                                          <p:attrName>ppt_x</p:attrName>
                                        </p:attrNameLst>
                                      </p:cBhvr>
                                      <p:tavLst>
                                        <p:tav tm="0">
                                          <p:val>
                                            <p:strVal val="#ppt_x"/>
                                          </p:val>
                                        </p:tav>
                                        <p:tav tm="100000">
                                          <p:val>
                                            <p:strVal val="#ppt_x"/>
                                          </p:val>
                                        </p:tav>
                                      </p:tavLst>
                                    </p:anim>
                                    <p:anim calcmode="lin" valueType="num">
                                      <p:cBhvr>
                                        <p:cTn id="109" dur="1000" fill="hold"/>
                                        <p:tgtEl>
                                          <p:spTgt spid="6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800"/>
                                  </p:stCondLst>
                                  <p:childTnLst>
                                    <p:set>
                                      <p:cBhvr>
                                        <p:cTn id="111" dur="1" fill="hold">
                                          <p:stCondLst>
                                            <p:cond delay="0"/>
                                          </p:stCondLst>
                                        </p:cTn>
                                        <p:tgtEl>
                                          <p:spTgt spid="63"/>
                                        </p:tgtEl>
                                        <p:attrNameLst>
                                          <p:attrName>style.visibility</p:attrName>
                                        </p:attrNameLst>
                                      </p:cBhvr>
                                      <p:to>
                                        <p:strVal val="visible"/>
                                      </p:to>
                                    </p:set>
                                    <p:animEffect transition="in" filter="fade">
                                      <p:cBhvr>
                                        <p:cTn id="112" dur="1000"/>
                                        <p:tgtEl>
                                          <p:spTgt spid="63"/>
                                        </p:tgtEl>
                                      </p:cBhvr>
                                    </p:animEffect>
                                    <p:anim calcmode="lin" valueType="num">
                                      <p:cBhvr>
                                        <p:cTn id="113" dur="1000" fill="hold"/>
                                        <p:tgtEl>
                                          <p:spTgt spid="63"/>
                                        </p:tgtEl>
                                        <p:attrNameLst>
                                          <p:attrName>ppt_x</p:attrName>
                                        </p:attrNameLst>
                                      </p:cBhvr>
                                      <p:tavLst>
                                        <p:tav tm="0">
                                          <p:val>
                                            <p:strVal val="#ppt_x"/>
                                          </p:val>
                                        </p:tav>
                                        <p:tav tm="100000">
                                          <p:val>
                                            <p:strVal val="#ppt_x"/>
                                          </p:val>
                                        </p:tav>
                                      </p:tavLst>
                                    </p:anim>
                                    <p:anim calcmode="lin" valueType="num">
                                      <p:cBhvr>
                                        <p:cTn id="114" dur="1000" fill="hold"/>
                                        <p:tgtEl>
                                          <p:spTgt spid="63"/>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900"/>
                                  </p:stCondLst>
                                  <p:childTnLst>
                                    <p:set>
                                      <p:cBhvr>
                                        <p:cTn id="116" dur="1" fill="hold">
                                          <p:stCondLst>
                                            <p:cond delay="0"/>
                                          </p:stCondLst>
                                        </p:cTn>
                                        <p:tgtEl>
                                          <p:spTgt spid="64"/>
                                        </p:tgtEl>
                                        <p:attrNameLst>
                                          <p:attrName>style.visibility</p:attrName>
                                        </p:attrNameLst>
                                      </p:cBhvr>
                                      <p:to>
                                        <p:strVal val="visible"/>
                                      </p:to>
                                    </p:set>
                                    <p:animEffect transition="in" filter="fade">
                                      <p:cBhvr>
                                        <p:cTn id="117" dur="1000"/>
                                        <p:tgtEl>
                                          <p:spTgt spid="64"/>
                                        </p:tgtEl>
                                      </p:cBhvr>
                                    </p:animEffect>
                                    <p:anim calcmode="lin" valueType="num">
                                      <p:cBhvr>
                                        <p:cTn id="118" dur="1000" fill="hold"/>
                                        <p:tgtEl>
                                          <p:spTgt spid="64"/>
                                        </p:tgtEl>
                                        <p:attrNameLst>
                                          <p:attrName>ppt_x</p:attrName>
                                        </p:attrNameLst>
                                      </p:cBhvr>
                                      <p:tavLst>
                                        <p:tav tm="0">
                                          <p:val>
                                            <p:strVal val="#ppt_x"/>
                                          </p:val>
                                        </p:tav>
                                        <p:tav tm="100000">
                                          <p:val>
                                            <p:strVal val="#ppt_x"/>
                                          </p:val>
                                        </p:tav>
                                      </p:tavLst>
                                    </p:anim>
                                    <p:anim calcmode="lin" valueType="num">
                                      <p:cBhvr>
                                        <p:cTn id="119" dur="1000" fill="hold"/>
                                        <p:tgtEl>
                                          <p:spTgt spid="64"/>
                                        </p:tgtEl>
                                        <p:attrNameLst>
                                          <p:attrName>ppt_y</p:attrName>
                                        </p:attrNameLst>
                                      </p:cBhvr>
                                      <p:tavLst>
                                        <p:tav tm="0">
                                          <p:val>
                                            <p:strVal val="#ppt_y-.1"/>
                                          </p:val>
                                        </p:tav>
                                        <p:tav tm="100000">
                                          <p:val>
                                            <p:strVal val="#ppt_y"/>
                                          </p:val>
                                        </p:tav>
                                      </p:tavLst>
                                    </p:anim>
                                  </p:childTnLst>
                                </p:cTn>
                              </p:par>
                            </p:childTnLst>
                          </p:cTn>
                        </p:par>
                        <p:par>
                          <p:cTn id="120" fill="hold">
                            <p:stCondLst>
                              <p:cond delay="3400"/>
                            </p:stCondLst>
                            <p:childTnLst>
                              <p:par>
                                <p:cTn id="121" presetID="2" presetClass="entr" presetSubtype="4" decel="10000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 calcmode="lin" valueType="num">
                                      <p:cBhvr additive="base">
                                        <p:cTn id="123" dur="500" fill="hold"/>
                                        <p:tgtEl>
                                          <p:spTgt spid="93"/>
                                        </p:tgtEl>
                                        <p:attrNameLst>
                                          <p:attrName>ppt_x</p:attrName>
                                        </p:attrNameLst>
                                      </p:cBhvr>
                                      <p:tavLst>
                                        <p:tav tm="0">
                                          <p:val>
                                            <p:strVal val="#ppt_x"/>
                                          </p:val>
                                        </p:tav>
                                        <p:tav tm="100000">
                                          <p:val>
                                            <p:strVal val="#ppt_x"/>
                                          </p:val>
                                        </p:tav>
                                      </p:tavLst>
                                    </p:anim>
                                    <p:anim calcmode="lin" valueType="num">
                                      <p:cBhvr additive="base">
                                        <p:cTn id="124" dur="500" fill="hold"/>
                                        <p:tgtEl>
                                          <p:spTgt spid="93"/>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94"/>
                                        </p:tgtEl>
                                        <p:attrNameLst>
                                          <p:attrName>style.visibility</p:attrName>
                                        </p:attrNameLst>
                                      </p:cBhvr>
                                      <p:to>
                                        <p:strVal val="visible"/>
                                      </p:to>
                                    </p:set>
                                    <p:anim calcmode="lin" valueType="num">
                                      <p:cBhvr additive="base">
                                        <p:cTn id="127" dur="500" fill="hold"/>
                                        <p:tgtEl>
                                          <p:spTgt spid="94"/>
                                        </p:tgtEl>
                                        <p:attrNameLst>
                                          <p:attrName>ppt_x</p:attrName>
                                        </p:attrNameLst>
                                      </p:cBhvr>
                                      <p:tavLst>
                                        <p:tav tm="0">
                                          <p:val>
                                            <p:strVal val="#ppt_x"/>
                                          </p:val>
                                        </p:tav>
                                        <p:tav tm="100000">
                                          <p:val>
                                            <p:strVal val="#ppt_x"/>
                                          </p:val>
                                        </p:tav>
                                      </p:tavLst>
                                    </p:anim>
                                    <p:anim calcmode="lin" valueType="num">
                                      <p:cBhvr additive="base">
                                        <p:cTn id="128" dur="500" fill="hold"/>
                                        <p:tgtEl>
                                          <p:spTgt spid="94"/>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95"/>
                                        </p:tgtEl>
                                        <p:attrNameLst>
                                          <p:attrName>style.visibility</p:attrName>
                                        </p:attrNameLst>
                                      </p:cBhvr>
                                      <p:to>
                                        <p:strVal val="visible"/>
                                      </p:to>
                                    </p:set>
                                    <p:anim calcmode="lin" valueType="num">
                                      <p:cBhvr additive="base">
                                        <p:cTn id="131" dur="500" fill="hold"/>
                                        <p:tgtEl>
                                          <p:spTgt spid="95"/>
                                        </p:tgtEl>
                                        <p:attrNameLst>
                                          <p:attrName>ppt_x</p:attrName>
                                        </p:attrNameLst>
                                      </p:cBhvr>
                                      <p:tavLst>
                                        <p:tav tm="0">
                                          <p:val>
                                            <p:strVal val="#ppt_x"/>
                                          </p:val>
                                        </p:tav>
                                        <p:tav tm="100000">
                                          <p:val>
                                            <p:strVal val="#ppt_x"/>
                                          </p:val>
                                        </p:tav>
                                      </p:tavLst>
                                    </p:anim>
                                    <p:anim calcmode="lin" valueType="num">
                                      <p:cBhvr additive="base">
                                        <p:cTn id="132" dur="500" fill="hold"/>
                                        <p:tgtEl>
                                          <p:spTgt spid="95"/>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6"/>
                                        </p:tgtEl>
                                        <p:attrNameLst>
                                          <p:attrName>style.visibility</p:attrName>
                                        </p:attrNameLst>
                                      </p:cBhvr>
                                      <p:to>
                                        <p:strVal val="visible"/>
                                      </p:to>
                                    </p:set>
                                    <p:anim calcmode="lin" valueType="num">
                                      <p:cBhvr additive="base">
                                        <p:cTn id="135" dur="500" fill="hold"/>
                                        <p:tgtEl>
                                          <p:spTgt spid="96"/>
                                        </p:tgtEl>
                                        <p:attrNameLst>
                                          <p:attrName>ppt_x</p:attrName>
                                        </p:attrNameLst>
                                      </p:cBhvr>
                                      <p:tavLst>
                                        <p:tav tm="0">
                                          <p:val>
                                            <p:strVal val="#ppt_x"/>
                                          </p:val>
                                        </p:tav>
                                        <p:tav tm="100000">
                                          <p:val>
                                            <p:strVal val="#ppt_x"/>
                                          </p:val>
                                        </p:tav>
                                      </p:tavLst>
                                    </p:anim>
                                    <p:anim calcmode="lin" valueType="num">
                                      <p:cBhvr additive="base">
                                        <p:cTn id="136" dur="500" fill="hold"/>
                                        <p:tgtEl>
                                          <p:spTgt spid="96"/>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7"/>
                                        </p:tgtEl>
                                        <p:attrNameLst>
                                          <p:attrName>style.visibility</p:attrName>
                                        </p:attrNameLst>
                                      </p:cBhvr>
                                      <p:to>
                                        <p:strVal val="visible"/>
                                      </p:to>
                                    </p:set>
                                    <p:anim calcmode="lin" valueType="num">
                                      <p:cBhvr additive="base">
                                        <p:cTn id="139" dur="500" fill="hold"/>
                                        <p:tgtEl>
                                          <p:spTgt spid="97"/>
                                        </p:tgtEl>
                                        <p:attrNameLst>
                                          <p:attrName>ppt_x</p:attrName>
                                        </p:attrNameLst>
                                      </p:cBhvr>
                                      <p:tavLst>
                                        <p:tav tm="0">
                                          <p:val>
                                            <p:strVal val="#ppt_x"/>
                                          </p:val>
                                        </p:tav>
                                        <p:tav tm="100000">
                                          <p:val>
                                            <p:strVal val="#ppt_x"/>
                                          </p:val>
                                        </p:tav>
                                      </p:tavLst>
                                    </p:anim>
                                    <p:anim calcmode="lin" valueType="num">
                                      <p:cBhvr additive="base">
                                        <p:cTn id="140" dur="500" fill="hold"/>
                                        <p:tgtEl>
                                          <p:spTgt spid="9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8"/>
                                        </p:tgtEl>
                                        <p:attrNameLst>
                                          <p:attrName>style.visibility</p:attrName>
                                        </p:attrNameLst>
                                      </p:cBhvr>
                                      <p:to>
                                        <p:strVal val="visible"/>
                                      </p:to>
                                    </p:set>
                                    <p:anim calcmode="lin" valueType="num">
                                      <p:cBhvr additive="base">
                                        <p:cTn id="143" dur="500" fill="hold"/>
                                        <p:tgtEl>
                                          <p:spTgt spid="98"/>
                                        </p:tgtEl>
                                        <p:attrNameLst>
                                          <p:attrName>ppt_x</p:attrName>
                                        </p:attrNameLst>
                                      </p:cBhvr>
                                      <p:tavLst>
                                        <p:tav tm="0">
                                          <p:val>
                                            <p:strVal val="#ppt_x"/>
                                          </p:val>
                                        </p:tav>
                                        <p:tav tm="100000">
                                          <p:val>
                                            <p:strVal val="#ppt_x"/>
                                          </p:val>
                                        </p:tav>
                                      </p:tavLst>
                                    </p:anim>
                                    <p:anim calcmode="lin" valueType="num">
                                      <p:cBhvr additive="base">
                                        <p:cTn id="144" dur="500" fill="hold"/>
                                        <p:tgtEl>
                                          <p:spTgt spid="98"/>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9"/>
                                        </p:tgtEl>
                                        <p:attrNameLst>
                                          <p:attrName>style.visibility</p:attrName>
                                        </p:attrNameLst>
                                      </p:cBhvr>
                                      <p:to>
                                        <p:strVal val="visible"/>
                                      </p:to>
                                    </p:set>
                                    <p:anim calcmode="lin" valueType="num">
                                      <p:cBhvr additive="base">
                                        <p:cTn id="147" dur="500" fill="hold"/>
                                        <p:tgtEl>
                                          <p:spTgt spid="99"/>
                                        </p:tgtEl>
                                        <p:attrNameLst>
                                          <p:attrName>ppt_x</p:attrName>
                                        </p:attrNameLst>
                                      </p:cBhvr>
                                      <p:tavLst>
                                        <p:tav tm="0">
                                          <p:val>
                                            <p:strVal val="#ppt_x"/>
                                          </p:val>
                                        </p:tav>
                                        <p:tav tm="100000">
                                          <p:val>
                                            <p:strVal val="#ppt_x"/>
                                          </p:val>
                                        </p:tav>
                                      </p:tavLst>
                                    </p:anim>
                                    <p:anim calcmode="lin" valueType="num">
                                      <p:cBhvr additive="base">
                                        <p:cTn id="148" dur="500" fill="hold"/>
                                        <p:tgtEl>
                                          <p:spTgt spid="99"/>
                                        </p:tgtEl>
                                        <p:attrNameLst>
                                          <p:attrName>ppt_y</p:attrName>
                                        </p:attrNameLst>
                                      </p:cBhvr>
                                      <p:tavLst>
                                        <p:tav tm="0">
                                          <p:val>
                                            <p:strVal val="1+#ppt_h/2"/>
                                          </p:val>
                                        </p:tav>
                                        <p:tav tm="100000">
                                          <p:val>
                                            <p:strVal val="#ppt_y"/>
                                          </p:val>
                                        </p:tav>
                                      </p:tavLst>
                                    </p:anim>
                                  </p:childTnLst>
                                </p:cTn>
                              </p:par>
                            </p:childTnLst>
                          </p:cTn>
                        </p:par>
                        <p:par>
                          <p:cTn id="149" fill="hold">
                            <p:stCondLst>
                              <p:cond delay="3900"/>
                            </p:stCondLst>
                            <p:childTnLst>
                              <p:par>
                                <p:cTn id="150" presetID="22" presetClass="entr" presetSubtype="8" fill="hold" grpId="0" nodeType="afterEffect">
                                  <p:stCondLst>
                                    <p:cond delay="0"/>
                                  </p:stCondLst>
                                  <p:childTnLst>
                                    <p:set>
                                      <p:cBhvr>
                                        <p:cTn id="151" dur="1" fill="hold">
                                          <p:stCondLst>
                                            <p:cond delay="0"/>
                                          </p:stCondLst>
                                        </p:cTn>
                                        <p:tgtEl>
                                          <p:spTgt spid="79"/>
                                        </p:tgtEl>
                                        <p:attrNameLst>
                                          <p:attrName>style.visibility</p:attrName>
                                        </p:attrNameLst>
                                      </p:cBhvr>
                                      <p:to>
                                        <p:strVal val="visible"/>
                                      </p:to>
                                    </p:set>
                                    <p:animEffect transition="in" filter="wipe(left)">
                                      <p:cBhvr>
                                        <p:cTn id="152" dur="500"/>
                                        <p:tgtEl>
                                          <p:spTgt spid="79"/>
                                        </p:tgtEl>
                                      </p:cBhvr>
                                    </p:animEffect>
                                  </p:childTnLst>
                                </p:cTn>
                              </p:par>
                              <p:par>
                                <p:cTn id="153" presetID="22" presetClass="entr" presetSubtype="8" fill="hold" grpId="0" nodeType="withEffect">
                                  <p:stCondLst>
                                    <p:cond delay="100"/>
                                  </p:stCondLst>
                                  <p:childTnLst>
                                    <p:set>
                                      <p:cBhvr>
                                        <p:cTn id="154" dur="1" fill="hold">
                                          <p:stCondLst>
                                            <p:cond delay="0"/>
                                          </p:stCondLst>
                                        </p:cTn>
                                        <p:tgtEl>
                                          <p:spTgt spid="80"/>
                                        </p:tgtEl>
                                        <p:attrNameLst>
                                          <p:attrName>style.visibility</p:attrName>
                                        </p:attrNameLst>
                                      </p:cBhvr>
                                      <p:to>
                                        <p:strVal val="visible"/>
                                      </p:to>
                                    </p:set>
                                    <p:animEffect transition="in" filter="wipe(left)">
                                      <p:cBhvr>
                                        <p:cTn id="155" dur="500"/>
                                        <p:tgtEl>
                                          <p:spTgt spid="80"/>
                                        </p:tgtEl>
                                      </p:cBhvr>
                                    </p:animEffect>
                                  </p:childTnLst>
                                </p:cTn>
                              </p:par>
                              <p:par>
                                <p:cTn id="156" presetID="22" presetClass="entr" presetSubtype="8" fill="hold" grpId="0" nodeType="withEffect">
                                  <p:stCondLst>
                                    <p:cond delay="200"/>
                                  </p:stCondLst>
                                  <p:childTnLst>
                                    <p:set>
                                      <p:cBhvr>
                                        <p:cTn id="157" dur="1" fill="hold">
                                          <p:stCondLst>
                                            <p:cond delay="0"/>
                                          </p:stCondLst>
                                        </p:cTn>
                                        <p:tgtEl>
                                          <p:spTgt spid="81"/>
                                        </p:tgtEl>
                                        <p:attrNameLst>
                                          <p:attrName>style.visibility</p:attrName>
                                        </p:attrNameLst>
                                      </p:cBhvr>
                                      <p:to>
                                        <p:strVal val="visible"/>
                                      </p:to>
                                    </p:set>
                                    <p:animEffect transition="in" filter="wipe(left)">
                                      <p:cBhvr>
                                        <p:cTn id="158" dur="500"/>
                                        <p:tgtEl>
                                          <p:spTgt spid="81"/>
                                        </p:tgtEl>
                                      </p:cBhvr>
                                    </p:animEffect>
                                  </p:childTnLst>
                                </p:cTn>
                              </p:par>
                              <p:par>
                                <p:cTn id="159" presetID="22" presetClass="entr" presetSubtype="8" fill="hold" grpId="0" nodeType="withEffect">
                                  <p:stCondLst>
                                    <p:cond delay="300"/>
                                  </p:stCondLst>
                                  <p:childTnLst>
                                    <p:set>
                                      <p:cBhvr>
                                        <p:cTn id="160" dur="1" fill="hold">
                                          <p:stCondLst>
                                            <p:cond delay="0"/>
                                          </p:stCondLst>
                                        </p:cTn>
                                        <p:tgtEl>
                                          <p:spTgt spid="82"/>
                                        </p:tgtEl>
                                        <p:attrNameLst>
                                          <p:attrName>style.visibility</p:attrName>
                                        </p:attrNameLst>
                                      </p:cBhvr>
                                      <p:to>
                                        <p:strVal val="visible"/>
                                      </p:to>
                                    </p:set>
                                    <p:animEffect transition="in" filter="wipe(left)">
                                      <p:cBhvr>
                                        <p:cTn id="161" dur="500"/>
                                        <p:tgtEl>
                                          <p:spTgt spid="82"/>
                                        </p:tgtEl>
                                      </p:cBhvr>
                                    </p:animEffect>
                                  </p:childTnLst>
                                </p:cTn>
                              </p:par>
                              <p:par>
                                <p:cTn id="162" presetID="22" presetClass="entr" presetSubtype="8" fill="hold" grpId="0" nodeType="withEffect">
                                  <p:stCondLst>
                                    <p:cond delay="400"/>
                                  </p:stCondLst>
                                  <p:childTnLst>
                                    <p:set>
                                      <p:cBhvr>
                                        <p:cTn id="163" dur="1" fill="hold">
                                          <p:stCondLst>
                                            <p:cond delay="0"/>
                                          </p:stCondLst>
                                        </p:cTn>
                                        <p:tgtEl>
                                          <p:spTgt spid="83"/>
                                        </p:tgtEl>
                                        <p:attrNameLst>
                                          <p:attrName>style.visibility</p:attrName>
                                        </p:attrNameLst>
                                      </p:cBhvr>
                                      <p:to>
                                        <p:strVal val="visible"/>
                                      </p:to>
                                    </p:set>
                                    <p:animEffect transition="in" filter="wipe(left)">
                                      <p:cBhvr>
                                        <p:cTn id="164" dur="500"/>
                                        <p:tgtEl>
                                          <p:spTgt spid="83"/>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84"/>
                                        </p:tgtEl>
                                        <p:attrNameLst>
                                          <p:attrName>style.visibility</p:attrName>
                                        </p:attrNameLst>
                                      </p:cBhvr>
                                      <p:to>
                                        <p:strVal val="visible"/>
                                      </p:to>
                                    </p:set>
                                    <p:animEffect transition="in" filter="wipe(left)">
                                      <p:cBhvr>
                                        <p:cTn id="167" dur="500"/>
                                        <p:tgtEl>
                                          <p:spTgt spid="84"/>
                                        </p:tgtEl>
                                      </p:cBhvr>
                                    </p:animEffect>
                                  </p:childTnLst>
                                </p:cTn>
                              </p:par>
                              <p:par>
                                <p:cTn id="168" presetID="22" presetClass="entr" presetSubtype="8" fill="hold" grpId="0" nodeType="withEffect">
                                  <p:stCondLst>
                                    <p:cond delay="600"/>
                                  </p:stCondLst>
                                  <p:childTnLst>
                                    <p:set>
                                      <p:cBhvr>
                                        <p:cTn id="169" dur="1" fill="hold">
                                          <p:stCondLst>
                                            <p:cond delay="0"/>
                                          </p:stCondLst>
                                        </p:cTn>
                                        <p:tgtEl>
                                          <p:spTgt spid="85"/>
                                        </p:tgtEl>
                                        <p:attrNameLst>
                                          <p:attrName>style.visibility</p:attrName>
                                        </p:attrNameLst>
                                      </p:cBhvr>
                                      <p:to>
                                        <p:strVal val="visible"/>
                                      </p:to>
                                    </p:set>
                                    <p:animEffect transition="in" filter="wipe(left)">
                                      <p:cBhvr>
                                        <p:cTn id="170" dur="500"/>
                                        <p:tgtEl>
                                          <p:spTgt spid="85"/>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65"/>
                                        </p:tgtEl>
                                        <p:attrNameLst>
                                          <p:attrName>style.visibility</p:attrName>
                                        </p:attrNameLst>
                                      </p:cBhvr>
                                      <p:to>
                                        <p:strVal val="visible"/>
                                      </p:to>
                                    </p:set>
                                    <p:animEffect transition="in" filter="wipe(right)">
                                      <p:cBhvr>
                                        <p:cTn id="173" dur="500"/>
                                        <p:tgtEl>
                                          <p:spTgt spid="65"/>
                                        </p:tgtEl>
                                      </p:cBhvr>
                                    </p:animEffect>
                                  </p:childTnLst>
                                </p:cTn>
                              </p:par>
                              <p:par>
                                <p:cTn id="174" presetID="22" presetClass="entr" presetSubtype="2" fill="hold" grpId="0" nodeType="withEffect">
                                  <p:stCondLst>
                                    <p:cond delay="100"/>
                                  </p:stCondLst>
                                  <p:childTnLst>
                                    <p:set>
                                      <p:cBhvr>
                                        <p:cTn id="175" dur="1" fill="hold">
                                          <p:stCondLst>
                                            <p:cond delay="0"/>
                                          </p:stCondLst>
                                        </p:cTn>
                                        <p:tgtEl>
                                          <p:spTgt spid="66"/>
                                        </p:tgtEl>
                                        <p:attrNameLst>
                                          <p:attrName>style.visibility</p:attrName>
                                        </p:attrNameLst>
                                      </p:cBhvr>
                                      <p:to>
                                        <p:strVal val="visible"/>
                                      </p:to>
                                    </p:set>
                                    <p:animEffect transition="in" filter="wipe(right)">
                                      <p:cBhvr>
                                        <p:cTn id="176" dur="500"/>
                                        <p:tgtEl>
                                          <p:spTgt spid="66"/>
                                        </p:tgtEl>
                                      </p:cBhvr>
                                    </p:animEffect>
                                  </p:childTnLst>
                                </p:cTn>
                              </p:par>
                              <p:par>
                                <p:cTn id="177" presetID="22" presetClass="entr" presetSubtype="2" fill="hold" grpId="0" nodeType="withEffect">
                                  <p:stCondLst>
                                    <p:cond delay="200"/>
                                  </p:stCondLst>
                                  <p:childTnLst>
                                    <p:set>
                                      <p:cBhvr>
                                        <p:cTn id="178" dur="1" fill="hold">
                                          <p:stCondLst>
                                            <p:cond delay="0"/>
                                          </p:stCondLst>
                                        </p:cTn>
                                        <p:tgtEl>
                                          <p:spTgt spid="67"/>
                                        </p:tgtEl>
                                        <p:attrNameLst>
                                          <p:attrName>style.visibility</p:attrName>
                                        </p:attrNameLst>
                                      </p:cBhvr>
                                      <p:to>
                                        <p:strVal val="visible"/>
                                      </p:to>
                                    </p:set>
                                    <p:animEffect transition="in" filter="wipe(right)">
                                      <p:cBhvr>
                                        <p:cTn id="179" dur="500"/>
                                        <p:tgtEl>
                                          <p:spTgt spid="67"/>
                                        </p:tgtEl>
                                      </p:cBhvr>
                                    </p:animEffect>
                                  </p:childTnLst>
                                </p:cTn>
                              </p:par>
                              <p:par>
                                <p:cTn id="180" presetID="22" presetClass="entr" presetSubtype="2" fill="hold" grpId="0" nodeType="withEffect">
                                  <p:stCondLst>
                                    <p:cond delay="300"/>
                                  </p:stCondLst>
                                  <p:childTnLst>
                                    <p:set>
                                      <p:cBhvr>
                                        <p:cTn id="181" dur="1" fill="hold">
                                          <p:stCondLst>
                                            <p:cond delay="0"/>
                                          </p:stCondLst>
                                        </p:cTn>
                                        <p:tgtEl>
                                          <p:spTgt spid="68"/>
                                        </p:tgtEl>
                                        <p:attrNameLst>
                                          <p:attrName>style.visibility</p:attrName>
                                        </p:attrNameLst>
                                      </p:cBhvr>
                                      <p:to>
                                        <p:strVal val="visible"/>
                                      </p:to>
                                    </p:set>
                                    <p:animEffect transition="in" filter="wipe(right)">
                                      <p:cBhvr>
                                        <p:cTn id="182" dur="500"/>
                                        <p:tgtEl>
                                          <p:spTgt spid="68"/>
                                        </p:tgtEl>
                                      </p:cBhvr>
                                    </p:animEffect>
                                  </p:childTnLst>
                                </p:cTn>
                              </p:par>
                              <p:par>
                                <p:cTn id="183" presetID="22" presetClass="entr" presetSubtype="2" fill="hold" grpId="0" nodeType="withEffect">
                                  <p:stCondLst>
                                    <p:cond delay="400"/>
                                  </p:stCondLst>
                                  <p:childTnLst>
                                    <p:set>
                                      <p:cBhvr>
                                        <p:cTn id="184" dur="1" fill="hold">
                                          <p:stCondLst>
                                            <p:cond delay="0"/>
                                          </p:stCondLst>
                                        </p:cTn>
                                        <p:tgtEl>
                                          <p:spTgt spid="69"/>
                                        </p:tgtEl>
                                        <p:attrNameLst>
                                          <p:attrName>style.visibility</p:attrName>
                                        </p:attrNameLst>
                                      </p:cBhvr>
                                      <p:to>
                                        <p:strVal val="visible"/>
                                      </p:to>
                                    </p:set>
                                    <p:animEffect transition="in" filter="wipe(right)">
                                      <p:cBhvr>
                                        <p:cTn id="185" dur="500"/>
                                        <p:tgtEl>
                                          <p:spTgt spid="69"/>
                                        </p:tgtEl>
                                      </p:cBhvr>
                                    </p:animEffect>
                                  </p:childTnLst>
                                </p:cTn>
                              </p:par>
                              <p:par>
                                <p:cTn id="186" presetID="22" presetClass="entr" presetSubtype="2" fill="hold" grpId="0" nodeType="withEffect">
                                  <p:stCondLst>
                                    <p:cond delay="500"/>
                                  </p:stCondLst>
                                  <p:childTnLst>
                                    <p:set>
                                      <p:cBhvr>
                                        <p:cTn id="187" dur="1" fill="hold">
                                          <p:stCondLst>
                                            <p:cond delay="0"/>
                                          </p:stCondLst>
                                        </p:cTn>
                                        <p:tgtEl>
                                          <p:spTgt spid="70"/>
                                        </p:tgtEl>
                                        <p:attrNameLst>
                                          <p:attrName>style.visibility</p:attrName>
                                        </p:attrNameLst>
                                      </p:cBhvr>
                                      <p:to>
                                        <p:strVal val="visible"/>
                                      </p:to>
                                    </p:set>
                                    <p:animEffect transition="in" filter="wipe(right)">
                                      <p:cBhvr>
                                        <p:cTn id="188" dur="500"/>
                                        <p:tgtEl>
                                          <p:spTgt spid="70"/>
                                        </p:tgtEl>
                                      </p:cBhvr>
                                    </p:animEffect>
                                  </p:childTnLst>
                                </p:cTn>
                              </p:par>
                              <p:par>
                                <p:cTn id="189" presetID="22" presetClass="entr" presetSubtype="2" fill="hold" grpId="0" nodeType="withEffect">
                                  <p:stCondLst>
                                    <p:cond delay="600"/>
                                  </p:stCondLst>
                                  <p:childTnLst>
                                    <p:set>
                                      <p:cBhvr>
                                        <p:cTn id="190" dur="1" fill="hold">
                                          <p:stCondLst>
                                            <p:cond delay="0"/>
                                          </p:stCondLst>
                                        </p:cTn>
                                        <p:tgtEl>
                                          <p:spTgt spid="71"/>
                                        </p:tgtEl>
                                        <p:attrNameLst>
                                          <p:attrName>style.visibility</p:attrName>
                                        </p:attrNameLst>
                                      </p:cBhvr>
                                      <p:to>
                                        <p:strVal val="visible"/>
                                      </p:to>
                                    </p:set>
                                    <p:animEffect transition="in" filter="wipe(right)">
                                      <p:cBhvr>
                                        <p:cTn id="191" dur="500"/>
                                        <p:tgtEl>
                                          <p:spTgt spid="71"/>
                                        </p:tgtEl>
                                      </p:cBhvr>
                                    </p:animEffect>
                                  </p:childTnLst>
                                </p:cTn>
                              </p:par>
                            </p:childTnLst>
                          </p:cTn>
                        </p:par>
                        <p:par>
                          <p:cTn id="192" fill="hold">
                            <p:stCondLst>
                              <p:cond delay="5000"/>
                            </p:stCondLst>
                            <p:childTnLst>
                              <p:par>
                                <p:cTn id="193" presetID="22" presetClass="entr" presetSubtype="8" fill="hold" grpId="0" nodeType="afterEffect">
                                  <p:stCondLst>
                                    <p:cond delay="0"/>
                                  </p:stCondLst>
                                  <p:childTnLst>
                                    <p:set>
                                      <p:cBhvr>
                                        <p:cTn id="194" dur="1" fill="hold">
                                          <p:stCondLst>
                                            <p:cond delay="0"/>
                                          </p:stCondLst>
                                        </p:cTn>
                                        <p:tgtEl>
                                          <p:spTgt spid="86"/>
                                        </p:tgtEl>
                                        <p:attrNameLst>
                                          <p:attrName>style.visibility</p:attrName>
                                        </p:attrNameLst>
                                      </p:cBhvr>
                                      <p:to>
                                        <p:strVal val="visible"/>
                                      </p:to>
                                    </p:set>
                                    <p:animEffect transition="in" filter="wipe(left)">
                                      <p:cBhvr>
                                        <p:cTn id="195" dur="500"/>
                                        <p:tgtEl>
                                          <p:spTgt spid="86"/>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87"/>
                                        </p:tgtEl>
                                        <p:attrNameLst>
                                          <p:attrName>style.visibility</p:attrName>
                                        </p:attrNameLst>
                                      </p:cBhvr>
                                      <p:to>
                                        <p:strVal val="visible"/>
                                      </p:to>
                                    </p:set>
                                    <p:animEffect transition="in" filter="wipe(left)">
                                      <p:cBhvr>
                                        <p:cTn id="198" dur="500"/>
                                        <p:tgtEl>
                                          <p:spTgt spid="87"/>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88"/>
                                        </p:tgtEl>
                                        <p:attrNameLst>
                                          <p:attrName>style.visibility</p:attrName>
                                        </p:attrNameLst>
                                      </p:cBhvr>
                                      <p:to>
                                        <p:strVal val="visible"/>
                                      </p:to>
                                    </p:set>
                                    <p:animEffect transition="in" filter="wipe(left)">
                                      <p:cBhvr>
                                        <p:cTn id="201" dur="500"/>
                                        <p:tgtEl>
                                          <p:spTgt spid="88"/>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89"/>
                                        </p:tgtEl>
                                        <p:attrNameLst>
                                          <p:attrName>style.visibility</p:attrName>
                                        </p:attrNameLst>
                                      </p:cBhvr>
                                      <p:to>
                                        <p:strVal val="visible"/>
                                      </p:to>
                                    </p:set>
                                    <p:animEffect transition="in" filter="wipe(left)">
                                      <p:cBhvr>
                                        <p:cTn id="204" dur="500"/>
                                        <p:tgtEl>
                                          <p:spTgt spid="89"/>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90"/>
                                        </p:tgtEl>
                                        <p:attrNameLst>
                                          <p:attrName>style.visibility</p:attrName>
                                        </p:attrNameLst>
                                      </p:cBhvr>
                                      <p:to>
                                        <p:strVal val="visible"/>
                                      </p:to>
                                    </p:set>
                                    <p:animEffect transition="in" filter="wipe(left)">
                                      <p:cBhvr>
                                        <p:cTn id="207" dur="500"/>
                                        <p:tgtEl>
                                          <p:spTgt spid="90"/>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91"/>
                                        </p:tgtEl>
                                        <p:attrNameLst>
                                          <p:attrName>style.visibility</p:attrName>
                                        </p:attrNameLst>
                                      </p:cBhvr>
                                      <p:to>
                                        <p:strVal val="visible"/>
                                      </p:to>
                                    </p:set>
                                    <p:animEffect transition="in" filter="wipe(left)">
                                      <p:cBhvr>
                                        <p:cTn id="210" dur="500"/>
                                        <p:tgtEl>
                                          <p:spTgt spid="91"/>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92"/>
                                        </p:tgtEl>
                                        <p:attrNameLst>
                                          <p:attrName>style.visibility</p:attrName>
                                        </p:attrNameLst>
                                      </p:cBhvr>
                                      <p:to>
                                        <p:strVal val="visible"/>
                                      </p:to>
                                    </p:set>
                                    <p:animEffect transition="in" filter="wipe(left)">
                                      <p:cBhvr>
                                        <p:cTn id="213" dur="500"/>
                                        <p:tgtEl>
                                          <p:spTgt spid="92"/>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72"/>
                                        </p:tgtEl>
                                        <p:attrNameLst>
                                          <p:attrName>style.visibility</p:attrName>
                                        </p:attrNameLst>
                                      </p:cBhvr>
                                      <p:to>
                                        <p:strVal val="visible"/>
                                      </p:to>
                                    </p:set>
                                    <p:animEffect transition="in" filter="wipe(right)">
                                      <p:cBhvr>
                                        <p:cTn id="216" dur="500"/>
                                        <p:tgtEl>
                                          <p:spTgt spid="72"/>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73"/>
                                        </p:tgtEl>
                                        <p:attrNameLst>
                                          <p:attrName>style.visibility</p:attrName>
                                        </p:attrNameLst>
                                      </p:cBhvr>
                                      <p:to>
                                        <p:strVal val="visible"/>
                                      </p:to>
                                    </p:set>
                                    <p:animEffect transition="in" filter="wipe(right)">
                                      <p:cBhvr>
                                        <p:cTn id="219" dur="500"/>
                                        <p:tgtEl>
                                          <p:spTgt spid="73"/>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right)">
                                      <p:cBhvr>
                                        <p:cTn id="222" dur="500"/>
                                        <p:tgtEl>
                                          <p:spTgt spid="74"/>
                                        </p:tgtEl>
                                      </p:cBhvr>
                                    </p:animEffect>
                                  </p:childTnLst>
                                </p:cTn>
                              </p:par>
                              <p:par>
                                <p:cTn id="223" presetID="22" presetClass="entr" presetSubtype="2"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Effect transition="in" filter="wipe(right)">
                                      <p:cBhvr>
                                        <p:cTn id="225" dur="500"/>
                                        <p:tgtEl>
                                          <p:spTgt spid="75"/>
                                        </p:tgtEl>
                                      </p:cBhvr>
                                    </p:animEffect>
                                  </p:childTnLst>
                                </p:cTn>
                              </p:par>
                              <p:par>
                                <p:cTn id="226" presetID="22" presetClass="entr" presetSubtype="2" fill="hold" grpId="0" nodeType="withEffect">
                                  <p:stCondLst>
                                    <p:cond delay="0"/>
                                  </p:stCondLst>
                                  <p:childTnLst>
                                    <p:set>
                                      <p:cBhvr>
                                        <p:cTn id="227" dur="1" fill="hold">
                                          <p:stCondLst>
                                            <p:cond delay="0"/>
                                          </p:stCondLst>
                                        </p:cTn>
                                        <p:tgtEl>
                                          <p:spTgt spid="76"/>
                                        </p:tgtEl>
                                        <p:attrNameLst>
                                          <p:attrName>style.visibility</p:attrName>
                                        </p:attrNameLst>
                                      </p:cBhvr>
                                      <p:to>
                                        <p:strVal val="visible"/>
                                      </p:to>
                                    </p:set>
                                    <p:animEffect transition="in" filter="wipe(right)">
                                      <p:cBhvr>
                                        <p:cTn id="228" dur="500"/>
                                        <p:tgtEl>
                                          <p:spTgt spid="76"/>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77"/>
                                        </p:tgtEl>
                                        <p:attrNameLst>
                                          <p:attrName>style.visibility</p:attrName>
                                        </p:attrNameLst>
                                      </p:cBhvr>
                                      <p:to>
                                        <p:strVal val="visible"/>
                                      </p:to>
                                    </p:set>
                                    <p:animEffect transition="in" filter="wipe(right)">
                                      <p:cBhvr>
                                        <p:cTn id="231" dur="500"/>
                                        <p:tgtEl>
                                          <p:spTgt spid="77"/>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78"/>
                                        </p:tgtEl>
                                        <p:attrNameLst>
                                          <p:attrName>style.visibility</p:attrName>
                                        </p:attrNameLst>
                                      </p:cBhvr>
                                      <p:to>
                                        <p:strVal val="visible"/>
                                      </p:to>
                                    </p:set>
                                    <p:animEffect transition="in" filter="wipe(right)">
                                      <p:cBhvr>
                                        <p:cTn id="234"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400620" y="2841827"/>
            <a:ext cx="8203895" cy="328437"/>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1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cxnSp>
        <p:nvCxnSpPr>
          <p:cNvPr id="129" name="肘形连接符 128"/>
          <p:cNvCxnSpPr>
            <a:stCxn id="131" idx="3"/>
            <a:endCxn id="134" idx="1"/>
          </p:cNvCxnSpPr>
          <p:nvPr/>
        </p:nvCxnSpPr>
        <p:spPr>
          <a:xfrm rot="5400000" flipH="1" flipV="1">
            <a:off x="810455" y="2362674"/>
            <a:ext cx="564394"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764831" y="2754144"/>
            <a:ext cx="437094" cy="507030"/>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2" name="文本框 64"/>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33" name="组合 132"/>
          <p:cNvGrpSpPr/>
          <p:nvPr/>
        </p:nvGrpSpPr>
        <p:grpSpPr>
          <a:xfrm>
            <a:off x="1201925" y="1861324"/>
            <a:ext cx="1059449" cy="864401"/>
            <a:chOff x="1853741" y="1952625"/>
            <a:chExt cx="1413335" cy="1153135"/>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35" name="文本框 66"/>
            <p:cNvSpPr txBox="1"/>
            <p:nvPr/>
          </p:nvSpPr>
          <p:spPr>
            <a:xfrm>
              <a:off x="1853742" y="1997871"/>
              <a:ext cx="1413334" cy="1107889"/>
            </a:xfrm>
            <a:prstGeom prst="rect">
              <a:avLst/>
            </a:prstGeom>
            <a:grpFill/>
          </p:spPr>
          <p:txBody>
            <a:bodyPr wrap="square" rtlCol="0">
              <a:spAutoFit/>
            </a:body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36" name="肘形连接符 135"/>
          <p:cNvCxnSpPr>
            <a:stCxn id="138" idx="3"/>
            <a:endCxn id="141" idx="1"/>
          </p:cNvCxnSpPr>
          <p:nvPr/>
        </p:nvCxnSpPr>
        <p:spPr>
          <a:xfrm rot="5400000" flipH="1" flipV="1">
            <a:off x="2744741" y="2362674"/>
            <a:ext cx="564394"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2699117" y="2754144"/>
            <a:ext cx="437094" cy="507030"/>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9" name="文本框 72"/>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40" name="组合 139"/>
          <p:cNvGrpSpPr/>
          <p:nvPr/>
        </p:nvGrpSpPr>
        <p:grpSpPr>
          <a:xfrm>
            <a:off x="3136212" y="1861324"/>
            <a:ext cx="1059449" cy="864401"/>
            <a:chOff x="1853741" y="1952625"/>
            <a:chExt cx="1413335" cy="1153135"/>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42" name="文本框 75"/>
            <p:cNvSpPr txBox="1"/>
            <p:nvPr/>
          </p:nvSpPr>
          <p:spPr>
            <a:xfrm>
              <a:off x="1853742" y="1997871"/>
              <a:ext cx="1413334" cy="1107889"/>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43" name="肘形连接符 142"/>
          <p:cNvCxnSpPr>
            <a:stCxn id="145" idx="3"/>
            <a:endCxn id="148" idx="1"/>
          </p:cNvCxnSpPr>
          <p:nvPr/>
        </p:nvCxnSpPr>
        <p:spPr>
          <a:xfrm rot="5400000" flipH="1" flipV="1">
            <a:off x="4679028" y="2362674"/>
            <a:ext cx="564394"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4633404" y="2754144"/>
            <a:ext cx="437094" cy="507030"/>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6" name="文本框 79"/>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47" name="组合 146"/>
          <p:cNvGrpSpPr/>
          <p:nvPr/>
        </p:nvGrpSpPr>
        <p:grpSpPr>
          <a:xfrm>
            <a:off x="5070498" y="1861324"/>
            <a:ext cx="1059449" cy="864401"/>
            <a:chOff x="1853741" y="1952625"/>
            <a:chExt cx="1413335" cy="1153135"/>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49" name="文本框 82"/>
            <p:cNvSpPr txBox="1"/>
            <p:nvPr/>
          </p:nvSpPr>
          <p:spPr>
            <a:xfrm>
              <a:off x="1853742" y="1997871"/>
              <a:ext cx="1413334" cy="110788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50" name="肘形连接符 149"/>
          <p:cNvCxnSpPr>
            <a:stCxn id="152" idx="3"/>
            <a:endCxn id="155" idx="1"/>
          </p:cNvCxnSpPr>
          <p:nvPr/>
        </p:nvCxnSpPr>
        <p:spPr>
          <a:xfrm rot="5400000" flipH="1" flipV="1">
            <a:off x="6613315" y="2362674"/>
            <a:ext cx="564394"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6515204" y="2754144"/>
            <a:ext cx="539779" cy="507030"/>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3" name="文本框 86"/>
            <p:cNvSpPr txBox="1"/>
            <p:nvPr/>
          </p:nvSpPr>
          <p:spPr>
            <a:xfrm>
              <a:off x="1039738" y="3298194"/>
              <a:ext cx="720080"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54" name="组合 153"/>
          <p:cNvGrpSpPr/>
          <p:nvPr/>
        </p:nvGrpSpPr>
        <p:grpSpPr>
          <a:xfrm>
            <a:off x="7004785" y="1861324"/>
            <a:ext cx="1059449" cy="864401"/>
            <a:chOff x="1853741" y="1952625"/>
            <a:chExt cx="1413335" cy="1153135"/>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56" name="文本框 89"/>
            <p:cNvSpPr txBox="1"/>
            <p:nvPr/>
          </p:nvSpPr>
          <p:spPr>
            <a:xfrm>
              <a:off x="1853742" y="1997871"/>
              <a:ext cx="1413334" cy="110788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57" name="肘形连接符 156"/>
          <p:cNvCxnSpPr>
            <a:stCxn id="159" idx="0"/>
            <a:endCxn id="162" idx="1"/>
          </p:cNvCxnSpPr>
          <p:nvPr/>
        </p:nvCxnSpPr>
        <p:spPr>
          <a:xfrm rot="16200000" flipH="1">
            <a:off x="1759052" y="3452643"/>
            <a:ext cx="601485"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731974" y="2754144"/>
            <a:ext cx="437094" cy="507030"/>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60" name="文本框 93"/>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61" name="组合 160"/>
          <p:cNvGrpSpPr/>
          <p:nvPr/>
        </p:nvGrpSpPr>
        <p:grpSpPr>
          <a:xfrm>
            <a:off x="2169069" y="3534233"/>
            <a:ext cx="1059449" cy="864401"/>
            <a:chOff x="1853741" y="1952625"/>
            <a:chExt cx="1413335" cy="1153135"/>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63" name="文本框 96"/>
            <p:cNvSpPr txBox="1"/>
            <p:nvPr/>
          </p:nvSpPr>
          <p:spPr>
            <a:xfrm>
              <a:off x="1853742" y="1997871"/>
              <a:ext cx="1413334" cy="110788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64" name="肘形连接符 163"/>
          <p:cNvCxnSpPr>
            <a:stCxn id="166" idx="0"/>
            <a:endCxn id="169" idx="1"/>
          </p:cNvCxnSpPr>
          <p:nvPr/>
        </p:nvCxnSpPr>
        <p:spPr>
          <a:xfrm rot="16200000" flipH="1">
            <a:off x="3693338" y="3452643"/>
            <a:ext cx="601485"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3666260" y="2754144"/>
            <a:ext cx="437094" cy="507030"/>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67" name="文本框 101"/>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68" name="组合 167"/>
          <p:cNvGrpSpPr/>
          <p:nvPr/>
        </p:nvGrpSpPr>
        <p:grpSpPr>
          <a:xfrm>
            <a:off x="4103355" y="3534233"/>
            <a:ext cx="1059449" cy="864401"/>
            <a:chOff x="1853741" y="1952625"/>
            <a:chExt cx="1413335" cy="1153135"/>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70" name="文本框 104"/>
            <p:cNvSpPr txBox="1"/>
            <p:nvPr/>
          </p:nvSpPr>
          <p:spPr>
            <a:xfrm>
              <a:off x="1853742" y="1997871"/>
              <a:ext cx="1413334" cy="110788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cxnSp>
        <p:nvCxnSpPr>
          <p:cNvPr id="171" name="肘形连接符 170"/>
          <p:cNvCxnSpPr>
            <a:stCxn id="173" idx="0"/>
            <a:endCxn id="176" idx="1"/>
          </p:cNvCxnSpPr>
          <p:nvPr/>
        </p:nvCxnSpPr>
        <p:spPr>
          <a:xfrm rot="16200000" flipH="1">
            <a:off x="5627625" y="3452643"/>
            <a:ext cx="601485"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5600547" y="2754144"/>
            <a:ext cx="437094" cy="507030"/>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74" name="文本框 108"/>
            <p:cNvSpPr txBox="1"/>
            <p:nvPr/>
          </p:nvSpPr>
          <p:spPr>
            <a:xfrm>
              <a:off x="1115001" y="3298194"/>
              <a:ext cx="577851"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175" name="组合 174"/>
          <p:cNvGrpSpPr/>
          <p:nvPr/>
        </p:nvGrpSpPr>
        <p:grpSpPr>
          <a:xfrm>
            <a:off x="6037642" y="3534233"/>
            <a:ext cx="1059449" cy="864401"/>
            <a:chOff x="1853741" y="1952625"/>
            <a:chExt cx="1413335" cy="1153135"/>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77" name="文本框 111"/>
            <p:cNvSpPr txBox="1"/>
            <p:nvPr/>
          </p:nvSpPr>
          <p:spPr>
            <a:xfrm>
              <a:off x="1853742" y="1997871"/>
              <a:ext cx="1413334" cy="110788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a:t>
              </a:r>
            </a:p>
          </p:txBody>
        </p:sp>
      </p:grpSp>
      <p:grpSp>
        <p:nvGrpSpPr>
          <p:cNvPr id="178" name="组合 177"/>
          <p:cNvGrpSpPr/>
          <p:nvPr/>
        </p:nvGrpSpPr>
        <p:grpSpPr>
          <a:xfrm>
            <a:off x="7486806" y="2754144"/>
            <a:ext cx="511355" cy="507030"/>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499"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80" name="文本框 114"/>
            <p:cNvSpPr txBox="1"/>
            <p:nvPr/>
          </p:nvSpPr>
          <p:spPr>
            <a:xfrm>
              <a:off x="1045689" y="3298194"/>
              <a:ext cx="682162" cy="338559"/>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en-US" altLang="zh-CN"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104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sp>
        <p:nvSpPr>
          <p:cNvPr id="65" name="矩形 64"/>
          <p:cNvSpPr/>
          <p:nvPr/>
        </p:nvSpPr>
        <p:spPr>
          <a:xfrm>
            <a:off x="3114597" y="952414"/>
            <a:ext cx="2880301" cy="3475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Tree>
    <p:extLst>
      <p:ext uri="{BB962C8B-B14F-4D97-AF65-F5344CB8AC3E}">
        <p14:creationId xmlns:p14="http://schemas.microsoft.com/office/powerpoint/2010/main" xmlns="" val="23422617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500"/>
                                        <p:tgtEl>
                                          <p:spTgt spid="1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fade">
                                      <p:cBhvr>
                                        <p:cTn id="15" dur="500"/>
                                        <p:tgtEl>
                                          <p:spTgt spid="13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9"/>
                                        </p:tgtEl>
                                        <p:attrNameLst>
                                          <p:attrName>style.visibility</p:attrName>
                                        </p:attrNameLst>
                                      </p:cBhvr>
                                      <p:to>
                                        <p:strVal val="visible"/>
                                      </p:to>
                                    </p:set>
                                    <p:animEffect transition="in" filter="wipe(down)">
                                      <p:cBhvr>
                                        <p:cTn id="19" dur="500"/>
                                        <p:tgtEl>
                                          <p:spTgt spid="1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left)">
                                      <p:cBhvr>
                                        <p:cTn id="23" dur="500"/>
                                        <p:tgtEl>
                                          <p:spTgt spid="13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fade">
                                      <p:cBhvr>
                                        <p:cTn id="27" dur="500"/>
                                        <p:tgtEl>
                                          <p:spTgt spid="158"/>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7"/>
                                        </p:tgtEl>
                                        <p:attrNameLst>
                                          <p:attrName>style.visibility</p:attrName>
                                        </p:attrNameLst>
                                      </p:cBhvr>
                                      <p:to>
                                        <p:strVal val="visible"/>
                                      </p:to>
                                    </p:set>
                                    <p:animEffect transition="in" filter="wipe(up)">
                                      <p:cBhvr>
                                        <p:cTn id="31" dur="500"/>
                                        <p:tgtEl>
                                          <p:spTgt spid="15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61"/>
                                        </p:tgtEl>
                                        <p:attrNameLst>
                                          <p:attrName>style.visibility</p:attrName>
                                        </p:attrNameLst>
                                      </p:cBhvr>
                                      <p:to>
                                        <p:strVal val="visible"/>
                                      </p:to>
                                    </p:set>
                                    <p:animEffect transition="in" filter="wipe(left)">
                                      <p:cBhvr>
                                        <p:cTn id="35" dur="500"/>
                                        <p:tgtEl>
                                          <p:spTgt spid="1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fade">
                                      <p:cBhvr>
                                        <p:cTn id="39" dur="500"/>
                                        <p:tgtEl>
                                          <p:spTgt spid="13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wipe(down)">
                                      <p:cBhvr>
                                        <p:cTn id="43" dur="500"/>
                                        <p:tgtEl>
                                          <p:spTgt spid="13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wipe(left)">
                                      <p:cBhvr>
                                        <p:cTn id="47" dur="500"/>
                                        <p:tgtEl>
                                          <p:spTgt spid="14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5"/>
                                        </p:tgtEl>
                                        <p:attrNameLst>
                                          <p:attrName>style.visibility</p:attrName>
                                        </p:attrNameLst>
                                      </p:cBhvr>
                                      <p:to>
                                        <p:strVal val="visible"/>
                                      </p:to>
                                    </p:set>
                                    <p:animEffect transition="in" filter="fade">
                                      <p:cBhvr>
                                        <p:cTn id="51" dur="500"/>
                                        <p:tgtEl>
                                          <p:spTgt spid="165"/>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64"/>
                                        </p:tgtEl>
                                        <p:attrNameLst>
                                          <p:attrName>style.visibility</p:attrName>
                                        </p:attrNameLst>
                                      </p:cBhvr>
                                      <p:to>
                                        <p:strVal val="visible"/>
                                      </p:to>
                                    </p:set>
                                    <p:animEffect transition="in" filter="wipe(up)">
                                      <p:cBhvr>
                                        <p:cTn id="55" dur="500"/>
                                        <p:tgtEl>
                                          <p:spTgt spid="16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68"/>
                                        </p:tgtEl>
                                        <p:attrNameLst>
                                          <p:attrName>style.visibility</p:attrName>
                                        </p:attrNameLst>
                                      </p:cBhvr>
                                      <p:to>
                                        <p:strVal val="visible"/>
                                      </p:to>
                                    </p:set>
                                    <p:animEffect transition="in" filter="wipe(left)">
                                      <p:cBhvr>
                                        <p:cTn id="59" dur="500"/>
                                        <p:tgtEl>
                                          <p:spTgt spid="16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fade">
                                      <p:cBhvr>
                                        <p:cTn id="63" dur="500"/>
                                        <p:tgtEl>
                                          <p:spTgt spid="144"/>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43"/>
                                        </p:tgtEl>
                                        <p:attrNameLst>
                                          <p:attrName>style.visibility</p:attrName>
                                        </p:attrNameLst>
                                      </p:cBhvr>
                                      <p:to>
                                        <p:strVal val="visible"/>
                                      </p:to>
                                    </p:set>
                                    <p:animEffect transition="in" filter="wipe(down)">
                                      <p:cBhvr>
                                        <p:cTn id="67" dur="500"/>
                                        <p:tgtEl>
                                          <p:spTgt spid="14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47"/>
                                        </p:tgtEl>
                                        <p:attrNameLst>
                                          <p:attrName>style.visibility</p:attrName>
                                        </p:attrNameLst>
                                      </p:cBhvr>
                                      <p:to>
                                        <p:strVal val="visible"/>
                                      </p:to>
                                    </p:set>
                                    <p:animEffect transition="in" filter="wipe(left)">
                                      <p:cBhvr>
                                        <p:cTn id="71" dur="500"/>
                                        <p:tgtEl>
                                          <p:spTgt spid="147"/>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72"/>
                                        </p:tgtEl>
                                        <p:attrNameLst>
                                          <p:attrName>style.visibility</p:attrName>
                                        </p:attrNameLst>
                                      </p:cBhvr>
                                      <p:to>
                                        <p:strVal val="visible"/>
                                      </p:to>
                                    </p:set>
                                    <p:animEffect transition="in" filter="fade">
                                      <p:cBhvr>
                                        <p:cTn id="75" dur="500"/>
                                        <p:tgtEl>
                                          <p:spTgt spid="172"/>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171"/>
                                        </p:tgtEl>
                                        <p:attrNameLst>
                                          <p:attrName>style.visibility</p:attrName>
                                        </p:attrNameLst>
                                      </p:cBhvr>
                                      <p:to>
                                        <p:strVal val="visible"/>
                                      </p:to>
                                    </p:set>
                                    <p:animEffect transition="in" filter="wipe(up)">
                                      <p:cBhvr>
                                        <p:cTn id="79" dur="500"/>
                                        <p:tgtEl>
                                          <p:spTgt spid="171"/>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175"/>
                                        </p:tgtEl>
                                        <p:attrNameLst>
                                          <p:attrName>style.visibility</p:attrName>
                                        </p:attrNameLst>
                                      </p:cBhvr>
                                      <p:to>
                                        <p:strVal val="visible"/>
                                      </p:to>
                                    </p:set>
                                    <p:animEffect transition="in" filter="wipe(left)">
                                      <p:cBhvr>
                                        <p:cTn id="83" dur="500"/>
                                        <p:tgtEl>
                                          <p:spTgt spid="175"/>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151"/>
                                        </p:tgtEl>
                                        <p:attrNameLst>
                                          <p:attrName>style.visibility</p:attrName>
                                        </p:attrNameLst>
                                      </p:cBhvr>
                                      <p:to>
                                        <p:strVal val="visible"/>
                                      </p:to>
                                    </p:set>
                                    <p:animEffect transition="in" filter="fade">
                                      <p:cBhvr>
                                        <p:cTn id="87" dur="500"/>
                                        <p:tgtEl>
                                          <p:spTgt spid="151"/>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150"/>
                                        </p:tgtEl>
                                        <p:attrNameLst>
                                          <p:attrName>style.visibility</p:attrName>
                                        </p:attrNameLst>
                                      </p:cBhvr>
                                      <p:to>
                                        <p:strVal val="visible"/>
                                      </p:to>
                                    </p:set>
                                    <p:animEffect transition="in" filter="wipe(down)">
                                      <p:cBhvr>
                                        <p:cTn id="91" dur="500"/>
                                        <p:tgtEl>
                                          <p:spTgt spid="150"/>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154"/>
                                        </p:tgtEl>
                                        <p:attrNameLst>
                                          <p:attrName>style.visibility</p:attrName>
                                        </p:attrNameLst>
                                      </p:cBhvr>
                                      <p:to>
                                        <p:strVal val="visible"/>
                                      </p:to>
                                    </p:set>
                                    <p:animEffect transition="in" filter="wipe(left)">
                                      <p:cBhvr>
                                        <p:cTn id="95" dur="500"/>
                                        <p:tgtEl>
                                          <p:spTgt spid="154"/>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178"/>
                                        </p:tgtEl>
                                        <p:attrNameLst>
                                          <p:attrName>style.visibility</p:attrName>
                                        </p:attrNameLst>
                                      </p:cBhvr>
                                      <p:to>
                                        <p:strVal val="visible"/>
                                      </p:to>
                                    </p:set>
                                    <p:animEffect transition="in" filter="fade">
                                      <p:cBhvr>
                                        <p:cTn id="99" dur="500"/>
                                        <p:tgtEl>
                                          <p:spTgt spid="178"/>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178"/>
                                        </p:tgtEl>
                                      </p:cBhvr>
                                    </p:animEffect>
                                    <p:animScale>
                                      <p:cBhvr>
                                        <p:cTn id="103"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7" name="Oval 5"/>
          <p:cNvSpPr>
            <a:spLocks noChangeArrowheads="1"/>
          </p:cNvSpPr>
          <p:nvPr/>
        </p:nvSpPr>
        <p:spPr bwMode="gray">
          <a:xfrm>
            <a:off x="3134003" y="1861951"/>
            <a:ext cx="1183595" cy="1183595"/>
          </a:xfrm>
          <a:prstGeom prst="ellipse">
            <a:avLst/>
          </a:prstGeom>
          <a:solidFill>
            <a:srgbClr val="0070C0"/>
          </a:solidFill>
          <a:ln>
            <a:noFill/>
          </a:ln>
          <a:effectLst>
            <a:outerShdw dist="107763" dir="2700000" algn="ctr" rotWithShape="0">
              <a:schemeClr val="bg2">
                <a:alpha val="50000"/>
              </a:schemeClr>
            </a:outerShdw>
          </a:effectLst>
          <a:ex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标题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8" name="Oval 6"/>
          <p:cNvSpPr>
            <a:spLocks noChangeArrowheads="1"/>
          </p:cNvSpPr>
          <p:nvPr/>
        </p:nvSpPr>
        <p:spPr bwMode="gray">
          <a:xfrm>
            <a:off x="4547136" y="2687639"/>
            <a:ext cx="1183595" cy="1183595"/>
          </a:xfrm>
          <a:prstGeom prst="ellipse">
            <a:avLst/>
          </a:prstGeom>
          <a:solidFill>
            <a:srgbClr val="00B0F0"/>
          </a:solidFill>
          <a:ln>
            <a:noFill/>
          </a:ln>
          <a:effectLst>
            <a:outerShdw dist="107763" dir="2700000" algn="ctr" rotWithShape="0">
              <a:schemeClr val="bg2">
                <a:alpha val="50000"/>
              </a:schemeClr>
            </a:outerShdw>
          </a:effectLst>
          <a:ex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标题</a:t>
            </a:r>
            <a:endPar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9" name="TextBox 78"/>
          <p:cNvSpPr txBox="1"/>
          <p:nvPr/>
        </p:nvSpPr>
        <p:spPr>
          <a:xfrm>
            <a:off x="467544" y="1962378"/>
            <a:ext cx="2351856" cy="2052870"/>
          </a:xfrm>
          <a:prstGeom prst="rect">
            <a:avLst/>
          </a:prstGeom>
          <a:noFill/>
        </p:spPr>
        <p:txBody>
          <a:bodyPr wrap="square" rtlCol="0">
            <a:spAutoFit/>
          </a:bodyPr>
          <a:lstStyle/>
          <a:p>
            <a:pPr lvl="0" algn="just">
              <a:lnSpc>
                <a:spcPct val="130000"/>
              </a:lnSpc>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14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a:t>
            </a:r>
            <a:r>
              <a:rPr lang="zh-CN" altLang="en-US" sz="1400" dirty="0" smtClean="0">
                <a:solidFill>
                  <a:prstClr val="black"/>
                </a:solidFill>
                <a:latin typeface="微软雅黑" pitchFamily="34" charset="-122"/>
                <a:ea typeface="微软雅黑" pitchFamily="34" charset="-122"/>
              </a:rPr>
              <a:t>通亮亮图文旗舰店</a:t>
            </a:r>
            <a:r>
              <a:rPr lang="en-US" altLang="zh-CN" sz="1400" dirty="0" smtClean="0">
                <a:solidFill>
                  <a:prstClr val="black"/>
                </a:solidFill>
                <a:latin typeface="微软雅黑" pitchFamily="34" charset="-122"/>
                <a:ea typeface="微软雅黑" pitchFamily="34" charset="-122"/>
              </a:rPr>
              <a:t>https://liangliangtuwen.tmall.com</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14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14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xmlns="" val="8555405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randombar(horizontal)">
                                      <p:cBhvr>
                                        <p:cTn id="16" dur="500"/>
                                        <p:tgtEl>
                                          <p:spTgt spid="7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right)">
                                      <p:cBhvr>
                                        <p:cTn id="20" dur="500"/>
                                        <p:tgtEl>
                                          <p:spTgt spid="7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right)">
                                      <p:cBhvr>
                                        <p:cTn id="24" dur="500"/>
                                        <p:tgtEl>
                                          <p:spTgt spid="80"/>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strips(downRight)">
                                      <p:cBhvr>
                                        <p:cTn id="27" dur="750"/>
                                        <p:tgtEl>
                                          <p:spTgt spid="79"/>
                                        </p:tgtEl>
                                      </p:cBhvr>
                                    </p:animEffect>
                                  </p:childTnLst>
                                </p:cTn>
                              </p:par>
                            </p:childTnLst>
                          </p:cTn>
                        </p:par>
                        <p:par>
                          <p:cTn id="28" fill="hold">
                            <p:stCondLst>
                              <p:cond delay="175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2250"/>
                            </p:stCondLst>
                            <p:childTnLst>
                              <p:par>
                                <p:cTn id="33" presetID="18" presetClass="entr" presetSubtype="6"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p:bldP spid="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24" name="圆角矩形 23"/>
          <p:cNvSpPr/>
          <p:nvPr/>
        </p:nvSpPr>
        <p:spPr>
          <a:xfrm>
            <a:off x="3471049" y="844405"/>
            <a:ext cx="3888432" cy="480689"/>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183017" y="796717"/>
            <a:ext cx="576064" cy="576064"/>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3183017" y="977554"/>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3831089" y="871812"/>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单击添加文字标题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1" name="右箭头 30"/>
          <p:cNvSpPr/>
          <p:nvPr/>
        </p:nvSpPr>
        <p:spPr>
          <a:xfrm>
            <a:off x="6855425" y="977554"/>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3687073" y="1553619"/>
            <a:ext cx="3888432" cy="480689"/>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399041" y="1505931"/>
            <a:ext cx="576064" cy="576064"/>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3399041" y="1686768"/>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5" name="标题 4"/>
          <p:cNvSpPr txBox="1">
            <a:spLocks/>
          </p:cNvSpPr>
          <p:nvPr/>
        </p:nvSpPr>
        <p:spPr>
          <a:xfrm>
            <a:off x="4047113" y="1581026"/>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6" name="右箭头 35"/>
          <p:cNvSpPr/>
          <p:nvPr/>
        </p:nvSpPr>
        <p:spPr>
          <a:xfrm>
            <a:off x="7071449" y="1686768"/>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3684753" y="2364649"/>
            <a:ext cx="3888432" cy="480689"/>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96721" y="2316961"/>
            <a:ext cx="576064" cy="576064"/>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a:spLocks/>
          </p:cNvSpPr>
          <p:nvPr/>
        </p:nvSpPr>
        <p:spPr>
          <a:xfrm>
            <a:off x="3396721" y="2497798"/>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a:spLocks/>
          </p:cNvSpPr>
          <p:nvPr/>
        </p:nvSpPr>
        <p:spPr>
          <a:xfrm>
            <a:off x="4044793" y="2392056"/>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069129" y="2497798"/>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3396721" y="3073863"/>
            <a:ext cx="3888432" cy="480689"/>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108689" y="3026175"/>
            <a:ext cx="576064" cy="576064"/>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标题 4"/>
          <p:cNvSpPr txBox="1">
            <a:spLocks/>
          </p:cNvSpPr>
          <p:nvPr/>
        </p:nvSpPr>
        <p:spPr>
          <a:xfrm>
            <a:off x="3108689" y="3207012"/>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5" name="标题 4"/>
          <p:cNvSpPr txBox="1">
            <a:spLocks/>
          </p:cNvSpPr>
          <p:nvPr/>
        </p:nvSpPr>
        <p:spPr>
          <a:xfrm>
            <a:off x="3756761" y="3101270"/>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6" name="右箭头 45"/>
          <p:cNvSpPr/>
          <p:nvPr/>
        </p:nvSpPr>
        <p:spPr>
          <a:xfrm>
            <a:off x="6781097" y="3207012"/>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275018" y="1245747"/>
            <a:ext cx="1765870" cy="1765868"/>
            <a:chOff x="1189293" y="1817247"/>
            <a:chExt cx="1765870" cy="1765868"/>
          </a:xfrm>
        </p:grpSpPr>
        <p:sp>
          <p:nvSpPr>
            <p:cNvPr id="47" name="椭圆 46"/>
            <p:cNvSpPr/>
            <p:nvPr/>
          </p:nvSpPr>
          <p:spPr>
            <a:xfrm>
              <a:off x="1189293" y="1817247"/>
              <a:ext cx="1765870" cy="1765868"/>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 name="文本框 2"/>
            <p:cNvSpPr txBox="1"/>
            <p:nvPr/>
          </p:nvSpPr>
          <p:spPr>
            <a:xfrm>
              <a:off x="1329290" y="2299857"/>
              <a:ext cx="1468672" cy="769441"/>
            </a:xfrm>
            <a:prstGeom prst="rect">
              <a:avLst/>
            </a:prstGeom>
            <a:noFill/>
          </p:spPr>
          <p:txBody>
            <a:bodyPr wrap="none" rtlCol="0">
              <a:spAutoFit/>
            </a:bodyPr>
            <a:lstStyle/>
            <a:p>
              <a:r>
                <a:rPr lang="zh-CN" altLang="en-US" sz="4400" b="1" dirty="0" smtClean="0">
                  <a:solidFill>
                    <a:schemeClr val="bg1"/>
                  </a:solidFill>
                </a:rPr>
                <a:t>目 录</a:t>
              </a:r>
              <a:endParaRPr lang="zh-CN" altLang="en-US" sz="4400" b="1" dirty="0">
                <a:solidFill>
                  <a:schemeClr val="bg1"/>
                </a:solidFill>
              </a:endParaRPr>
            </a:p>
          </p:txBody>
        </p:sp>
      </p:grpSp>
    </p:spTree>
    <p:extLst>
      <p:ext uri="{BB962C8B-B14F-4D97-AF65-F5344CB8AC3E}">
        <p14:creationId xmlns:p14="http://schemas.microsoft.com/office/powerpoint/2010/main" xmlns="" val="10017438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0-#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0-#ppt_w/2"/>
                                          </p:val>
                                        </p:tav>
                                        <p:tav tm="100000">
                                          <p:val>
                                            <p:strVal val="#ppt_x"/>
                                          </p:val>
                                        </p:tav>
                                      </p:tavLst>
                                    </p:anim>
                                    <p:anim calcmode="lin" valueType="num">
                                      <p:cBhvr additive="base">
                                        <p:cTn id="31" dur="5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10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1+#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10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10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1+#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15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0-#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15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0-#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0-#ppt_w/2"/>
                                          </p:val>
                                        </p:tav>
                                        <p:tav tm="100000">
                                          <p:val>
                                            <p:strVal val="#ppt_x"/>
                                          </p:val>
                                        </p:tav>
                                      </p:tavLst>
                                    </p:anim>
                                    <p:anim calcmode="lin" valueType="num">
                                      <p:cBhvr additive="base">
                                        <p:cTn id="63" dur="500" fill="hold"/>
                                        <p:tgtEl>
                                          <p:spTgt spid="39"/>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50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fill="hold"/>
                                        <p:tgtEl>
                                          <p:spTgt spid="41"/>
                                        </p:tgtEl>
                                        <p:attrNameLst>
                                          <p:attrName>ppt_x</p:attrName>
                                        </p:attrNameLst>
                                      </p:cBhvr>
                                      <p:tavLst>
                                        <p:tav tm="0">
                                          <p:val>
                                            <p:strVal val="0-#ppt_w/2"/>
                                          </p:val>
                                        </p:tav>
                                        <p:tav tm="100000">
                                          <p:val>
                                            <p:strVal val="#ppt_x"/>
                                          </p:val>
                                        </p:tav>
                                      </p:tavLst>
                                    </p:anim>
                                    <p:anim calcmode="lin" valueType="num">
                                      <p:cBhvr additive="base">
                                        <p:cTn id="71" dur="500" fill="hold"/>
                                        <p:tgtEl>
                                          <p:spTgt spid="41"/>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00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fill="hold"/>
                                        <p:tgtEl>
                                          <p:spTgt spid="42"/>
                                        </p:tgtEl>
                                        <p:attrNameLst>
                                          <p:attrName>ppt_x</p:attrName>
                                        </p:attrNameLst>
                                      </p:cBhvr>
                                      <p:tavLst>
                                        <p:tav tm="0">
                                          <p:val>
                                            <p:strVal val="1+#ppt_w/2"/>
                                          </p:val>
                                        </p:tav>
                                        <p:tav tm="100000">
                                          <p:val>
                                            <p:strVal val="#ppt_x"/>
                                          </p:val>
                                        </p:tav>
                                      </p:tavLst>
                                    </p:anim>
                                    <p:anim calcmode="lin" valueType="num">
                                      <p:cBhvr additive="base">
                                        <p:cTn id="75" dur="500" fill="hold"/>
                                        <p:tgtEl>
                                          <p:spTgt spid="42"/>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200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1+#ppt_w/2"/>
                                          </p:val>
                                        </p:tav>
                                        <p:tav tm="100000">
                                          <p:val>
                                            <p:strVal val="#ppt_x"/>
                                          </p:val>
                                        </p:tav>
                                      </p:tavLst>
                                    </p:anim>
                                    <p:anim calcmode="lin" valueType="num">
                                      <p:cBhvr additive="base">
                                        <p:cTn id="79" dur="500" fill="hold"/>
                                        <p:tgtEl>
                                          <p:spTgt spid="4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00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500" fill="hold"/>
                                        <p:tgtEl>
                                          <p:spTgt spid="44"/>
                                        </p:tgtEl>
                                        <p:attrNameLst>
                                          <p:attrName>ppt_x</p:attrName>
                                        </p:attrNameLst>
                                      </p:cBhvr>
                                      <p:tavLst>
                                        <p:tav tm="0">
                                          <p:val>
                                            <p:strVal val="1+#ppt_w/2"/>
                                          </p:val>
                                        </p:tav>
                                        <p:tav tm="100000">
                                          <p:val>
                                            <p:strVal val="#ppt_x"/>
                                          </p:val>
                                        </p:tav>
                                      </p:tavLst>
                                    </p:anim>
                                    <p:anim calcmode="lin" valueType="num">
                                      <p:cBhvr additive="base">
                                        <p:cTn id="83" dur="500" fill="hold"/>
                                        <p:tgtEl>
                                          <p:spTgt spid="44"/>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1+#ppt_w/2"/>
                                          </p:val>
                                        </p:tav>
                                        <p:tav tm="100000">
                                          <p:val>
                                            <p:strVal val="#ppt_x"/>
                                          </p:val>
                                        </p:tav>
                                      </p:tavLst>
                                    </p:anim>
                                    <p:anim calcmode="lin" valueType="num">
                                      <p:cBhvr additive="base">
                                        <p:cTn id="87" dur="50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0"/>
                                  </p:stCondLst>
                                  <p:childTnLst>
                                    <p:set>
                                      <p:cBhvr>
                                        <p:cTn id="89" dur="1" fill="hold">
                                          <p:stCondLst>
                                            <p:cond delay="0"/>
                                          </p:stCondLst>
                                        </p:cTn>
                                        <p:tgtEl>
                                          <p:spTgt spid="46"/>
                                        </p:tgtEl>
                                        <p:attrNameLst>
                                          <p:attrName>style.visibility</p:attrName>
                                        </p:attrNameLst>
                                      </p:cBhvr>
                                      <p:to>
                                        <p:strVal val="visible"/>
                                      </p:to>
                                    </p:set>
                                    <p:anim calcmode="lin" valueType="num">
                                      <p:cBhvr additive="base">
                                        <p:cTn id="90" dur="500" fill="hold"/>
                                        <p:tgtEl>
                                          <p:spTgt spid="46"/>
                                        </p:tgtEl>
                                        <p:attrNameLst>
                                          <p:attrName>ppt_x</p:attrName>
                                        </p:attrNameLst>
                                      </p:cBhvr>
                                      <p:tavLst>
                                        <p:tav tm="0">
                                          <p:val>
                                            <p:strVal val="1+#ppt_w/2"/>
                                          </p:val>
                                        </p:tav>
                                        <p:tav tm="100000">
                                          <p:val>
                                            <p:strVal val="#ppt_x"/>
                                          </p:val>
                                        </p:tav>
                                      </p:tavLst>
                                    </p:anim>
                                    <p:anim calcmode="lin" valueType="num">
                                      <p:cBhvr additive="base">
                                        <p:cTn id="9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animBg="1"/>
      <p:bldP spid="29" grpId="0"/>
      <p:bldP spid="30" grpId="0"/>
      <p:bldP spid="31" grpId="0" animBg="1"/>
      <p:bldP spid="32" grpId="0" animBg="1"/>
      <p:bldP spid="33" grpId="0" animBg="1"/>
      <p:bldP spid="34" grpId="0"/>
      <p:bldP spid="35" grpId="0"/>
      <p:bldP spid="36" grpId="0" animBg="1"/>
      <p:bldP spid="37" grpId="0" animBg="1"/>
      <p:bldP spid="38" grpId="0" animBg="1"/>
      <p:bldP spid="39" grpId="0"/>
      <p:bldP spid="40" grpId="0"/>
      <p:bldP spid="41" grpId="0" animBg="1"/>
      <p:bldP spid="42" grpId="0" animBg="1"/>
      <p:bldP spid="43" grpId="0" animBg="1"/>
      <p:bldP spid="44" grpId="0"/>
      <p:bldP spid="45" grpId="0"/>
      <p:bldP spid="4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415704" y="1304724"/>
            <a:ext cx="2087310" cy="1162813"/>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40000"/>
                </a:lnSpc>
                <a:spcBef>
                  <a:spcPct val="20000"/>
                </a:spcBef>
                <a:spcAft>
                  <a:spcPts val="0"/>
                </a:spcAft>
                <a:buClrTx/>
                <a:buSzTx/>
                <a:buFont typeface="Arial"/>
                <a:buNone/>
                <a:tabLst/>
                <a:defRPr/>
              </a:pPr>
              <a:r>
                <a:rPr kumimoji="0" lang="zh-CN" altLang="en-US"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添加文字标题</a:t>
              </a:r>
              <a:endParaRPr kumimoji="0" lang="en-US" altLang="zh-CN"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58" name="Group 43"/>
          <p:cNvGrpSpPr/>
          <p:nvPr/>
        </p:nvGrpSpPr>
        <p:grpSpPr>
          <a:xfrm>
            <a:off x="415703" y="3247928"/>
            <a:ext cx="2087310" cy="1258579"/>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40000"/>
                </a:lnSpc>
                <a:spcBef>
                  <a:spcPct val="20000"/>
                </a:spcBef>
                <a:spcAft>
                  <a:spcPts val="0"/>
                </a:spcAft>
                <a:buClrTx/>
                <a:buSzTx/>
                <a:buFont typeface="Arial"/>
                <a:buNone/>
                <a:tabLst/>
                <a:defRPr/>
              </a:pPr>
              <a:r>
                <a:rPr kumimoji="0" lang="zh-CN" altLang="en-US"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添加文字标题</a:t>
              </a:r>
              <a:endParaRPr kumimoji="0" lang="en-US" altLang="zh-CN"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61" name="Group 46"/>
          <p:cNvGrpSpPr/>
          <p:nvPr/>
        </p:nvGrpSpPr>
        <p:grpSpPr>
          <a:xfrm>
            <a:off x="6583048" y="1304724"/>
            <a:ext cx="2087310" cy="1225834"/>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40000"/>
                </a:lnSpc>
                <a:spcBef>
                  <a:spcPct val="20000"/>
                </a:spcBef>
                <a:spcAft>
                  <a:spcPts val="0"/>
                </a:spcAft>
                <a:buClrTx/>
                <a:buSzTx/>
                <a:buFont typeface="Arial"/>
                <a:buNone/>
                <a:tabLst/>
                <a:defRPr/>
              </a:pPr>
              <a:r>
                <a:rPr kumimoji="0" lang="zh-CN" altLang="en-US"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添加文字标题</a:t>
              </a:r>
              <a:endParaRPr kumimoji="0" lang="en-US" altLang="zh-CN"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64" name="Group 49"/>
          <p:cNvGrpSpPr/>
          <p:nvPr/>
        </p:nvGrpSpPr>
        <p:grpSpPr>
          <a:xfrm>
            <a:off x="6685477" y="3489374"/>
            <a:ext cx="2087310" cy="1241492"/>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40000"/>
                </a:lnSpc>
                <a:spcBef>
                  <a:spcPct val="20000"/>
                </a:spcBef>
                <a:spcAft>
                  <a:spcPts val="0"/>
                </a:spcAft>
                <a:buClrTx/>
                <a:buSzTx/>
                <a:buFont typeface="Arial"/>
                <a:buNone/>
                <a:tabLst/>
                <a:defRPr/>
              </a:pPr>
              <a:r>
                <a:rPr kumimoji="0" lang="zh-CN" altLang="en-US"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添加文字标题</a:t>
              </a:r>
              <a:endParaRPr kumimoji="0" lang="en-US" altLang="zh-CN" sz="1349"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04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67" name="直接连接符 66"/>
          <p:cNvCxnSpPr>
            <a:stCxn id="20" idx="0"/>
          </p:cNvCxnSpPr>
          <p:nvPr/>
        </p:nvCxnSpPr>
        <p:spPr>
          <a:xfrm flipV="1">
            <a:off x="2784668" y="1729457"/>
            <a:ext cx="0" cy="411168"/>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2503015" y="1729457"/>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3966163" y="1729457"/>
            <a:ext cx="0" cy="411168"/>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966164" y="1729457"/>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5147660" y="3558420"/>
            <a:ext cx="4923" cy="47404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2503014" y="403246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6386816" y="3558420"/>
            <a:ext cx="0" cy="69840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6386816" y="4256811"/>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075770" y="2140625"/>
            <a:ext cx="1417795" cy="1417795"/>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项目一</a:t>
              </a:r>
              <a:endParaRPr kumimoji="0" lang="en-US" altLang="zh-CN"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79" name="组合 78"/>
          <p:cNvGrpSpPr/>
          <p:nvPr/>
        </p:nvGrpSpPr>
        <p:grpSpPr>
          <a:xfrm>
            <a:off x="3257266" y="2140625"/>
            <a:ext cx="1417795" cy="1417795"/>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项目二</a:t>
              </a:r>
              <a:endParaRPr kumimoji="0" lang="en-US" altLang="zh-CN"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80" name="组合 79"/>
          <p:cNvGrpSpPr/>
          <p:nvPr/>
        </p:nvGrpSpPr>
        <p:grpSpPr>
          <a:xfrm>
            <a:off x="4438762" y="2140625"/>
            <a:ext cx="1417795" cy="1417795"/>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项目三</a:t>
              </a:r>
              <a:endParaRPr kumimoji="0" lang="en-US" altLang="zh-CN"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81" name="组合 80"/>
          <p:cNvGrpSpPr/>
          <p:nvPr/>
        </p:nvGrpSpPr>
        <p:grpSpPr>
          <a:xfrm>
            <a:off x="5677919" y="2140625"/>
            <a:ext cx="1417795" cy="1417795"/>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342717" rtl="0" eaLnBrk="1" fontAlgn="auto" latinLnBrk="0" hangingPunct="1">
                <a:lnSpc>
                  <a:spcPct val="100000"/>
                </a:lnSpc>
                <a:spcBef>
                  <a:spcPct val="20000"/>
                </a:spcBef>
                <a:spcAft>
                  <a:spcPts val="0"/>
                </a:spcAft>
                <a:buClrTx/>
                <a:buSzTx/>
                <a:buFont typeface="Arial"/>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项目四</a:t>
              </a:r>
              <a:endParaRPr kumimoji="0" lang="en-US" altLang="zh-CN"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24199448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10" name="圆角矩形 9"/>
          <p:cNvSpPr/>
          <p:nvPr/>
        </p:nvSpPr>
        <p:spPr>
          <a:xfrm>
            <a:off x="1637099" y="2219914"/>
            <a:ext cx="5847358" cy="72285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椭圆 10"/>
          <p:cNvSpPr/>
          <p:nvPr/>
        </p:nvSpPr>
        <p:spPr>
          <a:xfrm>
            <a:off x="3905395" y="792563"/>
            <a:ext cx="1276659" cy="1276659"/>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标题 4"/>
          <p:cNvSpPr txBox="1">
            <a:spLocks/>
          </p:cNvSpPr>
          <p:nvPr/>
        </p:nvSpPr>
        <p:spPr>
          <a:xfrm>
            <a:off x="3905395" y="937949"/>
            <a:ext cx="1276659" cy="11032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j-cs"/>
              </a:rPr>
              <a:t>4</a:t>
            </a:r>
            <a:endParaRPr kumimoji="0" lang="en-US" altLang="zh-CN" sz="8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13" name="标题 4"/>
          <p:cNvSpPr txBox="1">
            <a:spLocks/>
          </p:cNvSpPr>
          <p:nvPr/>
        </p:nvSpPr>
        <p:spPr>
          <a:xfrm>
            <a:off x="2564028" y="2226838"/>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j-cs"/>
              </a:rPr>
              <a:t>单击添加文字标题</a:t>
            </a:r>
            <a:endPar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xmlns="" val="26915533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750"/>
                                        <p:tgtEl>
                                          <p:spTgt spid="10"/>
                                        </p:tgtEl>
                                      </p:cBhvr>
                                    </p:animEffect>
                                  </p:childTnLst>
                                </p:cTn>
                              </p:par>
                            </p:childTnLst>
                          </p:cTn>
                        </p:par>
                        <p:par>
                          <p:cTn id="19" fill="hold">
                            <p:stCondLst>
                              <p:cond delay="1750"/>
                            </p:stCondLst>
                            <p:childTnLst>
                              <p:par>
                                <p:cTn id="20" presetID="17" presetClass="entr" presetSubtype="10" fill="hold" grpId="0" nodeType="afterEffect">
                                  <p:stCondLst>
                                    <p:cond delay="0"/>
                                  </p:stCondLst>
                                  <p:iterate type="lt">
                                    <p:tmPct val="1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46626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Freeform 7"/>
          <p:cNvSpPr>
            <a:spLocks/>
          </p:cNvSpPr>
          <p:nvPr/>
        </p:nvSpPr>
        <p:spPr bwMode="auto">
          <a:xfrm>
            <a:off x="1466267" y="2096459"/>
            <a:ext cx="234888" cy="443815"/>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Freeform 8"/>
          <p:cNvSpPr>
            <a:spLocks/>
          </p:cNvSpPr>
          <p:nvPr/>
        </p:nvSpPr>
        <p:spPr bwMode="auto">
          <a:xfrm>
            <a:off x="176808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Freeform 9"/>
          <p:cNvSpPr>
            <a:spLocks/>
          </p:cNvSpPr>
          <p:nvPr/>
        </p:nvSpPr>
        <p:spPr bwMode="auto">
          <a:xfrm>
            <a:off x="2068640"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 name="Freeform 10"/>
          <p:cNvSpPr>
            <a:spLocks/>
          </p:cNvSpPr>
          <p:nvPr/>
        </p:nvSpPr>
        <p:spPr bwMode="auto">
          <a:xfrm>
            <a:off x="2366669" y="1093766"/>
            <a:ext cx="236149" cy="144650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Freeform 11"/>
          <p:cNvSpPr>
            <a:spLocks/>
          </p:cNvSpPr>
          <p:nvPr/>
        </p:nvSpPr>
        <p:spPr bwMode="auto">
          <a:xfrm>
            <a:off x="1768084" y="1794261"/>
            <a:ext cx="234888" cy="7460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12"/>
          <p:cNvSpPr>
            <a:spLocks/>
          </p:cNvSpPr>
          <p:nvPr/>
        </p:nvSpPr>
        <p:spPr bwMode="auto">
          <a:xfrm>
            <a:off x="2068640" y="1481944"/>
            <a:ext cx="236149" cy="105832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 name="Freeform 13"/>
          <p:cNvSpPr>
            <a:spLocks/>
          </p:cNvSpPr>
          <p:nvPr/>
        </p:nvSpPr>
        <p:spPr bwMode="auto">
          <a:xfrm>
            <a:off x="2366669" y="1277108"/>
            <a:ext cx="236149" cy="1263166"/>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 name="Freeform 14"/>
          <p:cNvSpPr>
            <a:spLocks/>
          </p:cNvSpPr>
          <p:nvPr/>
        </p:nvSpPr>
        <p:spPr bwMode="auto">
          <a:xfrm>
            <a:off x="3085220"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 name="Freeform 15"/>
          <p:cNvSpPr>
            <a:spLocks/>
          </p:cNvSpPr>
          <p:nvPr/>
        </p:nvSpPr>
        <p:spPr bwMode="auto">
          <a:xfrm>
            <a:off x="3385776"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Freeform 16"/>
          <p:cNvSpPr>
            <a:spLocks/>
          </p:cNvSpPr>
          <p:nvPr/>
        </p:nvSpPr>
        <p:spPr bwMode="auto">
          <a:xfrm>
            <a:off x="3687594"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5" name="Freeform 17"/>
          <p:cNvSpPr>
            <a:spLocks/>
          </p:cNvSpPr>
          <p:nvPr/>
        </p:nvSpPr>
        <p:spPr bwMode="auto">
          <a:xfrm>
            <a:off x="3989412"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 name="Freeform 18"/>
          <p:cNvSpPr>
            <a:spLocks/>
          </p:cNvSpPr>
          <p:nvPr/>
        </p:nvSpPr>
        <p:spPr bwMode="auto">
          <a:xfrm>
            <a:off x="3085220" y="2325321"/>
            <a:ext cx="234888" cy="2149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 name="Freeform 19"/>
          <p:cNvSpPr>
            <a:spLocks/>
          </p:cNvSpPr>
          <p:nvPr/>
        </p:nvSpPr>
        <p:spPr bwMode="auto">
          <a:xfrm>
            <a:off x="3385776" y="1800580"/>
            <a:ext cx="236149"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Freeform 20"/>
          <p:cNvSpPr>
            <a:spLocks/>
          </p:cNvSpPr>
          <p:nvPr/>
        </p:nvSpPr>
        <p:spPr bwMode="auto">
          <a:xfrm>
            <a:off x="3687594" y="1277108"/>
            <a:ext cx="236149" cy="1263166"/>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 name="Freeform 21"/>
          <p:cNvSpPr>
            <a:spLocks/>
          </p:cNvSpPr>
          <p:nvPr/>
        </p:nvSpPr>
        <p:spPr bwMode="auto">
          <a:xfrm>
            <a:off x="3989412" y="1985190"/>
            <a:ext cx="236149" cy="55508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0" name="Freeform 22"/>
          <p:cNvSpPr>
            <a:spLocks/>
          </p:cNvSpPr>
          <p:nvPr/>
        </p:nvSpPr>
        <p:spPr bwMode="auto">
          <a:xfrm>
            <a:off x="4696598"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 name="Freeform 23"/>
          <p:cNvSpPr>
            <a:spLocks/>
          </p:cNvSpPr>
          <p:nvPr/>
        </p:nvSpPr>
        <p:spPr bwMode="auto">
          <a:xfrm>
            <a:off x="4998416"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Freeform 24"/>
          <p:cNvSpPr>
            <a:spLocks/>
          </p:cNvSpPr>
          <p:nvPr/>
        </p:nvSpPr>
        <p:spPr bwMode="auto">
          <a:xfrm>
            <a:off x="5300231"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3" name="Freeform 25"/>
          <p:cNvSpPr>
            <a:spLocks/>
          </p:cNvSpPr>
          <p:nvPr/>
        </p:nvSpPr>
        <p:spPr bwMode="auto">
          <a:xfrm>
            <a:off x="5600788"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4" name="Freeform 26"/>
          <p:cNvSpPr>
            <a:spLocks/>
          </p:cNvSpPr>
          <p:nvPr/>
        </p:nvSpPr>
        <p:spPr bwMode="auto">
          <a:xfrm>
            <a:off x="5600788" y="1270784"/>
            <a:ext cx="236149" cy="126948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5" name="Freeform 27"/>
          <p:cNvSpPr>
            <a:spLocks/>
          </p:cNvSpPr>
          <p:nvPr/>
        </p:nvSpPr>
        <p:spPr bwMode="auto">
          <a:xfrm>
            <a:off x="5300231" y="1505971"/>
            <a:ext cx="234888" cy="1034304"/>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6" name="Freeform 28"/>
          <p:cNvSpPr>
            <a:spLocks/>
          </p:cNvSpPr>
          <p:nvPr/>
        </p:nvSpPr>
        <p:spPr bwMode="auto">
          <a:xfrm>
            <a:off x="4998416" y="1800580"/>
            <a:ext cx="234888"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7" name="Freeform 29"/>
          <p:cNvSpPr>
            <a:spLocks/>
          </p:cNvSpPr>
          <p:nvPr/>
        </p:nvSpPr>
        <p:spPr bwMode="auto">
          <a:xfrm>
            <a:off x="4696598" y="2106575"/>
            <a:ext cx="236149" cy="4336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8" name="Freeform 30"/>
          <p:cNvSpPr>
            <a:spLocks/>
          </p:cNvSpPr>
          <p:nvPr/>
        </p:nvSpPr>
        <p:spPr bwMode="auto">
          <a:xfrm>
            <a:off x="6395111" y="1093766"/>
            <a:ext cx="236149" cy="144650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Freeform 31"/>
          <p:cNvSpPr>
            <a:spLocks/>
          </p:cNvSpPr>
          <p:nvPr/>
        </p:nvSpPr>
        <p:spPr bwMode="auto">
          <a:xfrm>
            <a:off x="6693141"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0" name="Freeform 32"/>
          <p:cNvSpPr>
            <a:spLocks/>
          </p:cNvSpPr>
          <p:nvPr/>
        </p:nvSpPr>
        <p:spPr bwMode="auto">
          <a:xfrm>
            <a:off x="699495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1" name="Freeform 33"/>
          <p:cNvSpPr>
            <a:spLocks/>
          </p:cNvSpPr>
          <p:nvPr/>
        </p:nvSpPr>
        <p:spPr bwMode="auto">
          <a:xfrm>
            <a:off x="729677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2" name="Freeform 34"/>
          <p:cNvSpPr>
            <a:spLocks/>
          </p:cNvSpPr>
          <p:nvPr/>
        </p:nvSpPr>
        <p:spPr bwMode="auto">
          <a:xfrm>
            <a:off x="7296774" y="1284694"/>
            <a:ext cx="234888" cy="1255580"/>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35"/>
          <p:cNvSpPr>
            <a:spLocks/>
          </p:cNvSpPr>
          <p:nvPr/>
        </p:nvSpPr>
        <p:spPr bwMode="auto">
          <a:xfrm>
            <a:off x="6994957" y="1394699"/>
            <a:ext cx="234888" cy="114557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4" name="Freeform 36"/>
          <p:cNvSpPr>
            <a:spLocks/>
          </p:cNvSpPr>
          <p:nvPr/>
        </p:nvSpPr>
        <p:spPr bwMode="auto">
          <a:xfrm>
            <a:off x="6693141" y="2231751"/>
            <a:ext cx="236149" cy="308521"/>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5" name="Freeform 37"/>
          <p:cNvSpPr>
            <a:spLocks/>
          </p:cNvSpPr>
          <p:nvPr/>
        </p:nvSpPr>
        <p:spPr bwMode="auto">
          <a:xfrm>
            <a:off x="6395111" y="1658964"/>
            <a:ext cx="236149" cy="88130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6" name="Oval 38"/>
          <p:cNvSpPr>
            <a:spLocks noChangeArrowheads="1"/>
          </p:cNvSpPr>
          <p:nvPr/>
        </p:nvSpPr>
        <p:spPr bwMode="auto">
          <a:xfrm>
            <a:off x="1728936" y="2781402"/>
            <a:ext cx="596058" cy="598827"/>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39"/>
          <p:cNvSpPr>
            <a:spLocks noEditPoints="1"/>
          </p:cNvSpPr>
          <p:nvPr/>
        </p:nvSpPr>
        <p:spPr bwMode="auto">
          <a:xfrm>
            <a:off x="1870784" y="2920525"/>
            <a:ext cx="316152" cy="320584"/>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Oval 40"/>
          <p:cNvSpPr>
            <a:spLocks noChangeArrowheads="1"/>
          </p:cNvSpPr>
          <p:nvPr/>
        </p:nvSpPr>
        <p:spPr bwMode="auto">
          <a:xfrm>
            <a:off x="3355051" y="2781402"/>
            <a:ext cx="598072" cy="598827"/>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Oval 41"/>
          <p:cNvSpPr>
            <a:spLocks noChangeArrowheads="1"/>
          </p:cNvSpPr>
          <p:nvPr/>
        </p:nvSpPr>
        <p:spPr bwMode="auto">
          <a:xfrm>
            <a:off x="4973159" y="2781402"/>
            <a:ext cx="596058" cy="598827"/>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Oval 42"/>
          <p:cNvSpPr>
            <a:spLocks noChangeArrowheads="1"/>
          </p:cNvSpPr>
          <p:nvPr/>
        </p:nvSpPr>
        <p:spPr bwMode="auto">
          <a:xfrm>
            <a:off x="6652412" y="2781402"/>
            <a:ext cx="596058" cy="598827"/>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43"/>
          <p:cNvSpPr>
            <a:spLocks noEditPoints="1"/>
          </p:cNvSpPr>
          <p:nvPr/>
        </p:nvSpPr>
        <p:spPr bwMode="auto">
          <a:xfrm>
            <a:off x="5145449" y="2981011"/>
            <a:ext cx="247686" cy="19961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44"/>
          <p:cNvSpPr>
            <a:spLocks noEditPoints="1"/>
          </p:cNvSpPr>
          <p:nvPr/>
        </p:nvSpPr>
        <p:spPr bwMode="auto">
          <a:xfrm>
            <a:off x="3482289" y="2932246"/>
            <a:ext cx="342332" cy="29840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45"/>
          <p:cNvSpPr>
            <a:spLocks noEditPoints="1"/>
          </p:cNvSpPr>
          <p:nvPr/>
        </p:nvSpPr>
        <p:spPr bwMode="auto">
          <a:xfrm>
            <a:off x="6823575" y="2937782"/>
            <a:ext cx="253729" cy="282274"/>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72728" tIns="36364" rIns="72728" bIns="36364" numCol="1" anchor="t" anchorCtr="0" compatLnSpc="1">
            <a:prstTxWarp prst="textNoShape">
              <a:avLst/>
            </a:prstTxWarp>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TextBox 43"/>
          <p:cNvSpPr txBox="1"/>
          <p:nvPr/>
        </p:nvSpPr>
        <p:spPr>
          <a:xfrm>
            <a:off x="1255603" y="3770535"/>
            <a:ext cx="1407791" cy="938419"/>
          </a:xfrm>
          <a:prstGeom prst="rect">
            <a:avLst/>
          </a:prstGeom>
          <a:noFill/>
        </p:spPr>
        <p:txBody>
          <a:bodyPr wrap="square" lIns="72728" tIns="36364" rIns="72728" bIns="36364" rtlCol="0">
            <a:spAutoFit/>
          </a:body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您的内容打在这里，或者通过复制您的文本后。您的内容打在这里，或者通过复制您的文本后。</a:t>
            </a:r>
          </a:p>
        </p:txBody>
      </p:sp>
      <p:sp>
        <p:nvSpPr>
          <p:cNvPr id="45" name="TextBox 44"/>
          <p:cNvSpPr txBox="1"/>
          <p:nvPr/>
        </p:nvSpPr>
        <p:spPr>
          <a:xfrm>
            <a:off x="1613597" y="3465411"/>
            <a:ext cx="1411412" cy="215380"/>
          </a:xfrm>
          <a:prstGeom prst="rect">
            <a:avLst/>
          </a:prstGeom>
          <a:noFill/>
        </p:spPr>
        <p:txBody>
          <a:bodyPr wrap="square" lIns="72728" tIns="0" rIns="72728" bIns="0" rtlCol="0" anchor="t">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2099" b="0" i="0" u="none" strike="noStrike" kern="1200" cap="none" spc="0" normalizeH="0" baseline="-3000" noProof="0" dirty="0">
                <a:ln>
                  <a:noFill/>
                </a:ln>
                <a:solidFill>
                  <a:prstClr val="black">
                    <a:lumMod val="85000"/>
                    <a:lumOff val="15000"/>
                  </a:prstClr>
                </a:solidFill>
                <a:effectLst/>
                <a:uLnTx/>
                <a:uFillTx/>
                <a:latin typeface="微软雅黑" pitchFamily="34" charset="-122"/>
                <a:ea typeface="微软雅黑" pitchFamily="34" charset="-122"/>
                <a:cs typeface="+mn-cs"/>
              </a:rPr>
              <a:t>添加标题</a:t>
            </a:r>
          </a:p>
        </p:txBody>
      </p:sp>
      <p:sp>
        <p:nvSpPr>
          <p:cNvPr id="46" name="TextBox 45"/>
          <p:cNvSpPr txBox="1"/>
          <p:nvPr/>
        </p:nvSpPr>
        <p:spPr>
          <a:xfrm>
            <a:off x="2893139" y="3770535"/>
            <a:ext cx="1407791" cy="938419"/>
          </a:xfrm>
          <a:prstGeom prst="rect">
            <a:avLst/>
          </a:prstGeom>
          <a:noFill/>
        </p:spPr>
        <p:txBody>
          <a:bodyPr wrap="square" lIns="72728" tIns="36364" rIns="72728" bIns="36364" rtlCol="0">
            <a:spAutoFit/>
          </a:body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您的内容打在这里，或者通过复制您的文本后。您的内容打在这里，或者通过复制您的文本后。</a:t>
            </a:r>
          </a:p>
        </p:txBody>
      </p:sp>
      <p:sp>
        <p:nvSpPr>
          <p:cNvPr id="47" name="TextBox 46"/>
          <p:cNvSpPr txBox="1"/>
          <p:nvPr/>
        </p:nvSpPr>
        <p:spPr>
          <a:xfrm>
            <a:off x="3251132" y="3495632"/>
            <a:ext cx="1411412" cy="215380"/>
          </a:xfrm>
          <a:prstGeom prst="rect">
            <a:avLst/>
          </a:prstGeom>
          <a:noFill/>
        </p:spPr>
        <p:txBody>
          <a:bodyPr wrap="square" lIns="72728" tIns="0" rIns="72728" bIns="0" rtlCol="0" anchor="t">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2099" b="0" i="0" u="none" strike="noStrike" kern="1200" cap="none" spc="0" normalizeH="0" baseline="-3000" noProof="0" dirty="0">
                <a:ln>
                  <a:noFill/>
                </a:ln>
                <a:solidFill>
                  <a:prstClr val="black">
                    <a:lumMod val="85000"/>
                    <a:lumOff val="15000"/>
                  </a:prstClr>
                </a:solidFill>
                <a:effectLst/>
                <a:uLnTx/>
                <a:uFillTx/>
                <a:latin typeface="微软雅黑" pitchFamily="34" charset="-122"/>
                <a:ea typeface="微软雅黑" pitchFamily="34" charset="-122"/>
                <a:cs typeface="+mn-cs"/>
              </a:rPr>
              <a:t>添加标题</a:t>
            </a:r>
          </a:p>
        </p:txBody>
      </p:sp>
      <p:sp>
        <p:nvSpPr>
          <p:cNvPr id="48" name="TextBox 47"/>
          <p:cNvSpPr txBox="1"/>
          <p:nvPr/>
        </p:nvSpPr>
        <p:spPr>
          <a:xfrm>
            <a:off x="4508664" y="3770535"/>
            <a:ext cx="1407791" cy="938419"/>
          </a:xfrm>
          <a:prstGeom prst="rect">
            <a:avLst/>
          </a:prstGeom>
          <a:noFill/>
        </p:spPr>
        <p:txBody>
          <a:bodyPr wrap="square" lIns="72728" tIns="36364" rIns="72728" bIns="36364" rtlCol="0">
            <a:spAutoFit/>
          </a:body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您的内容打在这里，或者通过复制您的文本后。您的内容打在这里，或者通过复制您的文本后。</a:t>
            </a:r>
          </a:p>
        </p:txBody>
      </p:sp>
      <p:sp>
        <p:nvSpPr>
          <p:cNvPr id="49" name="TextBox 48"/>
          <p:cNvSpPr txBox="1"/>
          <p:nvPr/>
        </p:nvSpPr>
        <p:spPr>
          <a:xfrm>
            <a:off x="4866658" y="3495632"/>
            <a:ext cx="1411412" cy="215380"/>
          </a:xfrm>
          <a:prstGeom prst="rect">
            <a:avLst/>
          </a:prstGeom>
          <a:noFill/>
        </p:spPr>
        <p:txBody>
          <a:bodyPr wrap="square" lIns="72728" tIns="0" rIns="72728" bIns="0" rtlCol="0" anchor="t">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2099" b="0" i="0" u="none" strike="noStrike" kern="1200" cap="none" spc="0" normalizeH="0" baseline="-3000" noProof="0" dirty="0">
                <a:ln>
                  <a:noFill/>
                </a:ln>
                <a:solidFill>
                  <a:prstClr val="black">
                    <a:lumMod val="85000"/>
                    <a:lumOff val="15000"/>
                  </a:prstClr>
                </a:solidFill>
                <a:effectLst/>
                <a:uLnTx/>
                <a:uFillTx/>
                <a:latin typeface="微软雅黑" pitchFamily="34" charset="-122"/>
                <a:ea typeface="微软雅黑" pitchFamily="34" charset="-122"/>
                <a:cs typeface="+mn-cs"/>
              </a:rPr>
              <a:t>添加标题</a:t>
            </a:r>
          </a:p>
        </p:txBody>
      </p:sp>
      <p:sp>
        <p:nvSpPr>
          <p:cNvPr id="50" name="TextBox 49"/>
          <p:cNvSpPr txBox="1"/>
          <p:nvPr/>
        </p:nvSpPr>
        <p:spPr>
          <a:xfrm>
            <a:off x="6186971" y="3783632"/>
            <a:ext cx="1407791" cy="938419"/>
          </a:xfrm>
          <a:prstGeom prst="rect">
            <a:avLst/>
          </a:prstGeom>
          <a:noFill/>
        </p:spPr>
        <p:txBody>
          <a:bodyPr wrap="square" lIns="72728" tIns="36364" rIns="72728" bIns="36364" rtlCol="0">
            <a:spAutoFit/>
          </a:bodyPr>
          <a:lstStyle/>
          <a:p>
            <a:pPr marL="0" marR="0" lvl="0" indent="0" algn="just" defTabSz="914232" rtl="0" eaLnBrk="1" fontAlgn="auto" latinLnBrk="0" hangingPunct="1">
              <a:lnSpc>
                <a:spcPct val="100000"/>
              </a:lnSpc>
              <a:spcBef>
                <a:spcPts val="0"/>
              </a:spcBef>
              <a:spcAft>
                <a:spcPts val="0"/>
              </a:spcAft>
              <a:buClrTx/>
              <a:buSzTx/>
              <a:buFontTx/>
              <a:buNone/>
              <a:tabLst/>
              <a:defRPr/>
            </a:pPr>
            <a:r>
              <a:rPr kumimoji="0" lang="zh-CN" altLang="en-US" sz="1124"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您的内容打在这里，或者通过复制您的文本后。您的内容打在这里，或者通过复制您的文本后。</a:t>
            </a:r>
          </a:p>
        </p:txBody>
      </p:sp>
      <p:sp>
        <p:nvSpPr>
          <p:cNvPr id="51" name="TextBox 50"/>
          <p:cNvSpPr txBox="1"/>
          <p:nvPr/>
        </p:nvSpPr>
        <p:spPr>
          <a:xfrm>
            <a:off x="6544965" y="3495632"/>
            <a:ext cx="1411412" cy="215380"/>
          </a:xfrm>
          <a:prstGeom prst="rect">
            <a:avLst/>
          </a:prstGeom>
          <a:noFill/>
        </p:spPr>
        <p:txBody>
          <a:bodyPr wrap="square" lIns="72728" tIns="0" rIns="72728" bIns="0" rtlCol="0" anchor="t">
            <a:spAutoFit/>
          </a:bodyPr>
          <a:lstStyle/>
          <a:p>
            <a:pPr marL="0" marR="0" lvl="0" indent="0" algn="l" defTabSz="914232" rtl="0" eaLnBrk="1" fontAlgn="auto" latinLnBrk="0" hangingPunct="1">
              <a:lnSpc>
                <a:spcPct val="100000"/>
              </a:lnSpc>
              <a:spcBef>
                <a:spcPts val="0"/>
              </a:spcBef>
              <a:spcAft>
                <a:spcPts val="0"/>
              </a:spcAft>
              <a:buClrTx/>
              <a:buSzTx/>
              <a:buFontTx/>
              <a:buNone/>
              <a:tabLst/>
              <a:defRPr/>
            </a:pPr>
            <a:r>
              <a:rPr kumimoji="0" lang="zh-CN" altLang="en-US" sz="2099" b="0" i="0" u="none" strike="noStrike" kern="1200" cap="none" spc="0" normalizeH="0" baseline="-3000" noProof="0" dirty="0">
                <a:ln>
                  <a:noFill/>
                </a:ln>
                <a:solidFill>
                  <a:prstClr val="black">
                    <a:lumMod val="85000"/>
                    <a:lumOff val="15000"/>
                  </a:prstClr>
                </a:solidFill>
                <a:effectLst/>
                <a:uLnTx/>
                <a:uFillTx/>
                <a:latin typeface="微软雅黑" pitchFamily="34" charset="-122"/>
                <a:ea typeface="微软雅黑" pitchFamily="34" charset="-122"/>
                <a:cs typeface="+mn-cs"/>
              </a:rPr>
              <a:t>添加标题</a:t>
            </a:r>
          </a:p>
        </p:txBody>
      </p:sp>
    </p:spTree>
    <p:extLst>
      <p:ext uri="{BB962C8B-B14F-4D97-AF65-F5344CB8AC3E}">
        <p14:creationId xmlns:p14="http://schemas.microsoft.com/office/powerpoint/2010/main" xmlns="" val="4720592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ppt_w</p:attrName>
                                        </p:attrNameLst>
                                      </p:cBhvr>
                                      <p:tavLst>
                                        <p:tav tm="0" fmla="#ppt_w*sin(2.5*pi*$)">
                                          <p:val>
                                            <p:fltVal val="0"/>
                                          </p:val>
                                        </p:tav>
                                        <p:tav tm="100000">
                                          <p:val>
                                            <p:fltVal val="1"/>
                                          </p:val>
                                        </p:tav>
                                      </p:tavLst>
                                    </p:anim>
                                    <p:anim calcmode="lin" valueType="num">
                                      <p:cBhvr>
                                        <p:cTn id="9" dur="5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ppt_w</p:attrName>
                                        </p:attrNameLst>
                                      </p:cBhvr>
                                      <p:tavLst>
                                        <p:tav tm="0" fmla="#ppt_w*sin(2.5*pi*$)">
                                          <p:val>
                                            <p:fltVal val="0"/>
                                          </p:val>
                                        </p:tav>
                                        <p:tav tm="100000">
                                          <p:val>
                                            <p:fltVal val="1"/>
                                          </p:val>
                                        </p:tav>
                                      </p:tavLst>
                                    </p:anim>
                                    <p:anim calcmode="lin" valueType="num">
                                      <p:cBhvr>
                                        <p:cTn id="14" dur="500" fill="hold"/>
                                        <p:tgtEl>
                                          <p:spTgt spid="3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1000" fill="hold"/>
                                        <p:tgtEl>
                                          <p:spTgt spid="4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anim calcmode="lin" valueType="num">
                                      <p:cBhvr>
                                        <p:cTn id="55" dur="500" fill="hold"/>
                                        <p:tgtEl>
                                          <p:spTgt spid="38"/>
                                        </p:tgtEl>
                                        <p:attrNameLst>
                                          <p:attrName>ppt_w</p:attrName>
                                        </p:attrNameLst>
                                      </p:cBhvr>
                                      <p:tavLst>
                                        <p:tav tm="0" fmla="#ppt_w*sin(2.5*pi*$)">
                                          <p:val>
                                            <p:fltVal val="0"/>
                                          </p:val>
                                        </p:tav>
                                        <p:tav tm="100000">
                                          <p:val>
                                            <p:fltVal val="1"/>
                                          </p:val>
                                        </p:tav>
                                      </p:tavLst>
                                    </p:anim>
                                    <p:anim calcmode="lin" valueType="num">
                                      <p:cBhvr>
                                        <p:cTn id="56" dur="500" fill="hold"/>
                                        <p:tgtEl>
                                          <p:spTgt spid="3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ppt_w</p:attrName>
                                        </p:attrNameLst>
                                      </p:cBhvr>
                                      <p:tavLst>
                                        <p:tav tm="0" fmla="#ppt_w*sin(2.5*pi*$)">
                                          <p:val>
                                            <p:fltVal val="0"/>
                                          </p:val>
                                        </p:tav>
                                        <p:tav tm="100000">
                                          <p:val>
                                            <p:fltVal val="1"/>
                                          </p:val>
                                        </p:tav>
                                      </p:tavLst>
                                    </p:anim>
                                    <p:anim calcmode="lin" valueType="num">
                                      <p:cBhvr>
                                        <p:cTn id="61" dur="500" fill="hold"/>
                                        <p:tgtEl>
                                          <p:spTgt spid="4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down)">
                                      <p:cBhvr>
                                        <p:cTn id="75" dur="500"/>
                                        <p:tgtEl>
                                          <p:spTgt spid="1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3"/>
                                        </p:tgtEl>
                                        <p:attrNameLst>
                                          <p:attrName>style.visibility</p:attrName>
                                        </p:attrNameLst>
                                      </p:cBhvr>
                                      <p:to>
                                        <p:strVal val="visible"/>
                                      </p:to>
                                    </p:set>
                                    <p:animEffect transition="in" filter="wipe(down)">
                                      <p:cBhvr>
                                        <p:cTn id="78" dur="500"/>
                                        <p:tgtEl>
                                          <p:spTgt spid="1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down)">
                                      <p:cBhvr>
                                        <p:cTn id="84" dur="500"/>
                                        <p:tgtEl>
                                          <p:spTgt spid="1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down)">
                                      <p:cBhvr>
                                        <p:cTn id="88" dur="500"/>
                                        <p:tgtEl>
                                          <p:spTgt spid="1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down)">
                                      <p:cBhvr>
                                        <p:cTn id="91" dur="500"/>
                                        <p:tgtEl>
                                          <p:spTgt spid="1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down)">
                                      <p:cBhvr>
                                        <p:cTn id="94" dur="500"/>
                                        <p:tgtEl>
                                          <p:spTgt spid="1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down)">
                                      <p:cBhvr>
                                        <p:cTn id="97" dur="500"/>
                                        <p:tgtEl>
                                          <p:spTgt spid="1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anim calcmode="lin" valueType="num">
                                      <p:cBhvr>
                                        <p:cTn id="102" dur="500" fill="hold"/>
                                        <p:tgtEl>
                                          <p:spTgt spid="39"/>
                                        </p:tgtEl>
                                        <p:attrNameLst>
                                          <p:attrName>ppt_w</p:attrName>
                                        </p:attrNameLst>
                                      </p:cBhvr>
                                      <p:tavLst>
                                        <p:tav tm="0" fmla="#ppt_w*sin(2.5*pi*$)">
                                          <p:val>
                                            <p:fltVal val="0"/>
                                          </p:val>
                                        </p:tav>
                                        <p:tav tm="100000">
                                          <p:val>
                                            <p:fltVal val="1"/>
                                          </p:val>
                                        </p:tav>
                                      </p:tavLst>
                                    </p:anim>
                                    <p:anim calcmode="lin" valueType="num">
                                      <p:cBhvr>
                                        <p:cTn id="103" dur="500" fill="hold"/>
                                        <p:tgtEl>
                                          <p:spTgt spid="3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anim calcmode="lin" valueType="num">
                                      <p:cBhvr>
                                        <p:cTn id="107" dur="500" fill="hold"/>
                                        <p:tgtEl>
                                          <p:spTgt spid="41"/>
                                        </p:tgtEl>
                                        <p:attrNameLst>
                                          <p:attrName>ppt_w</p:attrName>
                                        </p:attrNameLst>
                                      </p:cBhvr>
                                      <p:tavLst>
                                        <p:tav tm="0" fmla="#ppt_w*sin(2.5*pi*$)">
                                          <p:val>
                                            <p:fltVal val="0"/>
                                          </p:val>
                                        </p:tav>
                                        <p:tav tm="100000">
                                          <p:val>
                                            <p:fltVal val="1"/>
                                          </p:val>
                                        </p:tav>
                                      </p:tavLst>
                                    </p:anim>
                                    <p:anim calcmode="lin" valueType="num">
                                      <p:cBhvr>
                                        <p:cTn id="108" dur="500" fill="hold"/>
                                        <p:tgtEl>
                                          <p:spTgt spid="4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fade">
                                      <p:cBhvr>
                                        <p:cTn id="112" dur="1000"/>
                                        <p:tgtEl>
                                          <p:spTgt spid="49"/>
                                        </p:tgtEl>
                                      </p:cBhvr>
                                    </p:animEffect>
                                    <p:anim calcmode="lin" valueType="num">
                                      <p:cBhvr>
                                        <p:cTn id="113" dur="1000" fill="hold"/>
                                        <p:tgtEl>
                                          <p:spTgt spid="49"/>
                                        </p:tgtEl>
                                        <p:attrNameLst>
                                          <p:attrName>ppt_x</p:attrName>
                                        </p:attrNameLst>
                                      </p:cBhvr>
                                      <p:tavLst>
                                        <p:tav tm="0">
                                          <p:val>
                                            <p:strVal val="#ppt_x"/>
                                          </p:val>
                                        </p:tav>
                                        <p:tav tm="100000">
                                          <p:val>
                                            <p:strVal val="#ppt_x"/>
                                          </p:val>
                                        </p:tav>
                                      </p:tavLst>
                                    </p:anim>
                                    <p:anim calcmode="lin" valueType="num">
                                      <p:cBhvr>
                                        <p:cTn id="114" dur="1000" fill="hold"/>
                                        <p:tgtEl>
                                          <p:spTgt spid="4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wipe(down)">
                                      <p:cBhvr>
                                        <p:cTn id="122" dur="500"/>
                                        <p:tgtEl>
                                          <p:spTgt spid="2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00"/>
                                        <p:tgtEl>
                                          <p:spTgt spid="2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2"/>
                                        </p:tgtEl>
                                        <p:attrNameLst>
                                          <p:attrName>style.visibility</p:attrName>
                                        </p:attrNameLst>
                                      </p:cBhvr>
                                      <p:to>
                                        <p:strVal val="visible"/>
                                      </p:to>
                                    </p:set>
                                    <p:animEffect transition="in" filter="wipe(down)">
                                      <p:cBhvr>
                                        <p:cTn id="128" dur="500"/>
                                        <p:tgtEl>
                                          <p:spTgt spid="2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3"/>
                                        </p:tgtEl>
                                        <p:attrNameLst>
                                          <p:attrName>style.visibility</p:attrName>
                                        </p:attrNameLst>
                                      </p:cBhvr>
                                      <p:to>
                                        <p:strVal val="visible"/>
                                      </p:to>
                                    </p:set>
                                    <p:animEffect transition="in" filter="wipe(down)">
                                      <p:cBhvr>
                                        <p:cTn id="131" dur="500"/>
                                        <p:tgtEl>
                                          <p:spTgt spid="2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down)">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wipe(down)">
                                      <p:cBhvr>
                                        <p:cTn id="138" dur="500"/>
                                        <p:tgtEl>
                                          <p:spTgt spid="2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down)">
                                      <p:cBhvr>
                                        <p:cTn id="141" dur="500"/>
                                        <p:tgtEl>
                                          <p:spTgt spid="2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wipe(down)">
                                      <p:cBhvr>
                                        <p:cTn id="144" dur="500"/>
                                        <p:tgtEl>
                                          <p:spTgt spid="2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ppt_w</p:attrName>
                                        </p:attrNameLst>
                                      </p:cBhvr>
                                      <p:tavLst>
                                        <p:tav tm="0" fmla="#ppt_w*sin(2.5*pi*$)">
                                          <p:val>
                                            <p:fltVal val="0"/>
                                          </p:val>
                                        </p:tav>
                                        <p:tav tm="100000">
                                          <p:val>
                                            <p:fltVal val="1"/>
                                          </p:val>
                                        </p:tav>
                                      </p:tavLst>
                                    </p:anim>
                                    <p:anim calcmode="lin" valueType="num">
                                      <p:cBhvr>
                                        <p:cTn id="150" dur="500" fill="hold"/>
                                        <p:tgtEl>
                                          <p:spTgt spid="4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1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ea"/>
              <a:sym typeface="+mn-lt"/>
            </a:endParaRPr>
          </a:p>
        </p:txBody>
      </p:sp>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43" name="Group 15"/>
          <p:cNvGrpSpPr>
            <a:grpSpLocks/>
          </p:cNvGrpSpPr>
          <p:nvPr/>
        </p:nvGrpSpPr>
        <p:grpSpPr bwMode="auto">
          <a:xfrm>
            <a:off x="4225925" y="2520206"/>
            <a:ext cx="647700" cy="1962150"/>
            <a:chOff x="0" y="0"/>
            <a:chExt cx="408" cy="1238"/>
          </a:xfrm>
        </p:grpSpPr>
        <p:sp>
          <p:nvSpPr>
            <p:cNvPr id="44" name="Oval 16"/>
            <p:cNvSpPr>
              <a:spLocks noChangeArrowheads="1"/>
            </p:cNvSpPr>
            <p:nvPr/>
          </p:nvSpPr>
          <p:spPr bwMode="auto">
            <a:xfrm>
              <a:off x="19" y="0"/>
              <a:ext cx="366" cy="366"/>
            </a:xfrm>
            <a:prstGeom prst="ellipse">
              <a:avLst/>
            </a:prstGeom>
            <a:solidFill>
              <a:srgbClr val="0070C0"/>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70C0"/>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a:t>
            </a:r>
            <a:endParaRPr kumimoji="0" lang="en-US" altLang="zh-CN"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a:t>
            </a:r>
            <a:endParaRPr kumimoji="0" lang="en-US" altLang="zh-CN"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4</a:t>
            </a:r>
            <a:endParaRPr kumimoji="0" lang="en-US" altLang="zh-CN"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5</a:t>
            </a:r>
            <a:endParaRPr kumimoji="0" lang="en-US" altLang="zh-CN"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3</a:t>
            </a:r>
            <a:endParaRPr kumimoji="0" lang="en-US" altLang="zh-CN"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5.</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3.</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4.</a:t>
            </a:r>
            <a:r>
              <a:rPr kumimoji="0" lang="zh-CN" altLang="en-US" sz="1200" b="1"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2.</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1.</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Tree>
    <p:extLst>
      <p:ext uri="{BB962C8B-B14F-4D97-AF65-F5344CB8AC3E}">
        <p14:creationId xmlns:p14="http://schemas.microsoft.com/office/powerpoint/2010/main" xmlns="" val="16346064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anim calcmode="lin" valueType="num">
                                      <p:cBhvr>
                                        <p:cTn id="11" dur="500" fill="hold"/>
                                        <p:tgtEl>
                                          <p:spTgt spid="43"/>
                                        </p:tgtEl>
                                        <p:attrNameLst>
                                          <p:attrName>ppt_x</p:attrName>
                                        </p:attrNameLst>
                                      </p:cBhvr>
                                      <p:tavLst>
                                        <p:tav tm="0">
                                          <p:val>
                                            <p:strVal val="#ppt_x"/>
                                          </p:val>
                                        </p:tav>
                                        <p:tav tm="100000">
                                          <p:val>
                                            <p:strVal val="#ppt_x"/>
                                          </p:val>
                                        </p:tav>
                                      </p:tavLst>
                                    </p:anim>
                                    <p:anim calcmode="lin" valueType="num">
                                      <p:cBhvr>
                                        <p:cTn id="12" dur="500" fill="hold"/>
                                        <p:tgtEl>
                                          <p:spTgt spid="4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slide(fromBottom)">
                                      <p:cBhvr>
                                        <p:cTn id="19" dur="500"/>
                                        <p:tgtEl>
                                          <p:spTgt spid="55"/>
                                        </p:tgtEl>
                                      </p:cBhvr>
                                    </p:animEffect>
                                  </p:childTnLst>
                                </p:cTn>
                              </p:par>
                              <p:par>
                                <p:cTn id="20" presetID="47" presetClass="entr" presetSubtype="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54"/>
                                        </p:tgtEl>
                                        <p:attrNameLst>
                                          <p:attrName>style.visibility</p:attrName>
                                        </p:attrNameLst>
                                      </p:cBhvr>
                                      <p:to>
                                        <p:strVal val="visible"/>
                                      </p:to>
                                    </p:set>
                                    <p:animEffect transition="in" filter="slide(fromRight)">
                                      <p:cBhvr>
                                        <p:cTn id="31" dur="500"/>
                                        <p:tgtEl>
                                          <p:spTgt spid="54"/>
                                        </p:tgtEl>
                                      </p:cBhvr>
                                    </p:animEffect>
                                  </p:childTnLst>
                                </p:cTn>
                              </p:par>
                              <p:par>
                                <p:cTn id="32" presetID="47" presetClass="entr" presetSubtype="0" fill="hold" nodeType="withEffect">
                                  <p:stCondLst>
                                    <p:cond delay="2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52"/>
                                        </p:tgtEl>
                                        <p:attrNameLst>
                                          <p:attrName>style.visibility</p:attrName>
                                        </p:attrNameLst>
                                      </p:cBhvr>
                                      <p:to>
                                        <p:strVal val="visible"/>
                                      </p:to>
                                    </p:set>
                                    <p:animEffect transition="in" filter="slide(fromLeft)">
                                      <p:cBhvr>
                                        <p:cTn id="43" dur="500"/>
                                        <p:tgtEl>
                                          <p:spTgt spid="52"/>
                                        </p:tgtEl>
                                      </p:cBhvr>
                                    </p:animEffect>
                                  </p:childTnLst>
                                </p:cTn>
                              </p:par>
                              <p:par>
                                <p:cTn id="44" presetID="47" presetClass="entr" presetSubtype="0"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53"/>
                                        </p:tgtEl>
                                        <p:attrNameLst>
                                          <p:attrName>style.visibility</p:attrName>
                                        </p:attrNameLst>
                                      </p:cBhvr>
                                      <p:to>
                                        <p:strVal val="visible"/>
                                      </p:to>
                                    </p:set>
                                    <p:animEffect transition="in" filter="slide(fromRight)">
                                      <p:cBhvr>
                                        <p:cTn id="55" dur="500"/>
                                        <p:tgtEl>
                                          <p:spTgt spid="53"/>
                                        </p:tgtEl>
                                      </p:cBhvr>
                                    </p:animEffect>
                                  </p:childTnLst>
                                </p:cTn>
                              </p:par>
                              <p:par>
                                <p:cTn id="56" presetID="47" presetClass="entr" presetSubtype="0" fill="hold" nodeType="withEffect">
                                  <p:stCondLst>
                                    <p:cond delay="4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51"/>
                                        </p:tgtEl>
                                        <p:attrNameLst>
                                          <p:attrName>style.visibility</p:attrName>
                                        </p:attrNameLst>
                                      </p:cBhvr>
                                      <p:to>
                                        <p:strVal val="visible"/>
                                      </p:to>
                                    </p:set>
                                    <p:animEffect transition="in" filter="slide(fromLeft)">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45461" y="1166642"/>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p:cNvSpPr/>
          <p:nvPr/>
        </p:nvSpPr>
        <p:spPr>
          <a:xfrm>
            <a:off x="3069429" y="1006392"/>
            <a:ext cx="3515183" cy="3475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5" name="六边形 4"/>
          <p:cNvSpPr/>
          <p:nvPr/>
        </p:nvSpPr>
        <p:spPr>
          <a:xfrm>
            <a:off x="580931" y="2356151"/>
            <a:ext cx="1190447" cy="102581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23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工作进度</a:t>
            </a:r>
          </a:p>
        </p:txBody>
      </p:sp>
      <p:cxnSp>
        <p:nvCxnSpPr>
          <p:cNvPr id="6" name="直接箭头连接符 5"/>
          <p:cNvCxnSpPr>
            <a:stCxn id="5" idx="5"/>
            <a:endCxn id="3" idx="1"/>
          </p:cNvCxnSpPr>
          <p:nvPr/>
        </p:nvCxnSpPr>
        <p:spPr>
          <a:xfrm flipV="1">
            <a:off x="1514923" y="1625984"/>
            <a:ext cx="930537" cy="73016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1771378" y="2867475"/>
            <a:ext cx="674083" cy="15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1514923" y="3381968"/>
            <a:ext cx="930537" cy="72699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607499" y="1384324"/>
            <a:ext cx="5473064" cy="548984"/>
          </a:xfrm>
          <a:prstGeom prst="rect">
            <a:avLst/>
          </a:prstGeom>
          <a:noFill/>
        </p:spPr>
        <p:txBody>
          <a:bodyPr wrap="square" lIns="68568" tIns="34284" rIns="68568" bIns="34284"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2445461" y="2408133"/>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11"/>
          <p:cNvSpPr/>
          <p:nvPr/>
        </p:nvSpPr>
        <p:spPr>
          <a:xfrm>
            <a:off x="3069429" y="2247883"/>
            <a:ext cx="3515183" cy="3475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13" name="TextBox 12"/>
          <p:cNvSpPr txBox="1"/>
          <p:nvPr/>
        </p:nvSpPr>
        <p:spPr>
          <a:xfrm>
            <a:off x="2607499" y="2625815"/>
            <a:ext cx="5473064" cy="548984"/>
          </a:xfrm>
          <a:prstGeom prst="rect">
            <a:avLst/>
          </a:prstGeom>
          <a:noFill/>
        </p:spPr>
        <p:txBody>
          <a:bodyPr wrap="square" lIns="68568" tIns="34284" rIns="68568" bIns="34284"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2445461" y="3649625"/>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p:cNvSpPr/>
          <p:nvPr/>
        </p:nvSpPr>
        <p:spPr>
          <a:xfrm>
            <a:off x="3069429" y="3489374"/>
            <a:ext cx="3515183" cy="3475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16" name="TextBox 15"/>
          <p:cNvSpPr txBox="1"/>
          <p:nvPr/>
        </p:nvSpPr>
        <p:spPr>
          <a:xfrm>
            <a:off x="2607499" y="3867307"/>
            <a:ext cx="5473064" cy="548984"/>
          </a:xfrm>
          <a:prstGeom prst="rect">
            <a:avLst/>
          </a:prstGeom>
          <a:noFill/>
        </p:spPr>
        <p:txBody>
          <a:bodyPr wrap="square" lIns="68568" tIns="34284" rIns="68568" bIns="34284" rtlCol="0">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p>
        </p:txBody>
      </p:sp>
    </p:spTree>
    <p:extLst>
      <p:ext uri="{BB962C8B-B14F-4D97-AF65-F5344CB8AC3E}">
        <p14:creationId xmlns:p14="http://schemas.microsoft.com/office/powerpoint/2010/main" xmlns="" val="9811161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414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64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14:bounceEnd="50000">
                                          <p:cBhvr additive="base">
                                            <p:cTn id="43"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51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728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778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14:bounceEnd="50000">
                                          <p:cBhvr additive="base">
                                            <p:cTn id="6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828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414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64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51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728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7780"/>
                                </p:stCondLst>
                                <p:childTnLst>
                                  <p:par>
                                    <p:cTn id="59" presetID="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828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4" name="五边形 13"/>
          <p:cNvSpPr/>
          <p:nvPr/>
        </p:nvSpPr>
        <p:spPr>
          <a:xfrm flipH="1">
            <a:off x="1763687" y="2182840"/>
            <a:ext cx="2880320" cy="93610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点击添加标题</a:t>
            </a:r>
            <a:endPar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6" name="TextBox 15"/>
          <p:cNvSpPr txBox="1"/>
          <p:nvPr/>
        </p:nvSpPr>
        <p:spPr>
          <a:xfrm>
            <a:off x="4644007" y="1521247"/>
            <a:ext cx="2448272" cy="3693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点击添加标题</a:t>
            </a:r>
            <a:endPar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TextBox 16"/>
          <p:cNvSpPr txBox="1"/>
          <p:nvPr/>
        </p:nvSpPr>
        <p:spPr>
          <a:xfrm>
            <a:off x="1114459" y="1059582"/>
            <a:ext cx="3240359" cy="923330"/>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a:t>
            </a:r>
            <a:r>
              <a:rPr kumimoji="0" lang="zh-CN" altLang="en-US" sz="1200" b="0"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后</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0" name="矩形 19"/>
          <p:cNvSpPr/>
          <p:nvPr/>
        </p:nvSpPr>
        <p:spPr>
          <a:xfrm>
            <a:off x="1803595" y="3996167"/>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1" name="矩形 20"/>
          <p:cNvSpPr/>
          <p:nvPr/>
        </p:nvSpPr>
        <p:spPr>
          <a:xfrm>
            <a:off x="2307651" y="4417281"/>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2" name="TextBox 21"/>
          <p:cNvSpPr txBox="1"/>
          <p:nvPr/>
        </p:nvSpPr>
        <p:spPr>
          <a:xfrm>
            <a:off x="2984583" y="3636125"/>
            <a:ext cx="1056700"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对比一：</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56</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3" name="TextBox 22"/>
          <p:cNvSpPr txBox="1"/>
          <p:nvPr/>
        </p:nvSpPr>
        <p:spPr>
          <a:xfrm>
            <a:off x="2984583" y="3996165"/>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对比二：</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820</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4" name="TextBox 23"/>
          <p:cNvSpPr txBox="1"/>
          <p:nvPr/>
        </p:nvSpPr>
        <p:spPr>
          <a:xfrm>
            <a:off x="2984583" y="4422516"/>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对比三：</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640</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5" name="矩形 24"/>
          <p:cNvSpPr/>
          <p:nvPr/>
        </p:nvSpPr>
        <p:spPr>
          <a:xfrm>
            <a:off x="4786865" y="3611982"/>
            <a:ext cx="1692188"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6" name="矩形 25"/>
          <p:cNvSpPr/>
          <p:nvPr/>
        </p:nvSpPr>
        <p:spPr>
          <a:xfrm>
            <a:off x="4798964" y="3972022"/>
            <a:ext cx="2652199"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7" name="矩形 26"/>
          <p:cNvSpPr/>
          <p:nvPr/>
        </p:nvSpPr>
        <p:spPr>
          <a:xfrm>
            <a:off x="4786865" y="4393137"/>
            <a:ext cx="2160240"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8" name="TextBox 27"/>
          <p:cNvSpPr txBox="1"/>
          <p:nvPr/>
        </p:nvSpPr>
        <p:spPr>
          <a:xfrm>
            <a:off x="4995745" y="3611981"/>
            <a:ext cx="1056700"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对比一：</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56</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9" name="TextBox 28"/>
          <p:cNvSpPr txBox="1"/>
          <p:nvPr/>
        </p:nvSpPr>
        <p:spPr>
          <a:xfrm>
            <a:off x="5002889" y="3972021"/>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对比二：</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820</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0" name="TextBox 29"/>
          <p:cNvSpPr txBox="1"/>
          <p:nvPr/>
        </p:nvSpPr>
        <p:spPr>
          <a:xfrm>
            <a:off x="5014962" y="4398372"/>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对比三：</a:t>
            </a:r>
            <a:r>
              <a:rPr kumimoji="0" lang="en-US" altLang="zh-CN"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640</a:t>
            </a:r>
            <a:r>
              <a:rPr kumimoji="0" lang="zh-CN" altLang="en-US" sz="11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365128295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right)">
                                      <p:cBhvr>
                                        <p:cTn id="22" dur="400"/>
                                        <p:tgtEl>
                                          <p:spTgt spid="1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right)">
                                      <p:cBhvr>
                                        <p:cTn id="25" dur="500"/>
                                        <p:tgtEl>
                                          <p:spTgt spid="2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1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ea"/>
              <a:sym typeface="+mn-lt"/>
            </a:endParaRPr>
          </a:p>
        </p:txBody>
      </p:sp>
      <p:sp>
        <p:nvSpPr>
          <p:cNvPr id="29"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marL="0" marR="0" lvl="0" indent="0" algn="ctr" defTabSz="685749" rtl="0" eaLnBrk="1" fontAlgn="auto" latinLnBrk="0" hangingPunct="1">
              <a:lnSpc>
                <a:spcPts val="1125"/>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cs typeface="UKIJ Qolyazma" pitchFamily="18" charset="0"/>
              </a:rPr>
              <a:t>72</a:t>
            </a:r>
            <a:r>
              <a:rPr kumimoji="0" lang="en-US" altLang="zh-CN" sz="18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cs typeface="UKIJ Qolyazma" pitchFamily="18" charset="0"/>
              </a:rPr>
              <a:t>%</a:t>
            </a:r>
          </a:p>
          <a:p>
            <a:pPr marL="0" marR="0" lvl="0" indent="0" algn="ctr" defTabSz="685749" rtl="0" eaLnBrk="1" fontAlgn="auto" latinLnBrk="0" hangingPunct="1">
              <a:lnSpc>
                <a:spcPts val="1125"/>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FFFFFF"/>
                </a:solidFill>
                <a:effectLst/>
                <a:uLnTx/>
                <a:uFillTx/>
                <a:latin typeface="微软雅黑" pitchFamily="34" charset="-122"/>
                <a:ea typeface="宋体" panose="02010600030101010101" pitchFamily="2" charset="-122"/>
                <a:cs typeface="+mn-cs"/>
              </a:rPr>
              <a:t>您的内容打在这里，或者通过复制您的文本后，在此框中选择粘贴。</a:t>
            </a:r>
          </a:p>
        </p:txBody>
      </p:sp>
      <p:sp>
        <p:nvSpPr>
          <p:cNvPr id="30"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00B0F0"/>
          </a:solidFill>
          <a:ln>
            <a:noFill/>
          </a:ln>
          <a:effectLst/>
        </p:spPr>
        <p:txBody>
          <a:bodyPr vert="horz" wrap="square" lIns="68580" tIns="459000" rIns="68580" bIns="34290" numCol="1" anchor="t" anchorCtr="0" compatLnSpc="1">
            <a:prstTxWarp prst="textNoShape">
              <a:avLst/>
            </a:prstTxWarp>
          </a:bodyPr>
          <a:lstStyle/>
          <a:p>
            <a:pPr marL="0" marR="0" lvl="0" indent="0" algn="ctr" defTabSz="685749" rtl="0" eaLnBrk="1" fontAlgn="auto" latinLnBrk="0" hangingPunct="1">
              <a:lnSpc>
                <a:spcPts val="1125"/>
              </a:lnSpc>
              <a:spcBef>
                <a:spcPts val="0"/>
              </a:spcBef>
              <a:spcAft>
                <a:spcPts val="0"/>
              </a:spcAft>
              <a:buClrTx/>
              <a:buSzTx/>
              <a:buFontTx/>
              <a:buNone/>
              <a:tabLst/>
              <a:defRPr/>
            </a:pPr>
            <a:r>
              <a:rPr kumimoji="0" lang="en-US" altLang="zh-CN" sz="41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cs typeface="UKIJ Qolyazma" pitchFamily="18" charset="0"/>
              </a:rPr>
              <a:t>28</a:t>
            </a:r>
            <a:r>
              <a:rPr kumimoji="0" lang="en-US" altLang="zh-CN"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cs typeface="UKIJ Qolyazma" pitchFamily="18" charset="0"/>
              </a:rPr>
              <a:t>%</a:t>
            </a:r>
          </a:p>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51515"/>
              </a:solidFill>
              <a:effectLst/>
              <a:uLnTx/>
              <a:uFillTx/>
              <a:latin typeface="微软雅黑" panose="020B0503020204020204" pitchFamily="34" charset="-122"/>
              <a:ea typeface="宋体" panose="02010600030101010101" pitchFamily="2" charset="-122"/>
              <a:cs typeface="+mn-cs"/>
            </a:endParaRPr>
          </a:p>
        </p:txBody>
      </p:sp>
      <p:cxnSp>
        <p:nvCxnSpPr>
          <p:cNvPr id="31" name="直接连接符 30"/>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32" name="直接连接符 31"/>
          <p:cNvCxnSpPr>
            <a:stCxn id="30"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33"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685749" rtl="0" eaLnBrk="0" fontAlgn="auto" latinLnBrk="0" hangingPunct="0">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333333"/>
                </a:solidFill>
                <a:effectLst/>
                <a:uLnTx/>
                <a:uFillTx/>
                <a:latin typeface="微软雅黑" pitchFamily="34" charset="-122"/>
                <a:ea typeface="微软雅黑" pitchFamily="34" charset="-122"/>
                <a:cs typeface="+mn-cs"/>
              </a:rPr>
              <a:t>点击添加关键字</a:t>
            </a:r>
          </a:p>
        </p:txBody>
      </p:sp>
      <p:sp>
        <p:nvSpPr>
          <p:cNvPr id="34" name="TextBox 14"/>
          <p:cNvSpPr txBox="1"/>
          <p:nvPr/>
        </p:nvSpPr>
        <p:spPr>
          <a:xfrm>
            <a:off x="1264503" y="1511289"/>
            <a:ext cx="3938540" cy="729430"/>
          </a:xfrm>
          <a:prstGeom prst="rect">
            <a:avLst/>
          </a:prstGeom>
          <a:noFill/>
        </p:spPr>
        <p:txBody>
          <a:bodyPr wrap="square" lIns="68580" tIns="34290" rIns="68580" bIns="34290" rtlCol="0">
            <a:spAutoFit/>
          </a:bodyPr>
          <a:lstStyle/>
          <a:p>
            <a:pPr marL="0" marR="0" lvl="0" indent="0" algn="l" defTabSz="685749"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51515">
                    <a:lumMod val="75000"/>
                    <a:lumOff val="25000"/>
                  </a:srgbClr>
                </a:solidFill>
                <a:effectLst/>
                <a:uLnTx/>
                <a:uFillTx/>
                <a:latin typeface="微软雅黑" pitchFamily="34" charset="-122"/>
                <a:ea typeface="宋体" panose="02010600030101010101" pitchFamily="2" charset="-122"/>
                <a:cs typeface="+mn-cs"/>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685749" rtl="0" eaLnBrk="0" fontAlgn="auto" latinLnBrk="0" hangingPunct="0">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333333"/>
                </a:solidFill>
                <a:effectLst/>
                <a:uLnTx/>
                <a:uFillTx/>
                <a:latin typeface="微软雅黑" pitchFamily="34" charset="-122"/>
                <a:ea typeface="微软雅黑" pitchFamily="34" charset="-122"/>
                <a:cs typeface="+mn-cs"/>
              </a:rPr>
              <a:t>点击添加关键字</a:t>
            </a:r>
          </a:p>
        </p:txBody>
      </p:sp>
      <p:sp>
        <p:nvSpPr>
          <p:cNvPr id="36" name="TextBox 16"/>
          <p:cNvSpPr txBox="1"/>
          <p:nvPr/>
        </p:nvSpPr>
        <p:spPr>
          <a:xfrm>
            <a:off x="1264503" y="2996752"/>
            <a:ext cx="3938540" cy="729430"/>
          </a:xfrm>
          <a:prstGeom prst="rect">
            <a:avLst/>
          </a:prstGeom>
          <a:noFill/>
        </p:spPr>
        <p:txBody>
          <a:bodyPr wrap="square" lIns="68580" tIns="34290" rIns="68580" bIns="34290" rtlCol="0">
            <a:spAutoFit/>
          </a:bodyPr>
          <a:lstStyle/>
          <a:p>
            <a:pPr marL="0" marR="0" lvl="0" indent="0" algn="l" defTabSz="685749"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51515">
                    <a:lumMod val="75000"/>
                    <a:lumOff val="25000"/>
                  </a:srgbClr>
                </a:solidFill>
                <a:effectLst/>
                <a:uLnTx/>
                <a:uFillTx/>
                <a:latin typeface="微软雅黑" pitchFamily="34" charset="-122"/>
                <a:ea typeface="宋体" panose="02010600030101010101" pitchFamily="2" charset="-122"/>
                <a:cs typeface="+mn-cs"/>
              </a:rPr>
              <a:t>您的内容打在这里，或者通过复制您的文本后，在此框中选择粘贴，并选择只保留文字。您的内容打在这里，或者通过复制您的</a:t>
            </a:r>
            <a:r>
              <a:rPr kumimoji="0" lang="zh-CN" altLang="en-US" sz="1100" b="0" i="0" u="none" strike="noStrike" kern="1200" cap="none" spc="0" normalizeH="0" baseline="0" noProof="0">
                <a:ln>
                  <a:noFill/>
                </a:ln>
                <a:solidFill>
                  <a:srgbClr val="151515">
                    <a:lumMod val="75000"/>
                    <a:lumOff val="25000"/>
                  </a:srgbClr>
                </a:solidFill>
                <a:effectLst/>
                <a:uLnTx/>
                <a:uFillTx/>
                <a:latin typeface="微软雅黑" pitchFamily="34" charset="-122"/>
                <a:ea typeface="宋体" panose="02010600030101010101" pitchFamily="2" charset="-122"/>
                <a:cs typeface="+mn-cs"/>
              </a:rPr>
              <a:t>文本后您的内容打在这里。</a:t>
            </a:r>
          </a:p>
        </p:txBody>
      </p:sp>
      <p:sp>
        <p:nvSpPr>
          <p:cNvPr id="37"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51515">
                    <a:lumMod val="75000"/>
                    <a:lumOff val="25000"/>
                  </a:srgb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xmlns="" val="257273753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Vertical)">
                                      <p:cBhvr>
                                        <p:cTn id="11" dur="500"/>
                                        <p:tgtEl>
                                          <p:spTgt spid="3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down)">
                                      <p:cBhvr>
                                        <p:cTn id="20" dur="500"/>
                                        <p:tgtEl>
                                          <p:spTgt spid="30"/>
                                        </p:tgtEl>
                                      </p:cBhvr>
                                    </p:animEffect>
                                  </p:childTnLst>
                                </p:cTn>
                              </p:par>
                              <p:par>
                                <p:cTn id="21" presetID="22" presetClass="entr" presetSubtype="2"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3"/>
                                        </p:tgtEl>
                                        <p:attrNameLst>
                                          <p:attrName>style.visibility</p:attrName>
                                        </p:attrNameLst>
                                      </p:cBhvr>
                                      <p:to>
                                        <p:strVal val="visible"/>
                                      </p:to>
                                    </p:set>
                                    <p:animEffect transition="in" filter="fade">
                                      <p:cBhvr>
                                        <p:cTn id="29" dur="100"/>
                                        <p:tgtEl>
                                          <p:spTgt spid="33"/>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100"/>
                                        <p:tgtEl>
                                          <p:spTgt spid="34"/>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36"/>
                                        </p:tgtEl>
                                        <p:attrNameLst>
                                          <p:attrName>style.visibility</p:attrName>
                                        </p:attrNameLst>
                                      </p:cBhvr>
                                      <p:to>
                                        <p:strVal val="visible"/>
                                      </p:to>
                                    </p:set>
                                    <p:animEffect transition="in" filter="fade">
                                      <p:cBhvr>
                                        <p:cTn id="3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animBg="1"/>
      <p:bldP spid="30" grpId="0" animBg="1"/>
      <p:bldP spid="33" grpId="0"/>
      <p:bldP spid="34" grpId="0"/>
      <p:bldP spid="35"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21133" y="584774"/>
            <a:ext cx="2734943" cy="86830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516464" y="439087"/>
            <a:ext cx="1885756" cy="1914328"/>
          </a:xfrm>
          <a:prstGeom prst="rect">
            <a:avLst/>
          </a:prstGeom>
          <a:effectLst>
            <a:outerShdw blurRad="50800" dist="38100" dir="5400000" algn="t" rotWithShape="0">
              <a:prstClr val="black">
                <a:alpha val="40000"/>
              </a:prstClr>
            </a:outerShdw>
          </a:effectLst>
        </p:spPr>
      </p:pic>
      <p:sp>
        <p:nvSpPr>
          <p:cNvPr id="9" name="文本框 8"/>
          <p:cNvSpPr txBox="1"/>
          <p:nvPr/>
        </p:nvSpPr>
        <p:spPr>
          <a:xfrm>
            <a:off x="2018180" y="2500114"/>
            <a:ext cx="5060040"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感谢观看 </a:t>
            </a:r>
            <a:r>
              <a:rPr lang="en-US" altLang="zh-CN" sz="3600" b="1" dirty="0" smtClean="0">
                <a:latin typeface="微软雅黑" panose="020B0503020204020204" pitchFamily="34" charset="-122"/>
                <a:ea typeface="微软雅黑" panose="020B0503020204020204" pitchFamily="34" charset="-122"/>
              </a:rPr>
              <a:t>THANK YOU</a:t>
            </a:r>
            <a:endParaRPr lang="zh-CN" altLang="en-US" sz="3600" b="1" dirty="0">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562608" y="584774"/>
            <a:ext cx="2734943" cy="868309"/>
          </a:xfrm>
          <a:prstGeom prst="rect">
            <a:avLst/>
          </a:prstGeom>
        </p:spPr>
      </p:pic>
      <p:sp>
        <p:nvSpPr>
          <p:cNvPr id="14" name="文本框 13"/>
          <p:cNvSpPr txBox="1"/>
          <p:nvPr/>
        </p:nvSpPr>
        <p:spPr>
          <a:xfrm>
            <a:off x="2900954" y="3146445"/>
            <a:ext cx="2063385"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smtClean="0">
                <a:latin typeface="微软雅黑" panose="020B0503020204020204" pitchFamily="34" charset="-122"/>
                <a:ea typeface="微软雅黑" panose="020B0503020204020204" pitchFamily="34" charset="-122"/>
              </a:rPr>
              <a:t>亮亮图文旗舰店</a:t>
            </a:r>
            <a:r>
              <a:rPr lang="en-US" altLang="zh-CN" sz="160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289127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31"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par>
                          <p:cTn id="24" fill="hold">
                            <p:stCondLst>
                              <p:cond delay="2750"/>
                            </p:stCondLst>
                            <p:childTnLst>
                              <p:par>
                                <p:cTn id="25" presetID="12" presetClass="entr" presetSubtype="4" fill="hold" grpId="0" nodeType="afterEffect">
                                  <p:stCondLst>
                                    <p:cond delay="0"/>
                                  </p:stCondLst>
                                  <p:iterate type="lt">
                                    <p:tmPct val="14000"/>
                                  </p:iterate>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par>
                          <p:cTn id="29" fill="hold">
                            <p:stCondLst>
                              <p:cond delay="402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10" name="圆角矩形 9"/>
          <p:cNvSpPr/>
          <p:nvPr/>
        </p:nvSpPr>
        <p:spPr>
          <a:xfrm>
            <a:off x="1637099" y="2219914"/>
            <a:ext cx="5847358" cy="72285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椭圆 10"/>
          <p:cNvSpPr/>
          <p:nvPr/>
        </p:nvSpPr>
        <p:spPr>
          <a:xfrm>
            <a:off x="3905395" y="792563"/>
            <a:ext cx="1276659" cy="1276659"/>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标题 4"/>
          <p:cNvSpPr txBox="1">
            <a:spLocks/>
          </p:cNvSpPr>
          <p:nvPr/>
        </p:nvSpPr>
        <p:spPr>
          <a:xfrm>
            <a:off x="3905395" y="937949"/>
            <a:ext cx="1276659" cy="11032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j-cs"/>
              </a:rPr>
              <a:t>1</a:t>
            </a:r>
            <a:endParaRPr kumimoji="0" lang="en-US" altLang="zh-CN" sz="8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13" name="标题 4"/>
          <p:cNvSpPr txBox="1">
            <a:spLocks/>
          </p:cNvSpPr>
          <p:nvPr/>
        </p:nvSpPr>
        <p:spPr>
          <a:xfrm>
            <a:off x="2564028" y="2226838"/>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j-cs"/>
              </a:rPr>
              <a:t>单击添加文字标题</a:t>
            </a:r>
            <a:endPar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xmlns="" val="1022380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750"/>
                                        <p:tgtEl>
                                          <p:spTgt spid="10"/>
                                        </p:tgtEl>
                                      </p:cBhvr>
                                    </p:animEffect>
                                  </p:childTnLst>
                                </p:cTn>
                              </p:par>
                            </p:childTnLst>
                          </p:cTn>
                        </p:par>
                        <p:par>
                          <p:cTn id="19" fill="hold">
                            <p:stCondLst>
                              <p:cond delay="1750"/>
                            </p:stCondLst>
                            <p:childTnLst>
                              <p:par>
                                <p:cTn id="20" presetID="17" presetClass="entr" presetSubtype="10" fill="hold" grpId="0" nodeType="afterEffect">
                                  <p:stCondLst>
                                    <p:cond delay="0"/>
                                  </p:stCondLst>
                                  <p:iterate type="lt">
                                    <p:tmPct val="1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1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ea"/>
              <a:sym typeface="+mn-lt"/>
            </a:endParaRPr>
          </a:p>
        </p:txBody>
      </p:sp>
      <p:sp>
        <p:nvSpPr>
          <p:cNvPr id="11" name="矩形 10"/>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2" name="组合 11"/>
          <p:cNvGrpSpPr/>
          <p:nvPr/>
        </p:nvGrpSpPr>
        <p:grpSpPr>
          <a:xfrm>
            <a:off x="980579" y="2387357"/>
            <a:ext cx="870074" cy="86982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椭圆 15"/>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4" name="TextBox 97"/>
            <p:cNvSpPr txBox="1"/>
            <p:nvPr/>
          </p:nvSpPr>
          <p:spPr>
            <a:xfrm>
              <a:off x="1602998" y="4180598"/>
              <a:ext cx="1028745" cy="600925"/>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14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月</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2083956" y="2504346"/>
            <a:ext cx="708513" cy="658319"/>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椭圆 22"/>
              <p:cNvSpPr/>
              <p:nvPr/>
            </p:nvSpPr>
            <p:spPr>
              <a:xfrm>
                <a:off x="4483177" y="2680639"/>
                <a:ext cx="1535084" cy="153563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1" name="TextBox 104"/>
            <p:cNvSpPr txBox="1"/>
            <p:nvPr/>
          </p:nvSpPr>
          <p:spPr>
            <a:xfrm>
              <a:off x="3148018" y="4196693"/>
              <a:ext cx="1028745" cy="600923"/>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26" name="组合 25"/>
          <p:cNvGrpSpPr/>
          <p:nvPr/>
        </p:nvGrpSpPr>
        <p:grpSpPr>
          <a:xfrm>
            <a:off x="2975769" y="2392603"/>
            <a:ext cx="882051" cy="881795"/>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0" name="椭圆 29"/>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8" name="TextBox 111"/>
            <p:cNvSpPr txBox="1"/>
            <p:nvPr/>
          </p:nvSpPr>
          <p:spPr>
            <a:xfrm>
              <a:off x="4624965" y="4194851"/>
              <a:ext cx="1028745" cy="600923"/>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33" name="组合 32"/>
          <p:cNvGrpSpPr/>
          <p:nvPr/>
        </p:nvGrpSpPr>
        <p:grpSpPr>
          <a:xfrm>
            <a:off x="4091125" y="2493111"/>
            <a:ext cx="721287" cy="680781"/>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7" name="椭圆 36"/>
              <p:cNvSpPr/>
              <p:nvPr/>
            </p:nvSpPr>
            <p:spPr>
              <a:xfrm>
                <a:off x="4466846" y="2664303"/>
                <a:ext cx="1567743" cy="1568310"/>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5" name="TextBox 118"/>
            <p:cNvSpPr txBox="1"/>
            <p:nvPr/>
          </p:nvSpPr>
          <p:spPr>
            <a:xfrm>
              <a:off x="6169299" y="4182440"/>
              <a:ext cx="1028747" cy="600924"/>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40" name="组合 39"/>
          <p:cNvGrpSpPr/>
          <p:nvPr/>
        </p:nvGrpSpPr>
        <p:grpSpPr>
          <a:xfrm>
            <a:off x="4981933" y="2493112"/>
            <a:ext cx="801755" cy="680781"/>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4" name="椭圆 43"/>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2" name="TextBox 125"/>
            <p:cNvSpPr txBox="1"/>
            <p:nvPr/>
          </p:nvSpPr>
          <p:spPr>
            <a:xfrm>
              <a:off x="7451602" y="4199438"/>
              <a:ext cx="1199205" cy="531826"/>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47" name="组合 46"/>
          <p:cNvGrpSpPr/>
          <p:nvPr/>
        </p:nvGrpSpPr>
        <p:grpSpPr>
          <a:xfrm>
            <a:off x="5919688" y="2380197"/>
            <a:ext cx="906873" cy="906611"/>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1" name="椭圆 50"/>
              <p:cNvSpPr/>
              <p:nvPr/>
            </p:nvSpPr>
            <p:spPr>
              <a:xfrm>
                <a:off x="4464837" y="2666232"/>
                <a:ext cx="1571762" cy="1572325"/>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9" name="TextBox 132"/>
            <p:cNvSpPr txBox="1"/>
            <p:nvPr/>
          </p:nvSpPr>
          <p:spPr>
            <a:xfrm>
              <a:off x="8964047" y="4180595"/>
              <a:ext cx="1228295" cy="600923"/>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54" name="组合 53"/>
          <p:cNvGrpSpPr/>
          <p:nvPr/>
        </p:nvGrpSpPr>
        <p:grpSpPr>
          <a:xfrm>
            <a:off x="7059865" y="2216984"/>
            <a:ext cx="1233392" cy="1233035"/>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8" name="椭圆 57"/>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6" name="TextBox 139"/>
            <p:cNvSpPr txBox="1"/>
            <p:nvPr/>
          </p:nvSpPr>
          <p:spPr>
            <a:xfrm>
              <a:off x="10931218" y="4180595"/>
              <a:ext cx="1206866" cy="600924"/>
            </a:xfrm>
            <a:prstGeom prst="rect">
              <a:avLst/>
            </a:prstGeom>
            <a:noFill/>
          </p:spPr>
          <p:txBody>
            <a:bodyPr wrap="square" lIns="184256" tIns="92128" rIns="184256" bIns="92128"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12</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grpSp>
      <p:grpSp>
        <p:nvGrpSpPr>
          <p:cNvPr id="61" name="组合 60"/>
          <p:cNvGrpSpPr/>
          <p:nvPr/>
        </p:nvGrpSpPr>
        <p:grpSpPr>
          <a:xfrm>
            <a:off x="520722" y="1224701"/>
            <a:ext cx="1941851" cy="1111340"/>
            <a:chOff x="689131" y="1318791"/>
            <a:chExt cx="1631535" cy="1055019"/>
          </a:xfrm>
        </p:grpSpPr>
        <p:sp>
          <p:nvSpPr>
            <p:cNvPr id="62" name="TextBox 145"/>
            <p:cNvSpPr txBox="1"/>
            <p:nvPr/>
          </p:nvSpPr>
          <p:spPr>
            <a:xfrm>
              <a:off x="724689" y="1667530"/>
              <a:ext cx="1516141" cy="534674"/>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615"/>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2416429" y="1222772"/>
            <a:ext cx="1854881" cy="1144228"/>
            <a:chOff x="770508" y="1462813"/>
            <a:chExt cx="1372987" cy="965241"/>
          </a:xfrm>
        </p:grpSpPr>
        <p:sp>
          <p:nvSpPr>
            <p:cNvPr id="67" name="TextBox 150"/>
            <p:cNvSpPr txBox="1"/>
            <p:nvPr/>
          </p:nvSpPr>
          <p:spPr>
            <a:xfrm>
              <a:off x="770508" y="1767302"/>
              <a:ext cx="1372987" cy="660752"/>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59"/>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4359892" y="1224701"/>
            <a:ext cx="1920900" cy="1137206"/>
            <a:chOff x="773829" y="1541325"/>
            <a:chExt cx="1366344" cy="881079"/>
          </a:xfrm>
        </p:grpSpPr>
        <p:sp>
          <p:nvSpPr>
            <p:cNvPr id="81" name="TextBox 155"/>
            <p:cNvSpPr txBox="1"/>
            <p:nvPr/>
          </p:nvSpPr>
          <p:spPr>
            <a:xfrm>
              <a:off x="773829" y="1815540"/>
              <a:ext cx="1366344" cy="606864"/>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49"/>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6643072" y="1203598"/>
            <a:ext cx="1942040" cy="1137979"/>
            <a:chOff x="726816" y="1484176"/>
            <a:chExt cx="1460370" cy="908342"/>
          </a:xfrm>
        </p:grpSpPr>
        <p:sp>
          <p:nvSpPr>
            <p:cNvPr id="86" name="TextBox 160"/>
            <p:cNvSpPr txBox="1"/>
            <p:nvPr/>
          </p:nvSpPr>
          <p:spPr>
            <a:xfrm>
              <a:off x="726816" y="1767301"/>
              <a:ext cx="1460370" cy="625217"/>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803"/>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448649" y="3371428"/>
            <a:ext cx="1847714" cy="1107325"/>
            <a:chOff x="793884" y="1340833"/>
            <a:chExt cx="1326235" cy="1020857"/>
          </a:xfrm>
        </p:grpSpPr>
        <p:sp>
          <p:nvSpPr>
            <p:cNvPr id="91" name="TextBox 165"/>
            <p:cNvSpPr txBox="1"/>
            <p:nvPr/>
          </p:nvSpPr>
          <p:spPr>
            <a:xfrm>
              <a:off x="793884" y="1842453"/>
              <a:ext cx="1326235" cy="519237"/>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92"/>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3439099" y="3371428"/>
            <a:ext cx="1853512" cy="1120592"/>
            <a:chOff x="791804" y="1340833"/>
            <a:chExt cx="1330396" cy="1033088"/>
          </a:xfrm>
        </p:grpSpPr>
        <p:sp>
          <p:nvSpPr>
            <p:cNvPr id="96" name="TextBox 170"/>
            <p:cNvSpPr txBox="1"/>
            <p:nvPr/>
          </p:nvSpPr>
          <p:spPr>
            <a:xfrm>
              <a:off x="791804" y="1854684"/>
              <a:ext cx="1330396" cy="519237"/>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92"/>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5324697" y="3427058"/>
            <a:ext cx="2056292" cy="1064962"/>
            <a:chOff x="719029" y="1340833"/>
            <a:chExt cx="1475946" cy="981802"/>
          </a:xfrm>
        </p:grpSpPr>
        <p:sp>
          <p:nvSpPr>
            <p:cNvPr id="101" name="TextBox 175"/>
            <p:cNvSpPr txBox="1"/>
            <p:nvPr/>
          </p:nvSpPr>
          <p:spPr>
            <a:xfrm>
              <a:off x="719029" y="1803398"/>
              <a:ext cx="1475946" cy="519237"/>
            </a:xfrm>
            <a:prstGeom prst="rect">
              <a:avLst/>
            </a:prstGeom>
            <a:noFill/>
          </p:spPr>
          <p:txBody>
            <a:bodyPr wrap="square" lIns="121908" tIns="60953" rIns="121908" bIns="60953"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您的内容打在这里，或者通过您的内容打在这里</a:t>
              </a:r>
            </a:p>
          </p:txBody>
        </p:sp>
        <p:grpSp>
          <p:nvGrpSpPr>
            <p:cNvPr id="102" name="组合 101"/>
            <p:cNvGrpSpPr/>
            <p:nvPr/>
          </p:nvGrpSpPr>
          <p:grpSpPr>
            <a:xfrm>
              <a:off x="947384" y="1340833"/>
              <a:ext cx="1008112" cy="540984"/>
              <a:chOff x="947384" y="1340833"/>
              <a:chExt cx="1008112" cy="540984"/>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92"/>
              </a:xfrm>
              <a:prstGeom prst="rect">
                <a:avLst/>
              </a:prstGeom>
              <a:noFill/>
            </p:spPr>
            <p:txBody>
              <a:bodyPr wrap="square" lIns="121908" tIns="0" rIns="121908"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xmlns="" val="352380666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1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ea"/>
              <a:sym typeface="+mn-lt"/>
            </a:endParaRPr>
          </a:p>
        </p:txBody>
      </p:sp>
      <p:sp>
        <p:nvSpPr>
          <p:cNvPr id="31" name="六边形 30"/>
          <p:cNvSpPr/>
          <p:nvPr/>
        </p:nvSpPr>
        <p:spPr>
          <a:xfrm rot="16200000">
            <a:off x="4191735" y="278346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32" name="图片 31"/>
          <p:cNvPicPr>
            <a:picLocks noChangeAspect="1"/>
          </p:cNvPicPr>
          <p:nvPr/>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4543494" y="3083561"/>
            <a:ext cx="452586" cy="452586"/>
          </a:xfrm>
          <a:prstGeom prst="rect">
            <a:avLst/>
          </a:prstGeom>
        </p:spPr>
      </p:pic>
      <p:sp>
        <p:nvSpPr>
          <p:cNvPr id="33" name="六边形 32"/>
          <p:cNvSpPr/>
          <p:nvPr/>
        </p:nvSpPr>
        <p:spPr>
          <a:xfrm rot="16200000">
            <a:off x="3615009" y="1831883"/>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34" name="图片 33"/>
          <p:cNvPicPr>
            <a:picLocks noChangeAspect="1"/>
          </p:cNvPicPr>
          <p:nvPr/>
        </p:nvPicPr>
        <p:blipFill>
          <a:blip r:embed="rId4" cstate="print">
            <a:biLevel thresh="50000"/>
            <a:extLst>
              <a:ext uri="{28A0092B-C50C-407E-A947-70E740481C1C}">
                <a14:useLocalDpi xmlns:a14="http://schemas.microsoft.com/office/drawing/2010/main" xmlns="" val="0"/>
              </a:ext>
            </a:extLst>
          </a:blip>
          <a:stretch>
            <a:fillRect/>
          </a:stretch>
        </p:blipFill>
        <p:spPr>
          <a:xfrm>
            <a:off x="3966768" y="2131976"/>
            <a:ext cx="452586" cy="452586"/>
          </a:xfrm>
          <a:prstGeom prst="rect">
            <a:avLst/>
          </a:prstGeom>
        </p:spPr>
      </p:pic>
      <p:sp>
        <p:nvSpPr>
          <p:cNvPr id="35" name="六边形 34"/>
          <p:cNvSpPr/>
          <p:nvPr/>
        </p:nvSpPr>
        <p:spPr>
          <a:xfrm rot="16200000">
            <a:off x="3034424" y="2783466"/>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36" name="图片 35"/>
          <p:cNvPicPr>
            <a:picLocks noChangeAspect="1"/>
          </p:cNvPicPr>
          <p:nvPr/>
        </p:nvPicPr>
        <p:blipFill>
          <a:blip r:embed="rId5" cstate="print">
            <a:biLevel thresh="50000"/>
            <a:extLst>
              <a:ext uri="{28A0092B-C50C-407E-A947-70E740481C1C}">
                <a14:useLocalDpi xmlns:a14="http://schemas.microsoft.com/office/drawing/2010/main" xmlns="" val="0"/>
              </a:ext>
            </a:extLst>
          </a:blip>
          <a:stretch>
            <a:fillRect/>
          </a:stretch>
        </p:blipFill>
        <p:spPr>
          <a:xfrm>
            <a:off x="3386183" y="3083560"/>
            <a:ext cx="452586" cy="452586"/>
          </a:xfrm>
          <a:prstGeom prst="rect">
            <a:avLst/>
          </a:prstGeom>
        </p:spPr>
      </p:pic>
      <p:sp>
        <p:nvSpPr>
          <p:cNvPr id="37" name="六边形 36"/>
          <p:cNvSpPr/>
          <p:nvPr/>
        </p:nvSpPr>
        <p:spPr>
          <a:xfrm rot="16200000">
            <a:off x="3615009" y="3766795"/>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38" name="图片 37"/>
          <p:cNvPicPr>
            <a:picLocks noChangeAspect="1"/>
          </p:cNvPicPr>
          <p:nvPr/>
        </p:nvPicPr>
        <p:blipFill>
          <a:blip r:embed="rId6" cstate="print">
            <a:biLevel thresh="50000"/>
            <a:extLst>
              <a:ext uri="{28A0092B-C50C-407E-A947-70E740481C1C}">
                <a14:useLocalDpi xmlns:a14="http://schemas.microsoft.com/office/drawing/2010/main" xmlns="" val="0"/>
              </a:ext>
            </a:extLst>
          </a:blip>
          <a:stretch>
            <a:fillRect/>
          </a:stretch>
        </p:blipFill>
        <p:spPr>
          <a:xfrm>
            <a:off x="3966768" y="4066889"/>
            <a:ext cx="452586" cy="452586"/>
          </a:xfrm>
          <a:prstGeom prst="rect">
            <a:avLst/>
          </a:prstGeom>
        </p:spPr>
      </p:pic>
      <p:sp>
        <p:nvSpPr>
          <p:cNvPr id="39" name="六边形 38"/>
          <p:cNvSpPr/>
          <p:nvPr/>
        </p:nvSpPr>
        <p:spPr>
          <a:xfrm rot="16200000">
            <a:off x="4814487" y="3717604"/>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40" name="图片 39"/>
          <p:cNvPicPr>
            <a:picLocks noChangeAspect="1"/>
          </p:cNvPicPr>
          <p:nvPr/>
        </p:nvPicPr>
        <p:blipFill>
          <a:blip r:embed="rId7" cstate="print">
            <a:biLevel thresh="50000"/>
            <a:extLst>
              <a:ext uri="{28A0092B-C50C-407E-A947-70E740481C1C}">
                <a14:useLocalDpi xmlns:a14="http://schemas.microsoft.com/office/drawing/2010/main" xmlns="" val="0"/>
              </a:ext>
            </a:extLst>
          </a:blip>
          <a:stretch>
            <a:fillRect/>
          </a:stretch>
        </p:blipFill>
        <p:spPr>
          <a:xfrm>
            <a:off x="5166246" y="4013261"/>
            <a:ext cx="452586" cy="484284"/>
          </a:xfrm>
          <a:prstGeom prst="rect">
            <a:avLst/>
          </a:prstGeom>
        </p:spPr>
      </p:pic>
      <p:sp>
        <p:nvSpPr>
          <p:cNvPr id="41" name="六边形 40"/>
          <p:cNvSpPr/>
          <p:nvPr/>
        </p:nvSpPr>
        <p:spPr>
          <a:xfrm rot="16200000">
            <a:off x="5345646" y="2758164"/>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42" name="图片 41"/>
          <p:cNvPicPr>
            <a:picLocks noChangeAspect="1"/>
          </p:cNvPicPr>
          <p:nvPr/>
        </p:nvPicPr>
        <p:blipFill>
          <a:blip r:embed="rId8" cstate="print">
            <a:biLevel thresh="50000"/>
            <a:extLst>
              <a:ext uri="{28A0092B-C50C-407E-A947-70E740481C1C}">
                <a14:useLocalDpi xmlns:a14="http://schemas.microsoft.com/office/drawing/2010/main" xmlns="" val="0"/>
              </a:ext>
            </a:extLst>
          </a:blip>
          <a:stretch>
            <a:fillRect/>
          </a:stretch>
        </p:blipFill>
        <p:spPr>
          <a:xfrm>
            <a:off x="5690840" y="3182074"/>
            <a:ext cx="473540" cy="263077"/>
          </a:xfrm>
          <a:prstGeom prst="rect">
            <a:avLst/>
          </a:prstGeom>
        </p:spPr>
      </p:pic>
      <p:sp>
        <p:nvSpPr>
          <p:cNvPr id="43" name="六边形 42"/>
          <p:cNvSpPr/>
          <p:nvPr/>
        </p:nvSpPr>
        <p:spPr>
          <a:xfrm rot="16200000">
            <a:off x="4794530" y="1801573"/>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pic>
        <p:nvPicPr>
          <p:cNvPr id="44" name="图片 43"/>
          <p:cNvPicPr>
            <a:picLocks noChangeAspect="1"/>
          </p:cNvPicPr>
          <p:nvPr/>
        </p:nvPicPr>
        <p:blipFill>
          <a:blip r:embed="rId9" cstate="print">
            <a:biLevel thresh="50000"/>
            <a:extLst>
              <a:ext uri="{28A0092B-C50C-407E-A947-70E740481C1C}">
                <a14:useLocalDpi xmlns:a14="http://schemas.microsoft.com/office/drawing/2010/main" xmlns="" val="0"/>
              </a:ext>
            </a:extLst>
          </a:blip>
          <a:stretch>
            <a:fillRect/>
          </a:stretch>
        </p:blipFill>
        <p:spPr>
          <a:xfrm>
            <a:off x="5050235" y="2010346"/>
            <a:ext cx="658051" cy="658051"/>
          </a:xfrm>
          <a:prstGeom prst="rect">
            <a:avLst/>
          </a:prstGeom>
        </p:spPr>
      </p:pic>
      <p:sp>
        <p:nvSpPr>
          <p:cNvPr id="45" name="矩形 44"/>
          <p:cNvSpPr/>
          <p:nvPr/>
        </p:nvSpPr>
        <p:spPr>
          <a:xfrm flipH="1">
            <a:off x="6092374" y="2138325"/>
            <a:ext cx="2624771"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6" name="矩形 45"/>
          <p:cNvSpPr/>
          <p:nvPr/>
        </p:nvSpPr>
        <p:spPr>
          <a:xfrm>
            <a:off x="6102740" y="1892749"/>
            <a:ext cx="2338167"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7" name="矩形 46"/>
          <p:cNvSpPr/>
          <p:nvPr/>
        </p:nvSpPr>
        <p:spPr>
          <a:xfrm flipH="1">
            <a:off x="6699756" y="3146065"/>
            <a:ext cx="2444243"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8" name="矩形 47"/>
          <p:cNvSpPr/>
          <p:nvPr/>
        </p:nvSpPr>
        <p:spPr>
          <a:xfrm>
            <a:off x="6710123" y="2900489"/>
            <a:ext cx="2338167"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9" name="矩形 48"/>
          <p:cNvSpPr/>
          <p:nvPr/>
        </p:nvSpPr>
        <p:spPr>
          <a:xfrm flipH="1">
            <a:off x="6128211" y="4236684"/>
            <a:ext cx="2624771"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0" name="矩形 49"/>
          <p:cNvSpPr/>
          <p:nvPr/>
        </p:nvSpPr>
        <p:spPr>
          <a:xfrm>
            <a:off x="6138577" y="3991108"/>
            <a:ext cx="2338167"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1" name="矩形 50"/>
          <p:cNvSpPr/>
          <p:nvPr/>
        </p:nvSpPr>
        <p:spPr>
          <a:xfrm flipH="1">
            <a:off x="719503" y="4301250"/>
            <a:ext cx="2624771"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2" name="矩形 51"/>
          <p:cNvSpPr/>
          <p:nvPr/>
        </p:nvSpPr>
        <p:spPr>
          <a:xfrm>
            <a:off x="1593966" y="4021216"/>
            <a:ext cx="1690094"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3" name="矩形 52"/>
          <p:cNvSpPr/>
          <p:nvPr/>
        </p:nvSpPr>
        <p:spPr>
          <a:xfrm flipH="1">
            <a:off x="443267" y="3190820"/>
            <a:ext cx="2624771"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a:t>
            </a:r>
            <a:r>
              <a:rPr kumimoji="0" lang="zh-CN" altLang="en-US" sz="1100" b="0" i="0" u="none" strike="noStrike" kern="1200" cap="none" spc="0" normalizeH="0" baseline="0" noProof="0" dirty="0" smtClean="0">
                <a:ln>
                  <a:noFill/>
                </a:ln>
                <a:solidFill>
                  <a:prstClr val="black">
                    <a:lumMod val="95000"/>
                    <a:lumOff val="5000"/>
                  </a:prstClr>
                </a:solidFill>
                <a:effectLst/>
                <a:uLnTx/>
                <a:uFillTx/>
                <a:latin typeface="微软雅黑" pitchFamily="34" charset="-122"/>
                <a:ea typeface="微软雅黑" pitchFamily="34" charset="-122"/>
                <a:cs typeface="+mn-cs"/>
              </a:rPr>
              <a:t>的</a:t>
            </a: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内容打在这里，或者通过复制您的文本后，在此框中选择</a:t>
            </a:r>
            <a:r>
              <a:rPr kumimoji="0" lang="zh-CN" altLang="en-US" sz="1100" b="0" i="0" u="none" strike="noStrike" kern="1200" cap="none" spc="0" normalizeH="0" baseline="0" noProof="0" dirty="0" smtClean="0">
                <a:ln>
                  <a:noFill/>
                </a:ln>
                <a:solidFill>
                  <a:prstClr val="black">
                    <a:lumMod val="95000"/>
                    <a:lumOff val="5000"/>
                  </a:prstClr>
                </a:solidFill>
                <a:effectLst/>
                <a:uLnTx/>
                <a:uFillTx/>
                <a:latin typeface="微软雅黑" pitchFamily="34" charset="-122"/>
                <a:ea typeface="微软雅黑" pitchFamily="34" charset="-122"/>
                <a:cs typeface="+mn-cs"/>
              </a:rPr>
              <a:t>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4" name="矩形 53"/>
          <p:cNvSpPr/>
          <p:nvPr/>
        </p:nvSpPr>
        <p:spPr>
          <a:xfrm>
            <a:off x="1317728" y="2910786"/>
            <a:ext cx="1690094"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5" name="矩形 54"/>
          <p:cNvSpPr/>
          <p:nvPr/>
        </p:nvSpPr>
        <p:spPr>
          <a:xfrm flipH="1">
            <a:off x="611557" y="2172784"/>
            <a:ext cx="2831831" cy="461637"/>
          </a:xfrm>
          <a:prstGeom prst="rect">
            <a:avLst/>
          </a:prstGeom>
          <a:effectLst/>
        </p:spPr>
        <p:txBody>
          <a:bodyPr wrap="square" lIns="121893" tIns="60946" rIns="121893" bIns="60946">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6" name="矩形 55"/>
          <p:cNvSpPr/>
          <p:nvPr/>
        </p:nvSpPr>
        <p:spPr>
          <a:xfrm>
            <a:off x="1693079" y="1892749"/>
            <a:ext cx="1690094" cy="328267"/>
          </a:xfrm>
          <a:prstGeom prst="rect">
            <a:avLst/>
          </a:prstGeom>
        </p:spPr>
        <p:txBody>
          <a:bodyPr wrap="square" lIns="121893" tIns="60946" rIns="121893" bIns="60946">
            <a:spAutoFit/>
          </a:bodyPr>
          <a:lstStyle/>
          <a:p>
            <a:pPr marL="0" marR="0" lvl="0" indent="0" algn="just" defTabSz="1218900" rtl="0" eaLnBrk="1" fontAlgn="base" latinLnBrk="0" hangingPunct="1">
              <a:lnSpc>
                <a:spcPts val="16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这里</a:t>
            </a: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填写标题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7" name="TextBox 30"/>
          <p:cNvSpPr txBox="1"/>
          <p:nvPr/>
        </p:nvSpPr>
        <p:spPr>
          <a:xfrm>
            <a:off x="422039" y="793036"/>
            <a:ext cx="902811" cy="30777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添加标题</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8" name="TextBox 29"/>
          <p:cNvSpPr txBox="1"/>
          <p:nvPr/>
        </p:nvSpPr>
        <p:spPr>
          <a:xfrm>
            <a:off x="422039" y="1078646"/>
            <a:ext cx="8038391" cy="549061"/>
          </a:xfrm>
          <a:prstGeom prst="rect">
            <a:avLst/>
          </a:prstGeom>
          <a:noFill/>
        </p:spPr>
        <p:txBody>
          <a:bodyPr wrap="square" rtlCol="0">
            <a:spAutoFit/>
          </a:bodyPr>
          <a:lstStyle/>
          <a:p>
            <a:pPr lvl="0">
              <a:lnSpc>
                <a:spcPct val="130000"/>
              </a:lnSpc>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1200" b="0" i="0" u="none" strike="noStrike" kern="1200" cap="none" spc="0" normalizeH="0" baseline="0" noProof="0" dirty="0" smtClean="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lang="zh-CN" altLang="en-US" sz="1200" dirty="0" smtClean="0">
                <a:solidFill>
                  <a:prstClr val="black">
                    <a:lumMod val="95000"/>
                    <a:lumOff val="5000"/>
                  </a:prstClr>
                </a:solidFill>
                <a:latin typeface="微软雅黑" pitchFamily="34" charset="-122"/>
                <a:ea typeface="微软雅黑" pitchFamily="34" charset="-122"/>
              </a:rPr>
              <a:t>。亮亮图文旗舰店</a:t>
            </a:r>
            <a:r>
              <a:rPr lang="en-US" altLang="zh-CN" sz="1200" dirty="0" smtClean="0">
                <a:solidFill>
                  <a:prstClr val="black">
                    <a:lumMod val="95000"/>
                    <a:lumOff val="5000"/>
                  </a:prstClr>
                </a:solidFill>
                <a:latin typeface="微软雅黑" pitchFamily="34" charset="-122"/>
                <a:ea typeface="微软雅黑" pitchFamily="34" charset="-122"/>
              </a:rPr>
              <a:t>https://liangliangtuwen.tmall.com</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831374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marL="0" marR="0" lvl="0" indent="0" algn="l" defTabSz="685749"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2250231" y="4359944"/>
            <a:ext cx="907256" cy="300038"/>
          </a:xfrm>
          <a:prstGeom prst="rect">
            <a:avLst/>
          </a:prstGeom>
          <a:noFill/>
        </p:spPr>
        <p:txBody>
          <a:bodyPr wrap="none" lIns="68580" tIns="34290" rIns="68580" bIns="34290">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时间管理</a:t>
            </a:r>
          </a:p>
        </p:txBody>
      </p:sp>
      <p:grpSp>
        <p:nvGrpSpPr>
          <p:cNvPr id="24" name="组合 23"/>
          <p:cNvGrpSpPr>
            <a:grpSpLocks/>
          </p:cNvGrpSpPr>
          <p:nvPr/>
        </p:nvGrpSpPr>
        <p:grpSpPr bwMode="auto">
          <a:xfrm>
            <a:off x="1163191" y="2910953"/>
            <a:ext cx="1008459" cy="1009650"/>
            <a:chOff x="1854558" y="3854906"/>
            <a:chExt cx="1403797" cy="1403797"/>
          </a:xfrm>
        </p:grpSpPr>
        <p:sp>
          <p:nvSpPr>
            <p:cNvPr id="25" name="椭圆 24"/>
            <p:cNvSpPr/>
            <p:nvPr/>
          </p:nvSpPr>
          <p:spPr>
            <a:xfrm>
              <a:off x="1854558" y="3854906"/>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sp>
        <p:nvSpPr>
          <p:cNvPr id="30"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marL="0" marR="0" lvl="0" indent="0" algn="l" defTabSz="685749"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6095950" y="4359944"/>
            <a:ext cx="907256" cy="300038"/>
          </a:xfrm>
          <a:prstGeom prst="rect">
            <a:avLst/>
          </a:prstGeom>
          <a:noFill/>
        </p:spPr>
        <p:txBody>
          <a:bodyPr wrap="none" lIns="68580" tIns="34290" rIns="68580" bIns="34290">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得失管理</a:t>
            </a:r>
          </a:p>
        </p:txBody>
      </p:sp>
      <p:sp>
        <p:nvSpPr>
          <p:cNvPr id="32"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marL="0" marR="0" lvl="0" indent="0" algn="l" defTabSz="685749"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2259756" y="1055959"/>
            <a:ext cx="907256" cy="301229"/>
          </a:xfrm>
          <a:prstGeom prst="rect">
            <a:avLst/>
          </a:prstGeom>
          <a:noFill/>
        </p:spPr>
        <p:txBody>
          <a:bodyPr wrap="none" lIns="68580" tIns="34290" rIns="68580" bIns="34290">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团队管理</a:t>
            </a:r>
          </a:p>
        </p:txBody>
      </p:sp>
      <p:sp>
        <p:nvSpPr>
          <p:cNvPr id="34"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marL="0" marR="0" lvl="0" indent="0" algn="l" defTabSz="685749"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在此录入上述图表的描述说明，在此录入上述图表的描述说明，在此录入上述图表的描述说明。</a:t>
            </a:r>
          </a:p>
          <a:p>
            <a:pPr marL="0" marR="0" lvl="0" indent="0" algn="l" defTabSz="685749" rtl="0" eaLnBrk="1" fontAlgn="auto" latinLnBrk="0" hangingPunct="1">
              <a:lnSpc>
                <a:spcPct val="120000"/>
              </a:lnSpc>
              <a:spcBef>
                <a:spcPts val="0"/>
              </a:spcBef>
              <a:spcAft>
                <a:spcPts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文本框 18"/>
          <p:cNvSpPr txBox="1"/>
          <p:nvPr/>
        </p:nvSpPr>
        <p:spPr>
          <a:xfrm>
            <a:off x="6105475" y="1055959"/>
            <a:ext cx="907256" cy="301229"/>
          </a:xfrm>
          <a:prstGeom prst="rect">
            <a:avLst/>
          </a:prstGeom>
          <a:noFill/>
        </p:spPr>
        <p:txBody>
          <a:bodyPr wrap="none" lIns="68580" tIns="34290" rIns="68580" bIns="34290">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项目管理</a:t>
            </a:r>
          </a:p>
        </p:txBody>
      </p:sp>
      <p:grpSp>
        <p:nvGrpSpPr>
          <p:cNvPr id="36" name="组合 35"/>
          <p:cNvGrpSpPr>
            <a:grpSpLocks/>
          </p:cNvGrpSpPr>
          <p:nvPr/>
        </p:nvGrpSpPr>
        <p:grpSpPr bwMode="auto">
          <a:xfrm>
            <a:off x="7162750" y="2910953"/>
            <a:ext cx="1009650" cy="1009650"/>
            <a:chOff x="8886420" y="3854906"/>
            <a:chExt cx="1403797" cy="1403797"/>
          </a:xfrm>
        </p:grpSpPr>
        <p:sp>
          <p:nvSpPr>
            <p:cNvPr id="37" name="椭圆 36"/>
            <p:cNvSpPr/>
            <p:nvPr/>
          </p:nvSpPr>
          <p:spPr>
            <a:xfrm>
              <a:off x="8886420" y="3854906"/>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9" name="组合 38"/>
          <p:cNvGrpSpPr>
            <a:grpSpLocks/>
          </p:cNvGrpSpPr>
          <p:nvPr/>
        </p:nvGrpSpPr>
        <p:grpSpPr bwMode="auto">
          <a:xfrm>
            <a:off x="1163191" y="1784622"/>
            <a:ext cx="1008459" cy="1008460"/>
            <a:chOff x="1854558" y="1736117"/>
            <a:chExt cx="1403797" cy="1403797"/>
          </a:xfrm>
        </p:grpSpPr>
        <p:sp>
          <p:nvSpPr>
            <p:cNvPr id="40" name="椭圆 39"/>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4" name="组合 43"/>
          <p:cNvGrpSpPr>
            <a:grpSpLocks/>
          </p:cNvGrpSpPr>
          <p:nvPr/>
        </p:nvGrpSpPr>
        <p:grpSpPr bwMode="auto">
          <a:xfrm>
            <a:off x="7162750" y="1784622"/>
            <a:ext cx="1009650" cy="1008460"/>
            <a:chOff x="8886420" y="1736117"/>
            <a:chExt cx="1403797" cy="1403797"/>
          </a:xfrm>
        </p:grpSpPr>
        <p:sp>
          <p:nvSpPr>
            <p:cNvPr id="45" name="椭圆 44"/>
            <p:cNvSpPr/>
            <p:nvPr/>
          </p:nvSpPr>
          <p:spPr>
            <a:xfrm>
              <a:off x="8886420" y="1736117"/>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7"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xmlns="" val="39364757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750" fill="hold"/>
                                        <p:tgtEl>
                                          <p:spTgt spid="39"/>
                                        </p:tgtEl>
                                        <p:attrNameLst>
                                          <p:attrName>ppt_w</p:attrName>
                                        </p:attrNameLst>
                                      </p:cBhvr>
                                      <p:tavLst>
                                        <p:tav tm="0">
                                          <p:val>
                                            <p:fltVal val="0"/>
                                          </p:val>
                                        </p:tav>
                                        <p:tav tm="100000">
                                          <p:val>
                                            <p:strVal val="#ppt_w"/>
                                          </p:val>
                                        </p:tav>
                                      </p:tavLst>
                                    </p:anim>
                                    <p:anim calcmode="lin" valueType="num">
                                      <p:cBhvr>
                                        <p:cTn id="8" dur="750" fill="hold"/>
                                        <p:tgtEl>
                                          <p:spTgt spid="39"/>
                                        </p:tgtEl>
                                        <p:attrNameLst>
                                          <p:attrName>ppt_h</p:attrName>
                                        </p:attrNameLst>
                                      </p:cBhvr>
                                      <p:tavLst>
                                        <p:tav tm="0">
                                          <p:val>
                                            <p:fltVal val="0"/>
                                          </p:val>
                                        </p:tav>
                                        <p:tav tm="100000">
                                          <p:val>
                                            <p:strVal val="#ppt_h"/>
                                          </p:val>
                                        </p:tav>
                                      </p:tavLst>
                                    </p:anim>
                                    <p:anim calcmode="lin" valueType="num">
                                      <p:cBhvr>
                                        <p:cTn id="9" dur="750" fill="hold"/>
                                        <p:tgtEl>
                                          <p:spTgt spid="39"/>
                                        </p:tgtEl>
                                        <p:attrNameLst>
                                          <p:attrName>style.rotation</p:attrName>
                                        </p:attrNameLst>
                                      </p:cBhvr>
                                      <p:tavLst>
                                        <p:tav tm="0">
                                          <p:val>
                                            <p:fltVal val="90"/>
                                          </p:val>
                                        </p:tav>
                                        <p:tav tm="100000">
                                          <p:val>
                                            <p:fltVal val="0"/>
                                          </p:val>
                                        </p:tav>
                                      </p:tavLst>
                                    </p:anim>
                                    <p:animEffect transition="in" filter="fade">
                                      <p:cBhvr>
                                        <p:cTn id="10" dur="750"/>
                                        <p:tgtEl>
                                          <p:spTgt spid="39"/>
                                        </p:tgtEl>
                                      </p:cBhvr>
                                    </p:animEffect>
                                  </p:childTnLst>
                                </p:cTn>
                              </p:par>
                              <p:par>
                                <p:cTn id="11" presetID="3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750" fill="hold"/>
                                        <p:tgtEl>
                                          <p:spTgt spid="24"/>
                                        </p:tgtEl>
                                        <p:attrNameLst>
                                          <p:attrName>ppt_w</p:attrName>
                                        </p:attrNameLst>
                                      </p:cBhvr>
                                      <p:tavLst>
                                        <p:tav tm="0">
                                          <p:val>
                                            <p:fltVal val="0"/>
                                          </p:val>
                                        </p:tav>
                                        <p:tav tm="100000">
                                          <p:val>
                                            <p:strVal val="#ppt_w"/>
                                          </p:val>
                                        </p:tav>
                                      </p:tavLst>
                                    </p:anim>
                                    <p:anim calcmode="lin" valueType="num">
                                      <p:cBhvr>
                                        <p:cTn id="14" dur="750" fill="hold"/>
                                        <p:tgtEl>
                                          <p:spTgt spid="24"/>
                                        </p:tgtEl>
                                        <p:attrNameLst>
                                          <p:attrName>ppt_h</p:attrName>
                                        </p:attrNameLst>
                                      </p:cBhvr>
                                      <p:tavLst>
                                        <p:tav tm="0">
                                          <p:val>
                                            <p:fltVal val="0"/>
                                          </p:val>
                                        </p:tav>
                                        <p:tav tm="100000">
                                          <p:val>
                                            <p:strVal val="#ppt_h"/>
                                          </p:val>
                                        </p:tav>
                                      </p:tavLst>
                                    </p:anim>
                                    <p:anim calcmode="lin" valueType="num">
                                      <p:cBhvr>
                                        <p:cTn id="15" dur="750" fill="hold"/>
                                        <p:tgtEl>
                                          <p:spTgt spid="24"/>
                                        </p:tgtEl>
                                        <p:attrNameLst>
                                          <p:attrName>style.rotation</p:attrName>
                                        </p:attrNameLst>
                                      </p:cBhvr>
                                      <p:tavLst>
                                        <p:tav tm="0">
                                          <p:val>
                                            <p:fltVal val="90"/>
                                          </p:val>
                                        </p:tav>
                                        <p:tav tm="100000">
                                          <p:val>
                                            <p:fltVal val="0"/>
                                          </p:val>
                                        </p:tav>
                                      </p:tavLst>
                                    </p:anim>
                                    <p:animEffect transition="in" filter="fade">
                                      <p:cBhvr>
                                        <p:cTn id="16" dur="750"/>
                                        <p:tgtEl>
                                          <p:spTgt spid="24"/>
                                        </p:tgtEl>
                                      </p:cBhvr>
                                    </p:animEffect>
                                  </p:childTnLst>
                                </p:cTn>
                              </p:par>
                              <p:par>
                                <p:cTn id="17" presetID="31"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750" fill="hold"/>
                                        <p:tgtEl>
                                          <p:spTgt spid="44"/>
                                        </p:tgtEl>
                                        <p:attrNameLst>
                                          <p:attrName>ppt_w</p:attrName>
                                        </p:attrNameLst>
                                      </p:cBhvr>
                                      <p:tavLst>
                                        <p:tav tm="0">
                                          <p:val>
                                            <p:fltVal val="0"/>
                                          </p:val>
                                        </p:tav>
                                        <p:tav tm="100000">
                                          <p:val>
                                            <p:strVal val="#ppt_w"/>
                                          </p:val>
                                        </p:tav>
                                      </p:tavLst>
                                    </p:anim>
                                    <p:anim calcmode="lin" valueType="num">
                                      <p:cBhvr>
                                        <p:cTn id="20" dur="750" fill="hold"/>
                                        <p:tgtEl>
                                          <p:spTgt spid="44"/>
                                        </p:tgtEl>
                                        <p:attrNameLst>
                                          <p:attrName>ppt_h</p:attrName>
                                        </p:attrNameLst>
                                      </p:cBhvr>
                                      <p:tavLst>
                                        <p:tav tm="0">
                                          <p:val>
                                            <p:fltVal val="0"/>
                                          </p:val>
                                        </p:tav>
                                        <p:tav tm="100000">
                                          <p:val>
                                            <p:strVal val="#ppt_h"/>
                                          </p:val>
                                        </p:tav>
                                      </p:tavLst>
                                    </p:anim>
                                    <p:anim calcmode="lin" valueType="num">
                                      <p:cBhvr>
                                        <p:cTn id="21" dur="750" fill="hold"/>
                                        <p:tgtEl>
                                          <p:spTgt spid="44"/>
                                        </p:tgtEl>
                                        <p:attrNameLst>
                                          <p:attrName>style.rotation</p:attrName>
                                        </p:attrNameLst>
                                      </p:cBhvr>
                                      <p:tavLst>
                                        <p:tav tm="0">
                                          <p:val>
                                            <p:fltVal val="90"/>
                                          </p:val>
                                        </p:tav>
                                        <p:tav tm="100000">
                                          <p:val>
                                            <p:fltVal val="0"/>
                                          </p:val>
                                        </p:tav>
                                      </p:tavLst>
                                    </p:anim>
                                    <p:animEffect transition="in" filter="fade">
                                      <p:cBhvr>
                                        <p:cTn id="22" dur="750"/>
                                        <p:tgtEl>
                                          <p:spTgt spid="44"/>
                                        </p:tgtEl>
                                      </p:cBhvr>
                                    </p:animEffect>
                                  </p:childTnLst>
                                </p:cTn>
                              </p:par>
                              <p:par>
                                <p:cTn id="23" presetID="3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750" fill="hold"/>
                                        <p:tgtEl>
                                          <p:spTgt spid="36"/>
                                        </p:tgtEl>
                                        <p:attrNameLst>
                                          <p:attrName>ppt_w</p:attrName>
                                        </p:attrNameLst>
                                      </p:cBhvr>
                                      <p:tavLst>
                                        <p:tav tm="0">
                                          <p:val>
                                            <p:fltVal val="0"/>
                                          </p:val>
                                        </p:tav>
                                        <p:tav tm="100000">
                                          <p:val>
                                            <p:strVal val="#ppt_w"/>
                                          </p:val>
                                        </p:tav>
                                      </p:tavLst>
                                    </p:anim>
                                    <p:anim calcmode="lin" valueType="num">
                                      <p:cBhvr>
                                        <p:cTn id="26" dur="750" fill="hold"/>
                                        <p:tgtEl>
                                          <p:spTgt spid="36"/>
                                        </p:tgtEl>
                                        <p:attrNameLst>
                                          <p:attrName>ppt_h</p:attrName>
                                        </p:attrNameLst>
                                      </p:cBhvr>
                                      <p:tavLst>
                                        <p:tav tm="0">
                                          <p:val>
                                            <p:fltVal val="0"/>
                                          </p:val>
                                        </p:tav>
                                        <p:tav tm="100000">
                                          <p:val>
                                            <p:strVal val="#ppt_h"/>
                                          </p:val>
                                        </p:tav>
                                      </p:tavLst>
                                    </p:anim>
                                    <p:anim calcmode="lin" valueType="num">
                                      <p:cBhvr>
                                        <p:cTn id="27" dur="750" fill="hold"/>
                                        <p:tgtEl>
                                          <p:spTgt spid="36"/>
                                        </p:tgtEl>
                                        <p:attrNameLst>
                                          <p:attrName>style.rotation</p:attrName>
                                        </p:attrNameLst>
                                      </p:cBhvr>
                                      <p:tavLst>
                                        <p:tav tm="0">
                                          <p:val>
                                            <p:fltVal val="90"/>
                                          </p:val>
                                        </p:tav>
                                        <p:tav tm="100000">
                                          <p:val>
                                            <p:fltVal val="0"/>
                                          </p:val>
                                        </p:tav>
                                      </p:tavLst>
                                    </p:anim>
                                    <p:animEffect transition="in" filter="fade">
                                      <p:cBhvr>
                                        <p:cTn id="28" dur="750"/>
                                        <p:tgtEl>
                                          <p:spTgt spid="36"/>
                                        </p:tgtEl>
                                      </p:cBhvr>
                                    </p:animEffect>
                                  </p:childTnLst>
                                </p:cTn>
                              </p:par>
                            </p:childTnLst>
                          </p:cTn>
                        </p:par>
                        <p:par>
                          <p:cTn id="29" fill="hold">
                            <p:stCondLst>
                              <p:cond delay="750"/>
                            </p:stCondLst>
                            <p:childTnLst>
                              <p:par>
                                <p:cTn id="30" presetID="22" presetClass="entr" presetSubtype="4"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par>
                                <p:cTn id="33" presetID="22" presetClass="entr" presetSubtype="1"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par>
                                <p:cTn id="36" presetID="22" presetClass="entr" presetSubtype="4"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1"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up)">
                                      <p:cBhvr>
                                        <p:cTn id="41" dur="500"/>
                                        <p:tgtEl>
                                          <p:spTgt spid="21"/>
                                        </p:tgtEl>
                                      </p:cBhvr>
                                    </p:animEffect>
                                  </p:childTnLst>
                                </p:cTn>
                              </p:par>
                            </p:childTnLst>
                          </p:cTn>
                        </p:par>
                        <p:par>
                          <p:cTn id="42" fill="hold">
                            <p:stCondLst>
                              <p:cond delay="125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par>
                          <p:cTn id="67" fill="hold">
                            <p:stCondLst>
                              <p:cond delay="1750"/>
                            </p:stCondLst>
                            <p:childTnLst>
                              <p:par>
                                <p:cTn id="68" presetID="16" presetClass="entr" presetSubtype="37"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barn(outVertical)">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301200" y="2699416"/>
            <a:ext cx="1443962" cy="2463273"/>
          </a:xfrm>
          <a:prstGeom prst="rect">
            <a:avLst/>
          </a:prstGeom>
          <a:solidFill>
            <a:schemeClr val="accent1"/>
          </a:solidFill>
          <a:ln>
            <a:noFill/>
          </a:ln>
          <a:extLst/>
        </p:spPr>
        <p:txBody>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2099"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6" name="Rectangle 6"/>
          <p:cNvSpPr>
            <a:spLocks noChangeArrowheads="1"/>
          </p:cNvSpPr>
          <p:nvPr/>
        </p:nvSpPr>
        <p:spPr bwMode="auto">
          <a:xfrm>
            <a:off x="2907080" y="3217444"/>
            <a:ext cx="1459488" cy="1945244"/>
          </a:xfrm>
          <a:prstGeom prst="rect">
            <a:avLst/>
          </a:prstGeom>
          <a:solidFill>
            <a:schemeClr val="accent1"/>
          </a:solidFill>
          <a:ln>
            <a:noFill/>
          </a:ln>
          <a:extLst/>
        </p:spPr>
        <p:txBody>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2099"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7" name="Rectangle 7"/>
          <p:cNvSpPr>
            <a:spLocks noChangeArrowheads="1"/>
          </p:cNvSpPr>
          <p:nvPr/>
        </p:nvSpPr>
        <p:spPr bwMode="auto">
          <a:xfrm>
            <a:off x="4528487" y="3747563"/>
            <a:ext cx="1459488" cy="1415126"/>
          </a:xfrm>
          <a:prstGeom prst="rect">
            <a:avLst/>
          </a:prstGeom>
          <a:solidFill>
            <a:schemeClr val="bg1">
              <a:lumMod val="65000"/>
            </a:schemeClr>
          </a:solidFill>
          <a:ln>
            <a:noFill/>
          </a:ln>
          <a:extLst/>
        </p:spPr>
        <p:txBody>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2099"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8" name="Rectangle 8"/>
          <p:cNvSpPr>
            <a:spLocks noChangeArrowheads="1"/>
          </p:cNvSpPr>
          <p:nvPr/>
        </p:nvSpPr>
        <p:spPr bwMode="auto">
          <a:xfrm>
            <a:off x="6149892" y="2008600"/>
            <a:ext cx="1459488" cy="3154089"/>
          </a:xfrm>
          <a:prstGeom prst="rect">
            <a:avLst/>
          </a:prstGeom>
          <a:solidFill>
            <a:schemeClr val="accent1"/>
          </a:solidFill>
          <a:ln>
            <a:noFill/>
          </a:ln>
          <a:extLst/>
        </p:spPr>
        <p:txBody>
          <a:bodyPr/>
          <a:lstStyle/>
          <a:p>
            <a:pPr marL="0" marR="0" lvl="0" indent="0" algn="l" defTabSz="914232" rtl="0" eaLnBrk="1" fontAlgn="auto" latinLnBrk="0" hangingPunct="1">
              <a:lnSpc>
                <a:spcPct val="100000"/>
              </a:lnSpc>
              <a:spcBef>
                <a:spcPts val="0"/>
              </a:spcBef>
              <a:spcAft>
                <a:spcPts val="0"/>
              </a:spcAft>
              <a:buClrTx/>
              <a:buSzTx/>
              <a:buFontTx/>
              <a:buNone/>
              <a:tabLst/>
              <a:defRPr/>
            </a:pPr>
            <a:endParaRPr kumimoji="0" lang="zh-CN" altLang="en-US" sz="2099"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9" name="TextBox 682"/>
          <p:cNvSpPr txBox="1"/>
          <p:nvPr/>
        </p:nvSpPr>
        <p:spPr>
          <a:xfrm>
            <a:off x="1597205" y="2843535"/>
            <a:ext cx="978153" cy="55367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232" rtl="0" eaLnBrk="1" fontAlgn="base" latinLnBrk="0" hangingPunct="1">
              <a:lnSpc>
                <a:spcPct val="100000"/>
              </a:lnSpc>
              <a:spcBef>
                <a:spcPct val="0"/>
              </a:spcBef>
              <a:spcAft>
                <a:spcPct val="0"/>
              </a:spcAft>
              <a:buClrTx/>
              <a:buSzTx/>
              <a:buFontTx/>
              <a:buNone/>
              <a:tabLst/>
              <a:defRPr/>
            </a:pPr>
            <a:r>
              <a:rPr kumimoji="0" lang="en-US" altLang="zh-CN"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52%</a:t>
            </a:r>
            <a:endParaRPr kumimoji="0" lang="zh-CN" altLang="en-US"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0" name="TextBox 682"/>
          <p:cNvSpPr txBox="1"/>
          <p:nvPr/>
        </p:nvSpPr>
        <p:spPr>
          <a:xfrm>
            <a:off x="3211436" y="3350625"/>
            <a:ext cx="978153" cy="55367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914232" rtl="0" eaLnBrk="1" fontAlgn="base" latinLnBrk="0" hangingPunct="1">
              <a:lnSpc>
                <a:spcPct val="100000"/>
              </a:lnSpc>
              <a:spcBef>
                <a:spcPct val="0"/>
              </a:spcBef>
              <a:spcAft>
                <a:spcPct val="0"/>
              </a:spcAft>
              <a:buClrTx/>
              <a:buSzTx/>
              <a:buFontTx/>
              <a:buNone/>
              <a:tabLst/>
              <a:defRPr/>
            </a:pPr>
            <a:r>
              <a:rPr kumimoji="0" lang="en-US" altLang="zh-CN"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45%</a:t>
            </a:r>
            <a:endParaRPr kumimoji="0" lang="zh-CN" altLang="en-US"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1" name="TextBox 682"/>
          <p:cNvSpPr txBox="1"/>
          <p:nvPr/>
        </p:nvSpPr>
        <p:spPr>
          <a:xfrm>
            <a:off x="4815223" y="3786864"/>
            <a:ext cx="978153" cy="55367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914232" rtl="0" eaLnBrk="1" fontAlgn="base" latinLnBrk="0" hangingPunct="1">
              <a:lnSpc>
                <a:spcPct val="100000"/>
              </a:lnSpc>
              <a:spcBef>
                <a:spcPct val="0"/>
              </a:spcBef>
              <a:spcAft>
                <a:spcPct val="0"/>
              </a:spcAft>
              <a:buClrTx/>
              <a:buSzTx/>
              <a:buFontTx/>
              <a:buNone/>
              <a:tabLst/>
              <a:defRPr/>
            </a:pPr>
            <a:r>
              <a:rPr kumimoji="0" lang="en-US" altLang="zh-CN"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39%</a:t>
            </a:r>
            <a:endParaRPr kumimoji="0" lang="zh-CN" altLang="en-US"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2" name="TextBox 682"/>
          <p:cNvSpPr txBox="1"/>
          <p:nvPr/>
        </p:nvSpPr>
        <p:spPr>
          <a:xfrm>
            <a:off x="6419930" y="2132070"/>
            <a:ext cx="978153" cy="55367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914232" rtl="0" eaLnBrk="1" fontAlgn="base" latinLnBrk="0" hangingPunct="1">
              <a:lnSpc>
                <a:spcPct val="100000"/>
              </a:lnSpc>
              <a:spcBef>
                <a:spcPct val="0"/>
              </a:spcBef>
              <a:spcAft>
                <a:spcPct val="0"/>
              </a:spcAft>
              <a:buClrTx/>
              <a:buSzTx/>
              <a:buFontTx/>
              <a:buNone/>
              <a:tabLst/>
              <a:defRPr/>
            </a:pPr>
            <a:r>
              <a:rPr kumimoji="0" lang="en-US" altLang="zh-CN"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70%</a:t>
            </a:r>
            <a:endParaRPr kumimoji="0" lang="zh-CN" altLang="en-US" sz="2998"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4" name="Copyright Notice"/>
          <p:cNvSpPr>
            <a:spLocks/>
          </p:cNvSpPr>
          <p:nvPr/>
        </p:nvSpPr>
        <p:spPr bwMode="auto">
          <a:xfrm>
            <a:off x="1497696" y="2285159"/>
            <a:ext cx="1054489" cy="298219"/>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2" tIns="24287" rIns="53972" bIns="24287" rtlCol="0" anchor="t">
            <a:spAutoFit/>
          </a:bodyPr>
          <a:lstStyle/>
          <a:p>
            <a:pPr marL="0" marR="0" lvl="0" indent="0" algn="l" defTabSz="914232" rtl="0" eaLnBrk="1" fontAlgn="auto" latinLnBrk="0" hangingPunct="1">
              <a:lnSpc>
                <a:spcPct val="90000"/>
              </a:lnSpc>
              <a:spcBef>
                <a:spcPts val="0"/>
              </a:spcBef>
              <a:spcAft>
                <a:spcPts val="0"/>
              </a:spcAft>
              <a:buClrTx/>
              <a:buSzTx/>
              <a:buFontTx/>
              <a:buNone/>
              <a:tabLst/>
              <a:defRPr/>
            </a:pPr>
            <a:r>
              <a:rPr kumimoji="0" lang="zh-CN" alt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第一季度</a:t>
            </a:r>
            <a:endParaRPr kumimoji="0" 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5" name="Copyright Notice"/>
          <p:cNvSpPr>
            <a:spLocks/>
          </p:cNvSpPr>
          <p:nvPr/>
        </p:nvSpPr>
        <p:spPr bwMode="auto">
          <a:xfrm>
            <a:off x="3159284" y="2798315"/>
            <a:ext cx="1054489" cy="298219"/>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2" tIns="24287" rIns="53972" bIns="24287" rtlCol="0" anchor="t">
            <a:spAutoFit/>
          </a:bodyPr>
          <a:lstStyle/>
          <a:p>
            <a:pPr marL="0" marR="0" lvl="0" indent="0" algn="l" defTabSz="914232" rtl="0" eaLnBrk="1" fontAlgn="auto" latinLnBrk="0" hangingPunct="1">
              <a:lnSpc>
                <a:spcPct val="90000"/>
              </a:lnSpc>
              <a:spcBef>
                <a:spcPts val="0"/>
              </a:spcBef>
              <a:spcAft>
                <a:spcPts val="0"/>
              </a:spcAft>
              <a:buClrTx/>
              <a:buSzTx/>
              <a:buFontTx/>
              <a:buNone/>
              <a:tabLst/>
              <a:defRPr/>
            </a:pPr>
            <a:r>
              <a:rPr kumimoji="0" lang="zh-CN" alt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第二季度</a:t>
            </a:r>
            <a:endParaRPr kumimoji="0" 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6" name="Copyright Notice"/>
          <p:cNvSpPr>
            <a:spLocks/>
          </p:cNvSpPr>
          <p:nvPr/>
        </p:nvSpPr>
        <p:spPr bwMode="auto">
          <a:xfrm>
            <a:off x="4763070" y="3350625"/>
            <a:ext cx="1054489" cy="298219"/>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2" tIns="24287" rIns="53972" bIns="24287" rtlCol="0" anchor="t">
            <a:spAutoFit/>
          </a:bodyPr>
          <a:lstStyle/>
          <a:p>
            <a:pPr marL="0" marR="0" lvl="0" indent="0" algn="l" defTabSz="914232" rtl="0" eaLnBrk="1" fontAlgn="auto" latinLnBrk="0" hangingPunct="1">
              <a:lnSpc>
                <a:spcPct val="90000"/>
              </a:lnSpc>
              <a:spcBef>
                <a:spcPts val="0"/>
              </a:spcBef>
              <a:spcAft>
                <a:spcPts val="0"/>
              </a:spcAft>
              <a:buClrTx/>
              <a:buSzTx/>
              <a:buFontTx/>
              <a:buNone/>
              <a:tabLst/>
              <a:defRPr/>
            </a:pPr>
            <a:r>
              <a:rPr kumimoji="0" lang="zh-CN" alt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第三季度</a:t>
            </a:r>
            <a:endParaRPr kumimoji="0" 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7" name="Copyright Notice"/>
          <p:cNvSpPr>
            <a:spLocks/>
          </p:cNvSpPr>
          <p:nvPr/>
        </p:nvSpPr>
        <p:spPr bwMode="auto">
          <a:xfrm>
            <a:off x="6375767" y="1595659"/>
            <a:ext cx="1054489" cy="298219"/>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2" tIns="24287" rIns="53972" bIns="24287" rtlCol="0" anchor="t">
            <a:spAutoFit/>
          </a:bodyPr>
          <a:lstStyle/>
          <a:p>
            <a:pPr marL="0" marR="0" lvl="0" indent="0" algn="l" defTabSz="914232" rtl="0" eaLnBrk="1" fontAlgn="auto" latinLnBrk="0" hangingPunct="1">
              <a:lnSpc>
                <a:spcPct val="90000"/>
              </a:lnSpc>
              <a:spcBef>
                <a:spcPts val="0"/>
              </a:spcBef>
              <a:spcAft>
                <a:spcPts val="0"/>
              </a:spcAft>
              <a:buClrTx/>
              <a:buSzTx/>
              <a:buFontTx/>
              <a:buNone/>
              <a:tabLst/>
              <a:defRPr/>
            </a:pPr>
            <a:r>
              <a:rPr kumimoji="0" lang="zh-CN" alt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第四季度</a:t>
            </a:r>
            <a:endParaRPr kumimoji="0" lang="en-US" sz="1799"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6" name="矩形 15"/>
          <p:cNvSpPr/>
          <p:nvPr/>
        </p:nvSpPr>
        <p:spPr>
          <a:xfrm>
            <a:off x="1225371" y="871009"/>
            <a:ext cx="3163567" cy="1476430"/>
          </a:xfrm>
          <a:prstGeom prst="rect">
            <a:avLst/>
          </a:prstGeom>
        </p:spPr>
        <p:txBody>
          <a:bodyPr wrap="square">
            <a:spAutoFit/>
          </a:bodyPr>
          <a:lstStyle/>
          <a:p>
            <a:pPr marL="0" marR="0" lvl="0" indent="0" algn="l" defTabSz="914232" rtl="0" eaLnBrk="1" fontAlgn="auto" latinLnBrk="0" hangingPunct="1">
              <a:lnSpc>
                <a:spcPct val="200000"/>
              </a:lnSpc>
              <a:spcBef>
                <a:spcPts val="0"/>
              </a:spcBef>
              <a:spcAft>
                <a:spcPts val="0"/>
              </a:spcAft>
              <a:buClrTx/>
              <a:buSzTx/>
              <a:buFontTx/>
              <a:buNone/>
              <a:tabLst/>
              <a:defRPr/>
            </a:pPr>
            <a:r>
              <a:rPr kumimoji="0" lang="zh-CN" altLang="en-US" sz="1499"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点击添加小标题</a:t>
            </a:r>
            <a:endParaRPr kumimoji="0" lang="en-US" altLang="zh-CN" sz="1499"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a:p>
            <a:pPr lvl="0" defTabSz="914232">
              <a:defRPr/>
            </a:pP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a:t>
            </a:r>
            <a:r>
              <a:rPr lang="zh-CN" altLang="en-US" sz="1199" dirty="0" smtClean="0">
                <a:solidFill>
                  <a:prstClr val="black">
                    <a:lumMod val="85000"/>
                    <a:lumOff val="15000"/>
                  </a:prstClr>
                </a:solidFill>
                <a:latin typeface="微软雅黑" pitchFamily="34" charset="-122"/>
                <a:ea typeface="微软雅黑" pitchFamily="34" charset="-122"/>
              </a:rPr>
              <a:t>粘亮亮图文旗舰店</a:t>
            </a:r>
            <a:r>
              <a:rPr lang="en-US" altLang="zh-CN" sz="1199" dirty="0" smtClean="0">
                <a:solidFill>
                  <a:prstClr val="black">
                    <a:lumMod val="85000"/>
                    <a:lumOff val="15000"/>
                  </a:prstClr>
                </a:solidFill>
                <a:latin typeface="微软雅黑" pitchFamily="34" charset="-122"/>
                <a:ea typeface="微软雅黑" pitchFamily="34" charset="-122"/>
              </a:rPr>
              <a:t>https://liangliangtuwen.tmall.com</a:t>
            </a:r>
            <a:r>
              <a:rPr kumimoji="0" lang="zh-CN" altLang="en-US" sz="1199"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制</a:t>
            </a:r>
            <a:r>
              <a:rPr kumimoji="0" lang="zh-CN" altLang="en-US"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您的文本后，在此框中选择粘贴，并选择只保留文字。</a:t>
            </a:r>
            <a:endParaRPr kumimoji="0" lang="en-US" altLang="zh-CN" sz="1199"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36483368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down)">
                                      <p:cBhvr>
                                        <p:cTn id="11" dur="500"/>
                                        <p:tgtEl>
                                          <p:spTgt spid="6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randombar(horizontal)">
                                      <p:cBhvr>
                                        <p:cTn id="15" dur="500"/>
                                        <p:tgtEl>
                                          <p:spTgt spid="6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left)">
                                      <p:cBhvr>
                                        <p:cTn id="31" dur="500"/>
                                        <p:tgtEl>
                                          <p:spTgt spid="7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down)">
                                      <p:cBhvr>
                                        <p:cTn id="35" dur="500"/>
                                        <p:tgtEl>
                                          <p:spTgt spid="6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randombar(horizontal)">
                                      <p:cBhvr>
                                        <p:cTn id="39" dur="500"/>
                                        <p:tgtEl>
                                          <p:spTgt spid="7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left)">
                                      <p:cBhvr>
                                        <p:cTn id="43" dur="500"/>
                                        <p:tgtEl>
                                          <p:spTgt spid="7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randombar(horizontal)">
                                      <p:cBhvr>
                                        <p:cTn id="51" dur="500"/>
                                        <p:tgtEl>
                                          <p:spTgt spid="7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2673364" y="1570854"/>
            <a:ext cx="3558591" cy="394381"/>
          </a:xfrm>
          <a:prstGeom prst="rightArrow">
            <a:avLst>
              <a:gd name="adj1" fmla="val 50000"/>
              <a:gd name="adj2" fmla="val 50092"/>
            </a:avLst>
          </a:prstGeom>
          <a:solidFill>
            <a:schemeClr val="accent1"/>
          </a:solidFill>
          <a:ln>
            <a:noFill/>
          </a:ln>
          <a:effectLst/>
          <a:ex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endParaRPr kumimoji="0" lang="zh-CN" altLang="en-US" sz="1874"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5" name="右箭头 4"/>
          <p:cNvSpPr>
            <a:spLocks noChangeArrowheads="1"/>
          </p:cNvSpPr>
          <p:nvPr/>
        </p:nvSpPr>
        <p:spPr bwMode="auto">
          <a:xfrm flipH="1">
            <a:off x="2804609" y="2162424"/>
            <a:ext cx="3684853" cy="392696"/>
          </a:xfrm>
          <a:prstGeom prst="rightArrow">
            <a:avLst>
              <a:gd name="adj1" fmla="val 50000"/>
              <a:gd name="adj2" fmla="val 50064"/>
            </a:avLst>
          </a:prstGeom>
          <a:solidFill>
            <a:schemeClr val="accent1"/>
          </a:solidFill>
          <a:ln>
            <a:noFill/>
          </a:ln>
          <a:effectLst/>
          <a:ex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endParaRPr kumimoji="0" lang="zh-CN" altLang="en-US" sz="1874"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椭圆 5"/>
          <p:cNvSpPr>
            <a:spLocks noChangeArrowheads="1"/>
          </p:cNvSpPr>
          <p:nvPr/>
        </p:nvSpPr>
        <p:spPr bwMode="auto">
          <a:xfrm>
            <a:off x="928954" y="1078722"/>
            <a:ext cx="1875654" cy="1902801"/>
          </a:xfrm>
          <a:prstGeom prst="ellipse">
            <a:avLst/>
          </a:prstGeom>
          <a:solidFill>
            <a:schemeClr val="accent1"/>
          </a:solidFill>
          <a:ln>
            <a:noFill/>
          </a:ln>
          <a:effectLst/>
          <a:ex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r>
              <a:rPr kumimoji="0" lang="zh-CN" altLang="en-US" sz="1874"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7" name="椭圆 6"/>
          <p:cNvSpPr>
            <a:spLocks noChangeArrowheads="1"/>
          </p:cNvSpPr>
          <p:nvPr/>
        </p:nvSpPr>
        <p:spPr bwMode="auto">
          <a:xfrm>
            <a:off x="6295085" y="1078722"/>
            <a:ext cx="1877315" cy="1902801"/>
          </a:xfrm>
          <a:prstGeom prst="ellipse">
            <a:avLst/>
          </a:prstGeom>
          <a:solidFill>
            <a:schemeClr val="accent1"/>
          </a:solidFill>
          <a:ln>
            <a:noFill/>
          </a:ln>
          <a:effectLst/>
          <a:ex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r>
              <a:rPr kumimoji="0" lang="zh-CN" altLang="en-US" sz="1874"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8" name="矩形 7"/>
          <p:cNvSpPr/>
          <p:nvPr/>
        </p:nvSpPr>
        <p:spPr>
          <a:xfrm>
            <a:off x="3676813" y="1441080"/>
            <a:ext cx="1486900" cy="1245501"/>
          </a:xfrm>
          <a:prstGeom prst="rect">
            <a:avLst/>
          </a:prstGeom>
          <a:gradFill>
            <a:gsLst>
              <a:gs pos="33000">
                <a:srgbClr val="F9F9F9"/>
              </a:gs>
              <a:gs pos="100000">
                <a:srgbClr val="D7D7D7"/>
              </a:gs>
            </a:gsLst>
            <a:lin ang="5400000" scaled="0"/>
          </a:gradFill>
          <a:ln w="3175" cap="flat" cmpd="sng" algn="ctr">
            <a:noFill/>
            <a:prstDash val="solid"/>
          </a:ln>
          <a:effec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r>
              <a:rPr kumimoji="0" lang="zh-CN" altLang="en-US" sz="1799" b="0" i="0" u="none" strike="noStrike" kern="0" cap="none" spc="0" normalizeH="0" baseline="0" noProof="0" dirty="0">
                <a:ln>
                  <a:noFill/>
                </a:ln>
                <a:solidFill>
                  <a:srgbClr val="414455"/>
                </a:solidFill>
                <a:effectLst/>
                <a:uLnTx/>
                <a:uFillTx/>
                <a:latin typeface="微软雅黑" pitchFamily="34" charset="-122"/>
                <a:ea typeface="微软雅黑" pitchFamily="34" charset="-122"/>
                <a:cs typeface="+mn-cs"/>
              </a:rPr>
              <a:t>   添加内容</a:t>
            </a:r>
          </a:p>
        </p:txBody>
      </p:sp>
      <p:sp>
        <p:nvSpPr>
          <p:cNvPr id="9" name="下箭头 8"/>
          <p:cNvSpPr>
            <a:spLocks noChangeArrowheads="1"/>
          </p:cNvSpPr>
          <p:nvPr/>
        </p:nvSpPr>
        <p:spPr bwMode="auto">
          <a:xfrm>
            <a:off x="4025694" y="3020287"/>
            <a:ext cx="842301" cy="589884"/>
          </a:xfrm>
          <a:prstGeom prst="downArrow">
            <a:avLst>
              <a:gd name="adj1" fmla="val 50000"/>
              <a:gd name="adj2" fmla="val 50000"/>
            </a:avLst>
          </a:prstGeom>
          <a:solidFill>
            <a:schemeClr val="accent1"/>
          </a:solidFill>
          <a:ln>
            <a:noFill/>
          </a:ln>
          <a:effectLst/>
          <a:extLst/>
        </p:spPr>
        <p:txBody>
          <a:bodyPr lIns="96172" tIns="48084" rIns="96172" bIns="48084" anchor="ctr"/>
          <a:lstStyle/>
          <a:p>
            <a:pPr marL="0" marR="0" lvl="0" indent="0" algn="l" defTabSz="914232" rtl="0" eaLnBrk="1" fontAlgn="auto" latinLnBrk="0" hangingPunct="1">
              <a:lnSpc>
                <a:spcPct val="120000"/>
              </a:lnSpc>
              <a:spcBef>
                <a:spcPts val="0"/>
              </a:spcBef>
              <a:spcAft>
                <a:spcPts val="0"/>
              </a:spcAft>
              <a:buClrTx/>
              <a:buSzTx/>
              <a:buFontTx/>
              <a:buNone/>
              <a:tabLst/>
              <a:defRPr/>
            </a:pPr>
            <a:endParaRPr kumimoji="0" lang="zh-CN" altLang="en-US" sz="1874"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0" name="TextBox 9"/>
          <p:cNvSpPr txBox="1"/>
          <p:nvPr/>
        </p:nvSpPr>
        <p:spPr bwMode="auto">
          <a:xfrm>
            <a:off x="1033753" y="3182083"/>
            <a:ext cx="1551692" cy="1296474"/>
          </a:xfrm>
          <a:prstGeom prst="rect">
            <a:avLst/>
          </a:prstGeom>
          <a:noFill/>
        </p:spPr>
        <p:txBody>
          <a:bodyPr lIns="96172" tIns="48084" rIns="96172" bIns="48084">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1" name="TextBox 10"/>
          <p:cNvSpPr txBox="1"/>
          <p:nvPr/>
        </p:nvSpPr>
        <p:spPr bwMode="auto">
          <a:xfrm>
            <a:off x="6458031" y="3246128"/>
            <a:ext cx="1553354" cy="1296474"/>
          </a:xfrm>
          <a:prstGeom prst="rect">
            <a:avLst/>
          </a:prstGeom>
          <a:noFill/>
        </p:spPr>
        <p:txBody>
          <a:bodyPr lIns="96172" tIns="48084" rIns="96172" bIns="48084">
            <a:spAutoFit/>
          </a:bodyPr>
          <a:lstStyle/>
          <a:p>
            <a:pPr marL="0" marR="0" lvl="0" indent="0" algn="l" defTabSz="914232" rtl="0" eaLnBrk="1" fontAlgn="auto" latinLnBrk="0" hangingPunct="1">
              <a:lnSpc>
                <a:spcPct val="130000"/>
              </a:lnSpc>
              <a:spcBef>
                <a:spcPts val="0"/>
              </a:spcBef>
              <a:spcAft>
                <a:spcPts val="0"/>
              </a:spcAft>
              <a:buClrTx/>
              <a:buSzTx/>
              <a:buFontTx/>
              <a:buNone/>
              <a:tabLst/>
              <a:defRPr/>
            </a:pPr>
            <a:r>
              <a:rPr kumimoji="0" lang="zh-CN" altLang="en-US" sz="119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2" name="TextBox 19"/>
          <p:cNvSpPr txBox="1">
            <a:spLocks noChangeArrowheads="1"/>
          </p:cNvSpPr>
          <p:nvPr/>
        </p:nvSpPr>
        <p:spPr bwMode="auto">
          <a:xfrm>
            <a:off x="3970174" y="3802305"/>
            <a:ext cx="1177890" cy="678548"/>
          </a:xfrm>
          <a:prstGeom prst="rect">
            <a:avLst/>
          </a:prstGeom>
          <a:noFill/>
          <a:ln>
            <a:noFill/>
          </a:ln>
          <a:extLst/>
        </p:spPr>
        <p:txBody>
          <a:bodyPr lIns="96172" tIns="48084" rIns="96172"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232" rtl="0" eaLnBrk="1" fontAlgn="auto" latinLnBrk="0" hangingPunct="1">
              <a:lnSpc>
                <a:spcPct val="120000"/>
              </a:lnSpc>
              <a:spcBef>
                <a:spcPts val="0"/>
              </a:spcBef>
              <a:spcAft>
                <a:spcPts val="0"/>
              </a:spcAft>
              <a:buClrTx/>
              <a:buSzTx/>
              <a:buFontTx/>
              <a:buNone/>
              <a:tabLst/>
              <a:defRPr/>
            </a:pPr>
            <a:r>
              <a:rPr kumimoji="0" lang="zh-CN" altLang="en-US" sz="1574"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p>
        </p:txBody>
      </p:sp>
      <p:sp>
        <p:nvSpPr>
          <p:cNvPr id="14" name="文本框 2"/>
          <p:cNvSpPr txBox="1"/>
          <p:nvPr/>
        </p:nvSpPr>
        <p:spPr>
          <a:xfrm>
            <a:off x="1279349" y="128380"/>
            <a:ext cx="2465430" cy="415370"/>
          </a:xfrm>
          <a:prstGeom prst="rect">
            <a:avLst/>
          </a:prstGeom>
          <a:noFill/>
        </p:spPr>
        <p:txBody>
          <a:bodyPr wrap="square" rtlCol="0">
            <a:spAutoFit/>
          </a:bodyPr>
          <a:lstStyle/>
          <a:p>
            <a:pPr marL="0" marR="0" lvl="0" indent="0" algn="ctr" defTabSz="914232"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cs typeface="+mn-cs"/>
              </a:rPr>
              <a:t> </a:t>
            </a:r>
            <a:endParaRPr kumimoji="0" lang="zh-CN" altLang="en-US" sz="2099"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4674129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4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9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4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19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29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BEBA8EAE-BF5A-486C-A8C5-ECC9F3942E4B}">
                <a14:imgProps xmlns:a14="http://schemas.microsoft.com/office/drawing/2010/main" xmlns="">
                  <a14:imgLayer r:embed="rId3">
                    <a14:imgEffect>
                      <a14:saturation sat="200000"/>
                    </a14:imgEffect>
                  </a14:imgLayer>
                </a14:imgProps>
              </a:ext>
              <a:ext uri="{28A0092B-C50C-407E-A947-70E740481C1C}">
                <a14:useLocalDpi xmlns:a14="http://schemas.microsoft.com/office/drawing/2010/main" xmlns="" val="0"/>
              </a:ext>
            </a:extLst>
          </a:blip>
          <a:stretch>
            <a:fillRect/>
          </a:stretch>
        </p:blipFill>
        <p:spPr>
          <a:xfrm>
            <a:off x="0" y="0"/>
            <a:ext cx="9119804" cy="5143500"/>
          </a:xfrm>
          <a:prstGeom prst="rect">
            <a:avLst/>
          </a:prstGeom>
        </p:spPr>
      </p:pic>
      <p:sp>
        <p:nvSpPr>
          <p:cNvPr id="10" name="圆角矩形 9"/>
          <p:cNvSpPr/>
          <p:nvPr/>
        </p:nvSpPr>
        <p:spPr>
          <a:xfrm>
            <a:off x="1637099" y="2219914"/>
            <a:ext cx="5847358" cy="72285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椭圆 10"/>
          <p:cNvSpPr/>
          <p:nvPr/>
        </p:nvSpPr>
        <p:spPr>
          <a:xfrm>
            <a:off x="3905395" y="792563"/>
            <a:ext cx="1276659" cy="1276659"/>
          </a:xfrm>
          <a:prstGeom prst="ellipse">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标题 4"/>
          <p:cNvSpPr txBox="1">
            <a:spLocks/>
          </p:cNvSpPr>
          <p:nvPr/>
        </p:nvSpPr>
        <p:spPr>
          <a:xfrm>
            <a:off x="3905395" y="937949"/>
            <a:ext cx="1276659" cy="11032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j-cs"/>
              </a:rPr>
              <a:t>2</a:t>
            </a:r>
            <a:endParaRPr kumimoji="0" lang="en-US" altLang="zh-CN" sz="8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13" name="标题 4"/>
          <p:cNvSpPr txBox="1">
            <a:spLocks/>
          </p:cNvSpPr>
          <p:nvPr/>
        </p:nvSpPr>
        <p:spPr>
          <a:xfrm>
            <a:off x="2564028" y="2226838"/>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j-cs"/>
              </a:rPr>
              <a:t>单击添加文字标题</a:t>
            </a:r>
            <a:endPar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xmlns="" val="19317183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750"/>
                                        <p:tgtEl>
                                          <p:spTgt spid="10"/>
                                        </p:tgtEl>
                                      </p:cBhvr>
                                    </p:animEffect>
                                  </p:childTnLst>
                                </p:cTn>
                              </p:par>
                            </p:childTnLst>
                          </p:cTn>
                        </p:par>
                        <p:par>
                          <p:cTn id="19" fill="hold">
                            <p:stCondLst>
                              <p:cond delay="1750"/>
                            </p:stCondLst>
                            <p:childTnLst>
                              <p:par>
                                <p:cTn id="20" presetID="17" presetClass="entr" presetSubtype="10" fill="hold" grpId="0" nodeType="afterEffect">
                                  <p:stCondLst>
                                    <p:cond delay="0"/>
                                  </p:stCondLst>
                                  <p:iterate type="lt">
                                    <p:tmPct val="1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7"/>
  <p:tag name="MH_SECTIONID" val="258,259,260,261,"/>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44546A"/>
      </a:dk2>
      <a:lt2>
        <a:srgbClr val="E7E6E6"/>
      </a:lt2>
      <a:accent1>
        <a:srgbClr val="007470"/>
      </a:accent1>
      <a:accent2>
        <a:srgbClr val="008E8B"/>
      </a:accent2>
      <a:accent3>
        <a:srgbClr val="005C5A"/>
      </a:accent3>
      <a:accent4>
        <a:srgbClr val="00ACA8"/>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TotalTime>
  <Words>4165</Words>
  <Application>Microsoft Office PowerPoint</Application>
  <PresentationFormat>全屏显示(16:9)</PresentationFormat>
  <Paragraphs>309</Paragraphs>
  <Slides>27</Slides>
  <Notes>20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37</cp:revision>
  <dcterms:created xsi:type="dcterms:W3CDTF">2016-12-25T02:27:54Z</dcterms:created>
  <dcterms:modified xsi:type="dcterms:W3CDTF">2017-07-29T16:56:12Z</dcterms:modified>
</cp:coreProperties>
</file>