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194" r:id="rId2"/>
    <p:sldId id="1195" r:id="rId3"/>
    <p:sldId id="1196" r:id="rId4"/>
    <p:sldId id="1200" r:id="rId5"/>
    <p:sldId id="1202" r:id="rId6"/>
    <p:sldId id="1197" r:id="rId7"/>
    <p:sldId id="1198" r:id="rId8"/>
    <p:sldId id="1199" r:id="rId9"/>
    <p:sldId id="1201" r:id="rId10"/>
    <p:sldId id="1217" r:id="rId11"/>
    <p:sldId id="1203" r:id="rId12"/>
    <p:sldId id="1204" r:id="rId13"/>
    <p:sldId id="1205" r:id="rId14"/>
    <p:sldId id="1206" r:id="rId15"/>
    <p:sldId id="1207" r:id="rId16"/>
    <p:sldId id="1218" r:id="rId17"/>
    <p:sldId id="1208" r:id="rId18"/>
    <p:sldId id="1209" r:id="rId19"/>
    <p:sldId id="1210" r:id="rId20"/>
    <p:sldId id="1211" r:id="rId21"/>
    <p:sldId id="1212" r:id="rId22"/>
    <p:sldId id="1219" r:id="rId23"/>
    <p:sldId id="1213" r:id="rId24"/>
    <p:sldId id="1214" r:id="rId25"/>
    <p:sldId id="1215" r:id="rId26"/>
    <p:sldId id="1216" r:id="rId27"/>
    <p:sldId id="1220"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8" orient="horz" pos="1620" userDrawn="1">
          <p15:clr>
            <a:srgbClr val="A4A3A4"/>
          </p15:clr>
        </p15:guide>
        <p15:guide id="11"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E8A7A2"/>
    <a:srgbClr val="E9ACA7"/>
    <a:srgbClr val="873DAB"/>
    <a:srgbClr val="1983B7"/>
    <a:srgbClr val="DA57A3"/>
    <a:srgbClr val="2280C3"/>
    <a:srgbClr val="394754"/>
    <a:srgbClr val="ED7D31"/>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44" autoAdjust="0"/>
    <p:restoredTop sz="90542" autoAdjust="0"/>
  </p:normalViewPr>
  <p:slideViewPr>
    <p:cSldViewPr>
      <p:cViewPr>
        <p:scale>
          <a:sx n="112" d="100"/>
          <a:sy n="112" d="100"/>
        </p:scale>
        <p:origin x="-72" y="24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1"/>
            </a:solidFill>
          </c:spPr>
          <c:invertIfNegative val="0"/>
          <c:dPt>
            <c:idx val="0"/>
            <c:invertIfNegative val="0"/>
            <c:bubble3D val="0"/>
            <c:extLst xmlns:c16r2="http://schemas.microsoft.com/office/drawing/2015/06/chart">
              <c:ext xmlns:c16="http://schemas.microsoft.com/office/drawing/2014/chart" uri="{C3380CC4-5D6E-409C-BE32-E72D297353CC}">
                <c16:uniqueId val="{00000001-FC3F-4CB9-8F40-6EEDDFD85821}"/>
              </c:ext>
            </c:extLst>
          </c:dPt>
          <c:dPt>
            <c:idx val="1"/>
            <c:invertIfNegative val="0"/>
            <c:bubble3D val="0"/>
            <c:extLst xmlns:c16r2="http://schemas.microsoft.com/office/drawing/2015/06/chart">
              <c:ext xmlns:c16="http://schemas.microsoft.com/office/drawing/2014/chart" uri="{C3380CC4-5D6E-409C-BE32-E72D297353CC}">
                <c16:uniqueId val="{00000002-FC3F-4CB9-8F40-6EEDDFD85821}"/>
              </c:ext>
            </c:extLst>
          </c:dPt>
          <c:dLbls>
            <c:dLbl>
              <c:idx val="1"/>
              <c:layout/>
              <c:tx>
                <c:rich>
                  <a:bodyPr/>
                  <a:lstStyle/>
                  <a:p>
                    <a:fld id="{101865FA-7C8E-43D7-BC85-6B96B6B6F7D4}" type="VALUE">
                      <a:rPr lang="en-US" altLang="zh-CN">
                        <a:solidFill>
                          <a:schemeClr val="bg2"/>
                        </a:solidFill>
                      </a:rPr>
                      <a:pPr/>
                      <a:t>[值]</a:t>
                    </a:fld>
                    <a:endParaRPr lang="zh-CN" altLang="en-US"/>
                  </a:p>
                </c:rich>
              </c:tx>
              <c:dLblPos val="inEnd"/>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2-FC3F-4CB9-8F40-6EEDDFD85821}"/>
                </c:ext>
              </c:extLst>
            </c:dLbl>
            <c:spPr>
              <a:noFill/>
              <a:ln>
                <a:noFill/>
              </a:ln>
              <a:effectLst/>
            </c:spPr>
            <c:txPr>
              <a:bodyPr/>
              <a:lstStyle/>
              <a:p>
                <a:pPr>
                  <a:defRPr sz="1400" b="1">
                    <a:solidFill>
                      <a:schemeClr val="bg2"/>
                    </a:solidFill>
                    <a:effectLst/>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3-FC3F-4CB9-8F40-6EEDDFD85821}"/>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5-FC3F-4CB9-8F40-6EEDDFD85821}"/>
              </c:ext>
            </c:extLst>
          </c:dPt>
          <c:dPt>
            <c:idx val="1"/>
            <c:invertIfNegative val="0"/>
            <c:bubble3D val="0"/>
            <c:extLst xmlns:c16r2="http://schemas.microsoft.com/office/drawing/2015/06/chart">
              <c:ext xmlns:c16="http://schemas.microsoft.com/office/drawing/2014/chart" uri="{C3380CC4-5D6E-409C-BE32-E72D297353CC}">
                <c16:uniqueId val="{00000007-FC3F-4CB9-8F40-6EEDDFD85821}"/>
              </c:ext>
            </c:extLst>
          </c:dPt>
          <c:cat>
            <c:strRef>
              <c:f>Sheet1!$A$2:$A$3</c:f>
              <c:strCache>
                <c:ptCount val="2"/>
                <c:pt idx="0">
                  <c:v>标题 01</c:v>
                </c:pt>
                <c:pt idx="1">
                  <c:v>标题 02</c:v>
                </c:pt>
              </c:strCache>
            </c:strRef>
          </c:cat>
          <c:val>
            <c:numRef>
              <c:f>Sheet1!$C$2:$C$3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8-FC3F-4CB9-8F40-6EEDDFD85821}"/>
            </c:ext>
          </c:extLst>
        </c:ser>
        <c:dLbls>
          <c:showLegendKey val="0"/>
          <c:showVal val="0"/>
          <c:showCatName val="0"/>
          <c:showSerName val="0"/>
          <c:showPercent val="0"/>
          <c:showBubbleSize val="0"/>
        </c:dLbls>
        <c:gapWidth val="62"/>
        <c:overlap val="100"/>
        <c:axId val="658554880"/>
        <c:axId val="658556416"/>
      </c:barChart>
      <c:catAx>
        <c:axId val="658554880"/>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zh-CN"/>
          </a:p>
        </c:txPr>
        <c:crossAx val="658556416"/>
        <c:crosses val="autoZero"/>
        <c:auto val="1"/>
        <c:lblAlgn val="ctr"/>
        <c:lblOffset val="100"/>
        <c:noMultiLvlLbl val="0"/>
      </c:catAx>
      <c:valAx>
        <c:axId val="658556416"/>
        <c:scaling>
          <c:orientation val="minMax"/>
        </c:scaling>
        <c:delete val="1"/>
        <c:axPos val="b"/>
        <c:majorGridlines>
          <c:spPr>
            <a:ln>
              <a:noFill/>
            </a:ln>
          </c:spPr>
        </c:majorGridlines>
        <c:numFmt formatCode="0%" sourceLinked="1"/>
        <c:majorTickMark val="out"/>
        <c:minorTickMark val="none"/>
        <c:tickLblPos val="nextTo"/>
        <c:crossAx val="65855488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1-925E-4445-BAD3-8156148A19EC}"/>
              </c:ext>
            </c:extLst>
          </c:dPt>
          <c:dPt>
            <c:idx val="1"/>
            <c:invertIfNegative val="0"/>
            <c:bubble3D val="0"/>
            <c:extLst xmlns:c16r2="http://schemas.microsoft.com/office/drawing/2015/06/chart">
              <c:ext xmlns:c16="http://schemas.microsoft.com/office/drawing/2014/chart" uri="{C3380CC4-5D6E-409C-BE32-E72D297353CC}">
                <c16:uniqueId val="{00000003-925E-4445-BAD3-8156148A19EC}"/>
              </c:ext>
            </c:extLst>
          </c:dPt>
          <c:dLbls>
            <c:dLbl>
              <c:idx val="0"/>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dLbl>
            <c:dLbl>
              <c:idx val="1"/>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dLbl>
            <c:spPr>
              <a:noFill/>
              <a:ln>
                <a:noFill/>
              </a:ln>
              <a:effectLst/>
            </c:spPr>
            <c:txPr>
              <a:bodyPr/>
              <a:lstStyle/>
              <a:p>
                <a:pPr>
                  <a:defRPr sz="14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extLst xmlns:c16r2="http://schemas.microsoft.com/office/drawing/2015/06/chart">
            <c:ext xmlns:c16="http://schemas.microsoft.com/office/drawing/2014/chart" uri="{C3380CC4-5D6E-409C-BE32-E72D297353CC}">
              <c16:uniqueId val="{00000004-925E-4445-BAD3-8156148A19EC}"/>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6-925E-4445-BAD3-8156148A19EC}"/>
              </c:ext>
            </c:extLst>
          </c:dPt>
          <c:dPt>
            <c:idx val="1"/>
            <c:invertIfNegative val="0"/>
            <c:bubble3D val="0"/>
            <c:extLst xmlns:c16r2="http://schemas.microsoft.com/office/drawing/2015/06/chart">
              <c:ext xmlns:c16="http://schemas.microsoft.com/office/drawing/2014/chart" uri="{C3380CC4-5D6E-409C-BE32-E72D297353CC}">
                <c16:uniqueId val="{00000008-925E-4445-BAD3-8156148A19EC}"/>
              </c:ext>
            </c:extLst>
          </c:dPt>
          <c:cat>
            <c:strRef>
              <c:f>Sheet1!$A$2:$A$3</c:f>
              <c:strCache>
                <c:ptCount val="2"/>
                <c:pt idx="0">
                  <c:v>标题 01</c:v>
                </c:pt>
                <c:pt idx="1">
                  <c:v>标题 02</c:v>
                </c:pt>
              </c:strCache>
            </c:strRef>
          </c:cat>
          <c:val>
            <c:numRef>
              <c:f>Sheet1!$C$2:$C$3</c:f>
              <c:numCache>
                <c:formatCode>General</c:formatCode>
                <c:ptCount val="2"/>
                <c:pt idx="0">
                  <c:v>20</c:v>
                </c:pt>
                <c:pt idx="1">
                  <c:v>65</c:v>
                </c:pt>
              </c:numCache>
            </c:numRef>
          </c:val>
          <c:extLst xmlns:c16r2="http://schemas.microsoft.com/office/drawing/2015/06/chart">
            <c:ext xmlns:c16="http://schemas.microsoft.com/office/drawing/2014/chart" uri="{C3380CC4-5D6E-409C-BE32-E72D297353CC}">
              <c16:uniqueId val="{00000009-925E-4445-BAD3-8156148A19EC}"/>
            </c:ext>
          </c:extLst>
        </c:ser>
        <c:dLbls>
          <c:showLegendKey val="0"/>
          <c:showVal val="0"/>
          <c:showCatName val="0"/>
          <c:showSerName val="0"/>
          <c:showPercent val="0"/>
          <c:showBubbleSize val="0"/>
        </c:dLbls>
        <c:gapWidth val="62"/>
        <c:overlap val="100"/>
        <c:axId val="659297408"/>
        <c:axId val="659298944"/>
      </c:barChart>
      <c:catAx>
        <c:axId val="659297408"/>
        <c:scaling>
          <c:orientation val="minMax"/>
        </c:scaling>
        <c:delete val="0"/>
        <c:axPos val="l"/>
        <c:numFmt formatCode="General" sourceLinked="0"/>
        <c:majorTickMark val="in"/>
        <c:minorTickMark val="none"/>
        <c:tickLblPos val="nextTo"/>
        <c:txPr>
          <a:bodyPr/>
          <a:lstStyle/>
          <a:p>
            <a:pPr>
              <a:defRPr sz="10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crossAx val="659298944"/>
        <c:crosses val="autoZero"/>
        <c:auto val="1"/>
        <c:lblAlgn val="ctr"/>
        <c:lblOffset val="100"/>
        <c:noMultiLvlLbl val="0"/>
      </c:catAx>
      <c:valAx>
        <c:axId val="659298944"/>
        <c:scaling>
          <c:orientation val="minMax"/>
        </c:scaling>
        <c:delete val="1"/>
        <c:axPos val="b"/>
        <c:majorGridlines>
          <c:spPr>
            <a:ln>
              <a:noFill/>
            </a:ln>
          </c:spPr>
        </c:majorGridlines>
        <c:numFmt formatCode="0%" sourceLinked="1"/>
        <c:majorTickMark val="out"/>
        <c:minorTickMark val="none"/>
        <c:tickLblPos val="nextTo"/>
        <c:crossAx val="65929740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4187426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89248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022599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521629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27</a:t>
            </a:fld>
            <a:endParaRPr lang="zh-CN" altLang="en-US"/>
          </a:p>
        </p:txBody>
      </p:sp>
    </p:spTree>
    <p:extLst>
      <p:ext uri="{BB962C8B-B14F-4D97-AF65-F5344CB8AC3E}">
        <p14:creationId xmlns:p14="http://schemas.microsoft.com/office/powerpoint/2010/main" val="1356667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118579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484668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ED419-5B3F-423C-8358-46E41EBE13C9}" type="slidenum">
              <a:rPr lang="zh-CN" altLang="en-US" smtClean="0"/>
              <a:t>4</a:t>
            </a:fld>
            <a:endParaRPr lang="zh-CN" altLang="en-US"/>
          </a:p>
        </p:txBody>
      </p:sp>
    </p:spTree>
    <p:extLst>
      <p:ext uri="{BB962C8B-B14F-4D97-AF65-F5344CB8AC3E}">
        <p14:creationId xmlns:p14="http://schemas.microsoft.com/office/powerpoint/2010/main" val="230688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949281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t>13</a:t>
            </a:fld>
            <a:endParaRPr lang="zh-CN" altLang="en-US"/>
          </a:p>
        </p:txBody>
      </p:sp>
    </p:spTree>
    <p:extLst>
      <p:ext uri="{BB962C8B-B14F-4D97-AF65-F5344CB8AC3E}">
        <p14:creationId xmlns:p14="http://schemas.microsoft.com/office/powerpoint/2010/main" val="765074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886577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684137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41246607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66907221"/>
      </p:ext>
    </p:extLst>
  </p:cSld>
  <p:clrMapOvr>
    <a:masterClrMapping/>
  </p:clrMapOvr>
  <p:transition spd="slow" advClick="0" advTm="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r="31808"/>
          <a:stretch/>
        </p:blipFill>
        <p:spPr>
          <a:xfrm>
            <a:off x="0" y="0"/>
            <a:ext cx="9144000" cy="5143500"/>
          </a:xfrm>
          <a:prstGeom prst="rect">
            <a:avLst/>
          </a:prstGeom>
        </p:spPr>
      </p:pic>
    </p:spTree>
    <p:extLst>
      <p:ext uri="{BB962C8B-B14F-4D97-AF65-F5344CB8AC3E}">
        <p14:creationId xmlns:p14="http://schemas.microsoft.com/office/powerpoint/2010/main" val="2160671608"/>
      </p:ext>
    </p:extLst>
  </p:cSld>
  <p:clrMapOvr>
    <a:masterClrMapping/>
  </p:clrMapOvr>
  <p:transition spd="slow" advClick="0" advTm="0">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pPr/>
              <a:t>8/6/2017</a:t>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pPr/>
              <a:t>‹#›</a:t>
            </a:fld>
            <a:endParaRPr lang="en-US"/>
          </a:p>
        </p:txBody>
      </p:sp>
    </p:spTree>
    <p:extLst>
      <p:ext uri="{BB962C8B-B14F-4D97-AF65-F5344CB8AC3E}">
        <p14:creationId xmlns:p14="http://schemas.microsoft.com/office/powerpoint/2010/main" val="284298384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517019"/>
      </p:ext>
    </p:extLst>
  </p:cSld>
  <p:clrMapOvr>
    <a:masterClrMapping/>
  </p:clrMapOvr>
  <p:transition spd="slow" advClick="0" advTm="0">
    <p:comb/>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7"/>
          </a:xfrm>
          <a:prstGeom prst="rect">
            <a:avLst/>
          </a:prstGeom>
        </p:spPr>
        <p:txBody>
          <a:bodyPr anchor="t"/>
          <a:lstStyle>
            <a:lvl1pPr algn="l">
              <a:defRPr sz="3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1"/>
          </a:xfrm>
          <a:prstGeom prst="rect">
            <a:avLst/>
          </a:prstGeom>
        </p:spPr>
        <p:txBody>
          <a:bodyPr anchor="b"/>
          <a:lstStyle>
            <a:lvl1pPr marL="0" indent="0">
              <a:buNone/>
              <a:defRPr sz="1997">
                <a:solidFill>
                  <a:schemeClr val="tx1">
                    <a:tint val="75000"/>
                  </a:schemeClr>
                </a:solidFill>
              </a:defRPr>
            </a:lvl1pPr>
            <a:lvl2pPr marL="456842" indent="0">
              <a:buNone/>
              <a:defRPr sz="1798">
                <a:solidFill>
                  <a:schemeClr val="tx1">
                    <a:tint val="75000"/>
                  </a:schemeClr>
                </a:solidFill>
              </a:defRPr>
            </a:lvl2pPr>
            <a:lvl3pPr marL="913685" indent="0">
              <a:buNone/>
              <a:defRPr sz="1600">
                <a:solidFill>
                  <a:schemeClr val="tx1">
                    <a:tint val="75000"/>
                  </a:schemeClr>
                </a:solidFill>
              </a:defRPr>
            </a:lvl3pPr>
            <a:lvl4pPr marL="1370526" indent="0">
              <a:buNone/>
              <a:defRPr sz="1399">
                <a:solidFill>
                  <a:schemeClr val="tx1">
                    <a:tint val="75000"/>
                  </a:schemeClr>
                </a:solidFill>
              </a:defRPr>
            </a:lvl4pPr>
            <a:lvl5pPr marL="1827368" indent="0">
              <a:buNone/>
              <a:defRPr sz="1399">
                <a:solidFill>
                  <a:schemeClr val="tx1">
                    <a:tint val="75000"/>
                  </a:schemeClr>
                </a:solidFill>
              </a:defRPr>
            </a:lvl5pPr>
            <a:lvl6pPr marL="2284210" indent="0">
              <a:buNone/>
              <a:defRPr sz="1399">
                <a:solidFill>
                  <a:schemeClr val="tx1">
                    <a:tint val="75000"/>
                  </a:schemeClr>
                </a:solidFill>
              </a:defRPr>
            </a:lvl6pPr>
            <a:lvl7pPr marL="2741052" indent="0">
              <a:buNone/>
              <a:defRPr sz="1399">
                <a:solidFill>
                  <a:schemeClr val="tx1">
                    <a:tint val="75000"/>
                  </a:schemeClr>
                </a:solidFill>
              </a:defRPr>
            </a:lvl7pPr>
            <a:lvl8pPr marL="3197894" indent="0">
              <a:buNone/>
              <a:defRPr sz="1399">
                <a:solidFill>
                  <a:schemeClr val="tx1">
                    <a:tint val="75000"/>
                  </a:schemeClr>
                </a:solidFill>
              </a:defRPr>
            </a:lvl8pPr>
            <a:lvl9pPr marL="3654736"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3"/>
          </a:xfrm>
          <a:prstGeom prst="rect">
            <a:avLst/>
          </a:prstGeom>
        </p:spPr>
        <p:txBody>
          <a:bodyPr/>
          <a:lstStyle/>
          <a:p>
            <a:fld id="{B95FC270-55C9-4A20-A67A-3DE973D1FE95}" type="datetimeFigureOut">
              <a:rPr lang="zh-CN" altLang="en-US" smtClean="0">
                <a:solidFill>
                  <a:srgbClr val="000000">
                    <a:tint val="75000"/>
                  </a:srgbClr>
                </a:solidFill>
              </a:rPr>
              <a:pPr/>
              <a:t>2017-8-6</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7264"/>
            <a:ext cx="2895600" cy="273843"/>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7264"/>
            <a:ext cx="2133600" cy="273843"/>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876074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8250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438092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p:transition spd="slow" advClick="0" advTm="0">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p:transition spd="slow" advClick="0" advTm="0">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061385"/>
      </p:ext>
    </p:extLst>
  </p:cSld>
  <p:clrMapOvr>
    <a:masterClrMapping/>
  </p:clrMapOvr>
  <p:transition spd="slow" advClick="0" advTm="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p:blipFill>
        <p:spPr>
          <a:xfrm rot="2402951">
            <a:off x="7217128" y="55971"/>
            <a:ext cx="1985958" cy="1111856"/>
          </a:xfrm>
          <a:prstGeom prst="rect">
            <a:avLst/>
          </a:prstGeom>
        </p:spPr>
      </p:pic>
    </p:spTree>
    <p:extLst>
      <p:ext uri="{BB962C8B-B14F-4D97-AF65-F5344CB8AC3E}">
        <p14:creationId xmlns:p14="http://schemas.microsoft.com/office/powerpoint/2010/main" val="2989394195"/>
      </p:ext>
    </p:extLst>
  </p:cSld>
  <p:clrMapOvr>
    <a:masterClrMapping/>
  </p:clrMapOvr>
  <p:transition spd="slow" advClick="0" advTm="0">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p:transition spd="slow" advClick="0" advTm="0">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0612"/>
      </p:ext>
    </p:extLst>
  </p:cSld>
  <p:clrMapOvr>
    <a:masterClrMapping/>
  </p:clrMapOvr>
  <p:transition spd="slow" advClick="0" advTm="0">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4" name="矩形 3"/>
          <p:cNvSpPr/>
          <p:nvPr userDrawn="1"/>
        </p:nvSpPr>
        <p:spPr>
          <a:xfrm>
            <a:off x="0" y="0"/>
            <a:ext cx="9144000" cy="5143500"/>
          </a:xfrm>
          <a:prstGeom prst="rect">
            <a:avLst/>
          </a:prstGeom>
          <a:solidFill>
            <a:srgbClr val="F4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1732416"/>
      </p:ext>
    </p:extLst>
  </p:cSld>
  <p:clrMapOvr>
    <a:masterClrMapping/>
  </p:clrMapOvr>
  <p:transition spd="slow" advClick="0" advTm="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p:transition spd="slow" advClick="0"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96" r:id="rId1"/>
    <p:sldLayoutId id="2147483686" r:id="rId2"/>
    <p:sldLayoutId id="2147483649" r:id="rId3"/>
    <p:sldLayoutId id="2147483706" r:id="rId4"/>
    <p:sldLayoutId id="2147483707" r:id="rId5"/>
    <p:sldLayoutId id="2147483694" r:id="rId6"/>
    <p:sldLayoutId id="2147483700" r:id="rId7"/>
    <p:sldLayoutId id="2147483692" r:id="rId8"/>
    <p:sldLayoutId id="2147483650" r:id="rId9"/>
    <p:sldLayoutId id="2147483682" r:id="rId10"/>
    <p:sldLayoutId id="2147483705" r:id="rId11"/>
    <p:sldLayoutId id="2147483708" r:id="rId12"/>
    <p:sldLayoutId id="2147483710" r:id="rId13"/>
    <p:sldLayoutId id="2147483711" r:id="rId14"/>
    <p:sldLayoutId id="2147483712" r:id="rId15"/>
  </p:sldLayoutIdLst>
  <p:transition spd="slow" advClick="0" advTm="0">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576" y="843546"/>
            <a:ext cx="2405853" cy="3456409"/>
          </a:xfrm>
          <a:prstGeom prst="rect">
            <a:avLst/>
          </a:prstGeom>
        </p:spPr>
      </p:pic>
      <p:sp>
        <p:nvSpPr>
          <p:cNvPr id="10" name="矩形 9"/>
          <p:cNvSpPr/>
          <p:nvPr/>
        </p:nvSpPr>
        <p:spPr>
          <a:xfrm>
            <a:off x="2890733" y="1779662"/>
            <a:ext cx="6001747" cy="584775"/>
          </a:xfrm>
          <a:prstGeom prst="rect">
            <a:avLst/>
          </a:prstGeom>
        </p:spPr>
        <p:txBody>
          <a:bodyPr wrap="square">
            <a:spAutoFit/>
          </a:bodyPr>
          <a:lstStyle/>
          <a:p>
            <a:pPr algn="ctr" fontAlgn="auto">
              <a:spcBef>
                <a:spcPts val="0"/>
              </a:spcBef>
              <a:spcAft>
                <a:spcPts val="0"/>
              </a:spcAft>
              <a:defRPr/>
            </a:pPr>
            <a:r>
              <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rPr>
              <a:t>文艺</a:t>
            </a:r>
            <a:r>
              <a:rPr lang="zh-CN" altLang="en-US" sz="3200" b="1" spc="300" dirty="0" smtClean="0">
                <a:solidFill>
                  <a:schemeClr val="accent1"/>
                </a:solidFill>
                <a:latin typeface="华康雅宋体W9(P)" panose="02020900000000000000" pitchFamily="18" charset="-122"/>
                <a:ea typeface="华康雅宋体W9(P)" panose="02020900000000000000" pitchFamily="18" charset="-122"/>
                <a:sym typeface="微软雅黑" pitchFamily="34" charset="-122"/>
              </a:rPr>
              <a:t>工作总结教研成果汇报</a:t>
            </a:r>
            <a:endPar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endParaRPr>
          </a:p>
        </p:txBody>
      </p:sp>
      <p:sp>
        <p:nvSpPr>
          <p:cNvPr id="11" name="TextBox 71"/>
          <p:cNvSpPr txBox="1"/>
          <p:nvPr/>
        </p:nvSpPr>
        <p:spPr>
          <a:xfrm>
            <a:off x="4085663" y="2447182"/>
            <a:ext cx="3611886" cy="261610"/>
          </a:xfrm>
          <a:prstGeom prst="rect">
            <a:avLst/>
          </a:prstGeom>
          <a:noFill/>
        </p:spPr>
        <p:txBody>
          <a:bodyPr wrap="none" rtlCol="0">
            <a:spAutoFit/>
          </a:bodyPr>
          <a:lstStyle/>
          <a:p>
            <a:r>
              <a:rPr lang="en-US" altLang="zh-CN" sz="1100" dirty="0">
                <a:solidFill>
                  <a:schemeClr val="accent2"/>
                </a:solidFill>
                <a:latin typeface="微软雅黑" pitchFamily="34" charset="-122"/>
                <a:ea typeface="微软雅黑" pitchFamily="34" charset="-122"/>
              </a:rPr>
              <a:t> </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通用模板</a:t>
            </a:r>
            <a:r>
              <a:rPr lang="en-US" altLang="zh-CN" sz="1100" dirty="0" smtClean="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教育说课</a:t>
            </a:r>
            <a:r>
              <a:rPr lang="en-US" altLang="zh-CN" sz="1100" dirty="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述职报告</a:t>
            </a:r>
            <a:r>
              <a:rPr lang="en-US" altLang="zh-CN" sz="1100" dirty="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工作汇报</a:t>
            </a:r>
            <a:r>
              <a:rPr lang="en-US" altLang="zh-CN" sz="1100" dirty="0">
                <a:solidFill>
                  <a:schemeClr val="accent2"/>
                </a:solidFill>
                <a:latin typeface="微软雅黑" pitchFamily="34" charset="-122"/>
                <a:ea typeface="微软雅黑" pitchFamily="34" charset="-122"/>
              </a:rPr>
              <a:t>】</a:t>
            </a:r>
            <a:endParaRPr lang="zh-CN" altLang="en-US" sz="1100" dirty="0">
              <a:solidFill>
                <a:schemeClr val="accent2"/>
              </a:solidFill>
              <a:latin typeface="微软雅黑" pitchFamily="34" charset="-122"/>
              <a:ea typeface="微软雅黑" pitchFamily="34" charset="-122"/>
            </a:endParaRPr>
          </a:p>
        </p:txBody>
      </p:sp>
      <p:pic>
        <p:nvPicPr>
          <p:cNvPr id="5" name="谢春花 - 唱不了一首欢乐的歌">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4675" y="-523875"/>
            <a:ext cx="609600" cy="609600"/>
          </a:xfrm>
          <a:prstGeom prst="rect">
            <a:avLst/>
          </a:prstGeom>
        </p:spPr>
      </p:pic>
    </p:spTree>
    <p:extLst>
      <p:ext uri="{BB962C8B-B14F-4D97-AF65-F5344CB8AC3E}">
        <p14:creationId xmlns:p14="http://schemas.microsoft.com/office/powerpoint/2010/main" val="10645966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1500"/>
                            </p:stCondLst>
                            <p:childTnLst>
                              <p:par>
                                <p:cTn id="18" presetID="26"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Effect transition="in" filter="wipe(down)">
                                      <p:cBhvr>
                                        <p:cTn id="20" dur="580">
                                          <p:stCondLst>
                                            <p:cond delay="0"/>
                                          </p:stCondLst>
                                        </p:cTn>
                                        <p:tgtEl>
                                          <p:spTgt spid="10"/>
                                        </p:tgtEl>
                                      </p:cBhvr>
                                    </p:animEffect>
                                    <p:anim calcmode="lin" valueType="num">
                                      <p:cBhvr>
                                        <p:cTn id="2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6" dur="26">
                                          <p:stCondLst>
                                            <p:cond delay="650"/>
                                          </p:stCondLst>
                                        </p:cTn>
                                        <p:tgtEl>
                                          <p:spTgt spid="10"/>
                                        </p:tgtEl>
                                      </p:cBhvr>
                                      <p:to x="100000" y="60000"/>
                                    </p:animScale>
                                    <p:animScale>
                                      <p:cBhvr>
                                        <p:cTn id="27" dur="166" decel="50000">
                                          <p:stCondLst>
                                            <p:cond delay="676"/>
                                          </p:stCondLst>
                                        </p:cTn>
                                        <p:tgtEl>
                                          <p:spTgt spid="10"/>
                                        </p:tgtEl>
                                      </p:cBhvr>
                                      <p:to x="100000" y="100000"/>
                                    </p:animScale>
                                    <p:animScale>
                                      <p:cBhvr>
                                        <p:cTn id="28" dur="26">
                                          <p:stCondLst>
                                            <p:cond delay="1312"/>
                                          </p:stCondLst>
                                        </p:cTn>
                                        <p:tgtEl>
                                          <p:spTgt spid="10"/>
                                        </p:tgtEl>
                                      </p:cBhvr>
                                      <p:to x="100000" y="80000"/>
                                    </p:animScale>
                                    <p:animScale>
                                      <p:cBhvr>
                                        <p:cTn id="29" dur="166" decel="50000">
                                          <p:stCondLst>
                                            <p:cond delay="1338"/>
                                          </p:stCondLst>
                                        </p:cTn>
                                        <p:tgtEl>
                                          <p:spTgt spid="10"/>
                                        </p:tgtEl>
                                      </p:cBhvr>
                                      <p:to x="100000" y="100000"/>
                                    </p:animScale>
                                    <p:animScale>
                                      <p:cBhvr>
                                        <p:cTn id="30" dur="26">
                                          <p:stCondLst>
                                            <p:cond delay="1642"/>
                                          </p:stCondLst>
                                        </p:cTn>
                                        <p:tgtEl>
                                          <p:spTgt spid="10"/>
                                        </p:tgtEl>
                                      </p:cBhvr>
                                      <p:to x="100000" y="90000"/>
                                    </p:animScale>
                                    <p:animScale>
                                      <p:cBhvr>
                                        <p:cTn id="31" dur="166" decel="50000">
                                          <p:stCondLst>
                                            <p:cond delay="1668"/>
                                          </p:stCondLst>
                                        </p:cTn>
                                        <p:tgtEl>
                                          <p:spTgt spid="10"/>
                                        </p:tgtEl>
                                      </p:cBhvr>
                                      <p:to x="100000" y="100000"/>
                                    </p:animScale>
                                    <p:animScale>
                                      <p:cBhvr>
                                        <p:cTn id="32" dur="26">
                                          <p:stCondLst>
                                            <p:cond delay="1808"/>
                                          </p:stCondLst>
                                        </p:cTn>
                                        <p:tgtEl>
                                          <p:spTgt spid="10"/>
                                        </p:tgtEl>
                                      </p:cBhvr>
                                      <p:to x="100000" y="95000"/>
                                    </p:animScale>
                                    <p:animScale>
                                      <p:cBhvr>
                                        <p:cTn id="33" dur="166" decel="50000">
                                          <p:stCondLst>
                                            <p:cond delay="1834"/>
                                          </p:stCondLst>
                                        </p:cTn>
                                        <p:tgtEl>
                                          <p:spTgt spid="10"/>
                                        </p:tgtEl>
                                      </p:cBhvr>
                                      <p:to x="100000" y="100000"/>
                                    </p:animScale>
                                  </p:childTnLst>
                                </p:cTn>
                              </p:par>
                            </p:childTnLst>
                          </p:cTn>
                        </p:par>
                        <p:par>
                          <p:cTn id="34" fill="hold">
                            <p:stCondLst>
                              <p:cond delay="57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5"/>
                </p:tgtEl>
              </p:cMediaNode>
            </p:audi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02</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357627592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53363" y="1989535"/>
            <a:ext cx="1037273" cy="1203236"/>
            <a:chOff x="4053363" y="1989535"/>
            <a:chExt cx="1037273" cy="1203236"/>
          </a:xfrm>
        </p:grpSpPr>
        <p:sp>
          <p:nvSpPr>
            <p:cNvPr id="53" name="六边形 52"/>
            <p:cNvSpPr/>
            <p:nvPr/>
          </p:nvSpPr>
          <p:spPr>
            <a:xfrm rot="16200000">
              <a:off x="3970382" y="2072516"/>
              <a:ext cx="1203236" cy="1037273"/>
            </a:xfrm>
            <a:prstGeom prst="hexagon">
              <a:avLst/>
            </a:prstGeom>
            <a:solidFill>
              <a:schemeClr val="accent2"/>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54" name="Group 33"/>
            <p:cNvGrpSpPr/>
            <p:nvPr/>
          </p:nvGrpSpPr>
          <p:grpSpPr>
            <a:xfrm>
              <a:off x="4297920" y="2314955"/>
              <a:ext cx="548162" cy="513551"/>
              <a:chOff x="5368132" y="3540125"/>
              <a:chExt cx="465138" cy="435769"/>
            </a:xfrm>
            <a:solidFill>
              <a:schemeClr val="bg1"/>
            </a:solidFill>
          </p:grpSpPr>
          <p:sp>
            <p:nvSpPr>
              <p:cNvPr id="5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sp>
            <p:nvSpPr>
              <p:cNvPr id="5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3487020" y="2992509"/>
            <a:ext cx="1037273" cy="1203236"/>
            <a:chOff x="3487020" y="2992509"/>
            <a:chExt cx="1037273" cy="1203236"/>
          </a:xfrm>
        </p:grpSpPr>
        <p:sp>
          <p:nvSpPr>
            <p:cNvPr id="52" name="六边形 51"/>
            <p:cNvSpPr/>
            <p:nvPr/>
          </p:nvSpPr>
          <p:spPr>
            <a:xfrm rot="16200000">
              <a:off x="3404039" y="3075490"/>
              <a:ext cx="1203236" cy="1037273"/>
            </a:xfrm>
            <a:prstGeom prst="hexagon">
              <a:avLst/>
            </a:prstGeom>
            <a:solidFill>
              <a:schemeClr val="accent2"/>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57" name="Group 36"/>
            <p:cNvGrpSpPr/>
            <p:nvPr/>
          </p:nvGrpSpPr>
          <p:grpSpPr>
            <a:xfrm>
              <a:off x="3811034" y="3349098"/>
              <a:ext cx="376043" cy="548162"/>
              <a:chOff x="3582988" y="3510757"/>
              <a:chExt cx="319088" cy="465138"/>
            </a:xfrm>
            <a:solidFill>
              <a:schemeClr val="bg1"/>
            </a:solidFill>
          </p:grpSpPr>
          <p:sp>
            <p:nvSpPr>
              <p:cNvPr id="5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5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grpSp>
      </p:grpSp>
      <p:grpSp>
        <p:nvGrpSpPr>
          <p:cNvPr id="5" name="组合 4"/>
          <p:cNvGrpSpPr/>
          <p:nvPr/>
        </p:nvGrpSpPr>
        <p:grpSpPr>
          <a:xfrm>
            <a:off x="4606607" y="2992508"/>
            <a:ext cx="1037273" cy="1203236"/>
            <a:chOff x="4606607" y="2992508"/>
            <a:chExt cx="1037273" cy="1203236"/>
          </a:xfrm>
        </p:grpSpPr>
        <p:sp>
          <p:nvSpPr>
            <p:cNvPr id="51" name="六边形 50"/>
            <p:cNvSpPr/>
            <p:nvPr/>
          </p:nvSpPr>
          <p:spPr>
            <a:xfrm rot="16200000">
              <a:off x="4523626" y="3075489"/>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60" name="Group 39"/>
            <p:cNvGrpSpPr/>
            <p:nvPr/>
          </p:nvGrpSpPr>
          <p:grpSpPr>
            <a:xfrm>
              <a:off x="4848308" y="3285019"/>
              <a:ext cx="547226" cy="582716"/>
              <a:chOff x="5596824" y="2759870"/>
              <a:chExt cx="464344" cy="494459"/>
            </a:xfrm>
            <a:solidFill>
              <a:schemeClr val="bg1"/>
            </a:solidFill>
          </p:grpSpPr>
          <p:sp>
            <p:nvSpPr>
              <p:cNvPr id="61" name="AutoShape 126"/>
              <p:cNvSpPr/>
              <p:nvPr/>
            </p:nvSpPr>
            <p:spPr bwMode="auto">
              <a:xfrm>
                <a:off x="5596824" y="278998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5692913" y="275987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grpSp>
      </p:grpSp>
      <p:grpSp>
        <p:nvGrpSpPr>
          <p:cNvPr id="4" name="组合 3"/>
          <p:cNvGrpSpPr/>
          <p:nvPr/>
        </p:nvGrpSpPr>
        <p:grpSpPr>
          <a:xfrm>
            <a:off x="5172950" y="1989535"/>
            <a:ext cx="1037273" cy="1203236"/>
            <a:chOff x="5172950" y="1989535"/>
            <a:chExt cx="1037273" cy="1203236"/>
          </a:xfrm>
        </p:grpSpPr>
        <p:sp>
          <p:nvSpPr>
            <p:cNvPr id="63" name="六边形 62"/>
            <p:cNvSpPr/>
            <p:nvPr/>
          </p:nvSpPr>
          <p:spPr>
            <a:xfrm rot="16200000">
              <a:off x="5089969" y="2072516"/>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64" name="Group 19"/>
            <p:cNvGrpSpPr/>
            <p:nvPr/>
          </p:nvGrpSpPr>
          <p:grpSpPr>
            <a:xfrm>
              <a:off x="5421016" y="2300697"/>
              <a:ext cx="541142" cy="542067"/>
              <a:chOff x="9145588" y="4435475"/>
              <a:chExt cx="464344" cy="465138"/>
            </a:xfrm>
            <a:solidFill>
              <a:schemeClr val="bg1"/>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grpSp>
      </p:grpSp>
      <p:grpSp>
        <p:nvGrpSpPr>
          <p:cNvPr id="2" name="组合 1"/>
          <p:cNvGrpSpPr/>
          <p:nvPr/>
        </p:nvGrpSpPr>
        <p:grpSpPr>
          <a:xfrm>
            <a:off x="2933777" y="1989535"/>
            <a:ext cx="1037273" cy="1203236"/>
            <a:chOff x="2933777" y="1989535"/>
            <a:chExt cx="1037273" cy="1203236"/>
          </a:xfrm>
        </p:grpSpPr>
        <p:sp>
          <p:nvSpPr>
            <p:cNvPr id="74" name="六边形 73"/>
            <p:cNvSpPr/>
            <p:nvPr/>
          </p:nvSpPr>
          <p:spPr>
            <a:xfrm rot="16200000">
              <a:off x="2850796" y="2072516"/>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75" name="组合 74"/>
            <p:cNvGrpSpPr/>
            <p:nvPr/>
          </p:nvGrpSpPr>
          <p:grpSpPr>
            <a:xfrm>
              <a:off x="3171154" y="2300697"/>
              <a:ext cx="582590" cy="581902"/>
              <a:chOff x="4602162" y="361950"/>
              <a:chExt cx="1343026" cy="1341438"/>
            </a:xfrm>
            <a:solidFill>
              <a:schemeClr val="bg1"/>
            </a:solidFill>
          </p:grpSpPr>
          <p:sp>
            <p:nvSpPr>
              <p:cNvPr id="76"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7"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8"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9"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grpSp>
      </p:grpSp>
      <p:sp>
        <p:nvSpPr>
          <p:cNvPr id="80" name="TextBox 76"/>
          <p:cNvSpPr txBox="1"/>
          <p:nvPr/>
        </p:nvSpPr>
        <p:spPr>
          <a:xfrm>
            <a:off x="5844677" y="3285472"/>
            <a:ext cx="936503" cy="300082"/>
          </a:xfrm>
          <a:prstGeom prst="rect">
            <a:avLst/>
          </a:prstGeom>
          <a:noFill/>
          <a:effectLst/>
        </p:spPr>
        <p:txBody>
          <a:bodyPr wrap="square" rtlCol="0">
            <a:spAutoFit/>
          </a:bodyPr>
          <a:lstStyle/>
          <a:p>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1" name="文本框 80"/>
          <p:cNvSpPr txBox="1"/>
          <p:nvPr/>
        </p:nvSpPr>
        <p:spPr>
          <a:xfrm>
            <a:off x="5844679" y="3538673"/>
            <a:ext cx="1584574"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2" name="TextBox 76"/>
          <p:cNvSpPr txBox="1"/>
          <p:nvPr/>
        </p:nvSpPr>
        <p:spPr>
          <a:xfrm>
            <a:off x="6299792" y="1814893"/>
            <a:ext cx="936503" cy="300082"/>
          </a:xfrm>
          <a:prstGeom prst="rect">
            <a:avLst/>
          </a:prstGeom>
          <a:noFill/>
          <a:effectLst/>
        </p:spPr>
        <p:txBody>
          <a:bodyPr wrap="square" rtlCol="0">
            <a:spAutoFit/>
          </a:bodyPr>
          <a:lstStyle/>
          <a:p>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3" name="文本框 82"/>
          <p:cNvSpPr txBox="1"/>
          <p:nvPr/>
        </p:nvSpPr>
        <p:spPr>
          <a:xfrm>
            <a:off x="6299794" y="2068093"/>
            <a:ext cx="1584574"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4" name="TextBox 76"/>
          <p:cNvSpPr txBox="1"/>
          <p:nvPr/>
        </p:nvSpPr>
        <p:spPr>
          <a:xfrm>
            <a:off x="1259632" y="1814893"/>
            <a:ext cx="903214" cy="300082"/>
          </a:xfrm>
          <a:prstGeom prst="rect">
            <a:avLst/>
          </a:prstGeom>
          <a:noFill/>
          <a:effectLst/>
        </p:spPr>
        <p:txBody>
          <a:bodyPr wrap="square" rtlCol="0">
            <a:spAutoFit/>
          </a:bodyPr>
          <a:lstStyle/>
          <a:p>
            <a:pPr algn="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5" name="文本框 84"/>
          <p:cNvSpPr txBox="1"/>
          <p:nvPr/>
        </p:nvSpPr>
        <p:spPr>
          <a:xfrm>
            <a:off x="1259632" y="2068093"/>
            <a:ext cx="1615431" cy="272382"/>
          </a:xfrm>
          <a:prstGeom prst="rect">
            <a:avLst/>
          </a:prstGeom>
          <a:noFill/>
          <a:effectLst/>
        </p:spPr>
        <p:txBody>
          <a:bodyPr wrap="square" rtlCol="0">
            <a:spAutoFit/>
          </a:bodyPr>
          <a:lstStyle/>
          <a:p>
            <a:pPr algn="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6" name="TextBox 76"/>
          <p:cNvSpPr txBox="1"/>
          <p:nvPr/>
        </p:nvSpPr>
        <p:spPr>
          <a:xfrm>
            <a:off x="1699543" y="3285472"/>
            <a:ext cx="903214" cy="300082"/>
          </a:xfrm>
          <a:prstGeom prst="rect">
            <a:avLst/>
          </a:prstGeom>
          <a:noFill/>
          <a:effectLst/>
        </p:spPr>
        <p:txBody>
          <a:bodyPr wrap="square" rtlCol="0">
            <a:spAutoFit/>
          </a:bodyPr>
          <a:lstStyle/>
          <a:p>
            <a:pPr algn="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7" name="文本框 86"/>
          <p:cNvSpPr txBox="1"/>
          <p:nvPr/>
        </p:nvSpPr>
        <p:spPr>
          <a:xfrm>
            <a:off x="1699543" y="3538673"/>
            <a:ext cx="1615431" cy="272382"/>
          </a:xfrm>
          <a:prstGeom prst="rect">
            <a:avLst/>
          </a:prstGeom>
          <a:noFill/>
          <a:effectLst/>
        </p:spPr>
        <p:txBody>
          <a:bodyPr wrap="square" rtlCol="0">
            <a:spAutoFit/>
          </a:bodyPr>
          <a:lstStyle/>
          <a:p>
            <a:pPr algn="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8" name="TextBox 76"/>
          <p:cNvSpPr txBox="1"/>
          <p:nvPr/>
        </p:nvSpPr>
        <p:spPr>
          <a:xfrm>
            <a:off x="4124462" y="1026656"/>
            <a:ext cx="915110" cy="300082"/>
          </a:xfrm>
          <a:prstGeom prst="rect">
            <a:avLst/>
          </a:prstGeom>
          <a:noFill/>
          <a:effectLst/>
        </p:spPr>
        <p:txBody>
          <a:bodyPr wrap="square" rtlCol="0">
            <a:spAutoFit/>
          </a:bodyPr>
          <a:lstStyle/>
          <a:p>
            <a:pPr algn="ct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9" name="文本框 88"/>
          <p:cNvSpPr txBox="1"/>
          <p:nvPr/>
        </p:nvSpPr>
        <p:spPr>
          <a:xfrm>
            <a:off x="3781076" y="1279857"/>
            <a:ext cx="1601882" cy="272382"/>
          </a:xfrm>
          <a:prstGeom prst="rect">
            <a:avLst/>
          </a:prstGeom>
          <a:noFill/>
          <a:effectLst/>
        </p:spPr>
        <p:txBody>
          <a:bodyPr wrap="square" rtlCol="0">
            <a:spAutoFit/>
          </a:bodyPr>
          <a:lstStyle/>
          <a:p>
            <a:pPr algn="ct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9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91" name="文本框 9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92" name="直接连接符 9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74318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left)">
                                      <p:cBhvr>
                                        <p:cTn id="48" dur="500"/>
                                        <p:tgtEl>
                                          <p:spTgt spid="8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left)">
                                      <p:cBhvr>
                                        <p:cTn id="55" dur="500"/>
                                        <p:tgtEl>
                                          <p:spTgt spid="8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500"/>
                                        <p:tgtEl>
                                          <p:spTgt spid="86"/>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P spid="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auto">
          <a:xfrm>
            <a:off x="1805013" y="1334895"/>
            <a:ext cx="1483993" cy="1487516"/>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1"/>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8" name="Freeform 7"/>
          <p:cNvSpPr/>
          <p:nvPr/>
        </p:nvSpPr>
        <p:spPr bwMode="auto">
          <a:xfrm>
            <a:off x="2545476" y="2079674"/>
            <a:ext cx="1486035" cy="1487516"/>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2"/>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9" name="Freeform 8"/>
          <p:cNvSpPr/>
          <p:nvPr/>
        </p:nvSpPr>
        <p:spPr bwMode="auto">
          <a:xfrm>
            <a:off x="1061484" y="2079674"/>
            <a:ext cx="1483993" cy="1487516"/>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2"/>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11" name="Freeform 9"/>
          <p:cNvSpPr/>
          <p:nvPr/>
        </p:nvSpPr>
        <p:spPr bwMode="auto">
          <a:xfrm>
            <a:off x="1805013" y="2822410"/>
            <a:ext cx="1483993" cy="1489558"/>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1"/>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微软雅黑" panose="020B0503020204020204" pitchFamily="34" charset="-122"/>
              <a:ea typeface="微软雅黑" panose="020B0503020204020204" pitchFamily="34" charset="-122"/>
            </a:endParaRPr>
          </a:p>
        </p:txBody>
      </p:sp>
      <p:sp>
        <p:nvSpPr>
          <p:cNvPr id="12" name="矩形 11"/>
          <p:cNvSpPr/>
          <p:nvPr/>
        </p:nvSpPr>
        <p:spPr>
          <a:xfrm>
            <a:off x="1745403" y="2355184"/>
            <a:ext cx="620684"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01</a:t>
            </a:r>
          </a:p>
        </p:txBody>
      </p:sp>
      <p:sp>
        <p:nvSpPr>
          <p:cNvPr id="15" name="矩形 14"/>
          <p:cNvSpPr/>
          <p:nvPr/>
        </p:nvSpPr>
        <p:spPr>
          <a:xfrm>
            <a:off x="1222905" y="2823432"/>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18" name="矩形 17"/>
          <p:cNvSpPr/>
          <p:nvPr/>
        </p:nvSpPr>
        <p:spPr>
          <a:xfrm>
            <a:off x="2465785" y="2168356"/>
            <a:ext cx="657552"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02</a:t>
            </a:r>
          </a:p>
        </p:txBody>
      </p:sp>
      <p:sp>
        <p:nvSpPr>
          <p:cNvPr id="19" name="矩形 18"/>
          <p:cNvSpPr/>
          <p:nvPr/>
        </p:nvSpPr>
        <p:spPr>
          <a:xfrm>
            <a:off x="2220663" y="1719002"/>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0" name="矩形 19"/>
          <p:cNvSpPr/>
          <p:nvPr/>
        </p:nvSpPr>
        <p:spPr>
          <a:xfrm>
            <a:off x="2708984" y="2823433"/>
            <a:ext cx="657552"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03</a:t>
            </a:r>
          </a:p>
        </p:txBody>
      </p:sp>
      <p:sp>
        <p:nvSpPr>
          <p:cNvPr id="21" name="矩形 20"/>
          <p:cNvSpPr/>
          <p:nvPr/>
        </p:nvSpPr>
        <p:spPr>
          <a:xfrm>
            <a:off x="3217958" y="2565191"/>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2" name="矩形 21"/>
          <p:cNvSpPr/>
          <p:nvPr/>
        </p:nvSpPr>
        <p:spPr>
          <a:xfrm>
            <a:off x="1981141" y="3057046"/>
            <a:ext cx="659155"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04</a:t>
            </a:r>
          </a:p>
        </p:txBody>
      </p:sp>
      <p:sp>
        <p:nvSpPr>
          <p:cNvPr id="23" name="矩形 22"/>
          <p:cNvSpPr/>
          <p:nvPr/>
        </p:nvSpPr>
        <p:spPr>
          <a:xfrm>
            <a:off x="2220662" y="3698741"/>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4" name="TextBox 76"/>
          <p:cNvSpPr txBox="1"/>
          <p:nvPr/>
        </p:nvSpPr>
        <p:spPr>
          <a:xfrm>
            <a:off x="5025970" y="1190027"/>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5" name="文本框 24"/>
          <p:cNvSpPr txBox="1"/>
          <p:nvPr/>
        </p:nvSpPr>
        <p:spPr>
          <a:xfrm>
            <a:off x="5025970" y="1474942"/>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6" name="TextBox 76"/>
          <p:cNvSpPr txBox="1"/>
          <p:nvPr/>
        </p:nvSpPr>
        <p:spPr>
          <a:xfrm>
            <a:off x="5025970" y="2021394"/>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5025970" y="2306310"/>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8" name="TextBox 76"/>
          <p:cNvSpPr txBox="1"/>
          <p:nvPr/>
        </p:nvSpPr>
        <p:spPr>
          <a:xfrm>
            <a:off x="5025970" y="2910472"/>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9" name="文本框 28"/>
          <p:cNvSpPr txBox="1"/>
          <p:nvPr/>
        </p:nvSpPr>
        <p:spPr>
          <a:xfrm>
            <a:off x="5025970" y="3195387"/>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30" name="TextBox 76"/>
          <p:cNvSpPr txBox="1"/>
          <p:nvPr/>
        </p:nvSpPr>
        <p:spPr>
          <a:xfrm>
            <a:off x="5025970" y="3740528"/>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31" name="文本框 30"/>
          <p:cNvSpPr txBox="1"/>
          <p:nvPr/>
        </p:nvSpPr>
        <p:spPr>
          <a:xfrm>
            <a:off x="5025970" y="4025444"/>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32"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3" name="文本框 32"/>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4" name="直接连接符 33"/>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847399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65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825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par>
                          <p:cTn id="72" fill="hold">
                            <p:stCondLst>
                              <p:cond delay="8750"/>
                            </p:stCondLst>
                            <p:childTnLst>
                              <p:par>
                                <p:cTn id="73" presetID="22" presetClass="entr" presetSubtype="8" fill="hold" grpId="0" nodeType="afterEffect">
                                  <p:stCondLst>
                                    <p:cond delay="0"/>
                                  </p:stCondLst>
                                  <p:iterate type="lt">
                                    <p:tmPct val="10000"/>
                                  </p:iterate>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11000"/>
                            </p:stCondLst>
                            <p:childTnLst>
                              <p:par>
                                <p:cTn id="81" presetID="22" presetClass="entr" presetSubtype="8" fill="hold" grpId="0" nodeType="afterEffect">
                                  <p:stCondLst>
                                    <p:cond delay="0"/>
                                  </p:stCondLst>
                                  <p:iterate type="lt">
                                    <p:tmPct val="10000"/>
                                  </p:iterate>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1275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13250"/>
                            </p:stCondLst>
                            <p:childTnLst>
                              <p:par>
                                <p:cTn id="89" presetID="22" presetClass="entr" presetSubtype="8" fill="hold" grpId="0" nodeType="afterEffect">
                                  <p:stCondLst>
                                    <p:cond delay="0"/>
                                  </p:stCondLst>
                                  <p:iterate type="lt">
                                    <p:tmPct val="10000"/>
                                  </p:iterate>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5"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711" y="1386049"/>
            <a:ext cx="2796076" cy="2835508"/>
            <a:chOff x="1331640" y="1707653"/>
            <a:chExt cx="2796076" cy="2835507"/>
          </a:xfrm>
          <a:solidFill>
            <a:srgbClr val="404040"/>
          </a:solidFill>
        </p:grpSpPr>
        <p:sp>
          <p:nvSpPr>
            <p:cNvPr id="16" name="等腰三角形 5"/>
            <p:cNvSpPr/>
            <p:nvPr/>
          </p:nvSpPr>
          <p:spPr>
            <a:xfrm>
              <a:off x="1608861" y="1707653"/>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36699"/>
                </a:solidFill>
              </a:endParaRPr>
            </a:p>
          </p:txBody>
        </p:sp>
        <p:sp>
          <p:nvSpPr>
            <p:cNvPr id="1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矩形 1"/>
          <p:cNvSpPr>
            <a:spLocks noChangeArrowheads="1"/>
          </p:cNvSpPr>
          <p:nvPr/>
        </p:nvSpPr>
        <p:spPr bwMode="auto">
          <a:xfrm>
            <a:off x="1004506" y="153192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3" name="矩形 1"/>
          <p:cNvSpPr>
            <a:spLocks noChangeArrowheads="1"/>
          </p:cNvSpPr>
          <p:nvPr/>
        </p:nvSpPr>
        <p:spPr bwMode="auto">
          <a:xfrm>
            <a:off x="1004506" y="22640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4" name="矩形 1"/>
          <p:cNvSpPr>
            <a:spLocks noChangeArrowheads="1"/>
          </p:cNvSpPr>
          <p:nvPr/>
        </p:nvSpPr>
        <p:spPr bwMode="auto">
          <a:xfrm>
            <a:off x="1004506" y="299611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5" name="矩形 1"/>
          <p:cNvSpPr>
            <a:spLocks noChangeArrowheads="1"/>
          </p:cNvSpPr>
          <p:nvPr/>
        </p:nvSpPr>
        <p:spPr bwMode="auto">
          <a:xfrm>
            <a:off x="1004506" y="372821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26" name="直接连接符 25"/>
          <p:cNvCxnSpPr/>
          <p:nvPr/>
        </p:nvCxnSpPr>
        <p:spPr>
          <a:xfrm flipH="1">
            <a:off x="4623380" y="1747231"/>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623380" y="2474243"/>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623380" y="3201255"/>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623380" y="3928268"/>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2" name="文本框 3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3" name="直接连接符 3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3722742"/>
      </p:ext>
    </p:extLst>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right)">
                                          <p:cBhvr>
                                            <p:cTn id="12" dur="500"/>
                                            <p:tgtEl>
                                              <p:spTgt spid="26"/>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14:bounceEnd="50000">
                                          <p:cBhvr additive="base">
                                            <p:cTn id="15" dur="3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23"/>
                                            </p:tgtEl>
                                            <p:attrNameLst>
                                              <p:attrName>style.visibility</p:attrName>
                                            </p:attrNameLst>
                                          </p:cBhvr>
                                          <p:to>
                                            <p:strVal val="visible"/>
                                          </p:to>
                                        </p:set>
                                        <p:anim calcmode="lin" valueType="num" p14:bounceEnd="50000">
                                          <p:cBhvr additive="base">
                                            <p:cTn id="23" dur="3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14:bounceEnd="50000">
                                          <p:cBhvr additive="base">
                                            <p:cTn id="31" dur="3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25"/>
                                            </p:tgtEl>
                                            <p:attrNameLst>
                                              <p:attrName>style.visibility</p:attrName>
                                            </p:attrNameLst>
                                          </p:cBhvr>
                                          <p:to>
                                            <p:strVal val="visible"/>
                                          </p:to>
                                        </p:set>
                                        <p:anim calcmode="lin" valueType="num" p14:bounceEnd="50000">
                                          <p:cBhvr additive="base">
                                            <p:cTn id="39" dur="3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42"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right)">
                                          <p:cBhvr>
                                            <p:cTn id="32" dur="500"/>
                                            <p:tgtEl>
                                              <p:spTgt spid="26"/>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300" fill="hold"/>
                                            <p:tgtEl>
                                              <p:spTgt spid="22"/>
                                            </p:tgtEl>
                                            <p:attrNameLst>
                                              <p:attrName>ppt_x</p:attrName>
                                            </p:attrNameLst>
                                          </p:cBhvr>
                                          <p:tavLst>
                                            <p:tav tm="0">
                                              <p:val>
                                                <p:strVal val="0-#ppt_w/2"/>
                                              </p:val>
                                            </p:tav>
                                            <p:tav tm="100000">
                                              <p:val>
                                                <p:strVal val="#ppt_x"/>
                                              </p:val>
                                            </p:tav>
                                          </p:tavLst>
                                        </p:anim>
                                        <p:anim calcmode="lin" valueType="num">
                                          <p:cBhvr additive="base">
                                            <p:cTn id="36" dur="3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2100"/>
                                </p:stCondLst>
                                <p:childTnLst>
                                  <p:par>
                                    <p:cTn id="38" presetID="22" presetClass="entr" presetSubtype="2"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300" fill="hold"/>
                                            <p:tgtEl>
                                              <p:spTgt spid="23"/>
                                            </p:tgtEl>
                                            <p:attrNameLst>
                                              <p:attrName>ppt_x</p:attrName>
                                            </p:attrNameLst>
                                          </p:cBhvr>
                                          <p:tavLst>
                                            <p:tav tm="0">
                                              <p:val>
                                                <p:strVal val="0-#ppt_w/2"/>
                                              </p:val>
                                            </p:tav>
                                            <p:tav tm="100000">
                                              <p:val>
                                                <p:strVal val="#ppt_x"/>
                                              </p:val>
                                            </p:tav>
                                          </p:tavLst>
                                        </p:anim>
                                        <p:anim calcmode="lin" valueType="num">
                                          <p:cBhvr additive="base">
                                            <p:cTn id="44" dur="300" fill="hold"/>
                                            <p:tgtEl>
                                              <p:spTgt spid="23"/>
                                            </p:tgtEl>
                                            <p:attrNameLst>
                                              <p:attrName>ppt_y</p:attrName>
                                            </p:attrNameLst>
                                          </p:cBhvr>
                                          <p:tavLst>
                                            <p:tav tm="0">
                                              <p:val>
                                                <p:strVal val="#ppt_y"/>
                                              </p:val>
                                            </p:tav>
                                            <p:tav tm="100000">
                                              <p:val>
                                                <p:strVal val="#ppt_y"/>
                                              </p:val>
                                            </p:tav>
                                          </p:tavLst>
                                        </p:anim>
                                      </p:childTnLst>
                                    </p:cTn>
                                  </p:par>
                                </p:childTnLst>
                              </p:cTn>
                            </p:par>
                            <p:par>
                              <p:cTn id="45" fill="hold">
                                <p:stCondLst>
                                  <p:cond delay="270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300" fill="hold"/>
                                            <p:tgtEl>
                                              <p:spTgt spid="24"/>
                                            </p:tgtEl>
                                            <p:attrNameLst>
                                              <p:attrName>ppt_x</p:attrName>
                                            </p:attrNameLst>
                                          </p:cBhvr>
                                          <p:tavLst>
                                            <p:tav tm="0">
                                              <p:val>
                                                <p:strVal val="0-#ppt_w/2"/>
                                              </p:val>
                                            </p:tav>
                                            <p:tav tm="100000">
                                              <p:val>
                                                <p:strVal val="#ppt_x"/>
                                              </p:val>
                                            </p:tav>
                                          </p:tavLst>
                                        </p:anim>
                                        <p:anim calcmode="lin" valueType="num">
                                          <p:cBhvr additive="base">
                                            <p:cTn id="52" dur="3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3300"/>
                                </p:stCondLst>
                                <p:childTnLst>
                                  <p:par>
                                    <p:cTn id="54" presetID="22"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8" fill="hold" grpId="0" nodeType="withEffect">
                                      <p:stCondLst>
                                        <p:cond delay="30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300" fill="hold"/>
                                            <p:tgtEl>
                                              <p:spTgt spid="25"/>
                                            </p:tgtEl>
                                            <p:attrNameLst>
                                              <p:attrName>ppt_x</p:attrName>
                                            </p:attrNameLst>
                                          </p:cBhvr>
                                          <p:tavLst>
                                            <p:tav tm="0">
                                              <p:val>
                                                <p:strVal val="0-#ppt_w/2"/>
                                              </p:val>
                                            </p:tav>
                                            <p:tav tm="100000">
                                              <p:val>
                                                <p:strVal val="#ppt_x"/>
                                              </p:val>
                                            </p:tav>
                                          </p:tavLst>
                                        </p:anim>
                                        <p:anim calcmode="lin" valueType="num">
                                          <p:cBhvr additive="base">
                                            <p:cTn id="6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22" grpId="0"/>
          <p:bldP spid="23" grpId="0"/>
          <p:bldP spid="24" grpId="0"/>
          <p:bldP spid="2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7"/>
          <p:cNvSpPr>
            <a:spLocks/>
          </p:cNvSpPr>
          <p:nvPr/>
        </p:nvSpPr>
        <p:spPr bwMode="auto">
          <a:xfrm>
            <a:off x="976425" y="2076983"/>
            <a:ext cx="1473502" cy="2445300"/>
          </a:xfrm>
          <a:prstGeom prst="rect">
            <a:avLst/>
          </a:prstGeom>
          <a:solidFill>
            <a:schemeClr val="accent1"/>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defRPr/>
            </a:pPr>
            <a:endParaRPr lang="en-US" sz="2196" kern="0">
              <a:solidFill>
                <a:srgbClr val="1091D2"/>
              </a:solidFill>
              <a:latin typeface="微软雅黑"/>
              <a:ea typeface="微软雅黑"/>
              <a:sym typeface="Gill Sans" charset="0"/>
            </a:endParaRPr>
          </a:p>
        </p:txBody>
      </p:sp>
      <p:sp>
        <p:nvSpPr>
          <p:cNvPr id="7" name="Rectangle 17"/>
          <p:cNvSpPr>
            <a:spLocks/>
          </p:cNvSpPr>
          <p:nvPr/>
        </p:nvSpPr>
        <p:spPr bwMode="auto">
          <a:xfrm>
            <a:off x="2926976" y="2076983"/>
            <a:ext cx="1473502" cy="2445300"/>
          </a:xfrm>
          <a:prstGeom prst="rect">
            <a:avLst/>
          </a:prstGeom>
          <a:solidFill>
            <a:schemeClr val="accent2"/>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pPr>
            <a:endParaRPr lang="en-US" sz="2196">
              <a:solidFill>
                <a:srgbClr val="1091D2"/>
              </a:solidFill>
              <a:latin typeface="微软雅黑"/>
              <a:ea typeface="微软雅黑"/>
              <a:sym typeface="Gill Sans" charset="0"/>
            </a:endParaRPr>
          </a:p>
        </p:txBody>
      </p:sp>
      <p:sp>
        <p:nvSpPr>
          <p:cNvPr id="8" name="Rectangle 17"/>
          <p:cNvSpPr>
            <a:spLocks/>
          </p:cNvSpPr>
          <p:nvPr/>
        </p:nvSpPr>
        <p:spPr bwMode="auto">
          <a:xfrm>
            <a:off x="4934805" y="2076983"/>
            <a:ext cx="1473502" cy="2445300"/>
          </a:xfrm>
          <a:prstGeom prst="rect">
            <a:avLst/>
          </a:prstGeom>
          <a:solidFill>
            <a:schemeClr val="accent1"/>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defRPr/>
            </a:pPr>
            <a:endParaRPr lang="en-US" sz="2196" kern="0">
              <a:solidFill>
                <a:srgbClr val="1091D2"/>
              </a:solidFill>
              <a:latin typeface="微软雅黑"/>
              <a:ea typeface="微软雅黑"/>
              <a:sym typeface="Gill Sans" charset="0"/>
            </a:endParaRPr>
          </a:p>
        </p:txBody>
      </p:sp>
      <p:sp>
        <p:nvSpPr>
          <p:cNvPr id="9" name="Rectangle 17"/>
          <p:cNvSpPr>
            <a:spLocks/>
          </p:cNvSpPr>
          <p:nvPr/>
        </p:nvSpPr>
        <p:spPr bwMode="auto">
          <a:xfrm>
            <a:off x="6868994" y="2076983"/>
            <a:ext cx="1473502" cy="2445300"/>
          </a:xfrm>
          <a:prstGeom prst="rect">
            <a:avLst/>
          </a:prstGeom>
          <a:solidFill>
            <a:schemeClr val="accent2"/>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pPr>
            <a:endParaRPr lang="en-US" sz="2196">
              <a:solidFill>
                <a:srgbClr val="1091D2"/>
              </a:solidFill>
              <a:latin typeface="微软雅黑"/>
              <a:ea typeface="微软雅黑"/>
              <a:sym typeface="Gill Sans" charset="0"/>
            </a:endParaRPr>
          </a:p>
        </p:txBody>
      </p:sp>
      <p:sp>
        <p:nvSpPr>
          <p:cNvPr id="10" name="Rectangle 20"/>
          <p:cNvSpPr>
            <a:spLocks/>
          </p:cNvSpPr>
          <p:nvPr/>
        </p:nvSpPr>
        <p:spPr bwMode="auto">
          <a:xfrm>
            <a:off x="1099815"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11" name="Rectangle 21"/>
          <p:cNvSpPr>
            <a:spLocks/>
          </p:cNvSpPr>
          <p:nvPr/>
        </p:nvSpPr>
        <p:spPr bwMode="auto">
          <a:xfrm>
            <a:off x="1155171"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2" name="Rectangle 23"/>
          <p:cNvSpPr>
            <a:spLocks/>
          </p:cNvSpPr>
          <p:nvPr/>
        </p:nvSpPr>
        <p:spPr bwMode="auto">
          <a:xfrm>
            <a:off x="3110160"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3" name="Rectangle 25"/>
          <p:cNvSpPr>
            <a:spLocks/>
          </p:cNvSpPr>
          <p:nvPr/>
        </p:nvSpPr>
        <p:spPr bwMode="auto">
          <a:xfrm>
            <a:off x="5120282"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6" name="Rectangle 27"/>
          <p:cNvSpPr>
            <a:spLocks/>
          </p:cNvSpPr>
          <p:nvPr/>
        </p:nvSpPr>
        <p:spPr bwMode="auto">
          <a:xfrm>
            <a:off x="7064864"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7" name="Rectangle 20"/>
          <p:cNvSpPr>
            <a:spLocks/>
          </p:cNvSpPr>
          <p:nvPr/>
        </p:nvSpPr>
        <p:spPr bwMode="auto">
          <a:xfrm>
            <a:off x="3054806"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19" name="Rectangle 20"/>
          <p:cNvSpPr>
            <a:spLocks/>
          </p:cNvSpPr>
          <p:nvPr/>
        </p:nvSpPr>
        <p:spPr bwMode="auto">
          <a:xfrm>
            <a:off x="5064927"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20" name="Rectangle 20"/>
          <p:cNvSpPr>
            <a:spLocks/>
          </p:cNvSpPr>
          <p:nvPr/>
        </p:nvSpPr>
        <p:spPr bwMode="auto">
          <a:xfrm>
            <a:off x="7009509"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grpSp>
        <p:nvGrpSpPr>
          <p:cNvPr id="21" name="Group 2"/>
          <p:cNvGrpSpPr/>
          <p:nvPr/>
        </p:nvGrpSpPr>
        <p:grpSpPr>
          <a:xfrm>
            <a:off x="3352859" y="2278820"/>
            <a:ext cx="682955" cy="675131"/>
            <a:chOff x="3291510" y="2125758"/>
            <a:chExt cx="675409" cy="675951"/>
          </a:xfrm>
        </p:grpSpPr>
        <p:sp>
          <p:nvSpPr>
            <p:cNvPr id="22" name="Oval 7"/>
            <p:cNvSpPr>
              <a:spLocks/>
            </p:cNvSpPr>
            <p:nvPr/>
          </p:nvSpPr>
          <p:spPr bwMode="auto">
            <a:xfrm>
              <a:off x="3291510"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3" name="Freeform 6"/>
            <p:cNvSpPr>
              <a:spLocks noEditPoints="1"/>
            </p:cNvSpPr>
            <p:nvPr/>
          </p:nvSpPr>
          <p:spPr bwMode="auto">
            <a:xfrm>
              <a:off x="3437830" y="2341712"/>
              <a:ext cx="385407" cy="256486"/>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accent2"/>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24" name="Group 4"/>
          <p:cNvGrpSpPr/>
          <p:nvPr/>
        </p:nvGrpSpPr>
        <p:grpSpPr>
          <a:xfrm>
            <a:off x="7306332" y="2278820"/>
            <a:ext cx="682955" cy="675131"/>
            <a:chOff x="7201308" y="2125758"/>
            <a:chExt cx="675409" cy="675951"/>
          </a:xfrm>
        </p:grpSpPr>
        <p:sp>
          <p:nvSpPr>
            <p:cNvPr id="25" name="Oval 13"/>
            <p:cNvSpPr>
              <a:spLocks/>
            </p:cNvSpPr>
            <p:nvPr/>
          </p:nvSpPr>
          <p:spPr bwMode="auto">
            <a:xfrm>
              <a:off x="7201308"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6" name="Freeform 7"/>
            <p:cNvSpPr>
              <a:spLocks noEditPoints="1"/>
            </p:cNvSpPr>
            <p:nvPr/>
          </p:nvSpPr>
          <p:spPr bwMode="auto">
            <a:xfrm>
              <a:off x="7349201" y="2302020"/>
              <a:ext cx="362484" cy="335870"/>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accent2"/>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27" name="Group 1"/>
          <p:cNvGrpSpPr/>
          <p:nvPr/>
        </p:nvGrpSpPr>
        <p:grpSpPr>
          <a:xfrm>
            <a:off x="1367421" y="2278820"/>
            <a:ext cx="683501" cy="675131"/>
            <a:chOff x="1328007" y="2125758"/>
            <a:chExt cx="675950" cy="675951"/>
          </a:xfrm>
        </p:grpSpPr>
        <p:sp>
          <p:nvSpPr>
            <p:cNvPr id="28" name="Oval 4"/>
            <p:cNvSpPr>
              <a:spLocks/>
            </p:cNvSpPr>
            <p:nvPr/>
          </p:nvSpPr>
          <p:spPr bwMode="auto">
            <a:xfrm>
              <a:off x="1328007" y="2125758"/>
              <a:ext cx="675950"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9" name="Freeform 8"/>
            <p:cNvSpPr>
              <a:spLocks noEditPoints="1"/>
            </p:cNvSpPr>
            <p:nvPr/>
          </p:nvSpPr>
          <p:spPr bwMode="auto">
            <a:xfrm>
              <a:off x="1560757" y="2287931"/>
              <a:ext cx="244316" cy="3640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accent1"/>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30" name="Group 3"/>
          <p:cNvGrpSpPr/>
          <p:nvPr/>
        </p:nvGrpSpPr>
        <p:grpSpPr>
          <a:xfrm>
            <a:off x="5342248" y="2278820"/>
            <a:ext cx="682955" cy="675131"/>
            <a:chOff x="5258922" y="2125758"/>
            <a:chExt cx="675409" cy="675951"/>
          </a:xfrm>
          <a:solidFill>
            <a:srgbClr val="F7F7F7"/>
          </a:solidFill>
        </p:grpSpPr>
        <p:sp>
          <p:nvSpPr>
            <p:cNvPr id="31" name="Oval 10"/>
            <p:cNvSpPr>
              <a:spLocks/>
            </p:cNvSpPr>
            <p:nvPr/>
          </p:nvSpPr>
          <p:spPr bwMode="auto">
            <a:xfrm>
              <a:off x="5258922" y="2125758"/>
              <a:ext cx="675409" cy="675951"/>
            </a:xfrm>
            <a:prstGeom prst="ellipse">
              <a:avLst/>
            </a:prstGeom>
            <a:grp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32" name="Freeform 11"/>
            <p:cNvSpPr>
              <a:spLocks noEditPoints="1"/>
            </p:cNvSpPr>
            <p:nvPr/>
          </p:nvSpPr>
          <p:spPr bwMode="auto">
            <a:xfrm>
              <a:off x="5442652" y="2316469"/>
              <a:ext cx="308223" cy="306972"/>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accent1"/>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sp>
        <p:nvSpPr>
          <p:cNvPr id="33" name="Rectangle 14"/>
          <p:cNvSpPr>
            <a:spLocks/>
          </p:cNvSpPr>
          <p:nvPr/>
        </p:nvSpPr>
        <p:spPr bwMode="auto">
          <a:xfrm>
            <a:off x="867922" y="1203615"/>
            <a:ext cx="7592510" cy="359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999"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99" dirty="0">
                <a:solidFill>
                  <a:schemeClr val="tx2"/>
                </a:solidFill>
                <a:latin typeface="微软雅黑"/>
                <a:ea typeface="微软雅黑"/>
                <a:cs typeface="Lato Light" charset="0"/>
                <a:sym typeface="Lato Light" charset="0"/>
              </a:rPr>
              <a:t>200</a:t>
            </a:r>
            <a:r>
              <a:rPr lang="zh-CN" altLang="en-US" sz="999" dirty="0">
                <a:solidFill>
                  <a:schemeClr val="tx2"/>
                </a:solidFill>
                <a:latin typeface="微软雅黑"/>
                <a:ea typeface="微软雅黑"/>
                <a:cs typeface="Lato Light" charset="0"/>
                <a:sym typeface="Lato Light" charset="0"/>
              </a:rPr>
              <a:t>字以内，</a:t>
            </a:r>
            <a:endParaRPr lang="en-US" altLang="zh-CN" sz="999" dirty="0">
              <a:solidFill>
                <a:schemeClr val="tx2"/>
              </a:solidFill>
              <a:latin typeface="微软雅黑"/>
              <a:ea typeface="微软雅黑"/>
              <a:cs typeface="Lato Light" charset="0"/>
              <a:sym typeface="Lato Light" charset="0"/>
            </a:endParaRPr>
          </a:p>
          <a:p>
            <a:pPr algn="ctr" defTabSz="724824" fontAlgn="base">
              <a:lnSpc>
                <a:spcPct val="125000"/>
              </a:lnSpc>
              <a:spcBef>
                <a:spcPct val="0"/>
              </a:spcBef>
              <a:spcAft>
                <a:spcPct val="0"/>
              </a:spcAft>
            </a:pPr>
            <a:r>
              <a:rPr lang="zh-CN" altLang="en-US" sz="999" dirty="0">
                <a:solidFill>
                  <a:schemeClr val="tx2"/>
                </a:solidFill>
                <a:latin typeface="微软雅黑"/>
                <a:ea typeface="微软雅黑"/>
                <a:cs typeface="Lato Light" charset="0"/>
                <a:sym typeface="Lato Light" charset="0"/>
              </a:rPr>
              <a:t>据统计每页幻灯片的最好控制在</a:t>
            </a:r>
            <a:r>
              <a:rPr lang="en-US" altLang="zh-CN" sz="999" dirty="0">
                <a:solidFill>
                  <a:schemeClr val="tx2"/>
                </a:solidFill>
                <a:latin typeface="微软雅黑"/>
                <a:ea typeface="微软雅黑"/>
                <a:cs typeface="Lato Light" charset="0"/>
                <a:sym typeface="Lato Light" charset="0"/>
              </a:rPr>
              <a:t>5</a:t>
            </a:r>
            <a:r>
              <a:rPr lang="zh-CN" altLang="en-US" sz="999" dirty="0">
                <a:solidFill>
                  <a:schemeClr val="tx2"/>
                </a:solidFill>
                <a:latin typeface="微软雅黑"/>
                <a:ea typeface="微软雅黑"/>
                <a:cs typeface="Lato Light" charset="0"/>
                <a:sym typeface="Lato Light" charset="0"/>
              </a:rPr>
              <a:t>分钟之内。</a:t>
            </a:r>
            <a:endParaRPr lang="en-US" sz="999" dirty="0">
              <a:solidFill>
                <a:schemeClr val="tx2"/>
              </a:solidFill>
              <a:latin typeface="微软雅黑"/>
              <a:ea typeface="微软雅黑"/>
              <a:cs typeface="Lato Light" charset="0"/>
              <a:sym typeface="Lato Light" charset="0"/>
            </a:endParaRPr>
          </a:p>
        </p:txBody>
      </p:sp>
      <p:sp>
        <p:nvSpPr>
          <p:cNvPr id="3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6" name="文本框 35"/>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7" name="直接连接符 36"/>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64331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53" presetClass="entr" presetSubtype="16"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6" grpId="0"/>
      <p:bldP spid="17" grpId="0"/>
      <p:bldP spid="19" grpId="0"/>
      <p:bldP spid="20"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custDataLst>
              <p:tags r:id="rId1"/>
            </p:custDataLst>
          </p:nvPr>
        </p:nvSpPr>
        <p:spPr bwMode="white">
          <a:xfrm>
            <a:off x="1004575" y="1709754"/>
            <a:ext cx="2181209" cy="1510068"/>
          </a:xfrm>
          <a:prstGeom prst="roundRect">
            <a:avLst>
              <a:gd name="adj" fmla="val 5304"/>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9" name="AutoShape 4"/>
          <p:cNvSpPr>
            <a:spLocks noChangeArrowheads="1"/>
          </p:cNvSpPr>
          <p:nvPr>
            <p:custDataLst>
              <p:tags r:id="rId2"/>
            </p:custDataLst>
          </p:nvPr>
        </p:nvSpPr>
        <p:spPr bwMode="white">
          <a:xfrm>
            <a:off x="3555787" y="1709754"/>
            <a:ext cx="2181209" cy="1510068"/>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0" name="AutoShape 3"/>
          <p:cNvSpPr>
            <a:spLocks noChangeArrowheads="1"/>
          </p:cNvSpPr>
          <p:nvPr/>
        </p:nvSpPr>
        <p:spPr bwMode="auto">
          <a:xfrm>
            <a:off x="3866929"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chemeClr val="bg2"/>
              </a:solidFill>
              <a:latin typeface="微软雅黑" pitchFamily="34" charset="-122"/>
              <a:ea typeface="微软雅黑" pitchFamily="34" charset="-122"/>
            </a:endParaRPr>
          </a:p>
        </p:txBody>
      </p:sp>
      <p:sp>
        <p:nvSpPr>
          <p:cNvPr id="11" name="TextBox 19"/>
          <p:cNvSpPr txBox="1"/>
          <p:nvPr/>
        </p:nvSpPr>
        <p:spPr bwMode="auto">
          <a:xfrm>
            <a:off x="3953248" y="1390323"/>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en-US" sz="1600" b="1" dirty="0">
              <a:solidFill>
                <a:schemeClr val="bg2"/>
              </a:solidFill>
              <a:latin typeface="微软雅黑" pitchFamily="34" charset="-122"/>
              <a:ea typeface="微软雅黑" pitchFamily="34" charset="-122"/>
            </a:endParaRPr>
          </a:p>
        </p:txBody>
      </p:sp>
      <p:sp>
        <p:nvSpPr>
          <p:cNvPr id="12" name="AutoShape 3"/>
          <p:cNvSpPr>
            <a:spLocks noChangeArrowheads="1"/>
          </p:cNvSpPr>
          <p:nvPr/>
        </p:nvSpPr>
        <p:spPr bwMode="auto">
          <a:xfrm>
            <a:off x="1315717"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微软雅黑" pitchFamily="34" charset="-122"/>
              <a:ea typeface="微软雅黑" pitchFamily="34" charset="-122"/>
            </a:endParaRPr>
          </a:p>
        </p:txBody>
      </p:sp>
      <p:sp>
        <p:nvSpPr>
          <p:cNvPr id="13" name="TextBox 21"/>
          <p:cNvSpPr txBox="1"/>
          <p:nvPr/>
        </p:nvSpPr>
        <p:spPr bwMode="auto">
          <a:xfrm>
            <a:off x="1427519" y="1390323"/>
            <a:ext cx="1286465"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zh-CN" sz="1600" b="1" dirty="0">
              <a:solidFill>
                <a:schemeClr val="bg2"/>
              </a:solidFill>
              <a:latin typeface="微软雅黑" pitchFamily="34" charset="-122"/>
              <a:ea typeface="微软雅黑" pitchFamily="34" charset="-122"/>
            </a:endParaRPr>
          </a:p>
        </p:txBody>
      </p:sp>
      <p:sp>
        <p:nvSpPr>
          <p:cNvPr id="14" name="矩形 13"/>
          <p:cNvSpPr/>
          <p:nvPr/>
        </p:nvSpPr>
        <p:spPr>
          <a:xfrm>
            <a:off x="1033737"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5" name="矩形 14"/>
          <p:cNvSpPr/>
          <p:nvPr/>
        </p:nvSpPr>
        <p:spPr>
          <a:xfrm>
            <a:off x="1033737"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6" name="矩形 15"/>
          <p:cNvSpPr/>
          <p:nvPr/>
        </p:nvSpPr>
        <p:spPr>
          <a:xfrm>
            <a:off x="3584850"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7" name="矩形 16"/>
          <p:cNvSpPr/>
          <p:nvPr/>
        </p:nvSpPr>
        <p:spPr>
          <a:xfrm>
            <a:off x="3584850"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8" name="AutoShape 4"/>
          <p:cNvSpPr>
            <a:spLocks noChangeArrowheads="1"/>
          </p:cNvSpPr>
          <p:nvPr>
            <p:custDataLst>
              <p:tags r:id="rId3"/>
            </p:custDataLst>
          </p:nvPr>
        </p:nvSpPr>
        <p:spPr bwMode="white">
          <a:xfrm>
            <a:off x="6098942" y="1709754"/>
            <a:ext cx="2181209" cy="1510068"/>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9" name="AutoShape 3"/>
          <p:cNvSpPr>
            <a:spLocks noChangeArrowheads="1"/>
          </p:cNvSpPr>
          <p:nvPr/>
        </p:nvSpPr>
        <p:spPr bwMode="auto">
          <a:xfrm>
            <a:off x="6410084"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chemeClr val="bg2"/>
              </a:solidFill>
              <a:latin typeface="微软雅黑" pitchFamily="34" charset="-122"/>
              <a:ea typeface="微软雅黑" pitchFamily="34" charset="-122"/>
            </a:endParaRPr>
          </a:p>
        </p:txBody>
      </p:sp>
      <p:sp>
        <p:nvSpPr>
          <p:cNvPr id="20" name="TextBox 28"/>
          <p:cNvSpPr txBox="1"/>
          <p:nvPr/>
        </p:nvSpPr>
        <p:spPr bwMode="auto">
          <a:xfrm>
            <a:off x="6496403" y="1390323"/>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en-US" sz="1600" b="1" dirty="0">
              <a:solidFill>
                <a:schemeClr val="bg2"/>
              </a:solidFill>
              <a:latin typeface="微软雅黑" pitchFamily="34" charset="-122"/>
              <a:ea typeface="微软雅黑" pitchFamily="34" charset="-122"/>
            </a:endParaRPr>
          </a:p>
        </p:txBody>
      </p:sp>
      <p:sp>
        <p:nvSpPr>
          <p:cNvPr id="21" name="矩形 20"/>
          <p:cNvSpPr/>
          <p:nvPr/>
        </p:nvSpPr>
        <p:spPr>
          <a:xfrm>
            <a:off x="6128005"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22" name="矩形 21"/>
          <p:cNvSpPr/>
          <p:nvPr/>
        </p:nvSpPr>
        <p:spPr>
          <a:xfrm>
            <a:off x="6128005"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23" name="TextBox 37"/>
          <p:cNvSpPr txBox="1"/>
          <p:nvPr/>
        </p:nvSpPr>
        <p:spPr>
          <a:xfrm>
            <a:off x="1259632" y="3812458"/>
            <a:ext cx="6696744" cy="400110"/>
          </a:xfrm>
          <a:prstGeom prst="rect">
            <a:avLst/>
          </a:prstGeom>
          <a:noFill/>
        </p:spPr>
        <p:txBody>
          <a:bodyPr wrap="square" rtlCol="0">
            <a:spAutoFit/>
          </a:bodyPr>
          <a:lstStyle/>
          <a:p>
            <a:r>
              <a:rPr lang="zh-CN" altLang="en-US" sz="1000" spc="-10" dirty="0" smtClean="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tx2"/>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tx2"/>
                </a:solidFill>
                <a:latin typeface="微软雅黑" panose="020B0503020204020204" pitchFamily="34" charset="-122"/>
                <a:ea typeface="微软雅黑" panose="020B0503020204020204" pitchFamily="34" charset="-122"/>
              </a:rPr>
              <a:t>请</a:t>
            </a:r>
          </a:p>
        </p:txBody>
      </p:sp>
      <p:sp>
        <p:nvSpPr>
          <p:cNvPr id="24" name="TextBox 38"/>
          <p:cNvSpPr txBox="1"/>
          <p:nvPr/>
        </p:nvSpPr>
        <p:spPr>
          <a:xfrm>
            <a:off x="3779065" y="3435846"/>
            <a:ext cx="2054567" cy="338554"/>
          </a:xfrm>
          <a:prstGeom prst="rect">
            <a:avLst/>
          </a:prstGeom>
          <a:noFill/>
        </p:spPr>
        <p:txBody>
          <a:bodyPr wrap="square" rtlCol="0">
            <a:spAutoFit/>
          </a:bodyPr>
          <a:lstStyle/>
          <a:p>
            <a:r>
              <a:rPr lang="zh-CN" altLang="en-US" sz="1600" b="1"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26"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8" name="直接连接符 2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00751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Top)">
                                      <p:cBhvr>
                                        <p:cTn id="18" dur="500"/>
                                        <p:tgtEl>
                                          <p:spTgt spid="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Top)">
                                      <p:cBhvr>
                                        <p:cTn id="41" dur="500"/>
                                        <p:tgtEl>
                                          <p:spTgt spid="9"/>
                                        </p:tgtEl>
                                      </p:cBhvr>
                                    </p:animEffect>
                                  </p:childTnLst>
                                </p:cTn>
                              </p:par>
                            </p:childTnLst>
                          </p:cTn>
                        </p:par>
                        <p:par>
                          <p:cTn id="42" fill="hold">
                            <p:stCondLst>
                              <p:cond delay="5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childTnLst>
                          </p:cTn>
                        </p:par>
                        <p:par>
                          <p:cTn id="50" fill="hold">
                            <p:stCondLst>
                              <p:cond delay="6000"/>
                            </p:stCondLst>
                            <p:childTnLst>
                              <p:par>
                                <p:cTn id="51" presetID="3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900" decel="100000" fill="hold"/>
                                        <p:tgtEl>
                                          <p:spTgt spid="1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7" fill="hold">
                            <p:stCondLst>
                              <p:cond delay="7000"/>
                            </p:stCondLst>
                            <p:childTnLst>
                              <p:par>
                                <p:cTn id="58" presetID="1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Bottom)">
                                      <p:cBhvr>
                                        <p:cTn id="60" dur="500"/>
                                        <p:tgtEl>
                                          <p:spTgt spid="20"/>
                                        </p:tgtEl>
                                      </p:cBhvr>
                                    </p:animEffect>
                                  </p:childTnLst>
                                </p:cTn>
                              </p:par>
                            </p:childTnLst>
                          </p:cTn>
                        </p:par>
                        <p:par>
                          <p:cTn id="61" fill="hold">
                            <p:stCondLst>
                              <p:cond delay="750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Top)">
                                      <p:cBhvr>
                                        <p:cTn id="64" dur="500"/>
                                        <p:tgtEl>
                                          <p:spTgt spid="18"/>
                                        </p:tgtEl>
                                      </p:cBhvr>
                                    </p:animEffect>
                                  </p:childTnLst>
                                </p:cTn>
                              </p:par>
                            </p:childTnLst>
                          </p:cTn>
                        </p:par>
                        <p:par>
                          <p:cTn id="65" fill="hold">
                            <p:stCondLst>
                              <p:cond delay="8000"/>
                            </p:stCondLst>
                            <p:childTnLst>
                              <p:par>
                                <p:cTn id="66" presetID="1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Bottom)">
                                      <p:cBhvr>
                                        <p:cTn id="68" dur="500"/>
                                        <p:tgtEl>
                                          <p:spTgt spid="21"/>
                                        </p:tgtEl>
                                      </p:cBhvr>
                                    </p:animEffect>
                                  </p:childTnLst>
                                </p:cTn>
                              </p:par>
                            </p:childTnLst>
                          </p:cTn>
                        </p:par>
                        <p:par>
                          <p:cTn id="69" fill="hold">
                            <p:stCondLst>
                              <p:cond delay="8500"/>
                            </p:stCondLst>
                            <p:childTnLst>
                              <p:par>
                                <p:cTn id="70" presetID="1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Bottom)">
                                      <p:cBhvr>
                                        <p:cTn id="72" dur="500"/>
                                        <p:tgtEl>
                                          <p:spTgt spid="22"/>
                                        </p:tgtEl>
                                      </p:cBhvr>
                                    </p:animEffect>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p:bldP spid="14" grpId="0"/>
      <p:bldP spid="15" grpId="0"/>
      <p:bldP spid="16" grpId="0"/>
      <p:bldP spid="17" grpId="0"/>
      <p:bldP spid="18" grpId="0" animBg="1"/>
      <p:bldP spid="19" grpId="0" animBg="1"/>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03</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364586817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08023" y="1695667"/>
            <a:ext cx="4127179" cy="512659"/>
            <a:chOff x="11027753" y="2126774"/>
            <a:chExt cx="5508613" cy="684076"/>
          </a:xfrm>
        </p:grpSpPr>
        <p:cxnSp>
          <p:nvCxnSpPr>
            <p:cNvPr id="27" name="直接连接符 26"/>
            <p:cNvCxnSpPr/>
            <p:nvPr/>
          </p:nvCxnSpPr>
          <p:spPr>
            <a:xfrm>
              <a:off x="11711830" y="2468812"/>
              <a:ext cx="4824536"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28" name="椭圆 27"/>
            <p:cNvSpPr/>
            <p:nvPr/>
          </p:nvSpPr>
          <p:spPr>
            <a:xfrm>
              <a:off x="11027753" y="2126774"/>
              <a:ext cx="684075"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1</a:t>
              </a:r>
              <a:endParaRPr lang="zh-CN" altLang="en-US" sz="2697" dirty="0">
                <a:solidFill>
                  <a:schemeClr val="bg1"/>
                </a:solidFill>
                <a:latin typeface="Impact" panose="020B0806030902050204" pitchFamily="34" charset="0"/>
              </a:endParaRPr>
            </a:p>
          </p:txBody>
        </p:sp>
      </p:grpSp>
      <p:grpSp>
        <p:nvGrpSpPr>
          <p:cNvPr id="29" name="组合 28"/>
          <p:cNvGrpSpPr/>
          <p:nvPr/>
        </p:nvGrpSpPr>
        <p:grpSpPr>
          <a:xfrm>
            <a:off x="1308026" y="3723878"/>
            <a:ext cx="4228984" cy="512659"/>
            <a:chOff x="11027754" y="2126774"/>
            <a:chExt cx="5644495" cy="684076"/>
          </a:xfrm>
          <a:solidFill>
            <a:srgbClr val="AECD7A"/>
          </a:solidFill>
        </p:grpSpPr>
        <p:cxnSp>
          <p:nvCxnSpPr>
            <p:cNvPr id="30" name="直接连接符 29"/>
            <p:cNvCxnSpPr/>
            <p:nvPr/>
          </p:nvCxnSpPr>
          <p:spPr>
            <a:xfrm>
              <a:off x="11747661" y="2423445"/>
              <a:ext cx="4924588" cy="1696"/>
            </a:xfrm>
            <a:prstGeom prst="lin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1" name="椭圆 30"/>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4</a:t>
              </a:r>
              <a:endParaRPr lang="zh-CN" altLang="en-US" sz="2697" dirty="0">
                <a:solidFill>
                  <a:schemeClr val="bg1"/>
                </a:solidFill>
                <a:latin typeface="Impact" panose="020B0806030902050204" pitchFamily="34" charset="0"/>
              </a:endParaRPr>
            </a:p>
          </p:txBody>
        </p:sp>
      </p:grpSp>
      <p:grpSp>
        <p:nvGrpSpPr>
          <p:cNvPr id="32" name="组合 31"/>
          <p:cNvGrpSpPr/>
          <p:nvPr/>
        </p:nvGrpSpPr>
        <p:grpSpPr>
          <a:xfrm>
            <a:off x="1308024" y="3047807"/>
            <a:ext cx="3803477" cy="512659"/>
            <a:chOff x="11027754" y="2126774"/>
            <a:chExt cx="5076564" cy="684076"/>
          </a:xfrm>
          <a:solidFill>
            <a:srgbClr val="AECD7A"/>
          </a:solidFill>
        </p:grpSpPr>
        <p:cxnSp>
          <p:nvCxnSpPr>
            <p:cNvPr id="33" name="直接连接符 32"/>
            <p:cNvCxnSpPr/>
            <p:nvPr/>
          </p:nvCxnSpPr>
          <p:spPr>
            <a:xfrm>
              <a:off x="11711830" y="2468812"/>
              <a:ext cx="4392488" cy="0"/>
            </a:xfrm>
            <a:prstGeom prst="lin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3</a:t>
              </a:r>
              <a:endParaRPr lang="zh-CN" altLang="en-US" sz="2697" dirty="0">
                <a:solidFill>
                  <a:schemeClr val="bg1"/>
                </a:solidFill>
                <a:latin typeface="Impact" panose="020B0806030902050204" pitchFamily="34" charset="0"/>
              </a:endParaRPr>
            </a:p>
          </p:txBody>
        </p:sp>
      </p:grpSp>
      <p:grpSp>
        <p:nvGrpSpPr>
          <p:cNvPr id="35" name="组合 34"/>
          <p:cNvGrpSpPr/>
          <p:nvPr/>
        </p:nvGrpSpPr>
        <p:grpSpPr>
          <a:xfrm>
            <a:off x="1308024" y="2371737"/>
            <a:ext cx="3803477" cy="512659"/>
            <a:chOff x="11027754" y="2126774"/>
            <a:chExt cx="5076564" cy="684076"/>
          </a:xfrm>
        </p:grpSpPr>
        <p:cxnSp>
          <p:nvCxnSpPr>
            <p:cNvPr id="36" name="直接连接符 35"/>
            <p:cNvCxnSpPr/>
            <p:nvPr/>
          </p:nvCxnSpPr>
          <p:spPr>
            <a:xfrm>
              <a:off x="11711830" y="2468812"/>
              <a:ext cx="4392488"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7" name="椭圆 36"/>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2</a:t>
              </a:r>
              <a:endParaRPr lang="zh-CN" altLang="en-US" sz="2697" dirty="0">
                <a:solidFill>
                  <a:schemeClr val="bg1"/>
                </a:solidFill>
                <a:latin typeface="Impact" panose="020B0806030902050204" pitchFamily="34" charset="0"/>
              </a:endParaRPr>
            </a:p>
          </p:txBody>
        </p:sp>
      </p:grpSp>
      <p:sp>
        <p:nvSpPr>
          <p:cNvPr id="38" name="椭圆 37"/>
          <p:cNvSpPr/>
          <p:nvPr/>
        </p:nvSpPr>
        <p:spPr>
          <a:xfrm>
            <a:off x="5075667" y="1448392"/>
            <a:ext cx="2966923" cy="2967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09" tIns="34253" rIns="68509" bIns="34253" rtlCol="0" anchor="ctr"/>
          <a:lstStyle/>
          <a:p>
            <a:pPr algn="ctr"/>
            <a:endParaRPr lang="zh-CN" altLang="en-US" sz="2398"/>
          </a:p>
        </p:txBody>
      </p:sp>
      <p:sp>
        <p:nvSpPr>
          <p:cNvPr id="39" name="TextBox 103"/>
          <p:cNvSpPr txBox="1"/>
          <p:nvPr/>
        </p:nvSpPr>
        <p:spPr>
          <a:xfrm>
            <a:off x="5399203" y="1916021"/>
            <a:ext cx="2319850" cy="2033210"/>
          </a:xfrm>
          <a:prstGeom prst="rect">
            <a:avLst/>
          </a:prstGeom>
          <a:noFill/>
        </p:spPr>
        <p:txBody>
          <a:bodyPr wrap="square" lIns="68509" tIns="34253" rIns="68509" bIns="34253">
            <a:spAutoFit/>
          </a:bodyPr>
          <a:lstStyle/>
          <a:p>
            <a:pPr indent="72820">
              <a:lnSpc>
                <a:spcPct val="133000"/>
              </a:lnSpc>
              <a:defRPr/>
            </a:pPr>
            <a:r>
              <a:rPr lang="zh-CN" altLang="en-US" sz="12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p>
        </p:txBody>
      </p:sp>
      <p:sp>
        <p:nvSpPr>
          <p:cNvPr id="40" name="TextBox 104"/>
          <p:cNvSpPr txBox="1"/>
          <p:nvPr/>
        </p:nvSpPr>
        <p:spPr>
          <a:xfrm>
            <a:off x="1871029" y="1601480"/>
            <a:ext cx="3564173" cy="290005"/>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tx2"/>
              </a:solidFill>
              <a:latin typeface="微软雅黑" pitchFamily="34" charset="-122"/>
              <a:ea typeface="微软雅黑" pitchFamily="34" charset="-122"/>
            </a:endParaRPr>
          </a:p>
        </p:txBody>
      </p:sp>
      <p:sp>
        <p:nvSpPr>
          <p:cNvPr id="41" name="TextBox 105"/>
          <p:cNvSpPr txBox="1"/>
          <p:nvPr/>
        </p:nvSpPr>
        <p:spPr>
          <a:xfrm>
            <a:off x="1871031" y="2291736"/>
            <a:ext cx="3240471" cy="290005"/>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tx2"/>
              </a:solidFill>
              <a:latin typeface="微软雅黑" pitchFamily="34" charset="-122"/>
              <a:ea typeface="微软雅黑" pitchFamily="34" charset="-122"/>
            </a:endParaRPr>
          </a:p>
        </p:txBody>
      </p:sp>
      <p:sp>
        <p:nvSpPr>
          <p:cNvPr id="42" name="TextBox 106"/>
          <p:cNvSpPr txBox="1"/>
          <p:nvPr/>
        </p:nvSpPr>
        <p:spPr>
          <a:xfrm>
            <a:off x="1847395" y="2948804"/>
            <a:ext cx="3240474" cy="314680"/>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p>
        </p:txBody>
      </p:sp>
      <p:sp>
        <p:nvSpPr>
          <p:cNvPr id="43" name="TextBox 107"/>
          <p:cNvSpPr txBox="1"/>
          <p:nvPr/>
        </p:nvSpPr>
        <p:spPr>
          <a:xfrm>
            <a:off x="1871030" y="3606955"/>
            <a:ext cx="3726023" cy="314680"/>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p>
        </p:txBody>
      </p:sp>
      <p:sp>
        <p:nvSpPr>
          <p:cNvPr id="2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2" name="文本框 2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3" name="直接连接符 2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78431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par>
                                <p:cTn id="14" presetID="8" presetClass="emph" presetSubtype="0" fill="hold" grpId="1" nodeType="withEffect">
                                  <p:stCondLst>
                                    <p:cond delay="0"/>
                                  </p:stCondLst>
                                  <p:childTnLst>
                                    <p:animRot by="21600000">
                                      <p:cBhvr>
                                        <p:cTn id="15" dur="500" fill="hold"/>
                                        <p:tgtEl>
                                          <p:spTgt spid="39"/>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ppt_x</p:attrName>
                                        </p:attrNameLst>
                                      </p:cBhvr>
                                      <p:tavLst>
                                        <p:tav tm="0">
                                          <p:val>
                                            <p:strVal val="#ppt_x+#ppt_w*1.125000"/>
                                          </p:val>
                                        </p:tav>
                                        <p:tav tm="100000">
                                          <p:val>
                                            <p:strVal val="#ppt_x"/>
                                          </p:val>
                                        </p:tav>
                                      </p:tavLst>
                                    </p:anim>
                                    <p:animEffect transition="in" filter="wipe(left)">
                                      <p:cBhvr>
                                        <p:cTn id="20" dur="500"/>
                                        <p:tgtEl>
                                          <p:spTgt spid="26"/>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left)">
                                      <p:cBhvr>
                                        <p:cTn id="25" dur="500"/>
                                        <p:tgtEl>
                                          <p:spTgt spid="35"/>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p:tgtEl>
                                          <p:spTgt spid="32"/>
                                        </p:tgtEl>
                                        <p:attrNameLst>
                                          <p:attrName>ppt_x</p:attrName>
                                        </p:attrNameLst>
                                      </p:cBhvr>
                                      <p:tavLst>
                                        <p:tav tm="0">
                                          <p:val>
                                            <p:strVal val="#ppt_x+#ppt_w*1.125000"/>
                                          </p:val>
                                        </p:tav>
                                        <p:tav tm="100000">
                                          <p:val>
                                            <p:strVal val="#ppt_x"/>
                                          </p:val>
                                        </p:tav>
                                      </p:tavLst>
                                    </p:anim>
                                    <p:animEffect transition="in" filter="wipe(left)">
                                      <p:cBhvr>
                                        <p:cTn id="30" dur="500"/>
                                        <p:tgtEl>
                                          <p:spTgt spid="32"/>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left)">
                                      <p:cBhvr>
                                        <p:cTn id="35" dur="500"/>
                                        <p:tgtEl>
                                          <p:spTgt spid="29"/>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randombar(horizontal)">
                                      <p:cBhvr>
                                        <p:cTn id="39" dur="500"/>
                                        <p:tgtEl>
                                          <p:spTgt spid="40"/>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randombar(horizontal)">
                                      <p:cBhvr>
                                        <p:cTn id="43" dur="500"/>
                                        <p:tgtEl>
                                          <p:spTgt spid="41"/>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500"/>
                                        <p:tgtEl>
                                          <p:spTgt spid="42"/>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randombar(horizontal)">
                                      <p:cBhvr>
                                        <p:cTn id="5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39" grpId="1"/>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3921873" y="1475244"/>
            <a:ext cx="1300253" cy="323165"/>
          </a:xfrm>
          <a:prstGeom prst="rect">
            <a:avLst/>
          </a:prstGeom>
          <a:noFill/>
          <a:effectLst/>
        </p:spPr>
        <p:txBody>
          <a:bodyPr wrap="square" rtlCol="0">
            <a:spAutoFit/>
          </a:bodyPr>
          <a:lstStyle/>
          <a:p>
            <a:pPr algn="ctr"/>
            <a:r>
              <a:rPr lang="zh-CN" altLang="en-US" sz="1500" b="1" dirty="0">
                <a:solidFill>
                  <a:schemeClr val="tx2"/>
                </a:solidFill>
                <a:latin typeface="微软雅黑" panose="020B0503020204020204" pitchFamily="34" charset="-122"/>
                <a:ea typeface="微软雅黑" panose="020B0503020204020204" pitchFamily="34" charset="-122"/>
              </a:rPr>
              <a:t>添加标题</a:t>
            </a:r>
          </a:p>
        </p:txBody>
      </p:sp>
      <p:sp>
        <p:nvSpPr>
          <p:cNvPr id="16" name="文本框 15"/>
          <p:cNvSpPr txBox="1"/>
          <p:nvPr/>
        </p:nvSpPr>
        <p:spPr>
          <a:xfrm>
            <a:off x="926471" y="1775326"/>
            <a:ext cx="7291058" cy="434863"/>
          </a:xfrm>
          <a:prstGeom prst="rect">
            <a:avLst/>
          </a:prstGeom>
          <a:noFill/>
          <a:effectLst/>
        </p:spPr>
        <p:txBody>
          <a:bodyPr wrap="square" rtlCol="0">
            <a:spAutoFit/>
          </a:bodyPr>
          <a:lstStyle/>
          <a:p>
            <a:pPr algn="ct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a:t>
            </a:r>
          </a:p>
        </p:txBody>
      </p:sp>
      <p:grpSp>
        <p:nvGrpSpPr>
          <p:cNvPr id="7" name="组合 6"/>
          <p:cNvGrpSpPr/>
          <p:nvPr/>
        </p:nvGrpSpPr>
        <p:grpSpPr>
          <a:xfrm>
            <a:off x="2864232" y="3162525"/>
            <a:ext cx="925006" cy="925006"/>
            <a:chOff x="2864232" y="3162525"/>
            <a:chExt cx="925006" cy="925006"/>
          </a:xfrm>
        </p:grpSpPr>
        <p:sp>
          <p:nvSpPr>
            <p:cNvPr id="8" name="Rectangle 58"/>
            <p:cNvSpPr>
              <a:spLocks noChangeArrowheads="1"/>
            </p:cNvSpPr>
            <p:nvPr/>
          </p:nvSpPr>
          <p:spPr bwMode="auto">
            <a:xfrm rot="2700000">
              <a:off x="2864232" y="3162525"/>
              <a:ext cx="925006" cy="925006"/>
            </a:xfrm>
            <a:prstGeom prst="roundRect">
              <a:avLst/>
            </a:prstGeom>
            <a:solidFill>
              <a:schemeClr val="accent1"/>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1" name="Freeform 29"/>
            <p:cNvSpPr>
              <a:spLocks noEditPoints="1"/>
            </p:cNvSpPr>
            <p:nvPr/>
          </p:nvSpPr>
          <p:spPr bwMode="auto">
            <a:xfrm>
              <a:off x="3170103" y="3400518"/>
              <a:ext cx="325515" cy="384580"/>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lumMod val="95000"/>
              </a:schemeClr>
            </a:solidFill>
            <a:ln>
              <a:noFill/>
            </a:ln>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a:solidFill>
                  <a:schemeClr val="tx2"/>
                </a:solidFill>
              </a:endParaRPr>
            </a:p>
          </p:txBody>
        </p:sp>
      </p:grpSp>
      <p:grpSp>
        <p:nvGrpSpPr>
          <p:cNvPr id="24" name="组合 23"/>
          <p:cNvGrpSpPr/>
          <p:nvPr/>
        </p:nvGrpSpPr>
        <p:grpSpPr>
          <a:xfrm>
            <a:off x="5373771" y="3162525"/>
            <a:ext cx="925006" cy="925006"/>
            <a:chOff x="5373771" y="3162525"/>
            <a:chExt cx="925006" cy="925006"/>
          </a:xfrm>
        </p:grpSpPr>
        <p:sp>
          <p:nvSpPr>
            <p:cNvPr id="10" name="Rectangle 58"/>
            <p:cNvSpPr>
              <a:spLocks noChangeArrowheads="1"/>
            </p:cNvSpPr>
            <p:nvPr/>
          </p:nvSpPr>
          <p:spPr bwMode="auto">
            <a:xfrm rot="2700000">
              <a:off x="5373771" y="3162525"/>
              <a:ext cx="925006" cy="925006"/>
            </a:xfrm>
            <a:prstGeom prst="roundRect">
              <a:avLst/>
            </a:prstGeom>
            <a:solidFill>
              <a:schemeClr val="accent1"/>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2" name="Freeform 30"/>
            <p:cNvSpPr>
              <a:spLocks noEditPoints="1"/>
            </p:cNvSpPr>
            <p:nvPr/>
          </p:nvSpPr>
          <p:spPr bwMode="auto">
            <a:xfrm>
              <a:off x="5659122" y="3366485"/>
              <a:ext cx="354302" cy="442877"/>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lumMod val="95000"/>
              </a:schemeClr>
            </a:solidFill>
            <a:ln>
              <a:noFill/>
            </a:ln>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a:solidFill>
                  <a:schemeClr val="tx2"/>
                </a:solidFill>
              </a:endParaRPr>
            </a:p>
          </p:txBody>
        </p:sp>
      </p:grpSp>
      <p:sp>
        <p:nvSpPr>
          <p:cNvPr id="13" name="Rectangle 58"/>
          <p:cNvSpPr>
            <a:spLocks noChangeArrowheads="1"/>
          </p:cNvSpPr>
          <p:nvPr/>
        </p:nvSpPr>
        <p:spPr bwMode="auto">
          <a:xfrm rot="2700000">
            <a:off x="2176017" y="3422348"/>
            <a:ext cx="405360" cy="405360"/>
          </a:xfrm>
          <a:prstGeom prst="roundRect">
            <a:avLst/>
          </a:prstGeom>
          <a:noFill/>
          <a:ln w="25400" cap="flat" cmpd="sng" algn="ctr">
            <a:solidFill>
              <a:schemeClr val="accent2"/>
            </a:solid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4" name="Rectangle 58"/>
          <p:cNvSpPr>
            <a:spLocks noChangeArrowheads="1"/>
          </p:cNvSpPr>
          <p:nvPr/>
        </p:nvSpPr>
        <p:spPr bwMode="auto">
          <a:xfrm rot="2700000">
            <a:off x="6714040" y="3422348"/>
            <a:ext cx="405360" cy="405360"/>
          </a:xfrm>
          <a:prstGeom prst="roundRect">
            <a:avLst/>
          </a:prstGeom>
          <a:noFill/>
          <a:ln w="25400" cap="flat" cmpd="sng" algn="ctr">
            <a:solidFill>
              <a:schemeClr val="accent2"/>
            </a:solid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092768" y="3162525"/>
            <a:ext cx="925006" cy="925006"/>
            <a:chOff x="4092768" y="3162525"/>
            <a:chExt cx="925006" cy="925006"/>
          </a:xfrm>
        </p:grpSpPr>
        <p:sp>
          <p:nvSpPr>
            <p:cNvPr id="9" name="Rectangle 58"/>
            <p:cNvSpPr>
              <a:spLocks noChangeArrowheads="1"/>
            </p:cNvSpPr>
            <p:nvPr/>
          </p:nvSpPr>
          <p:spPr bwMode="auto">
            <a:xfrm rot="2700000">
              <a:off x="4092768" y="3162525"/>
              <a:ext cx="925006" cy="925006"/>
            </a:xfrm>
            <a:prstGeom prst="roundRect">
              <a:avLst/>
            </a:prstGeom>
            <a:solidFill>
              <a:schemeClr val="accent2"/>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282591" y="3337787"/>
              <a:ext cx="545359" cy="471575"/>
              <a:chOff x="3990783" y="3750794"/>
              <a:chExt cx="435297" cy="376404"/>
            </a:xfrm>
            <a:solidFill>
              <a:schemeClr val="bg1"/>
            </a:solidFill>
          </p:grpSpPr>
          <p:sp>
            <p:nvSpPr>
              <p:cNvPr id="21" name="Freeform 83"/>
              <p:cNvSpPr/>
              <p:nvPr/>
            </p:nvSpPr>
            <p:spPr bwMode="auto">
              <a:xfrm>
                <a:off x="4034313" y="3822489"/>
                <a:ext cx="335435" cy="304709"/>
              </a:xfrm>
              <a:custGeom>
                <a:avLst/>
                <a:gdLst>
                  <a:gd name="T0" fmla="*/ 68 w 131"/>
                  <a:gd name="T1" fmla="*/ 0 h 119"/>
                  <a:gd name="T2" fmla="*/ 34 w 131"/>
                  <a:gd name="T3" fmla="*/ 23 h 119"/>
                  <a:gd name="T4" fmla="*/ 0 w 131"/>
                  <a:gd name="T5" fmla="*/ 51 h 119"/>
                  <a:gd name="T6" fmla="*/ 0 w 131"/>
                  <a:gd name="T7" fmla="*/ 119 h 119"/>
                  <a:gd name="T8" fmla="*/ 46 w 131"/>
                  <a:gd name="T9" fmla="*/ 119 h 119"/>
                  <a:gd name="T10" fmla="*/ 46 w 131"/>
                  <a:gd name="T11" fmla="*/ 57 h 119"/>
                  <a:gd name="T12" fmla="*/ 85 w 131"/>
                  <a:gd name="T13" fmla="*/ 57 h 119"/>
                  <a:gd name="T14" fmla="*/ 85 w 131"/>
                  <a:gd name="T15" fmla="*/ 119 h 119"/>
                  <a:gd name="T16" fmla="*/ 131 w 131"/>
                  <a:gd name="T17" fmla="*/ 119 h 119"/>
                  <a:gd name="T18" fmla="*/ 131 w 131"/>
                  <a:gd name="T19" fmla="*/ 51 h 119"/>
                  <a:gd name="T20" fmla="*/ 97 w 131"/>
                  <a:gd name="T21" fmla="*/ 23 h 119"/>
                  <a:gd name="T22" fmla="*/ 68 w 13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119">
                    <a:moveTo>
                      <a:pt x="68" y="0"/>
                    </a:moveTo>
                    <a:lnTo>
                      <a:pt x="34" y="23"/>
                    </a:lnTo>
                    <a:lnTo>
                      <a:pt x="0" y="51"/>
                    </a:lnTo>
                    <a:lnTo>
                      <a:pt x="0" y="119"/>
                    </a:lnTo>
                    <a:lnTo>
                      <a:pt x="46" y="119"/>
                    </a:lnTo>
                    <a:lnTo>
                      <a:pt x="46" y="57"/>
                    </a:lnTo>
                    <a:lnTo>
                      <a:pt x="85" y="57"/>
                    </a:lnTo>
                    <a:lnTo>
                      <a:pt x="85" y="119"/>
                    </a:lnTo>
                    <a:lnTo>
                      <a:pt x="131" y="119"/>
                    </a:lnTo>
                    <a:lnTo>
                      <a:pt x="131" y="51"/>
                    </a:lnTo>
                    <a:lnTo>
                      <a:pt x="97" y="23"/>
                    </a:lnTo>
                    <a:lnTo>
                      <a:pt x="68" y="0"/>
                    </a:lnTo>
                    <a:close/>
                  </a:path>
                </a:pathLst>
              </a:custGeom>
              <a:grp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22" name="Freeform 84"/>
              <p:cNvSpPr/>
              <p:nvPr/>
            </p:nvSpPr>
            <p:spPr bwMode="auto">
              <a:xfrm>
                <a:off x="3990783" y="3750794"/>
                <a:ext cx="435297" cy="202285"/>
              </a:xfrm>
              <a:custGeom>
                <a:avLst/>
                <a:gdLst>
                  <a:gd name="T0" fmla="*/ 136 w 170"/>
                  <a:gd name="T1" fmla="*/ 39 h 79"/>
                  <a:gd name="T2" fmla="*/ 136 w 170"/>
                  <a:gd name="T3" fmla="*/ 5 h 79"/>
                  <a:gd name="T4" fmla="*/ 114 w 170"/>
                  <a:gd name="T5" fmla="*/ 5 h 79"/>
                  <a:gd name="T6" fmla="*/ 114 w 170"/>
                  <a:gd name="T7" fmla="*/ 22 h 79"/>
                  <a:gd name="T8" fmla="*/ 97 w 170"/>
                  <a:gd name="T9" fmla="*/ 5 h 79"/>
                  <a:gd name="T10" fmla="*/ 85 w 170"/>
                  <a:gd name="T11" fmla="*/ 0 h 79"/>
                  <a:gd name="T12" fmla="*/ 74 w 170"/>
                  <a:gd name="T13" fmla="*/ 5 h 79"/>
                  <a:gd name="T14" fmla="*/ 0 w 170"/>
                  <a:gd name="T15" fmla="*/ 68 h 79"/>
                  <a:gd name="T16" fmla="*/ 6 w 170"/>
                  <a:gd name="T17" fmla="*/ 79 h 79"/>
                  <a:gd name="T18" fmla="*/ 85 w 170"/>
                  <a:gd name="T19" fmla="*/ 17 h 79"/>
                  <a:gd name="T20" fmla="*/ 164 w 170"/>
                  <a:gd name="T21" fmla="*/ 79 h 79"/>
                  <a:gd name="T22" fmla="*/ 170 w 170"/>
                  <a:gd name="T23" fmla="*/ 68 h 79"/>
                  <a:gd name="T24" fmla="*/ 136 w 170"/>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79">
                    <a:moveTo>
                      <a:pt x="136" y="39"/>
                    </a:moveTo>
                    <a:lnTo>
                      <a:pt x="136" y="5"/>
                    </a:lnTo>
                    <a:lnTo>
                      <a:pt x="114" y="5"/>
                    </a:lnTo>
                    <a:lnTo>
                      <a:pt x="114" y="22"/>
                    </a:lnTo>
                    <a:lnTo>
                      <a:pt x="97" y="5"/>
                    </a:lnTo>
                    <a:lnTo>
                      <a:pt x="85" y="0"/>
                    </a:lnTo>
                    <a:lnTo>
                      <a:pt x="74" y="5"/>
                    </a:lnTo>
                    <a:lnTo>
                      <a:pt x="0" y="68"/>
                    </a:lnTo>
                    <a:lnTo>
                      <a:pt x="6" y="79"/>
                    </a:lnTo>
                    <a:lnTo>
                      <a:pt x="85" y="17"/>
                    </a:lnTo>
                    <a:lnTo>
                      <a:pt x="164" y="79"/>
                    </a:lnTo>
                    <a:lnTo>
                      <a:pt x="170" y="68"/>
                    </a:lnTo>
                    <a:lnTo>
                      <a:pt x="136" y="39"/>
                    </a:lnTo>
                    <a:close/>
                  </a:path>
                </a:pathLst>
              </a:custGeom>
              <a:grpFill/>
              <a:ln>
                <a:noFill/>
              </a:ln>
            </p:spPr>
            <p:txBody>
              <a:bodyPr vert="horz" wrap="square" lIns="68580" tIns="34290" rIns="68580" bIns="34290" numCol="1" anchor="t" anchorCtr="0" compatLnSpc="1"/>
              <a:lstStyle/>
              <a:p>
                <a:endParaRPr lang="zh-CN" altLang="en-US" sz="1350">
                  <a:solidFill>
                    <a:schemeClr val="tx2"/>
                  </a:solidFill>
                </a:endParaRPr>
              </a:p>
            </p:txBody>
          </p:sp>
        </p:grpSp>
      </p:grpSp>
      <p:sp>
        <p:nvSpPr>
          <p:cNvPr id="18"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9" name="文本框 18"/>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043877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
                                        <p:tgtEl>
                                          <p:spTgt spid="15"/>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300"/>
                                        <p:tgtEl>
                                          <p:spTgt spid="16"/>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300"/>
                                        <p:tgtEl>
                                          <p:spTgt spid="13"/>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300"/>
                                        <p:tgtEl>
                                          <p:spTgt spid="7"/>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300"/>
                                        <p:tgtEl>
                                          <p:spTgt spid="23"/>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300"/>
                                        <p:tgtEl>
                                          <p:spTgt spid="24"/>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055133" y="1394019"/>
            <a:ext cx="3033737" cy="3012569"/>
            <a:chOff x="7070680" y="1485705"/>
            <a:chExt cx="4469276" cy="4438095"/>
          </a:xfrm>
        </p:grpSpPr>
        <p:grpSp>
          <p:nvGrpSpPr>
            <p:cNvPr id="4" name="Group 3"/>
            <p:cNvGrpSpPr/>
            <p:nvPr/>
          </p:nvGrpSpPr>
          <p:grpSpPr>
            <a:xfrm>
              <a:off x="7070680" y="1485705"/>
              <a:ext cx="4469276" cy="4020315"/>
              <a:chOff x="3472716" y="1692370"/>
              <a:chExt cx="5246568" cy="4719524"/>
            </a:xfrm>
          </p:grpSpPr>
          <p:sp>
            <p:nvSpPr>
              <p:cNvPr id="5"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accent2"/>
              </a:solidFill>
              <a:ln>
                <a:noFill/>
              </a:ln>
            </p:spPr>
            <p:txBody>
              <a:bodyPr vert="horz" wrap="square" lIns="68573" tIns="34287" rIns="68573" bIns="34287" numCol="1" anchor="t" anchorCtr="0" compatLnSpc="1">
                <a:prstTxWarp prst="textNoShape">
                  <a:avLst/>
                </a:prstTxWarp>
                <a:noAutofit/>
              </a:bodyPr>
              <a:lstStyle/>
              <a:p>
                <a:pPr algn="just">
                  <a:lnSpc>
                    <a:spcPct val="120000"/>
                  </a:lnSpc>
                </a:pPr>
                <a:endParaRPr lang="id-ID" sz="675">
                  <a:solidFill>
                    <a:schemeClr val="tx2"/>
                  </a:solidFill>
                  <a:cs typeface="+mn-ea"/>
                  <a:sym typeface="Arial" panose="020B0604020202020204" pitchFamily="34" charset="0"/>
                </a:endParaRPr>
              </a:p>
            </p:txBody>
          </p:sp>
          <p:sp>
            <p:nvSpPr>
              <p:cNvPr id="6"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7"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8"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9"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0"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1"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2"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3"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4"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grpSp>
        <p:sp>
          <p:nvSpPr>
            <p:cNvPr id="21"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2"/>
                </a:solidFill>
                <a:latin typeface="Arial" panose="020B0604020202020204" pitchFamily="34" charset="0"/>
                <a:cs typeface="+mn-ea"/>
                <a:sym typeface="Arial" panose="020B0604020202020204" pitchFamily="34" charset="0"/>
              </a:endParaRPr>
            </a:p>
          </p:txBody>
        </p:sp>
      </p:grpSp>
      <p:grpSp>
        <p:nvGrpSpPr>
          <p:cNvPr id="15" name="Group 14"/>
          <p:cNvGrpSpPr/>
          <p:nvPr/>
        </p:nvGrpSpPr>
        <p:grpSpPr>
          <a:xfrm>
            <a:off x="611189" y="1746058"/>
            <a:ext cx="2210002" cy="1033844"/>
            <a:chOff x="302067" y="2436701"/>
            <a:chExt cx="2946992" cy="1378609"/>
          </a:xfrm>
        </p:grpSpPr>
        <p:sp>
          <p:nvSpPr>
            <p:cNvPr id="25" name="Rectangle 24"/>
            <p:cNvSpPr/>
            <p:nvPr/>
          </p:nvSpPr>
          <p:spPr>
            <a:xfrm>
              <a:off x="302067" y="2805693"/>
              <a:ext cx="2946992" cy="1009617"/>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25"/>
            <p:cNvSpPr txBox="1"/>
            <p:nvPr/>
          </p:nvSpPr>
          <p:spPr>
            <a:xfrm>
              <a:off x="302067" y="2436701"/>
              <a:ext cx="1340684" cy="557649"/>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8" name="Group 17"/>
          <p:cNvGrpSpPr/>
          <p:nvPr/>
        </p:nvGrpSpPr>
        <p:grpSpPr>
          <a:xfrm>
            <a:off x="611188" y="3182678"/>
            <a:ext cx="2165618" cy="1039543"/>
            <a:chOff x="417172" y="4475194"/>
            <a:chExt cx="2887808" cy="1386212"/>
          </a:xfrm>
        </p:grpSpPr>
        <p:sp>
          <p:nvSpPr>
            <p:cNvPr id="27" name="Rectangle 26"/>
            <p:cNvSpPr/>
            <p:nvPr/>
          </p:nvSpPr>
          <p:spPr>
            <a:xfrm>
              <a:off x="417172" y="4851787"/>
              <a:ext cx="2887808" cy="1009619"/>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27"/>
            <p:cNvSpPr txBox="1"/>
            <p:nvPr/>
          </p:nvSpPr>
          <p:spPr>
            <a:xfrm>
              <a:off x="417172" y="4475194"/>
              <a:ext cx="1340685"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6" name="Group 15"/>
          <p:cNvGrpSpPr/>
          <p:nvPr/>
        </p:nvGrpSpPr>
        <p:grpSpPr>
          <a:xfrm>
            <a:off x="6126988" y="1666257"/>
            <a:ext cx="2189427" cy="1027941"/>
            <a:chOff x="8731978" y="2525731"/>
            <a:chExt cx="2919554" cy="1370740"/>
          </a:xfrm>
        </p:grpSpPr>
        <p:sp>
          <p:nvSpPr>
            <p:cNvPr id="29" name="Rectangle 28"/>
            <p:cNvSpPr/>
            <p:nvPr/>
          </p:nvSpPr>
          <p:spPr>
            <a:xfrm flipH="1">
              <a:off x="8731978" y="2886852"/>
              <a:ext cx="2919554" cy="1009619"/>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29"/>
            <p:cNvSpPr txBox="1"/>
            <p:nvPr/>
          </p:nvSpPr>
          <p:spPr>
            <a:xfrm flipH="1">
              <a:off x="8731979" y="2525731"/>
              <a:ext cx="1340683"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7" name="Group 16"/>
          <p:cNvGrpSpPr/>
          <p:nvPr/>
        </p:nvGrpSpPr>
        <p:grpSpPr>
          <a:xfrm>
            <a:off x="6194738" y="3182679"/>
            <a:ext cx="2193686" cy="1039544"/>
            <a:chOff x="8822825" y="4475192"/>
            <a:chExt cx="2925235" cy="1386212"/>
          </a:xfrm>
        </p:grpSpPr>
        <p:sp>
          <p:nvSpPr>
            <p:cNvPr id="31" name="Rectangle 30"/>
            <p:cNvSpPr/>
            <p:nvPr/>
          </p:nvSpPr>
          <p:spPr>
            <a:xfrm flipH="1">
              <a:off x="8822825" y="4851786"/>
              <a:ext cx="2925235" cy="1009618"/>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31"/>
            <p:cNvSpPr txBox="1"/>
            <p:nvPr/>
          </p:nvSpPr>
          <p:spPr>
            <a:xfrm flipH="1">
              <a:off x="8822826" y="4475192"/>
              <a:ext cx="1340684"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sp>
        <p:nvSpPr>
          <p:cNvPr id="34"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5" name="文本框 34"/>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6" name="直接连接符 35"/>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024195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3003679" y="-164554"/>
            <a:ext cx="3136642" cy="1568322"/>
            <a:chOff x="2192249" y="-272345"/>
            <a:chExt cx="4759504" cy="2379752"/>
          </a:xfrm>
        </p:grpSpPr>
        <p:sp>
          <p:nvSpPr>
            <p:cNvPr id="4" name="Freeform: Shape 3"/>
            <p:cNvSpPr/>
            <p:nvPr/>
          </p:nvSpPr>
          <p:spPr bwMode="auto">
            <a:xfrm>
              <a:off x="2192249" y="-272345"/>
              <a:ext cx="4759504" cy="2379752"/>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tx2">
                <a:lumMod val="20000"/>
                <a:lumOff val="80000"/>
                <a:alpha val="61000"/>
              </a:schemeClr>
            </a:solidFill>
            <a:ln w="3175">
              <a:noFill/>
              <a:round/>
              <a:headEnd/>
              <a:tailEnd/>
            </a:ln>
          </p:spPr>
          <p:txBody>
            <a:bodyPr anchor="ctr"/>
            <a:lstStyle/>
            <a:p>
              <a:pPr algn="ctr"/>
              <a:endParaRPr/>
            </a:p>
          </p:txBody>
        </p:sp>
        <p:sp>
          <p:nvSpPr>
            <p:cNvPr id="5" name="Freeform: Shape 4"/>
            <p:cNvSpPr/>
            <p:nvPr/>
          </p:nvSpPr>
          <p:spPr bwMode="auto">
            <a:xfrm>
              <a:off x="2714718" y="-47541"/>
              <a:ext cx="3714564" cy="1857282"/>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tx2">
                <a:lumMod val="20000"/>
                <a:lumOff val="80000"/>
              </a:schemeClr>
            </a:solidFill>
            <a:ln w="3175">
              <a:noFill/>
              <a:round/>
              <a:headEnd/>
              <a:tailEnd/>
            </a:ln>
          </p:spPr>
          <p:txBody>
            <a:bodyPr anchor="ctr"/>
            <a:lstStyle/>
            <a:p>
              <a:pPr algn="ctr"/>
              <a:endParaRPr/>
            </a:p>
          </p:txBody>
        </p:sp>
        <p:sp>
          <p:nvSpPr>
            <p:cNvPr id="6" name="Freeform: Shape 5"/>
            <p:cNvSpPr/>
            <p:nvPr/>
          </p:nvSpPr>
          <p:spPr bwMode="auto">
            <a:xfrm>
              <a:off x="2870811" y="-171633"/>
              <a:ext cx="3402378" cy="1701189"/>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accent1"/>
            </a:solidFill>
            <a:ln w="3175">
              <a:noFill/>
              <a:round/>
              <a:headEnd/>
              <a:tailEnd/>
            </a:ln>
          </p:spPr>
          <p:txBody>
            <a:bodyPr anchor="ctr"/>
            <a:lstStyle/>
            <a:p>
              <a:pPr algn="ctr"/>
              <a:endParaRPr>
                <a:solidFill>
                  <a:srgbClr val="197983"/>
                </a:solidFill>
              </a:endParaRPr>
            </a:p>
          </p:txBody>
        </p:sp>
        <p:grpSp>
          <p:nvGrpSpPr>
            <p:cNvPr id="7" name="Group 6"/>
            <p:cNvGrpSpPr/>
            <p:nvPr/>
          </p:nvGrpSpPr>
          <p:grpSpPr>
            <a:xfrm>
              <a:off x="3896925" y="156160"/>
              <a:ext cx="1350150" cy="725743"/>
              <a:chOff x="1163452" y="3136142"/>
              <a:chExt cx="1800200" cy="967657"/>
            </a:xfrm>
          </p:grpSpPr>
          <p:sp>
            <p:nvSpPr>
              <p:cNvPr id="68" name="TextBox 7"/>
              <p:cNvSpPr txBox="1"/>
              <p:nvPr/>
            </p:nvSpPr>
            <p:spPr>
              <a:xfrm>
                <a:off x="1163452" y="3864566"/>
                <a:ext cx="1800200" cy="239233"/>
              </a:xfrm>
              <a:prstGeom prst="rect">
                <a:avLst/>
              </a:prstGeom>
              <a:noFill/>
            </p:spPr>
            <p:txBody>
              <a:bodyPr wrap="square" lIns="0" tIns="0" rIns="0" bIns="0" anchor="ctr">
                <a:normAutofit fontScale="32500" lnSpcReduction="20000"/>
              </a:bodyPr>
              <a:lstStyle/>
              <a:p>
                <a:pPr algn="dist"/>
                <a:r>
                  <a:rPr lang="en-US" altLang="zh-CN" sz="2400" dirty="0">
                    <a:solidFill>
                      <a:schemeClr val="bg1"/>
                    </a:solidFill>
                  </a:rPr>
                  <a:t>CONTENTS</a:t>
                </a:r>
              </a:p>
            </p:txBody>
          </p:sp>
          <p:sp>
            <p:nvSpPr>
              <p:cNvPr id="69" name="TextBox 8"/>
              <p:cNvSpPr txBox="1"/>
              <p:nvPr/>
            </p:nvSpPr>
            <p:spPr>
              <a:xfrm>
                <a:off x="1415480" y="3136142"/>
                <a:ext cx="1296144" cy="615553"/>
              </a:xfrm>
              <a:prstGeom prst="rect">
                <a:avLst/>
              </a:prstGeom>
              <a:noFill/>
            </p:spPr>
            <p:txBody>
              <a:bodyPr wrap="square" lIns="0" tIns="0" rIns="0" bIns="0">
                <a:normAutofit fontScale="55000" lnSpcReduction="20000"/>
              </a:bodyPr>
              <a:lstStyle/>
              <a:p>
                <a:pPr algn="dist"/>
                <a:r>
                  <a:rPr lang="zh-CN" altLang="en-US" sz="4000" b="1" dirty="0">
                    <a:solidFill>
                      <a:schemeClr val="bg1"/>
                    </a:solidFill>
                  </a:rPr>
                  <a:t>目录</a:t>
                </a:r>
              </a:p>
            </p:txBody>
          </p:sp>
        </p:grpSp>
      </p:grpSp>
      <p:grpSp>
        <p:nvGrpSpPr>
          <p:cNvPr id="12" name="Group 62"/>
          <p:cNvGrpSpPr/>
          <p:nvPr/>
        </p:nvGrpSpPr>
        <p:grpSpPr>
          <a:xfrm>
            <a:off x="1623958" y="1472484"/>
            <a:ext cx="878893" cy="878894"/>
            <a:chOff x="1671278" y="1753653"/>
            <a:chExt cx="1318670" cy="1318670"/>
          </a:xfrm>
        </p:grpSpPr>
        <p:sp>
          <p:nvSpPr>
            <p:cNvPr id="25" name="Oval 19"/>
            <p:cNvSpPr/>
            <p:nvPr/>
          </p:nvSpPr>
          <p:spPr bwMode="auto">
            <a:xfrm>
              <a:off x="1671278" y="1753653"/>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26" name="Oval 10"/>
            <p:cNvSpPr/>
            <p:nvPr/>
          </p:nvSpPr>
          <p:spPr bwMode="auto">
            <a:xfrm>
              <a:off x="1754549" y="1836924"/>
              <a:ext cx="1152128" cy="1152128"/>
            </a:xfrm>
            <a:prstGeom prst="ellipse">
              <a:avLst/>
            </a:prstGeom>
            <a:solidFill>
              <a:schemeClr val="accent2"/>
            </a:solidFill>
            <a:ln w="19050">
              <a:noFill/>
              <a:round/>
              <a:headEnd/>
              <a:tailEnd/>
            </a:ln>
          </p:spPr>
          <p:txBody>
            <a:bodyPr anchor="ctr"/>
            <a:lstStyle/>
            <a:p>
              <a:pPr algn="ctr"/>
              <a:endParaRPr/>
            </a:p>
          </p:txBody>
        </p:sp>
        <p:sp>
          <p:nvSpPr>
            <p:cNvPr id="27" name="Freeform: Shape 61"/>
            <p:cNvSpPr>
              <a:spLocks/>
            </p:cNvSpPr>
            <p:nvPr/>
          </p:nvSpPr>
          <p:spPr bwMode="auto">
            <a:xfrm>
              <a:off x="2089586" y="2128139"/>
              <a:ext cx="482053" cy="569698"/>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anchor="ctr"/>
            <a:lstStyle/>
            <a:p>
              <a:pPr algn="ctr"/>
              <a:endParaRPr/>
            </a:p>
          </p:txBody>
        </p:sp>
      </p:grpSp>
      <p:sp>
        <p:nvSpPr>
          <p:cNvPr id="23" name="TextBox 77"/>
          <p:cNvSpPr txBox="1">
            <a:spLocks/>
          </p:cNvSpPr>
          <p:nvPr/>
        </p:nvSpPr>
        <p:spPr bwMode="auto">
          <a:xfrm>
            <a:off x="1325875" y="2458004"/>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4" name="TextBox 78"/>
          <p:cNvSpPr txBox="1">
            <a:spLocks/>
          </p:cNvSpPr>
          <p:nvPr/>
        </p:nvSpPr>
        <p:spPr bwMode="auto">
          <a:xfrm>
            <a:off x="1283001" y="2646644"/>
            <a:ext cx="1560807"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11" name="Group 63"/>
          <p:cNvGrpSpPr/>
          <p:nvPr/>
        </p:nvGrpSpPr>
        <p:grpSpPr>
          <a:xfrm>
            <a:off x="3005744" y="2472019"/>
            <a:ext cx="878893" cy="878894"/>
            <a:chOff x="3744477" y="3253330"/>
            <a:chExt cx="1318670" cy="1318670"/>
          </a:xfrm>
        </p:grpSpPr>
        <p:sp>
          <p:nvSpPr>
            <p:cNvPr id="28" name="Oval 21"/>
            <p:cNvSpPr/>
            <p:nvPr/>
          </p:nvSpPr>
          <p:spPr bwMode="auto">
            <a:xfrm>
              <a:off x="3744477" y="3253330"/>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29" name="Oval 13"/>
            <p:cNvSpPr/>
            <p:nvPr/>
          </p:nvSpPr>
          <p:spPr bwMode="auto">
            <a:xfrm>
              <a:off x="3827748" y="3336601"/>
              <a:ext cx="1152128" cy="1152128"/>
            </a:xfrm>
            <a:prstGeom prst="ellipse">
              <a:avLst/>
            </a:prstGeom>
            <a:solidFill>
              <a:schemeClr val="accent2"/>
            </a:solidFill>
            <a:ln w="19050">
              <a:noFill/>
              <a:round/>
              <a:headEnd/>
              <a:tailEnd/>
            </a:ln>
          </p:spPr>
          <p:txBody>
            <a:bodyPr anchor="ctr"/>
            <a:lstStyle/>
            <a:p>
              <a:pPr algn="ctr"/>
              <a:endParaRPr/>
            </a:p>
          </p:txBody>
        </p:sp>
        <p:sp>
          <p:nvSpPr>
            <p:cNvPr id="30" name="Freeform: Shape 60"/>
            <p:cNvSpPr>
              <a:spLocks/>
            </p:cNvSpPr>
            <p:nvPr/>
          </p:nvSpPr>
          <p:spPr bwMode="auto">
            <a:xfrm>
              <a:off x="4076143" y="3659945"/>
              <a:ext cx="655338" cy="505440"/>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headEnd/>
              <a:tailEnd/>
            </a:ln>
          </p:spPr>
          <p:txBody>
            <a:bodyPr anchor="ctr"/>
            <a:lstStyle/>
            <a:p>
              <a:pPr algn="ctr"/>
              <a:endParaRPr/>
            </a:p>
          </p:txBody>
        </p:sp>
      </p:grpSp>
      <p:sp>
        <p:nvSpPr>
          <p:cNvPr id="21" name="TextBox 75"/>
          <p:cNvSpPr txBox="1">
            <a:spLocks/>
          </p:cNvSpPr>
          <p:nvPr/>
        </p:nvSpPr>
        <p:spPr bwMode="auto">
          <a:xfrm>
            <a:off x="2758285" y="3457539"/>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p>
        </p:txBody>
      </p:sp>
      <p:sp>
        <p:nvSpPr>
          <p:cNvPr id="22" name="TextBox 76"/>
          <p:cNvSpPr txBox="1">
            <a:spLocks/>
          </p:cNvSpPr>
          <p:nvPr/>
        </p:nvSpPr>
        <p:spPr bwMode="auto">
          <a:xfrm>
            <a:off x="2707661" y="3646179"/>
            <a:ext cx="1576307"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9" name="Group 64"/>
          <p:cNvGrpSpPr/>
          <p:nvPr/>
        </p:nvGrpSpPr>
        <p:grpSpPr>
          <a:xfrm>
            <a:off x="5261429" y="2472019"/>
            <a:ext cx="878893" cy="878894"/>
            <a:chOff x="7128853" y="3253330"/>
            <a:chExt cx="1318670" cy="1318670"/>
          </a:xfrm>
        </p:grpSpPr>
        <p:sp>
          <p:nvSpPr>
            <p:cNvPr id="59" name="Oval 22"/>
            <p:cNvSpPr/>
            <p:nvPr/>
          </p:nvSpPr>
          <p:spPr bwMode="auto">
            <a:xfrm>
              <a:off x="7128853" y="3253330"/>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60" name="Oval 14"/>
            <p:cNvSpPr/>
            <p:nvPr/>
          </p:nvSpPr>
          <p:spPr bwMode="auto">
            <a:xfrm>
              <a:off x="7212124" y="3336601"/>
              <a:ext cx="1152128" cy="1152128"/>
            </a:xfrm>
            <a:prstGeom prst="ellipse">
              <a:avLst/>
            </a:prstGeom>
            <a:solidFill>
              <a:schemeClr val="accent2"/>
            </a:solidFill>
            <a:ln w="19050">
              <a:noFill/>
              <a:round/>
              <a:headEnd/>
              <a:tailEnd/>
            </a:ln>
          </p:spPr>
          <p:txBody>
            <a:bodyPr anchor="ctr"/>
            <a:lstStyle/>
            <a:p>
              <a:pPr algn="ctr"/>
              <a:endParaRPr/>
            </a:p>
          </p:txBody>
        </p:sp>
        <p:grpSp>
          <p:nvGrpSpPr>
            <p:cNvPr id="61" name="Group 27"/>
            <p:cNvGrpSpPr/>
            <p:nvPr/>
          </p:nvGrpSpPr>
          <p:grpSpPr>
            <a:xfrm>
              <a:off x="7536028" y="3691536"/>
              <a:ext cx="504320" cy="442247"/>
              <a:chOff x="6365875" y="1458913"/>
              <a:chExt cx="619125" cy="542925"/>
            </a:xfrm>
            <a:solidFill>
              <a:schemeClr val="bg1"/>
            </a:solidFill>
          </p:grpSpPr>
          <p:sp>
            <p:nvSpPr>
              <p:cNvPr id="62" name="Freeform: Shape 28"/>
              <p:cNvSpPr>
                <a:spLocks/>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headEnd/>
                <a:tailEnd/>
              </a:ln>
            </p:spPr>
            <p:txBody>
              <a:bodyPr anchor="ctr"/>
              <a:lstStyle/>
              <a:p>
                <a:pPr algn="ctr"/>
                <a:endParaRPr/>
              </a:p>
            </p:txBody>
          </p:sp>
          <p:sp>
            <p:nvSpPr>
              <p:cNvPr id="63" name="Freeform: Shape 29"/>
              <p:cNvSpPr>
                <a:spLocks/>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headEnd/>
                <a:tailEnd/>
              </a:ln>
            </p:spPr>
            <p:txBody>
              <a:bodyPr anchor="ctr"/>
              <a:lstStyle/>
              <a:p>
                <a:pPr algn="ctr"/>
                <a:endParaRPr/>
              </a:p>
            </p:txBody>
          </p:sp>
          <p:sp>
            <p:nvSpPr>
              <p:cNvPr id="64" name="Freeform: Shape 30"/>
              <p:cNvSpPr>
                <a:spLocks/>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headEnd/>
                <a:tailEnd/>
              </a:ln>
            </p:spPr>
            <p:txBody>
              <a:bodyPr anchor="ctr"/>
              <a:lstStyle/>
              <a:p>
                <a:pPr algn="ctr"/>
                <a:endParaRPr/>
              </a:p>
            </p:txBody>
          </p:sp>
          <p:sp>
            <p:nvSpPr>
              <p:cNvPr id="65" name="Freeform: Shape 31"/>
              <p:cNvSpPr>
                <a:spLocks/>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headEnd/>
                <a:tailEnd/>
              </a:ln>
            </p:spPr>
            <p:txBody>
              <a:bodyPr anchor="ctr"/>
              <a:lstStyle/>
              <a:p>
                <a:pPr algn="ctr"/>
                <a:endParaRPr/>
              </a:p>
            </p:txBody>
          </p:sp>
          <p:sp>
            <p:nvSpPr>
              <p:cNvPr id="66" name="Freeform: Shape 32"/>
              <p:cNvSpPr>
                <a:spLocks/>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headEnd/>
                <a:tailEnd/>
              </a:ln>
            </p:spPr>
            <p:txBody>
              <a:bodyPr anchor="ctr"/>
              <a:lstStyle/>
              <a:p>
                <a:pPr algn="ctr"/>
                <a:endParaRPr/>
              </a:p>
            </p:txBody>
          </p:sp>
          <p:sp>
            <p:nvSpPr>
              <p:cNvPr id="67" name="Freeform: Shape 33"/>
              <p:cNvSpPr>
                <a:spLocks/>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headEnd/>
                <a:tailEnd/>
              </a:ln>
            </p:spPr>
            <p:txBody>
              <a:bodyPr anchor="ctr"/>
              <a:lstStyle/>
              <a:p>
                <a:pPr algn="ctr"/>
                <a:endParaRPr/>
              </a:p>
            </p:txBody>
          </p:sp>
        </p:grpSp>
      </p:grpSp>
      <p:sp>
        <p:nvSpPr>
          <p:cNvPr id="19" name="TextBox 73"/>
          <p:cNvSpPr txBox="1">
            <a:spLocks/>
          </p:cNvSpPr>
          <p:nvPr/>
        </p:nvSpPr>
        <p:spPr bwMode="auto">
          <a:xfrm>
            <a:off x="5002252" y="3457539"/>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p>
        </p:txBody>
      </p:sp>
      <p:sp>
        <p:nvSpPr>
          <p:cNvPr id="20" name="TextBox 74"/>
          <p:cNvSpPr txBox="1">
            <a:spLocks/>
          </p:cNvSpPr>
          <p:nvPr/>
        </p:nvSpPr>
        <p:spPr bwMode="auto">
          <a:xfrm>
            <a:off x="4963346" y="3646179"/>
            <a:ext cx="1552870"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10" name="Group 65"/>
          <p:cNvGrpSpPr/>
          <p:nvPr/>
        </p:nvGrpSpPr>
        <p:grpSpPr>
          <a:xfrm>
            <a:off x="6685610" y="1472484"/>
            <a:ext cx="878893" cy="878894"/>
            <a:chOff x="9265659" y="1753653"/>
            <a:chExt cx="1318670" cy="1318670"/>
          </a:xfrm>
        </p:grpSpPr>
        <p:sp>
          <p:nvSpPr>
            <p:cNvPr id="31" name="Oval 20"/>
            <p:cNvSpPr/>
            <p:nvPr/>
          </p:nvSpPr>
          <p:spPr bwMode="auto">
            <a:xfrm>
              <a:off x="9265659" y="1753653"/>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32" name="Oval 12"/>
            <p:cNvSpPr/>
            <p:nvPr/>
          </p:nvSpPr>
          <p:spPr bwMode="auto">
            <a:xfrm>
              <a:off x="9348930" y="1836924"/>
              <a:ext cx="1152128" cy="1152128"/>
            </a:xfrm>
            <a:prstGeom prst="ellipse">
              <a:avLst/>
            </a:prstGeom>
            <a:solidFill>
              <a:schemeClr val="accent2"/>
            </a:solidFill>
            <a:ln w="19050">
              <a:noFill/>
              <a:round/>
              <a:headEnd/>
              <a:tailEnd/>
            </a:ln>
          </p:spPr>
          <p:txBody>
            <a:bodyPr anchor="ctr"/>
            <a:lstStyle/>
            <a:p>
              <a:pPr algn="ctr"/>
              <a:endParaRPr/>
            </a:p>
          </p:txBody>
        </p:sp>
        <p:grpSp>
          <p:nvGrpSpPr>
            <p:cNvPr id="33" name="Group 34"/>
            <p:cNvGrpSpPr/>
            <p:nvPr/>
          </p:nvGrpSpPr>
          <p:grpSpPr>
            <a:xfrm>
              <a:off x="9646749" y="2134749"/>
              <a:ext cx="556492" cy="556494"/>
              <a:chOff x="6365875" y="2117725"/>
              <a:chExt cx="711201" cy="711201"/>
            </a:xfrm>
            <a:solidFill>
              <a:schemeClr val="bg1"/>
            </a:solidFill>
          </p:grpSpPr>
          <p:sp>
            <p:nvSpPr>
              <p:cNvPr id="34" name="Freeform: Shape 35"/>
              <p:cNvSpPr>
                <a:spLocks/>
              </p:cNvSpPr>
              <p:nvPr/>
            </p:nvSpPr>
            <p:spPr bwMode="auto">
              <a:xfrm>
                <a:off x="686117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5" name="Freeform: Shape 36"/>
              <p:cNvSpPr>
                <a:spLocks/>
              </p:cNvSpPr>
              <p:nvPr/>
            </p:nvSpPr>
            <p:spPr bwMode="auto">
              <a:xfrm>
                <a:off x="6804025" y="2117725"/>
                <a:ext cx="19050" cy="82550"/>
              </a:xfrm>
              <a:custGeom>
                <a:avLst/>
                <a:gdLst/>
                <a:ahLst/>
                <a:cxnLst>
                  <a:cxn ang="0">
                    <a:pos x="2" y="22"/>
                  </a:cxn>
                  <a:cxn ang="0">
                    <a:pos x="5" y="19"/>
                  </a:cxn>
                  <a:cxn ang="0">
                    <a:pos x="5" y="3"/>
                  </a:cxn>
                  <a:cxn ang="0">
                    <a:pos x="2" y="0"/>
                  </a:cxn>
                  <a:cxn ang="0">
                    <a:pos x="0" y="3"/>
                  </a:cxn>
                  <a:cxn ang="0">
                    <a:pos x="0" y="19"/>
                  </a:cxn>
                  <a:cxn ang="0">
                    <a:pos x="2" y="22"/>
                  </a:cxn>
                  <a:cxn ang="0">
                    <a:pos x="2" y="22"/>
                  </a:cxn>
                  <a:cxn ang="0">
                    <a:pos x="2" y="22"/>
                  </a:cxn>
                </a:cxnLst>
                <a:rect l="0" t="0" r="r" b="b"/>
                <a:pathLst>
                  <a:path w="5" h="22">
                    <a:moveTo>
                      <a:pt x="2" y="22"/>
                    </a:moveTo>
                    <a:cubicBezTo>
                      <a:pt x="4" y="22"/>
                      <a:pt x="5" y="21"/>
                      <a:pt x="5" y="19"/>
                    </a:cubicBezTo>
                    <a:cubicBezTo>
                      <a:pt x="5" y="3"/>
                      <a:pt x="5" y="3"/>
                      <a:pt x="5" y="3"/>
                    </a:cubicBezTo>
                    <a:cubicBezTo>
                      <a:pt x="5" y="1"/>
                      <a:pt x="4" y="0"/>
                      <a:pt x="2" y="0"/>
                    </a:cubicBezTo>
                    <a:cubicBezTo>
                      <a:pt x="1" y="0"/>
                      <a:pt x="0" y="1"/>
                      <a:pt x="0" y="3"/>
                    </a:cubicBezTo>
                    <a:cubicBezTo>
                      <a:pt x="0" y="19"/>
                      <a:pt x="0" y="19"/>
                      <a:pt x="0" y="19"/>
                    </a:cubicBezTo>
                    <a:cubicBezTo>
                      <a:pt x="0" y="21"/>
                      <a:pt x="1" y="22"/>
                      <a:pt x="2" y="22"/>
                    </a:cubicBezTo>
                    <a:close/>
                    <a:moveTo>
                      <a:pt x="2" y="22"/>
                    </a:moveTo>
                    <a:cubicBezTo>
                      <a:pt x="2" y="22"/>
                      <a:pt x="2" y="22"/>
                      <a:pt x="2" y="22"/>
                    </a:cubicBezTo>
                  </a:path>
                </a:pathLst>
              </a:custGeom>
              <a:grpFill/>
              <a:ln w="9525">
                <a:noFill/>
                <a:round/>
                <a:headEnd/>
                <a:tailEnd/>
              </a:ln>
            </p:spPr>
            <p:txBody>
              <a:bodyPr anchor="ctr"/>
              <a:lstStyle/>
              <a:p>
                <a:pPr algn="ctr"/>
                <a:endParaRPr/>
              </a:p>
            </p:txBody>
          </p:sp>
          <p:sp>
            <p:nvSpPr>
              <p:cNvPr id="36" name="Freeform: Shape 37"/>
              <p:cNvSpPr>
                <a:spLocks/>
              </p:cNvSpPr>
              <p:nvPr/>
            </p:nvSpPr>
            <p:spPr bwMode="auto">
              <a:xfrm>
                <a:off x="674211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5" y="22"/>
                      <a:pt x="6" y="21"/>
                      <a:pt x="6" y="19"/>
                    </a:cubicBezTo>
                    <a:cubicBezTo>
                      <a:pt x="6" y="3"/>
                      <a:pt x="6" y="3"/>
                      <a:pt x="6" y="3"/>
                    </a:cubicBezTo>
                    <a:cubicBezTo>
                      <a:pt x="6" y="1"/>
                      <a:pt x="5"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7" name="Freeform: Shape 38"/>
              <p:cNvSpPr>
                <a:spLocks/>
              </p:cNvSpPr>
              <p:nvPr/>
            </p:nvSpPr>
            <p:spPr bwMode="auto">
              <a:xfrm>
                <a:off x="668496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8" name="Freeform: Shape 39"/>
              <p:cNvSpPr>
                <a:spLocks/>
              </p:cNvSpPr>
              <p:nvPr/>
            </p:nvSpPr>
            <p:spPr bwMode="auto">
              <a:xfrm>
                <a:off x="6632575" y="2117725"/>
                <a:ext cx="22225"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9" name="Freeform: Shape 40"/>
              <p:cNvSpPr>
                <a:spLocks/>
              </p:cNvSpPr>
              <p:nvPr/>
            </p:nvSpPr>
            <p:spPr bwMode="auto">
              <a:xfrm>
                <a:off x="657542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40" name="Freeform: Shape 41"/>
              <p:cNvSpPr>
                <a:spLocks/>
              </p:cNvSpPr>
              <p:nvPr/>
            </p:nvSpPr>
            <p:spPr bwMode="auto">
              <a:xfrm>
                <a:off x="6365875" y="231140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1" name="Freeform: Shape 42"/>
              <p:cNvSpPr>
                <a:spLocks/>
              </p:cNvSpPr>
              <p:nvPr/>
            </p:nvSpPr>
            <p:spPr bwMode="auto">
              <a:xfrm>
                <a:off x="6365875" y="2368550"/>
                <a:ext cx="84138" cy="22225"/>
              </a:xfrm>
              <a:custGeom>
                <a:avLst/>
                <a:gdLst/>
                <a:ahLst/>
                <a:cxnLst>
                  <a:cxn ang="0">
                    <a:pos x="19" y="0"/>
                  </a:cxn>
                  <a:cxn ang="0">
                    <a:pos x="3" y="0"/>
                  </a:cxn>
                  <a:cxn ang="0">
                    <a:pos x="0" y="3"/>
                  </a:cxn>
                  <a:cxn ang="0">
                    <a:pos x="3" y="6"/>
                  </a:cxn>
                  <a:cxn ang="0">
                    <a:pos x="19" y="6"/>
                  </a:cxn>
                  <a:cxn ang="0">
                    <a:pos x="22" y="3"/>
                  </a:cxn>
                  <a:cxn ang="0">
                    <a:pos x="19" y="0"/>
                  </a:cxn>
                  <a:cxn ang="0">
                    <a:pos x="19" y="0"/>
                  </a:cxn>
                  <a:cxn ang="0">
                    <a:pos x="19" y="0"/>
                  </a:cxn>
                </a:cxnLst>
                <a:rect l="0" t="0" r="r" b="b"/>
                <a:pathLst>
                  <a:path w="22" h="6">
                    <a:moveTo>
                      <a:pt x="19" y="0"/>
                    </a:moveTo>
                    <a:cubicBezTo>
                      <a:pt x="3" y="0"/>
                      <a:pt x="3" y="0"/>
                      <a:pt x="3" y="0"/>
                    </a:cubicBezTo>
                    <a:cubicBezTo>
                      <a:pt x="1" y="0"/>
                      <a:pt x="0" y="1"/>
                      <a:pt x="0" y="3"/>
                    </a:cubicBezTo>
                    <a:cubicBezTo>
                      <a:pt x="0" y="4"/>
                      <a:pt x="1" y="6"/>
                      <a:pt x="3" y="6"/>
                    </a:cubicBezTo>
                    <a:cubicBezTo>
                      <a:pt x="19" y="6"/>
                      <a:pt x="19" y="6"/>
                      <a:pt x="19" y="6"/>
                    </a:cubicBezTo>
                    <a:cubicBezTo>
                      <a:pt x="21" y="6"/>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2" name="Freeform: Shape 43"/>
              <p:cNvSpPr>
                <a:spLocks/>
              </p:cNvSpPr>
              <p:nvPr/>
            </p:nvSpPr>
            <p:spPr bwMode="auto">
              <a:xfrm>
                <a:off x="6365875" y="242887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3" name="Freeform: Shape 44"/>
              <p:cNvSpPr>
                <a:spLocks/>
              </p:cNvSpPr>
              <p:nvPr/>
            </p:nvSpPr>
            <p:spPr bwMode="auto">
              <a:xfrm>
                <a:off x="6365875" y="248602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4" name="Freeform: Shape 45"/>
              <p:cNvSpPr>
                <a:spLocks/>
              </p:cNvSpPr>
              <p:nvPr/>
            </p:nvSpPr>
            <p:spPr bwMode="auto">
              <a:xfrm>
                <a:off x="6365875" y="2540000"/>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5" name="Freeform: Shape 46"/>
              <p:cNvSpPr>
                <a:spLocks/>
              </p:cNvSpPr>
              <p:nvPr/>
            </p:nvSpPr>
            <p:spPr bwMode="auto">
              <a:xfrm>
                <a:off x="6365875" y="259715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6" name="Freeform: Shape 47"/>
              <p:cNvSpPr>
                <a:spLocks/>
              </p:cNvSpPr>
              <p:nvPr/>
            </p:nvSpPr>
            <p:spPr bwMode="auto">
              <a:xfrm>
                <a:off x="686117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47" name="Freeform: Shape 48"/>
              <p:cNvSpPr>
                <a:spLocks/>
              </p:cNvSpPr>
              <p:nvPr/>
            </p:nvSpPr>
            <p:spPr bwMode="auto">
              <a:xfrm>
                <a:off x="6804025" y="2741613"/>
                <a:ext cx="19050" cy="87313"/>
              </a:xfrm>
              <a:custGeom>
                <a:avLst/>
                <a:gdLst/>
                <a:ahLst/>
                <a:cxnLst>
                  <a:cxn ang="0">
                    <a:pos x="2" y="0"/>
                  </a:cxn>
                  <a:cxn ang="0">
                    <a:pos x="0" y="3"/>
                  </a:cxn>
                  <a:cxn ang="0">
                    <a:pos x="0" y="20"/>
                  </a:cxn>
                  <a:cxn ang="0">
                    <a:pos x="2" y="23"/>
                  </a:cxn>
                  <a:cxn ang="0">
                    <a:pos x="5" y="20"/>
                  </a:cxn>
                  <a:cxn ang="0">
                    <a:pos x="5" y="3"/>
                  </a:cxn>
                  <a:cxn ang="0">
                    <a:pos x="2" y="0"/>
                  </a:cxn>
                  <a:cxn ang="0">
                    <a:pos x="2" y="0"/>
                  </a:cxn>
                  <a:cxn ang="0">
                    <a:pos x="2" y="0"/>
                  </a:cxn>
                </a:cxnLst>
                <a:rect l="0" t="0" r="r" b="b"/>
                <a:pathLst>
                  <a:path w="5" h="23">
                    <a:moveTo>
                      <a:pt x="2" y="0"/>
                    </a:moveTo>
                    <a:cubicBezTo>
                      <a:pt x="1" y="0"/>
                      <a:pt x="0" y="2"/>
                      <a:pt x="0" y="3"/>
                    </a:cubicBezTo>
                    <a:cubicBezTo>
                      <a:pt x="0" y="20"/>
                      <a:pt x="0" y="20"/>
                      <a:pt x="0" y="20"/>
                    </a:cubicBezTo>
                    <a:cubicBezTo>
                      <a:pt x="0" y="21"/>
                      <a:pt x="1" y="23"/>
                      <a:pt x="2" y="23"/>
                    </a:cubicBezTo>
                    <a:cubicBezTo>
                      <a:pt x="4" y="23"/>
                      <a:pt x="5" y="21"/>
                      <a:pt x="5" y="20"/>
                    </a:cubicBezTo>
                    <a:cubicBezTo>
                      <a:pt x="5" y="3"/>
                      <a:pt x="5" y="3"/>
                      <a:pt x="5" y="3"/>
                    </a:cubicBezTo>
                    <a:cubicBezTo>
                      <a:pt x="5" y="2"/>
                      <a:pt x="4" y="0"/>
                      <a:pt x="2" y="0"/>
                    </a:cubicBezTo>
                    <a:close/>
                    <a:moveTo>
                      <a:pt x="2" y="0"/>
                    </a:moveTo>
                    <a:cubicBezTo>
                      <a:pt x="2" y="0"/>
                      <a:pt x="2" y="0"/>
                      <a:pt x="2" y="0"/>
                    </a:cubicBezTo>
                  </a:path>
                </a:pathLst>
              </a:custGeom>
              <a:grpFill/>
              <a:ln w="9525">
                <a:noFill/>
                <a:round/>
                <a:headEnd/>
                <a:tailEnd/>
              </a:ln>
            </p:spPr>
            <p:txBody>
              <a:bodyPr anchor="ctr"/>
              <a:lstStyle/>
              <a:p>
                <a:pPr algn="ctr"/>
                <a:endParaRPr/>
              </a:p>
            </p:txBody>
          </p:sp>
          <p:sp>
            <p:nvSpPr>
              <p:cNvPr id="48" name="Freeform: Shape 49"/>
              <p:cNvSpPr>
                <a:spLocks/>
              </p:cNvSpPr>
              <p:nvPr/>
            </p:nvSpPr>
            <p:spPr bwMode="auto">
              <a:xfrm>
                <a:off x="674211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5" y="23"/>
                      <a:pt x="6" y="21"/>
                      <a:pt x="6" y="20"/>
                    </a:cubicBezTo>
                    <a:cubicBezTo>
                      <a:pt x="6" y="3"/>
                      <a:pt x="6" y="3"/>
                      <a:pt x="6" y="3"/>
                    </a:cubicBezTo>
                    <a:cubicBezTo>
                      <a:pt x="6" y="2"/>
                      <a:pt x="5"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49" name="Freeform: Shape 50"/>
              <p:cNvSpPr>
                <a:spLocks/>
              </p:cNvSpPr>
              <p:nvPr/>
            </p:nvSpPr>
            <p:spPr bwMode="auto">
              <a:xfrm>
                <a:off x="668496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0" name="Freeform: Shape 51"/>
              <p:cNvSpPr>
                <a:spLocks/>
              </p:cNvSpPr>
              <p:nvPr/>
            </p:nvSpPr>
            <p:spPr bwMode="auto">
              <a:xfrm>
                <a:off x="6632575" y="2741613"/>
                <a:ext cx="22225"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1" name="Freeform: Shape 52"/>
              <p:cNvSpPr>
                <a:spLocks/>
              </p:cNvSpPr>
              <p:nvPr/>
            </p:nvSpPr>
            <p:spPr bwMode="auto">
              <a:xfrm>
                <a:off x="657542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2" name="Freeform: Shape 53"/>
              <p:cNvSpPr>
                <a:spLocks/>
              </p:cNvSpPr>
              <p:nvPr/>
            </p:nvSpPr>
            <p:spPr bwMode="auto">
              <a:xfrm>
                <a:off x="6491288" y="2227263"/>
                <a:ext cx="476250" cy="476250"/>
              </a:xfrm>
              <a:custGeom>
                <a:avLst/>
                <a:gdLst/>
                <a:ahLst/>
                <a:cxnLst>
                  <a:cxn ang="0">
                    <a:pos x="107" y="0"/>
                  </a:cxn>
                  <a:cxn ang="0">
                    <a:pos x="17" y="0"/>
                  </a:cxn>
                  <a:cxn ang="0">
                    <a:pos x="0" y="18"/>
                  </a:cxn>
                  <a:cxn ang="0">
                    <a:pos x="0" y="108"/>
                  </a:cxn>
                  <a:cxn ang="0">
                    <a:pos x="17" y="125"/>
                  </a:cxn>
                  <a:cxn ang="0">
                    <a:pos x="107" y="125"/>
                  </a:cxn>
                  <a:cxn ang="0">
                    <a:pos x="125" y="108"/>
                  </a:cxn>
                  <a:cxn ang="0">
                    <a:pos x="125" y="18"/>
                  </a:cxn>
                  <a:cxn ang="0">
                    <a:pos x="107" y="0"/>
                  </a:cxn>
                  <a:cxn ang="0">
                    <a:pos x="26" y="28"/>
                  </a:cxn>
                  <a:cxn ang="0">
                    <a:pos x="20" y="22"/>
                  </a:cxn>
                  <a:cxn ang="0">
                    <a:pos x="26" y="17"/>
                  </a:cxn>
                  <a:cxn ang="0">
                    <a:pos x="31" y="22"/>
                  </a:cxn>
                  <a:cxn ang="0">
                    <a:pos x="26" y="28"/>
                  </a:cxn>
                  <a:cxn ang="0">
                    <a:pos x="91" y="90"/>
                  </a:cxn>
                  <a:cxn ang="0">
                    <a:pos x="34" y="90"/>
                  </a:cxn>
                  <a:cxn ang="0">
                    <a:pos x="34" y="32"/>
                  </a:cxn>
                  <a:cxn ang="0">
                    <a:pos x="91" y="32"/>
                  </a:cxn>
                  <a:cxn ang="0">
                    <a:pos x="91" y="90"/>
                  </a:cxn>
                  <a:cxn ang="0">
                    <a:pos x="91" y="90"/>
                  </a:cxn>
                  <a:cxn ang="0">
                    <a:pos x="91" y="90"/>
                  </a:cxn>
                </a:cxnLst>
                <a:rect l="0" t="0" r="r" b="b"/>
                <a:pathLst>
                  <a:path w="125" h="125">
                    <a:moveTo>
                      <a:pt x="107" y="0"/>
                    </a:moveTo>
                    <a:cubicBezTo>
                      <a:pt x="17" y="0"/>
                      <a:pt x="17" y="0"/>
                      <a:pt x="17" y="0"/>
                    </a:cubicBezTo>
                    <a:cubicBezTo>
                      <a:pt x="7" y="0"/>
                      <a:pt x="0" y="8"/>
                      <a:pt x="0" y="18"/>
                    </a:cubicBezTo>
                    <a:cubicBezTo>
                      <a:pt x="0" y="108"/>
                      <a:pt x="0" y="108"/>
                      <a:pt x="0" y="108"/>
                    </a:cubicBezTo>
                    <a:cubicBezTo>
                      <a:pt x="0" y="118"/>
                      <a:pt x="7" y="125"/>
                      <a:pt x="17" y="125"/>
                    </a:cubicBezTo>
                    <a:cubicBezTo>
                      <a:pt x="107" y="125"/>
                      <a:pt x="107" y="125"/>
                      <a:pt x="107" y="125"/>
                    </a:cubicBezTo>
                    <a:cubicBezTo>
                      <a:pt x="117" y="125"/>
                      <a:pt x="125" y="118"/>
                      <a:pt x="125" y="108"/>
                    </a:cubicBezTo>
                    <a:cubicBezTo>
                      <a:pt x="125" y="18"/>
                      <a:pt x="125" y="18"/>
                      <a:pt x="125" y="18"/>
                    </a:cubicBezTo>
                    <a:cubicBezTo>
                      <a:pt x="125" y="8"/>
                      <a:pt x="117" y="0"/>
                      <a:pt x="107" y="0"/>
                    </a:cubicBezTo>
                    <a:close/>
                    <a:moveTo>
                      <a:pt x="26" y="28"/>
                    </a:moveTo>
                    <a:cubicBezTo>
                      <a:pt x="23" y="28"/>
                      <a:pt x="20" y="26"/>
                      <a:pt x="20" y="22"/>
                    </a:cubicBezTo>
                    <a:cubicBezTo>
                      <a:pt x="20" y="19"/>
                      <a:pt x="23" y="17"/>
                      <a:pt x="26" y="17"/>
                    </a:cubicBezTo>
                    <a:cubicBezTo>
                      <a:pt x="29" y="17"/>
                      <a:pt x="31" y="19"/>
                      <a:pt x="31" y="22"/>
                    </a:cubicBezTo>
                    <a:cubicBezTo>
                      <a:pt x="31" y="26"/>
                      <a:pt x="29" y="28"/>
                      <a:pt x="26" y="28"/>
                    </a:cubicBezTo>
                    <a:close/>
                    <a:moveTo>
                      <a:pt x="91" y="90"/>
                    </a:moveTo>
                    <a:cubicBezTo>
                      <a:pt x="34" y="90"/>
                      <a:pt x="34" y="90"/>
                      <a:pt x="34" y="90"/>
                    </a:cubicBezTo>
                    <a:cubicBezTo>
                      <a:pt x="34" y="32"/>
                      <a:pt x="34" y="32"/>
                      <a:pt x="34" y="32"/>
                    </a:cubicBezTo>
                    <a:cubicBezTo>
                      <a:pt x="91" y="32"/>
                      <a:pt x="91" y="32"/>
                      <a:pt x="91" y="32"/>
                    </a:cubicBezTo>
                    <a:lnTo>
                      <a:pt x="91" y="90"/>
                    </a:lnTo>
                    <a:close/>
                    <a:moveTo>
                      <a:pt x="91" y="90"/>
                    </a:moveTo>
                    <a:cubicBezTo>
                      <a:pt x="91" y="90"/>
                      <a:pt x="91" y="90"/>
                      <a:pt x="91" y="90"/>
                    </a:cubicBezTo>
                  </a:path>
                </a:pathLst>
              </a:custGeom>
              <a:grpFill/>
              <a:ln w="9525">
                <a:noFill/>
                <a:round/>
                <a:headEnd/>
                <a:tailEnd/>
              </a:ln>
            </p:spPr>
            <p:txBody>
              <a:bodyPr anchor="ctr"/>
              <a:lstStyle/>
              <a:p>
                <a:pPr algn="ctr"/>
                <a:endParaRPr/>
              </a:p>
            </p:txBody>
          </p:sp>
          <p:sp>
            <p:nvSpPr>
              <p:cNvPr id="53" name="Freeform: Shape 54"/>
              <p:cNvSpPr>
                <a:spLocks/>
              </p:cNvSpPr>
              <p:nvPr/>
            </p:nvSpPr>
            <p:spPr bwMode="auto">
              <a:xfrm>
                <a:off x="6989763" y="2311400"/>
                <a:ext cx="87313" cy="19050"/>
              </a:xfrm>
              <a:custGeom>
                <a:avLst/>
                <a:gdLst/>
                <a:ahLst/>
                <a:cxnLst>
                  <a:cxn ang="0">
                    <a:pos x="3" y="5"/>
                  </a:cxn>
                  <a:cxn ang="0">
                    <a:pos x="20" y="5"/>
                  </a:cxn>
                  <a:cxn ang="0">
                    <a:pos x="23" y="3"/>
                  </a:cxn>
                  <a:cxn ang="0">
                    <a:pos x="20" y="0"/>
                  </a:cxn>
                  <a:cxn ang="0">
                    <a:pos x="3" y="0"/>
                  </a:cxn>
                  <a:cxn ang="0">
                    <a:pos x="0" y="3"/>
                  </a:cxn>
                  <a:cxn ang="0">
                    <a:pos x="3" y="5"/>
                  </a:cxn>
                  <a:cxn ang="0">
                    <a:pos x="3" y="5"/>
                  </a:cxn>
                  <a:cxn ang="0">
                    <a:pos x="3" y="5"/>
                  </a:cxn>
                </a:cxnLst>
                <a:rect l="0" t="0" r="r" b="b"/>
                <a:pathLst>
                  <a:path w="23" h="5">
                    <a:moveTo>
                      <a:pt x="3" y="5"/>
                    </a:moveTo>
                    <a:cubicBezTo>
                      <a:pt x="20" y="5"/>
                      <a:pt x="20" y="5"/>
                      <a:pt x="20" y="5"/>
                    </a:cubicBezTo>
                    <a:cubicBezTo>
                      <a:pt x="21" y="5"/>
                      <a:pt x="23" y="4"/>
                      <a:pt x="23" y="3"/>
                    </a:cubicBezTo>
                    <a:cubicBezTo>
                      <a:pt x="23" y="1"/>
                      <a:pt x="21" y="0"/>
                      <a:pt x="20" y="0"/>
                    </a:cubicBezTo>
                    <a:cubicBezTo>
                      <a:pt x="3" y="0"/>
                      <a:pt x="3" y="0"/>
                      <a:pt x="3" y="0"/>
                    </a:cubicBezTo>
                    <a:cubicBezTo>
                      <a:pt x="2" y="0"/>
                      <a:pt x="0" y="1"/>
                      <a:pt x="0" y="3"/>
                    </a:cubicBezTo>
                    <a:cubicBezTo>
                      <a:pt x="0" y="4"/>
                      <a:pt x="2" y="5"/>
                      <a:pt x="3" y="5"/>
                    </a:cubicBezTo>
                    <a:close/>
                    <a:moveTo>
                      <a:pt x="3" y="5"/>
                    </a:moveTo>
                    <a:cubicBezTo>
                      <a:pt x="3" y="5"/>
                      <a:pt x="3" y="5"/>
                      <a:pt x="3" y="5"/>
                    </a:cubicBezTo>
                  </a:path>
                </a:pathLst>
              </a:custGeom>
              <a:grpFill/>
              <a:ln w="9525">
                <a:noFill/>
                <a:round/>
                <a:headEnd/>
                <a:tailEnd/>
              </a:ln>
            </p:spPr>
            <p:txBody>
              <a:bodyPr anchor="ctr"/>
              <a:lstStyle/>
              <a:p>
                <a:pPr algn="ctr"/>
                <a:endParaRPr/>
              </a:p>
            </p:txBody>
          </p:sp>
          <p:sp>
            <p:nvSpPr>
              <p:cNvPr id="54" name="Freeform: Shape 55"/>
              <p:cNvSpPr>
                <a:spLocks/>
              </p:cNvSpPr>
              <p:nvPr/>
            </p:nvSpPr>
            <p:spPr bwMode="auto">
              <a:xfrm>
                <a:off x="6989763" y="2368550"/>
                <a:ext cx="87313" cy="22225"/>
              </a:xfrm>
              <a:custGeom>
                <a:avLst/>
                <a:gdLst/>
                <a:ahLst/>
                <a:cxnLst>
                  <a:cxn ang="0">
                    <a:pos x="20" y="0"/>
                  </a:cxn>
                  <a:cxn ang="0">
                    <a:pos x="3" y="0"/>
                  </a:cxn>
                  <a:cxn ang="0">
                    <a:pos x="0" y="3"/>
                  </a:cxn>
                  <a:cxn ang="0">
                    <a:pos x="3" y="6"/>
                  </a:cxn>
                  <a:cxn ang="0">
                    <a:pos x="20" y="6"/>
                  </a:cxn>
                  <a:cxn ang="0">
                    <a:pos x="23" y="3"/>
                  </a:cxn>
                  <a:cxn ang="0">
                    <a:pos x="20" y="0"/>
                  </a:cxn>
                  <a:cxn ang="0">
                    <a:pos x="20" y="0"/>
                  </a:cxn>
                  <a:cxn ang="0">
                    <a:pos x="20" y="0"/>
                  </a:cxn>
                </a:cxnLst>
                <a:rect l="0" t="0" r="r" b="b"/>
                <a:pathLst>
                  <a:path w="23" h="6">
                    <a:moveTo>
                      <a:pt x="20" y="0"/>
                    </a:moveTo>
                    <a:cubicBezTo>
                      <a:pt x="3" y="0"/>
                      <a:pt x="3" y="0"/>
                      <a:pt x="3" y="0"/>
                    </a:cubicBezTo>
                    <a:cubicBezTo>
                      <a:pt x="2" y="0"/>
                      <a:pt x="0" y="1"/>
                      <a:pt x="0" y="3"/>
                    </a:cubicBezTo>
                    <a:cubicBezTo>
                      <a:pt x="0" y="4"/>
                      <a:pt x="2" y="6"/>
                      <a:pt x="3" y="6"/>
                    </a:cubicBezTo>
                    <a:cubicBezTo>
                      <a:pt x="20" y="6"/>
                      <a:pt x="20" y="6"/>
                      <a:pt x="20" y="6"/>
                    </a:cubicBezTo>
                    <a:cubicBezTo>
                      <a:pt x="21" y="6"/>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5" name="Freeform: Shape 56"/>
              <p:cNvSpPr>
                <a:spLocks/>
              </p:cNvSpPr>
              <p:nvPr/>
            </p:nvSpPr>
            <p:spPr bwMode="auto">
              <a:xfrm>
                <a:off x="6989763" y="242887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6" name="Freeform: Shape 57"/>
              <p:cNvSpPr>
                <a:spLocks/>
              </p:cNvSpPr>
              <p:nvPr/>
            </p:nvSpPr>
            <p:spPr bwMode="auto">
              <a:xfrm>
                <a:off x="6989763" y="248602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7" name="Freeform: Shape 58"/>
              <p:cNvSpPr>
                <a:spLocks/>
              </p:cNvSpPr>
              <p:nvPr/>
            </p:nvSpPr>
            <p:spPr bwMode="auto">
              <a:xfrm>
                <a:off x="6989763" y="2540000"/>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8" name="Freeform: Shape 59"/>
              <p:cNvSpPr>
                <a:spLocks/>
              </p:cNvSpPr>
              <p:nvPr/>
            </p:nvSpPr>
            <p:spPr bwMode="auto">
              <a:xfrm>
                <a:off x="6989763" y="2597150"/>
                <a:ext cx="87313" cy="19050"/>
              </a:xfrm>
              <a:custGeom>
                <a:avLst/>
                <a:gdLst/>
                <a:ahLst/>
                <a:cxnLst>
                  <a:cxn ang="0">
                    <a:pos x="20" y="0"/>
                  </a:cxn>
                  <a:cxn ang="0">
                    <a:pos x="3" y="0"/>
                  </a:cxn>
                  <a:cxn ang="0">
                    <a:pos x="0" y="3"/>
                  </a:cxn>
                  <a:cxn ang="0">
                    <a:pos x="3" y="5"/>
                  </a:cxn>
                  <a:cxn ang="0">
                    <a:pos x="20" y="5"/>
                  </a:cxn>
                  <a:cxn ang="0">
                    <a:pos x="23" y="3"/>
                  </a:cxn>
                  <a:cxn ang="0">
                    <a:pos x="20" y="0"/>
                  </a:cxn>
                  <a:cxn ang="0">
                    <a:pos x="20" y="0"/>
                  </a:cxn>
                  <a:cxn ang="0">
                    <a:pos x="20" y="0"/>
                  </a:cxn>
                </a:cxnLst>
                <a:rect l="0" t="0" r="r" b="b"/>
                <a:pathLst>
                  <a:path w="23" h="5">
                    <a:moveTo>
                      <a:pt x="20" y="0"/>
                    </a:moveTo>
                    <a:cubicBezTo>
                      <a:pt x="3" y="0"/>
                      <a:pt x="3" y="0"/>
                      <a:pt x="3" y="0"/>
                    </a:cubicBezTo>
                    <a:cubicBezTo>
                      <a:pt x="2" y="0"/>
                      <a:pt x="0" y="1"/>
                      <a:pt x="0" y="3"/>
                    </a:cubicBezTo>
                    <a:cubicBezTo>
                      <a:pt x="0" y="4"/>
                      <a:pt x="2" y="5"/>
                      <a:pt x="3" y="5"/>
                    </a:cubicBezTo>
                    <a:cubicBezTo>
                      <a:pt x="20" y="5"/>
                      <a:pt x="20" y="5"/>
                      <a:pt x="20" y="5"/>
                    </a:cubicBezTo>
                    <a:cubicBezTo>
                      <a:pt x="21" y="5"/>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grpSp>
      </p:grpSp>
      <p:sp>
        <p:nvSpPr>
          <p:cNvPr id="17" name="TextBox 71"/>
          <p:cNvSpPr txBox="1">
            <a:spLocks/>
          </p:cNvSpPr>
          <p:nvPr/>
        </p:nvSpPr>
        <p:spPr bwMode="auto">
          <a:xfrm>
            <a:off x="6442908" y="2458004"/>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p>
        </p:txBody>
      </p:sp>
      <p:sp>
        <p:nvSpPr>
          <p:cNvPr id="18" name="TextBox 72"/>
          <p:cNvSpPr txBox="1">
            <a:spLocks/>
          </p:cNvSpPr>
          <p:nvPr/>
        </p:nvSpPr>
        <p:spPr bwMode="auto">
          <a:xfrm>
            <a:off x="6404498" y="2646644"/>
            <a:ext cx="1551878"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383160494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up)">
                                      <p:cBhvr>
                                        <p:cTn id="24" dur="500"/>
                                        <p:tgtEl>
                                          <p:spTgt spid="24"/>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transition="in" filter="fade">
                                      <p:cBhvr>
                                        <p:cTn id="31" dur="500"/>
                                        <p:tgtEl>
                                          <p:spTgt spid="1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49" presetClass="entr" presetSubtype="0" decel="10000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 calcmode="lin" valueType="num">
                                      <p:cBhvr>
                                        <p:cTn id="45" dur="500" fill="hold"/>
                                        <p:tgtEl>
                                          <p:spTgt spid="9"/>
                                        </p:tgtEl>
                                        <p:attrNameLst>
                                          <p:attrName>style.rotation</p:attrName>
                                        </p:attrNameLst>
                                      </p:cBhvr>
                                      <p:tavLst>
                                        <p:tav tm="0">
                                          <p:val>
                                            <p:fltVal val="360"/>
                                          </p:val>
                                        </p:tav>
                                        <p:tav tm="100000">
                                          <p:val>
                                            <p:fltVal val="0"/>
                                          </p:val>
                                        </p:tav>
                                      </p:tavLst>
                                    </p:anim>
                                    <p:animEffect transition="in" filter="fade">
                                      <p:cBhvr>
                                        <p:cTn id="46" dur="500"/>
                                        <p:tgtEl>
                                          <p:spTgt spid="9"/>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par>
                          <p:cTn id="55" fill="hold">
                            <p:stCondLst>
                              <p:cond delay="5500"/>
                            </p:stCondLst>
                            <p:childTnLst>
                              <p:par>
                                <p:cTn id="56" presetID="49" presetClass="entr" presetSubtype="0" decel="10000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360"/>
                                          </p:val>
                                        </p:tav>
                                        <p:tav tm="100000">
                                          <p:val>
                                            <p:fltVal val="0"/>
                                          </p:val>
                                        </p:tav>
                                      </p:tavLst>
                                    </p:anim>
                                    <p:animEffect transition="in" filter="fade">
                                      <p:cBhvr>
                                        <p:cTn id="61" dur="500"/>
                                        <p:tgtEl>
                                          <p:spTgt spid="1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1" grpId="0"/>
      <p:bldP spid="22" grpId="0"/>
      <p:bldP spid="19" grpId="0"/>
      <p:bldP spid="20"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46250"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7" name="矩形 6"/>
          <p:cNvSpPr/>
          <p:nvPr/>
        </p:nvSpPr>
        <p:spPr>
          <a:xfrm>
            <a:off x="846250"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8" name="矩形 7"/>
          <p:cNvSpPr/>
          <p:nvPr/>
        </p:nvSpPr>
        <p:spPr>
          <a:xfrm>
            <a:off x="2371648"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9" name="矩形 8"/>
          <p:cNvSpPr/>
          <p:nvPr/>
        </p:nvSpPr>
        <p:spPr>
          <a:xfrm>
            <a:off x="2371648"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0" name="矩形 9"/>
          <p:cNvSpPr/>
          <p:nvPr/>
        </p:nvSpPr>
        <p:spPr>
          <a:xfrm>
            <a:off x="3897046"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1" name="矩形 10"/>
          <p:cNvSpPr/>
          <p:nvPr/>
        </p:nvSpPr>
        <p:spPr>
          <a:xfrm>
            <a:off x="3897046"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2" name="矩形 11"/>
          <p:cNvSpPr/>
          <p:nvPr/>
        </p:nvSpPr>
        <p:spPr>
          <a:xfrm>
            <a:off x="5422443"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3" name="矩形 12"/>
          <p:cNvSpPr/>
          <p:nvPr/>
        </p:nvSpPr>
        <p:spPr>
          <a:xfrm>
            <a:off x="5422443"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6" name="矩形 15"/>
          <p:cNvSpPr/>
          <p:nvPr/>
        </p:nvSpPr>
        <p:spPr>
          <a:xfrm>
            <a:off x="6947840" y="1437180"/>
            <a:ext cx="1349909" cy="1349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7" name="矩形 16"/>
          <p:cNvSpPr/>
          <p:nvPr/>
        </p:nvSpPr>
        <p:spPr>
          <a:xfrm>
            <a:off x="6947840" y="2786914"/>
            <a:ext cx="1349909" cy="80984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grpSp>
        <p:nvGrpSpPr>
          <p:cNvPr id="19" name="组合 18"/>
          <p:cNvGrpSpPr/>
          <p:nvPr/>
        </p:nvGrpSpPr>
        <p:grpSpPr>
          <a:xfrm>
            <a:off x="1278421" y="1599151"/>
            <a:ext cx="485571" cy="624092"/>
            <a:chOff x="3095876" y="2479873"/>
            <a:chExt cx="366231" cy="470769"/>
          </a:xfrm>
        </p:grpSpPr>
        <p:sp>
          <p:nvSpPr>
            <p:cNvPr id="20"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2"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3"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sp>
        <p:nvSpPr>
          <p:cNvPr id="24" name="Freeform 64"/>
          <p:cNvSpPr>
            <a:spLocks noEditPoints="1"/>
          </p:cNvSpPr>
          <p:nvPr/>
        </p:nvSpPr>
        <p:spPr bwMode="auto">
          <a:xfrm flipH="1">
            <a:off x="2712377" y="1634147"/>
            <a:ext cx="668452" cy="554094"/>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2" rIns="68546"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nvGrpSpPr>
          <p:cNvPr id="25" name="组合 24"/>
          <p:cNvGrpSpPr/>
          <p:nvPr/>
        </p:nvGrpSpPr>
        <p:grpSpPr>
          <a:xfrm>
            <a:off x="4363357" y="1607574"/>
            <a:ext cx="417287" cy="607246"/>
            <a:chOff x="5690315" y="3674507"/>
            <a:chExt cx="314729" cy="458061"/>
          </a:xfrm>
        </p:grpSpPr>
        <p:sp>
          <p:nvSpPr>
            <p:cNvPr id="2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sp>
        <p:nvSpPr>
          <p:cNvPr id="28" name="Freeform 9"/>
          <p:cNvSpPr>
            <a:spLocks/>
          </p:cNvSpPr>
          <p:nvPr/>
        </p:nvSpPr>
        <p:spPr bwMode="auto">
          <a:xfrm flipH="1">
            <a:off x="5750547" y="1693942"/>
            <a:ext cx="693701" cy="43450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2" rIns="68546"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nvGrpSpPr>
          <p:cNvPr id="29" name="组合 28"/>
          <p:cNvGrpSpPr/>
          <p:nvPr/>
        </p:nvGrpSpPr>
        <p:grpSpPr>
          <a:xfrm>
            <a:off x="7327107" y="1633482"/>
            <a:ext cx="591374" cy="555425"/>
            <a:chOff x="1784487" y="2486066"/>
            <a:chExt cx="446032" cy="418971"/>
          </a:xfrm>
        </p:grpSpPr>
        <p:sp>
          <p:nvSpPr>
            <p:cNvPr id="30"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1"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2"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3"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4"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5"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grpSp>
        <p:nvGrpSpPr>
          <p:cNvPr id="36" name="组合 35"/>
          <p:cNvGrpSpPr/>
          <p:nvPr/>
        </p:nvGrpSpPr>
        <p:grpSpPr>
          <a:xfrm>
            <a:off x="1440213" y="2408988"/>
            <a:ext cx="6263578" cy="161968"/>
            <a:chOff x="1918742" y="3212976"/>
            <a:chExt cx="8352927" cy="216024"/>
          </a:xfrm>
        </p:grpSpPr>
        <p:sp>
          <p:nvSpPr>
            <p:cNvPr id="37" name="椭圆 36"/>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38" name="椭圆 37"/>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39" name="椭圆 38"/>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0" name="椭圆 39"/>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1" name="椭圆 40"/>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2" name="矩形 41"/>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grpSp>
      <p:sp>
        <p:nvSpPr>
          <p:cNvPr id="43" name="等腰三角形 42"/>
          <p:cNvSpPr/>
          <p:nvPr/>
        </p:nvSpPr>
        <p:spPr>
          <a:xfrm flipV="1">
            <a:off x="1427254"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4" name="等腰三角形 43"/>
          <p:cNvSpPr/>
          <p:nvPr/>
        </p:nvSpPr>
        <p:spPr>
          <a:xfrm flipV="1">
            <a:off x="2952651"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5" name="等腰三角形 44"/>
          <p:cNvSpPr/>
          <p:nvPr/>
        </p:nvSpPr>
        <p:spPr>
          <a:xfrm flipV="1">
            <a:off x="4478048"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6" name="等腰三角形 45"/>
          <p:cNvSpPr/>
          <p:nvPr/>
        </p:nvSpPr>
        <p:spPr>
          <a:xfrm flipV="1">
            <a:off x="6003446"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dirty="0">
              <a:solidFill>
                <a:schemeClr val="tx2"/>
              </a:solidFill>
            </a:endParaRPr>
          </a:p>
        </p:txBody>
      </p:sp>
      <p:sp>
        <p:nvSpPr>
          <p:cNvPr id="47" name="等腰三角形 46"/>
          <p:cNvSpPr/>
          <p:nvPr/>
        </p:nvSpPr>
        <p:spPr>
          <a:xfrm flipV="1">
            <a:off x="7528843"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8" name="TextBox 60"/>
          <p:cNvSpPr txBox="1"/>
          <p:nvPr/>
        </p:nvSpPr>
        <p:spPr>
          <a:xfrm>
            <a:off x="1007958"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2013</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3</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49" name="TextBox 61"/>
          <p:cNvSpPr txBox="1"/>
          <p:nvPr/>
        </p:nvSpPr>
        <p:spPr>
          <a:xfrm>
            <a:off x="2533356"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2014</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4</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0" name="TextBox 62"/>
          <p:cNvSpPr txBox="1"/>
          <p:nvPr/>
        </p:nvSpPr>
        <p:spPr>
          <a:xfrm>
            <a:off x="4058753"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2015</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5</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1" name="TextBox 63"/>
          <p:cNvSpPr txBox="1"/>
          <p:nvPr/>
        </p:nvSpPr>
        <p:spPr>
          <a:xfrm>
            <a:off x="5584151"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2016</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6</a:t>
            </a:r>
            <a:r>
              <a:rPr lang="zh-CN" altLang="en-US" sz="1400" dirty="0">
                <a:solidFill>
                  <a:schemeClr val="tx2"/>
                </a:solidFill>
                <a:latin typeface="微软雅黑" pitchFamily="34" charset="-122"/>
                <a:ea typeface="微软雅黑" pitchFamily="34" charset="-122"/>
              </a:rPr>
              <a:t>月</a:t>
            </a:r>
          </a:p>
        </p:txBody>
      </p:sp>
      <p:sp>
        <p:nvSpPr>
          <p:cNvPr id="52" name="TextBox 64"/>
          <p:cNvSpPr txBox="1"/>
          <p:nvPr/>
        </p:nvSpPr>
        <p:spPr>
          <a:xfrm>
            <a:off x="7109548"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2017</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7</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4"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55" name="文本框 54"/>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56" name="直接连接符 55"/>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00768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anim calcmode="lin" valueType="num">
                                      <p:cBhvr>
                                        <p:cTn id="79" dur="500" fill="hold"/>
                                        <p:tgtEl>
                                          <p:spTgt spid="48"/>
                                        </p:tgtEl>
                                        <p:attrNameLst>
                                          <p:attrName>ppt_x</p:attrName>
                                        </p:attrNameLst>
                                      </p:cBhvr>
                                      <p:tavLst>
                                        <p:tav tm="0">
                                          <p:val>
                                            <p:strVal val="#ppt_x"/>
                                          </p:val>
                                        </p:tav>
                                        <p:tav tm="100000">
                                          <p:val>
                                            <p:strVal val="#ppt_x"/>
                                          </p:val>
                                        </p:tav>
                                      </p:tavLst>
                                    </p:anim>
                                    <p:anim calcmode="lin" valueType="num">
                                      <p:cBhvr>
                                        <p:cTn id="80" dur="500" fill="hold"/>
                                        <p:tgtEl>
                                          <p:spTgt spid="4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500"/>
                                        <p:tgtEl>
                                          <p:spTgt spid="45"/>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500"/>
                                        <p:tgtEl>
                                          <p:spTgt spid="49"/>
                                        </p:tgtEl>
                                      </p:cBhvr>
                                    </p:animEffect>
                                    <p:anim calcmode="lin" valueType="num">
                                      <p:cBhvr>
                                        <p:cTn id="96" dur="500" fill="hold"/>
                                        <p:tgtEl>
                                          <p:spTgt spid="49"/>
                                        </p:tgtEl>
                                        <p:attrNameLst>
                                          <p:attrName>ppt_x</p:attrName>
                                        </p:attrNameLst>
                                      </p:cBhvr>
                                      <p:tavLst>
                                        <p:tav tm="0">
                                          <p:val>
                                            <p:strVal val="#ppt_x"/>
                                          </p:val>
                                        </p:tav>
                                        <p:tav tm="100000">
                                          <p:val>
                                            <p:strVal val="#ppt_x"/>
                                          </p:val>
                                        </p:tav>
                                      </p:tavLst>
                                    </p:anim>
                                    <p:anim calcmode="lin" valueType="num">
                                      <p:cBhvr>
                                        <p:cTn id="97" dur="500" fill="hold"/>
                                        <p:tgtEl>
                                          <p:spTgt spid="4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anim calcmode="lin" valueType="num">
                                      <p:cBhvr>
                                        <p:cTn id="101" dur="500" fill="hold"/>
                                        <p:tgtEl>
                                          <p:spTgt spid="50"/>
                                        </p:tgtEl>
                                        <p:attrNameLst>
                                          <p:attrName>ppt_x</p:attrName>
                                        </p:attrNameLst>
                                      </p:cBhvr>
                                      <p:tavLst>
                                        <p:tav tm="0">
                                          <p:val>
                                            <p:strVal val="#ppt_x"/>
                                          </p:val>
                                        </p:tav>
                                        <p:tav tm="100000">
                                          <p:val>
                                            <p:strVal val="#ppt_x"/>
                                          </p:val>
                                        </p:tav>
                                      </p:tavLst>
                                    </p:anim>
                                    <p:anim calcmode="lin" valueType="num">
                                      <p:cBhvr>
                                        <p:cTn id="102" dur="500" fill="hold"/>
                                        <p:tgtEl>
                                          <p:spTgt spid="50"/>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anim calcmode="lin" valueType="num">
                                      <p:cBhvr>
                                        <p:cTn id="106" dur="500" fill="hold"/>
                                        <p:tgtEl>
                                          <p:spTgt spid="51"/>
                                        </p:tgtEl>
                                        <p:attrNameLst>
                                          <p:attrName>ppt_x</p:attrName>
                                        </p:attrNameLst>
                                      </p:cBhvr>
                                      <p:tavLst>
                                        <p:tav tm="0">
                                          <p:val>
                                            <p:strVal val="#ppt_x"/>
                                          </p:val>
                                        </p:tav>
                                        <p:tav tm="100000">
                                          <p:val>
                                            <p:strVal val="#ppt_x"/>
                                          </p:val>
                                        </p:tav>
                                      </p:tavLst>
                                    </p:anim>
                                    <p:anim calcmode="lin" valueType="num">
                                      <p:cBhvr>
                                        <p:cTn id="107" dur="500" fill="hold"/>
                                        <p:tgtEl>
                                          <p:spTgt spid="5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anim calcmode="lin" valueType="num">
                                      <p:cBhvr>
                                        <p:cTn id="111" dur="500" fill="hold"/>
                                        <p:tgtEl>
                                          <p:spTgt spid="52"/>
                                        </p:tgtEl>
                                        <p:attrNameLst>
                                          <p:attrName>ppt_x</p:attrName>
                                        </p:attrNameLst>
                                      </p:cBhvr>
                                      <p:tavLst>
                                        <p:tav tm="0">
                                          <p:val>
                                            <p:strVal val="#ppt_x"/>
                                          </p:val>
                                        </p:tav>
                                        <p:tav tm="100000">
                                          <p:val>
                                            <p:strVal val="#ppt_x"/>
                                          </p:val>
                                        </p:tav>
                                      </p:tavLst>
                                    </p:anim>
                                    <p:anim calcmode="lin" valueType="num">
                                      <p:cBhvr>
                                        <p:cTn id="112"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24" grpId="0" animBg="1"/>
      <p:bldP spid="28" grpId="0" animBg="1"/>
      <p:bldP spid="43" grpId="0" animBg="1"/>
      <p:bldP spid="44" grpId="0" animBg="1"/>
      <p:bldP spid="45" grpId="0" animBg="1"/>
      <p:bldP spid="46" grpId="0" animBg="1"/>
      <p:bldP spid="47" grpId="0" animBg="1"/>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p:cNvSpPr txBox="1"/>
          <p:nvPr/>
        </p:nvSpPr>
        <p:spPr>
          <a:xfrm>
            <a:off x="5954230" y="1945947"/>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p:txBody>
      </p:sp>
      <p:sp>
        <p:nvSpPr>
          <p:cNvPr id="9" name="Oval 4"/>
          <p:cNvSpPr/>
          <p:nvPr/>
        </p:nvSpPr>
        <p:spPr>
          <a:xfrm>
            <a:off x="1309842" y="2618652"/>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35%</a:t>
            </a:r>
          </a:p>
        </p:txBody>
      </p:sp>
      <p:sp>
        <p:nvSpPr>
          <p:cNvPr id="10" name="Rectangular Callout 5"/>
          <p:cNvSpPr/>
          <p:nvPr/>
        </p:nvSpPr>
        <p:spPr>
          <a:xfrm>
            <a:off x="1621780" y="1322508"/>
            <a:ext cx="1732991" cy="890859"/>
          </a:xfrm>
          <a:prstGeom prst="wedgeRectCallout">
            <a:avLst>
              <a:gd name="adj1" fmla="val -35040"/>
              <a:gd name="adj2" fmla="val 85930"/>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smtClean="0">
                <a:solidFill>
                  <a:schemeClr val="tx2"/>
                </a:solidFill>
                <a:latin typeface="微软雅黑" pitchFamily="34" charset="-122"/>
                <a:ea typeface="微软雅黑" pitchFamily="34" charset="-122"/>
                <a:cs typeface="Arial" pitchFamily="34" charset="0"/>
              </a:rPr>
              <a:t>单击添加文字内容</a:t>
            </a: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endParaRPr lang="en-US" sz="1050" dirty="0">
              <a:solidFill>
                <a:schemeClr val="tx2"/>
              </a:solidFill>
              <a:latin typeface="微软雅黑" pitchFamily="34" charset="-122"/>
              <a:ea typeface="微软雅黑" pitchFamily="34" charset="-122"/>
              <a:cs typeface="Arial" pitchFamily="34" charset="0"/>
            </a:endParaRPr>
          </a:p>
        </p:txBody>
      </p:sp>
      <p:sp>
        <p:nvSpPr>
          <p:cNvPr id="11" name="Oval 6"/>
          <p:cNvSpPr/>
          <p:nvPr/>
        </p:nvSpPr>
        <p:spPr>
          <a:xfrm>
            <a:off x="2280317" y="3673149"/>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25%</a:t>
            </a:r>
          </a:p>
        </p:txBody>
      </p:sp>
      <p:sp>
        <p:nvSpPr>
          <p:cNvPr id="12" name="Rectangular Callout 7"/>
          <p:cNvSpPr/>
          <p:nvPr/>
        </p:nvSpPr>
        <p:spPr>
          <a:xfrm>
            <a:off x="2488276" y="2508190"/>
            <a:ext cx="1732991" cy="890859"/>
          </a:xfrm>
          <a:prstGeom prst="wedgeRectCallout">
            <a:avLst>
              <a:gd name="adj1" fmla="val -33923"/>
              <a:gd name="adj2" fmla="val 84612"/>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p:txBody>
      </p:sp>
      <p:sp>
        <p:nvSpPr>
          <p:cNvPr id="13" name="Oval 8"/>
          <p:cNvSpPr/>
          <p:nvPr/>
        </p:nvSpPr>
        <p:spPr>
          <a:xfrm>
            <a:off x="4332178" y="2665402"/>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50%</a:t>
            </a:r>
          </a:p>
        </p:txBody>
      </p:sp>
      <p:sp>
        <p:nvSpPr>
          <p:cNvPr id="14" name="Rectangular Callout 9"/>
          <p:cNvSpPr/>
          <p:nvPr/>
        </p:nvSpPr>
        <p:spPr>
          <a:xfrm>
            <a:off x="3701369" y="1302889"/>
            <a:ext cx="1732991" cy="890859"/>
          </a:xfrm>
          <a:prstGeom prst="wedgeRectCallout">
            <a:avLst>
              <a:gd name="adj1" fmla="val 12910"/>
              <a:gd name="adj2" fmla="val 87187"/>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p:txBody>
      </p:sp>
      <p:sp>
        <p:nvSpPr>
          <p:cNvPr id="15" name="Rectangle 10"/>
          <p:cNvSpPr/>
          <p:nvPr/>
        </p:nvSpPr>
        <p:spPr>
          <a:xfrm>
            <a:off x="5954230" y="1427281"/>
            <a:ext cx="2218170" cy="338554"/>
          </a:xfrm>
          <a:prstGeom prst="rect">
            <a:avLst/>
          </a:prstGeom>
        </p:spPr>
        <p:txBody>
          <a:bodyPr wrap="square">
            <a:spAutoFit/>
          </a:bodyPr>
          <a:lstStyle/>
          <a:p>
            <a:r>
              <a:rPr lang="zh-CN" altLang="en-US" sz="1600" dirty="0" smtClean="0">
                <a:solidFill>
                  <a:schemeClr val="tx2"/>
                </a:solidFill>
                <a:latin typeface="微软雅黑" pitchFamily="34" charset="-122"/>
                <a:ea typeface="微软雅黑" pitchFamily="34" charset="-122"/>
                <a:cs typeface="Arial" pitchFamily="34" charset="0"/>
              </a:rPr>
              <a:t>单击添加文字内容</a:t>
            </a:r>
            <a:endParaRPr lang="en-US" sz="1600" dirty="0">
              <a:solidFill>
                <a:schemeClr val="tx2"/>
              </a:solidFill>
              <a:latin typeface="微软雅黑" pitchFamily="34" charset="-122"/>
              <a:ea typeface="微软雅黑" pitchFamily="34" charset="-122"/>
              <a:cs typeface="Arial" pitchFamily="34" charset="0"/>
            </a:endParaRPr>
          </a:p>
        </p:txBody>
      </p:sp>
      <p:cxnSp>
        <p:nvCxnSpPr>
          <p:cNvPr id="16" name="直接连接符 15"/>
          <p:cNvCxnSpPr/>
          <p:nvPr/>
        </p:nvCxnSpPr>
        <p:spPr bwMode="auto">
          <a:xfrm>
            <a:off x="6023522" y="1882573"/>
            <a:ext cx="1940924" cy="0"/>
          </a:xfrm>
          <a:prstGeom prst="line">
            <a:avLst/>
          </a:prstGeom>
          <a:solidFill>
            <a:schemeClr val="accent1"/>
          </a:solidFill>
          <a:ln w="9525" cap="flat" cmpd="sng" algn="ctr">
            <a:solidFill>
              <a:schemeClr val="tx2"/>
            </a:solidFill>
            <a:prstDash val="solid"/>
            <a:round/>
            <a:headEnd type="none" w="med" len="med"/>
            <a:tailEnd type="none" w="med" len="med"/>
          </a:ln>
          <a:effectLst/>
        </p:spPr>
      </p:cxnSp>
      <p:sp>
        <p:nvSpPr>
          <p:cNvPr id="17" name="Text Placeholder 1"/>
          <p:cNvSpPr txBox="1"/>
          <p:nvPr/>
        </p:nvSpPr>
        <p:spPr>
          <a:xfrm>
            <a:off x="5954230" y="3609573"/>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p:txBody>
      </p:sp>
      <p:sp>
        <p:nvSpPr>
          <p:cNvPr id="18" name="Rectangle 10"/>
          <p:cNvSpPr/>
          <p:nvPr/>
        </p:nvSpPr>
        <p:spPr>
          <a:xfrm>
            <a:off x="5954230" y="3090908"/>
            <a:ext cx="2218170" cy="338554"/>
          </a:xfrm>
          <a:prstGeom prst="rect">
            <a:avLst/>
          </a:prstGeom>
        </p:spPr>
        <p:txBody>
          <a:bodyPr wrap="square">
            <a:spAutoFit/>
          </a:bodyPr>
          <a:lstStyle/>
          <a:p>
            <a:r>
              <a:rPr lang="zh-CN" altLang="en-US" sz="1600" dirty="0" smtClean="0">
                <a:solidFill>
                  <a:schemeClr val="tx2"/>
                </a:solidFill>
                <a:latin typeface="微软雅黑" pitchFamily="34" charset="-122"/>
                <a:ea typeface="微软雅黑" pitchFamily="34" charset="-122"/>
                <a:cs typeface="Arial" pitchFamily="34" charset="0"/>
              </a:rPr>
              <a:t>单击添加文字内容</a:t>
            </a:r>
            <a:endParaRPr lang="en-US" sz="1600" dirty="0">
              <a:solidFill>
                <a:schemeClr val="tx2"/>
              </a:solidFill>
              <a:latin typeface="微软雅黑" pitchFamily="34" charset="-122"/>
              <a:ea typeface="微软雅黑" pitchFamily="34" charset="-122"/>
              <a:cs typeface="Arial" pitchFamily="34" charset="0"/>
            </a:endParaRPr>
          </a:p>
        </p:txBody>
      </p:sp>
      <p:cxnSp>
        <p:nvCxnSpPr>
          <p:cNvPr id="19" name="直接连接符 18"/>
          <p:cNvCxnSpPr/>
          <p:nvPr/>
        </p:nvCxnSpPr>
        <p:spPr bwMode="auto">
          <a:xfrm>
            <a:off x="6023522" y="3546200"/>
            <a:ext cx="1940924" cy="0"/>
          </a:xfrm>
          <a:prstGeom prst="line">
            <a:avLst/>
          </a:prstGeom>
          <a:solidFill>
            <a:schemeClr val="accent1"/>
          </a:solidFill>
          <a:ln w="9525" cap="flat" cmpd="sng" algn="ctr">
            <a:solidFill>
              <a:schemeClr val="tx2"/>
            </a:solidFill>
            <a:prstDash val="solid"/>
            <a:round/>
            <a:headEnd type="none" w="med" len="med"/>
            <a:tailEnd type="none" w="med" len="med"/>
          </a:ln>
          <a:effectLst/>
        </p:spPr>
      </p:cxnSp>
      <p:sp>
        <p:nvSpPr>
          <p:cNvPr id="2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2" name="文本框 2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3" name="直接连接符 2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520769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6500"/>
                            </p:stCondLst>
                            <p:childTnLst>
                              <p:par>
                                <p:cTn id="48" presetID="2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right)">
                                      <p:cBhvr>
                                        <p:cTn id="50" dur="500"/>
                                        <p:tgtEl>
                                          <p:spTgt spid="16"/>
                                        </p:tgtEl>
                                      </p:cBhvr>
                                    </p:animEffect>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8500"/>
                            </p:stCondLst>
                            <p:childTnLst>
                              <p:par>
                                <p:cTn id="62" presetID="22" presetClass="entr" presetSubtype="2"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04</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127067004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4"/>
          <p:cNvSpPr>
            <a:spLocks noChangeArrowheads="1"/>
          </p:cNvSpPr>
          <p:nvPr/>
        </p:nvSpPr>
        <p:spPr bwMode="auto">
          <a:xfrm>
            <a:off x="1174588" y="1263602"/>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25</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1" name="文本框 25"/>
          <p:cNvSpPr>
            <a:spLocks noChangeArrowheads="1"/>
          </p:cNvSpPr>
          <p:nvPr/>
        </p:nvSpPr>
        <p:spPr bwMode="auto">
          <a:xfrm>
            <a:off x="3743957" y="1262411"/>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35</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2" name="文本框 30"/>
          <p:cNvSpPr>
            <a:spLocks noChangeArrowheads="1"/>
          </p:cNvSpPr>
          <p:nvPr/>
        </p:nvSpPr>
        <p:spPr bwMode="auto">
          <a:xfrm>
            <a:off x="6306182" y="1262411"/>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40</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3" name="矩形 31"/>
          <p:cNvSpPr>
            <a:spLocks noChangeArrowheads="1"/>
          </p:cNvSpPr>
          <p:nvPr/>
        </p:nvSpPr>
        <p:spPr bwMode="auto">
          <a:xfrm>
            <a:off x="1062037" y="1840721"/>
            <a:ext cx="1804988" cy="756047"/>
          </a:xfrm>
          <a:prstGeom prst="rect">
            <a:avLst/>
          </a:prstGeom>
          <a:solidFill>
            <a:schemeClr val="accent1"/>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32"/>
          <p:cNvSpPr>
            <a:spLocks noChangeArrowheads="1"/>
          </p:cNvSpPr>
          <p:nvPr/>
        </p:nvSpPr>
        <p:spPr bwMode="auto">
          <a:xfrm>
            <a:off x="3654029" y="1840721"/>
            <a:ext cx="1806178" cy="756047"/>
          </a:xfrm>
          <a:prstGeom prst="rect">
            <a:avLst/>
          </a:prstGeom>
          <a:solidFill>
            <a:schemeClr val="accent2"/>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矩形 33"/>
          <p:cNvSpPr>
            <a:spLocks noChangeArrowheads="1"/>
          </p:cNvSpPr>
          <p:nvPr/>
        </p:nvSpPr>
        <p:spPr bwMode="auto">
          <a:xfrm>
            <a:off x="6275785" y="1840721"/>
            <a:ext cx="1806178" cy="756047"/>
          </a:xfrm>
          <a:prstGeom prst="rect">
            <a:avLst/>
          </a:prstGeom>
          <a:solidFill>
            <a:schemeClr val="accent1"/>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TextBox 76"/>
          <p:cNvSpPr txBox="1"/>
          <p:nvPr/>
        </p:nvSpPr>
        <p:spPr>
          <a:xfrm>
            <a:off x="1174588"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1174588"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28" name="TextBox 76"/>
          <p:cNvSpPr txBox="1"/>
          <p:nvPr/>
        </p:nvSpPr>
        <p:spPr>
          <a:xfrm>
            <a:off x="3757427"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3757427"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30" name="TextBox 76"/>
          <p:cNvSpPr txBox="1"/>
          <p:nvPr/>
        </p:nvSpPr>
        <p:spPr>
          <a:xfrm>
            <a:off x="6340265"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6340266"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32" name="文本框 31"/>
          <p:cNvSpPr txBox="1"/>
          <p:nvPr/>
        </p:nvSpPr>
        <p:spPr>
          <a:xfrm>
            <a:off x="704114" y="3632338"/>
            <a:ext cx="7747380" cy="422423"/>
          </a:xfrm>
          <a:prstGeom prst="rect">
            <a:avLst/>
          </a:prstGeom>
          <a:noFill/>
        </p:spPr>
        <p:txBody>
          <a:bodyPr wrap="square" rtlCol="0">
            <a:spAutoFit/>
          </a:bodyPr>
          <a:lstStyle/>
          <a:p>
            <a:pPr algn="ct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p:txBody>
      </p:sp>
      <p:sp>
        <p:nvSpPr>
          <p:cNvPr id="33" name="TextBox 76"/>
          <p:cNvSpPr txBox="1"/>
          <p:nvPr/>
        </p:nvSpPr>
        <p:spPr>
          <a:xfrm>
            <a:off x="3434194" y="3245434"/>
            <a:ext cx="2287221" cy="369332"/>
          </a:xfrm>
          <a:prstGeom prst="rect">
            <a:avLst/>
          </a:prstGeom>
          <a:noFill/>
        </p:spPr>
        <p:txBody>
          <a:bodyPr wrap="square" rtlCol="0">
            <a:spAutoFit/>
          </a:bodyPr>
          <a:lstStyle/>
          <a:p>
            <a:pPr algn="ctr"/>
            <a:r>
              <a:rPr lang="zh-CN" altLang="en-US" dirty="0">
                <a:solidFill>
                  <a:schemeClr val="tx2"/>
                </a:solidFill>
                <a:latin typeface="微软雅黑" panose="020B0503020204020204" pitchFamily="34" charset="-122"/>
                <a:ea typeface="微软雅黑" panose="020B0503020204020204" pitchFamily="34" charset="-122"/>
              </a:rPr>
              <a:t>在此添加标题</a:t>
            </a:r>
          </a:p>
        </p:txBody>
      </p:sp>
      <p:sp>
        <p:nvSpPr>
          <p:cNvPr id="17"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8" name="文本框 17"/>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19" name="直接连接符 18"/>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56166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childTnLst>
                          </p:cTn>
                        </p:par>
                        <p:par>
                          <p:cTn id="58" fill="hold">
                            <p:stCondLst>
                              <p:cond delay="8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95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50488" y="1619818"/>
            <a:ext cx="2594342" cy="912662"/>
          </a:xfrm>
          <a:prstGeom prst="rect">
            <a:avLst/>
          </a:prstGeom>
          <a:noFill/>
          <a:ln w="19050">
            <a:solidFill>
              <a:schemeClr val="accent1"/>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9" name="矩形 8"/>
          <p:cNvSpPr/>
          <p:nvPr/>
        </p:nvSpPr>
        <p:spPr>
          <a:xfrm>
            <a:off x="1103911" y="3202330"/>
            <a:ext cx="2594342" cy="912662"/>
          </a:xfrm>
          <a:prstGeom prst="rect">
            <a:avLst/>
          </a:prstGeom>
          <a:noFill/>
          <a:ln w="19050">
            <a:solidFill>
              <a:schemeClr val="accent1"/>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521987" y="1744996"/>
            <a:ext cx="657002" cy="6570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A</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778828" y="3332812"/>
            <a:ext cx="657002" cy="6570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C</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12" name="TextBox 76"/>
          <p:cNvSpPr txBox="1"/>
          <p:nvPr/>
        </p:nvSpPr>
        <p:spPr>
          <a:xfrm>
            <a:off x="1521987" y="3267336"/>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13" name="文本框 12"/>
          <p:cNvSpPr txBox="1"/>
          <p:nvPr/>
        </p:nvSpPr>
        <p:spPr>
          <a:xfrm>
            <a:off x="1521987" y="3505594"/>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4" name="TextBox 76"/>
          <p:cNvSpPr txBox="1"/>
          <p:nvPr/>
        </p:nvSpPr>
        <p:spPr>
          <a:xfrm>
            <a:off x="2266207" y="1684825"/>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2266207" y="1923083"/>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6" name="矩形 15"/>
          <p:cNvSpPr/>
          <p:nvPr/>
        </p:nvSpPr>
        <p:spPr>
          <a:xfrm>
            <a:off x="5770830" y="1619818"/>
            <a:ext cx="2594342" cy="912662"/>
          </a:xfrm>
          <a:prstGeom prst="rect">
            <a:avLst/>
          </a:prstGeom>
          <a:noFill/>
          <a:ln w="19050">
            <a:solidFill>
              <a:schemeClr val="accent2"/>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20" name="矩形 19"/>
          <p:cNvSpPr/>
          <p:nvPr/>
        </p:nvSpPr>
        <p:spPr>
          <a:xfrm>
            <a:off x="5024254" y="3202330"/>
            <a:ext cx="2594342" cy="912662"/>
          </a:xfrm>
          <a:prstGeom prst="rect">
            <a:avLst/>
          </a:prstGeom>
          <a:noFill/>
          <a:ln w="19050">
            <a:solidFill>
              <a:schemeClr val="accent2"/>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21" name="椭圆 20"/>
          <p:cNvSpPr/>
          <p:nvPr/>
        </p:nvSpPr>
        <p:spPr>
          <a:xfrm>
            <a:off x="5442329" y="1744996"/>
            <a:ext cx="657002" cy="6570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B</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22" name="椭圆 21"/>
          <p:cNvSpPr/>
          <p:nvPr/>
        </p:nvSpPr>
        <p:spPr>
          <a:xfrm>
            <a:off x="4699170" y="3332812"/>
            <a:ext cx="657002" cy="6570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D</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23" name="TextBox 76"/>
          <p:cNvSpPr txBox="1"/>
          <p:nvPr/>
        </p:nvSpPr>
        <p:spPr>
          <a:xfrm>
            <a:off x="5442329" y="3267336"/>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5442329" y="3505594"/>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5" name="TextBox 76"/>
          <p:cNvSpPr txBox="1"/>
          <p:nvPr/>
        </p:nvSpPr>
        <p:spPr>
          <a:xfrm>
            <a:off x="6186549" y="1684825"/>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6186549" y="1923083"/>
            <a:ext cx="2098581" cy="422423"/>
          </a:xfrm>
          <a:prstGeom prst="rect">
            <a:avLst/>
          </a:prstGeom>
          <a:noFill/>
          <a:ln>
            <a:noFill/>
          </a:ln>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9"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8" name="直接连接符 2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829175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right)">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500"/>
                            </p:stCondLst>
                            <p:childTnLst>
                              <p:par>
                                <p:cTn id="49" presetID="1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ppt_x</p:attrName>
                                        </p:attrNameLst>
                                      </p:cBhvr>
                                      <p:tavLst>
                                        <p:tav tm="0">
                                          <p:val>
                                            <p:strVal val="#ppt_x-#ppt_w*1.125000"/>
                                          </p:val>
                                        </p:tav>
                                        <p:tav tm="100000">
                                          <p:val>
                                            <p:strVal val="#ppt_x"/>
                                          </p:val>
                                        </p:tav>
                                      </p:tavLst>
                                    </p:anim>
                                    <p:animEffect transition="in" filter="wipe(right)">
                                      <p:cBhvr>
                                        <p:cTn id="52" dur="500"/>
                                        <p:tgtEl>
                                          <p:spTgt spid="9"/>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right)">
                                      <p:cBhvr>
                                        <p:cTn id="71" dur="500"/>
                                        <p:tgtEl>
                                          <p:spTgt spid="20"/>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up)">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animBg="1"/>
      <p:bldP spid="20" grpId="0" animBg="1"/>
      <p:bldP spid="21" grpId="0" animBg="1"/>
      <p:bldP spid="22" grpId="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34975" y="1466680"/>
            <a:ext cx="1423932" cy="1432167"/>
            <a:chOff x="3333470" y="1465334"/>
            <a:chExt cx="1425662" cy="1433908"/>
          </a:xfrm>
        </p:grpSpPr>
        <p:sp>
          <p:nvSpPr>
            <p:cNvPr id="7"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accent1"/>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3419872" y="2022235"/>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9" name="组合 8"/>
          <p:cNvGrpSpPr/>
          <p:nvPr/>
        </p:nvGrpSpPr>
        <p:grpSpPr>
          <a:xfrm>
            <a:off x="3097631" y="2689329"/>
            <a:ext cx="1404657" cy="1390869"/>
            <a:chOff x="3095836" y="2689470"/>
            <a:chExt cx="1406366" cy="1392560"/>
          </a:xfrm>
        </p:grpSpPr>
        <p:sp>
          <p:nvSpPr>
            <p:cNvPr id="10"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accent2"/>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11" name="矩形 10"/>
            <p:cNvSpPr/>
            <p:nvPr/>
          </p:nvSpPr>
          <p:spPr>
            <a:xfrm>
              <a:off x="3419872" y="3210366"/>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12" name="组合 11"/>
          <p:cNvGrpSpPr/>
          <p:nvPr/>
        </p:nvGrpSpPr>
        <p:grpSpPr>
          <a:xfrm>
            <a:off x="4519457" y="1731533"/>
            <a:ext cx="1383073" cy="1406762"/>
            <a:chOff x="4519392" y="1730510"/>
            <a:chExt cx="1384756" cy="1408472"/>
          </a:xfrm>
        </p:grpSpPr>
        <p:sp>
          <p:nvSpPr>
            <p:cNvPr id="13"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accent2"/>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4608004" y="2022234"/>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17" name="组合 16"/>
          <p:cNvGrpSpPr/>
          <p:nvPr/>
        </p:nvGrpSpPr>
        <p:grpSpPr>
          <a:xfrm>
            <a:off x="4280012" y="2912883"/>
            <a:ext cx="1400065" cy="1384961"/>
            <a:chOff x="4279652" y="2913298"/>
            <a:chExt cx="1401767" cy="1386644"/>
          </a:xfrm>
        </p:grpSpPr>
        <p:sp>
          <p:nvSpPr>
            <p:cNvPr id="19"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accent1"/>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4608004" y="3210366"/>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sp>
        <p:nvSpPr>
          <p:cNvPr id="21" name="矩形 20"/>
          <p:cNvSpPr/>
          <p:nvPr/>
        </p:nvSpPr>
        <p:spPr>
          <a:xfrm>
            <a:off x="1047894" y="1819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01.</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2" name="TextBox 19"/>
          <p:cNvSpPr txBox="1"/>
          <p:nvPr/>
        </p:nvSpPr>
        <p:spPr>
          <a:xfrm>
            <a:off x="1047897" y="2141641"/>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3" name="矩形 22"/>
          <p:cNvSpPr/>
          <p:nvPr/>
        </p:nvSpPr>
        <p:spPr>
          <a:xfrm>
            <a:off x="1047894" y="3026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02.</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4" name="TextBox 27"/>
          <p:cNvSpPr txBox="1"/>
          <p:nvPr/>
        </p:nvSpPr>
        <p:spPr>
          <a:xfrm>
            <a:off x="1047897" y="3348640"/>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5" name="矩形 24"/>
          <p:cNvSpPr/>
          <p:nvPr/>
        </p:nvSpPr>
        <p:spPr>
          <a:xfrm>
            <a:off x="6154253" y="1819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03.</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6" name="TextBox 29"/>
          <p:cNvSpPr txBox="1"/>
          <p:nvPr/>
        </p:nvSpPr>
        <p:spPr>
          <a:xfrm>
            <a:off x="6154255" y="2141641"/>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7" name="矩形 26"/>
          <p:cNvSpPr/>
          <p:nvPr/>
        </p:nvSpPr>
        <p:spPr>
          <a:xfrm>
            <a:off x="6154253" y="3026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04.</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8" name="TextBox 31"/>
          <p:cNvSpPr txBox="1"/>
          <p:nvPr/>
        </p:nvSpPr>
        <p:spPr>
          <a:xfrm>
            <a:off x="6154255" y="3348640"/>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3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1" name="文本框 3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2" name="直接连接符 3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9077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7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25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ppt_h/2"/>
                                          </p:val>
                                        </p:tav>
                                        <p:tav tm="100000">
                                          <p:val>
                                            <p:strVal val="#ppt_y"/>
                                          </p:val>
                                        </p:tav>
                                      </p:tavLst>
                                    </p:anim>
                                    <p:anim calcmode="lin" valueType="num">
                                      <p:cBhvr>
                                        <p:cTn id="22" dur="500" fill="hold"/>
                                        <p:tgtEl>
                                          <p:spTgt spid="21"/>
                                        </p:tgtEl>
                                        <p:attrNameLst>
                                          <p:attrName>ppt_w</p:attrName>
                                        </p:attrNameLst>
                                      </p:cBhvr>
                                      <p:tavLst>
                                        <p:tav tm="0">
                                          <p:val>
                                            <p:strVal val="#ppt_w"/>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ppt_h/2"/>
                                          </p:val>
                                        </p:tav>
                                        <p:tav tm="100000">
                                          <p:val>
                                            <p:strVal val="#ppt_y"/>
                                          </p:val>
                                        </p:tav>
                                      </p:tavLst>
                                    </p:anim>
                                    <p:anim calcmode="lin" valueType="num">
                                      <p:cBhvr>
                                        <p:cTn id="33" dur="500" fill="hold"/>
                                        <p:tgtEl>
                                          <p:spTgt spid="23"/>
                                        </p:tgtEl>
                                        <p:attrNameLst>
                                          <p:attrName>ppt_w</p:attrName>
                                        </p:attrNameLst>
                                      </p:cBhvr>
                                      <p:tavLst>
                                        <p:tav tm="0">
                                          <p:val>
                                            <p:strVal val="#ppt_w"/>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ppt_x</p:attrName>
                                        </p:attrNameLst>
                                      </p:cBhvr>
                                      <p:tavLst>
                                        <p:tav tm="0">
                                          <p:val>
                                            <p:strVal val="#ppt_x"/>
                                          </p:val>
                                        </p:tav>
                                        <p:tav tm="100000">
                                          <p:val>
                                            <p:strVal val="#ppt_x"/>
                                          </p:val>
                                        </p:tav>
                                      </p:tavLst>
                                    </p:anim>
                                    <p:anim calcmode="lin" valueType="num">
                                      <p:cBhvr>
                                        <p:cTn id="43" dur="500" fill="hold"/>
                                        <p:tgtEl>
                                          <p:spTgt spid="25"/>
                                        </p:tgtEl>
                                        <p:attrNameLst>
                                          <p:attrName>ppt_y</p:attrName>
                                        </p:attrNameLst>
                                      </p:cBhvr>
                                      <p:tavLst>
                                        <p:tav tm="0">
                                          <p:val>
                                            <p:strVal val="#ppt_y-#ppt_h/2"/>
                                          </p:val>
                                        </p:tav>
                                        <p:tav tm="100000">
                                          <p:val>
                                            <p:strVal val="#ppt_y"/>
                                          </p:val>
                                        </p:tav>
                                      </p:tavLst>
                                    </p:anim>
                                    <p:anim calcmode="lin" valueType="num">
                                      <p:cBhvr>
                                        <p:cTn id="44" dur="500" fill="hold"/>
                                        <p:tgtEl>
                                          <p:spTgt spid="25"/>
                                        </p:tgtEl>
                                        <p:attrNameLst>
                                          <p:attrName>ppt_w</p:attrName>
                                        </p:attrNameLst>
                                      </p:cBhvr>
                                      <p:tavLst>
                                        <p:tav tm="0">
                                          <p:val>
                                            <p:strVal val="#ppt_w"/>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ppt_x</p:attrName>
                                        </p:attrNameLst>
                                      </p:cBhvr>
                                      <p:tavLst>
                                        <p:tav tm="0">
                                          <p:val>
                                            <p:strVal val="#ppt_x"/>
                                          </p:val>
                                        </p:tav>
                                        <p:tav tm="100000">
                                          <p:val>
                                            <p:strVal val="#ppt_x"/>
                                          </p:val>
                                        </p:tav>
                                      </p:tavLst>
                                    </p:anim>
                                    <p:anim calcmode="lin" valueType="num">
                                      <p:cBhvr>
                                        <p:cTn id="54" dur="500" fill="hold"/>
                                        <p:tgtEl>
                                          <p:spTgt spid="27"/>
                                        </p:tgtEl>
                                        <p:attrNameLst>
                                          <p:attrName>ppt_y</p:attrName>
                                        </p:attrNameLst>
                                      </p:cBhvr>
                                      <p:tavLst>
                                        <p:tav tm="0">
                                          <p:val>
                                            <p:strVal val="#ppt_y-#ppt_h/2"/>
                                          </p:val>
                                        </p:tav>
                                        <p:tav tm="100000">
                                          <p:val>
                                            <p:strVal val="#ppt_y"/>
                                          </p:val>
                                        </p:tav>
                                      </p:tavLst>
                                    </p:anim>
                                    <p:anim calcmode="lin" valueType="num">
                                      <p:cBhvr>
                                        <p:cTn id="55" dur="500" fill="hold"/>
                                        <p:tgtEl>
                                          <p:spTgt spid="27"/>
                                        </p:tgtEl>
                                        <p:attrNameLst>
                                          <p:attrName>ppt_w</p:attrName>
                                        </p:attrNameLst>
                                      </p:cBhvr>
                                      <p:tavLst>
                                        <p:tav tm="0">
                                          <p:val>
                                            <p:strVal val="#ppt_w"/>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그룹 7"/>
          <p:cNvGrpSpPr/>
          <p:nvPr/>
        </p:nvGrpSpPr>
        <p:grpSpPr>
          <a:xfrm>
            <a:off x="1934563" y="3181753"/>
            <a:ext cx="5648056" cy="1046181"/>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77" name="그룹 10"/>
          <p:cNvGrpSpPr/>
          <p:nvPr/>
        </p:nvGrpSpPr>
        <p:grpSpPr>
          <a:xfrm>
            <a:off x="1934563" y="1378447"/>
            <a:ext cx="5648056" cy="1046181"/>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extLst/>
          </p:nvPr>
        </p:nvGraphicFramePr>
        <p:xfrm>
          <a:off x="2416816" y="1401543"/>
          <a:ext cx="5096497" cy="9999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1" name="차트 14"/>
          <p:cNvGraphicFramePr/>
          <p:nvPr>
            <p:extLst/>
          </p:nvPr>
        </p:nvGraphicFramePr>
        <p:xfrm>
          <a:off x="2416816" y="3204848"/>
          <a:ext cx="5096497" cy="999991"/>
        </p:xfrm>
        <a:graphic>
          <a:graphicData uri="http://schemas.openxmlformats.org/drawingml/2006/chart">
            <c:chart xmlns:c="http://schemas.openxmlformats.org/drawingml/2006/chart" xmlns:r="http://schemas.openxmlformats.org/officeDocument/2006/relationships" r:id="rId4"/>
          </a:graphicData>
        </a:graphic>
      </p:graphicFrame>
      <p:grpSp>
        <p:nvGrpSpPr>
          <p:cNvPr id="82" name="그룹 15"/>
          <p:cNvGrpSpPr/>
          <p:nvPr/>
        </p:nvGrpSpPr>
        <p:grpSpPr>
          <a:xfrm>
            <a:off x="1934563" y="947137"/>
            <a:ext cx="4249718" cy="308531"/>
            <a:chOff x="5982005" y="2113355"/>
            <a:chExt cx="2223696" cy="381629"/>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a:t>
              </a:r>
              <a:r>
                <a:rPr lang="zh-CN" altLang="en-US" sz="800" dirty="0" smtClean="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内容</a:t>
              </a: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a:t>
              </a:r>
              <a:endParaRPr lang="en-US" sz="800"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5" name="그룹 18"/>
          <p:cNvGrpSpPr/>
          <p:nvPr/>
        </p:nvGrpSpPr>
        <p:grpSpPr>
          <a:xfrm>
            <a:off x="1934563" y="2746423"/>
            <a:ext cx="4249718" cy="308531"/>
            <a:chOff x="5982005" y="2113355"/>
            <a:chExt cx="2223696" cy="381629"/>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a:t>
              </a:r>
              <a:r>
                <a:rPr lang="zh-CN" altLang="en-US" sz="800" dirty="0" smtClean="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内容</a:t>
              </a: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a:t>
              </a:r>
              <a:endParaRPr lang="en-US" sz="800"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8" name="그룹 21"/>
          <p:cNvGrpSpPr/>
          <p:nvPr/>
        </p:nvGrpSpPr>
        <p:grpSpPr>
          <a:xfrm>
            <a:off x="1561381" y="1528356"/>
            <a:ext cx="746364" cy="746363"/>
            <a:chOff x="848089" y="2524252"/>
            <a:chExt cx="923196" cy="923196"/>
          </a:xfrm>
        </p:grpSpPr>
        <p:sp>
          <p:nvSpPr>
            <p:cNvPr id="89" name="타원 22"/>
            <p:cNvSpPr/>
            <p:nvPr/>
          </p:nvSpPr>
          <p:spPr>
            <a:xfrm>
              <a:off x="848089" y="2524252"/>
              <a:ext cx="923196" cy="9231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grpSp>
        <p:nvGrpSpPr>
          <p:cNvPr id="91" name="그룹 24"/>
          <p:cNvGrpSpPr/>
          <p:nvPr/>
        </p:nvGrpSpPr>
        <p:grpSpPr>
          <a:xfrm>
            <a:off x="1561381" y="3331662"/>
            <a:ext cx="746364" cy="746363"/>
            <a:chOff x="848089" y="4829495"/>
            <a:chExt cx="923196" cy="923196"/>
          </a:xfrm>
        </p:grpSpPr>
        <p:sp>
          <p:nvSpPr>
            <p:cNvPr id="92" name="타원 25"/>
            <p:cNvSpPr/>
            <p:nvPr/>
          </p:nvSpPr>
          <p:spPr>
            <a:xfrm>
              <a:off x="848089" y="4829495"/>
              <a:ext cx="923196" cy="92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sp>
        <p:nvSpPr>
          <p:cNvPr id="23"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4" name="文本框 23"/>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28164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0-#ppt_w/2"/>
                                          </p:val>
                                        </p:tav>
                                        <p:tav tm="100000">
                                          <p:val>
                                            <p:strVal val="#ppt_x"/>
                                          </p:val>
                                        </p:tav>
                                      </p:tavLst>
                                    </p:anim>
                                    <p:anim calcmode="lin" valueType="num">
                                      <p:cBhvr additive="base">
                                        <p:cTn id="18" dur="500" fill="hold"/>
                                        <p:tgtEl>
                                          <p:spTgt spid="8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0-#ppt_w/2"/>
                                          </p:val>
                                        </p:tav>
                                        <p:tav tm="100000">
                                          <p:val>
                                            <p:strVal val="#ppt_x"/>
                                          </p:val>
                                        </p:tav>
                                      </p:tavLst>
                                    </p:anim>
                                    <p:anim calcmode="lin" valueType="num">
                                      <p:cBhvr additive="base">
                                        <p:cTn id="23" dur="500" fill="hold"/>
                                        <p:tgtEl>
                                          <p:spTgt spid="8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500" fill="hold"/>
                                        <p:tgtEl>
                                          <p:spTgt spid="85"/>
                                        </p:tgtEl>
                                        <p:attrNameLst>
                                          <p:attrName>ppt_x</p:attrName>
                                        </p:attrNameLst>
                                      </p:cBhvr>
                                      <p:tavLst>
                                        <p:tav tm="0">
                                          <p:val>
                                            <p:strVal val="0-#ppt_w/2"/>
                                          </p:val>
                                        </p:tav>
                                        <p:tav tm="100000">
                                          <p:val>
                                            <p:strVal val="#ppt_x"/>
                                          </p:val>
                                        </p:tav>
                                      </p:tavLst>
                                    </p:anim>
                                    <p:anim calcmode="lin" valueType="num">
                                      <p:cBhvr additive="base">
                                        <p:cTn id="38" dur="5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0-#ppt_w/2"/>
                                          </p:val>
                                        </p:tav>
                                        <p:tav tm="100000">
                                          <p:val>
                                            <p:strVal val="#ppt_x"/>
                                          </p:val>
                                        </p:tav>
                                      </p:tavLst>
                                    </p:anim>
                                    <p:anim calcmode="lin" valueType="num">
                                      <p:cBhvr additive="base">
                                        <p:cTn id="43"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2571750"/>
            <a:ext cx="1512168" cy="2172481"/>
          </a:xfrm>
          <a:prstGeom prst="rect">
            <a:avLst/>
          </a:prstGeom>
        </p:spPr>
      </p:pic>
      <p:sp>
        <p:nvSpPr>
          <p:cNvPr id="10" name="矩形 9"/>
          <p:cNvSpPr/>
          <p:nvPr/>
        </p:nvSpPr>
        <p:spPr>
          <a:xfrm>
            <a:off x="1571127" y="2279363"/>
            <a:ext cx="6001747" cy="584775"/>
          </a:xfrm>
          <a:prstGeom prst="rect">
            <a:avLst/>
          </a:prstGeom>
        </p:spPr>
        <p:txBody>
          <a:bodyPr wrap="square">
            <a:spAutoFit/>
          </a:bodyPr>
          <a:lstStyle/>
          <a:p>
            <a:pPr algn="ctr" fontAlgn="auto">
              <a:spcBef>
                <a:spcPts val="0"/>
              </a:spcBef>
              <a:spcAft>
                <a:spcPts val="0"/>
              </a:spcAft>
              <a:defRPr/>
            </a:pPr>
            <a:r>
              <a:rPr lang="zh-CN" altLang="en-US" sz="3200" b="1" spc="300" dirty="0" smtClean="0">
                <a:solidFill>
                  <a:schemeClr val="accent1"/>
                </a:solidFill>
                <a:latin typeface="华康雅宋体W9(P)" panose="02020900000000000000" pitchFamily="18" charset="-122"/>
                <a:ea typeface="华康雅宋体W9(P)" panose="02020900000000000000" pitchFamily="18" charset="-122"/>
                <a:sym typeface="微软雅黑" pitchFamily="34" charset="-122"/>
              </a:rPr>
              <a:t>演讲</a:t>
            </a:r>
            <a:r>
              <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rPr>
              <a:t>完毕</a:t>
            </a:r>
          </a:p>
        </p:txBody>
      </p:sp>
    </p:spTree>
    <p:extLst>
      <p:ext uri="{BB962C8B-B14F-4D97-AF65-F5344CB8AC3E}">
        <p14:creationId xmlns:p14="http://schemas.microsoft.com/office/powerpoint/2010/main" val="165861477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2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wipe(down)">
                                      <p:cBhvr>
                                        <p:cTn id="17" dur="580">
                                          <p:stCondLst>
                                            <p:cond delay="0"/>
                                          </p:stCondLst>
                                        </p:cTn>
                                        <p:tgtEl>
                                          <p:spTgt spid="10"/>
                                        </p:tgtEl>
                                      </p:cBhvr>
                                    </p:animEffect>
                                    <p:anim calcmode="lin" valueType="num">
                                      <p:cBhvr>
                                        <p:cTn id="1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3" dur="26">
                                          <p:stCondLst>
                                            <p:cond delay="650"/>
                                          </p:stCondLst>
                                        </p:cTn>
                                        <p:tgtEl>
                                          <p:spTgt spid="10"/>
                                        </p:tgtEl>
                                      </p:cBhvr>
                                      <p:to x="100000" y="60000"/>
                                    </p:animScale>
                                    <p:animScale>
                                      <p:cBhvr>
                                        <p:cTn id="24" dur="166" decel="50000">
                                          <p:stCondLst>
                                            <p:cond delay="676"/>
                                          </p:stCondLst>
                                        </p:cTn>
                                        <p:tgtEl>
                                          <p:spTgt spid="10"/>
                                        </p:tgtEl>
                                      </p:cBhvr>
                                      <p:to x="100000" y="100000"/>
                                    </p:animScale>
                                    <p:animScale>
                                      <p:cBhvr>
                                        <p:cTn id="25" dur="26">
                                          <p:stCondLst>
                                            <p:cond delay="1312"/>
                                          </p:stCondLst>
                                        </p:cTn>
                                        <p:tgtEl>
                                          <p:spTgt spid="10"/>
                                        </p:tgtEl>
                                      </p:cBhvr>
                                      <p:to x="100000" y="80000"/>
                                    </p:animScale>
                                    <p:animScale>
                                      <p:cBhvr>
                                        <p:cTn id="26" dur="166" decel="50000">
                                          <p:stCondLst>
                                            <p:cond delay="1338"/>
                                          </p:stCondLst>
                                        </p:cTn>
                                        <p:tgtEl>
                                          <p:spTgt spid="10"/>
                                        </p:tgtEl>
                                      </p:cBhvr>
                                      <p:to x="100000" y="100000"/>
                                    </p:animScale>
                                    <p:animScale>
                                      <p:cBhvr>
                                        <p:cTn id="27" dur="26">
                                          <p:stCondLst>
                                            <p:cond delay="1642"/>
                                          </p:stCondLst>
                                        </p:cTn>
                                        <p:tgtEl>
                                          <p:spTgt spid="10"/>
                                        </p:tgtEl>
                                      </p:cBhvr>
                                      <p:to x="100000" y="90000"/>
                                    </p:animScale>
                                    <p:animScale>
                                      <p:cBhvr>
                                        <p:cTn id="28" dur="166" decel="50000">
                                          <p:stCondLst>
                                            <p:cond delay="1668"/>
                                          </p:stCondLst>
                                        </p:cTn>
                                        <p:tgtEl>
                                          <p:spTgt spid="10"/>
                                        </p:tgtEl>
                                      </p:cBhvr>
                                      <p:to x="100000" y="100000"/>
                                    </p:animScale>
                                    <p:animScale>
                                      <p:cBhvr>
                                        <p:cTn id="29" dur="26">
                                          <p:stCondLst>
                                            <p:cond delay="1808"/>
                                          </p:stCondLst>
                                        </p:cTn>
                                        <p:tgtEl>
                                          <p:spTgt spid="10"/>
                                        </p:tgtEl>
                                      </p:cBhvr>
                                      <p:to x="100000" y="95000"/>
                                    </p:animScale>
                                    <p:animScale>
                                      <p:cBhvr>
                                        <p:cTn id="3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a:solidFill>
                  <a:schemeClr val="accent1"/>
                </a:solidFill>
                <a:latin typeface="OCR A Extended" panose="02010509020102010303" pitchFamily="50" charset="0"/>
                <a:ea typeface="华康雅宋体W9(P)" panose="02020900000000000000" pitchFamily="18" charset="-122"/>
                <a:cs typeface="+mn-ea"/>
                <a:sym typeface="+mn-lt"/>
              </a:rPr>
              <a:t>01</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20750344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490213" y="1144527"/>
            <a:ext cx="2163018" cy="2163018"/>
            <a:chOff x="3724323" y="1908536"/>
            <a:chExt cx="1329153" cy="1329153"/>
          </a:xfrm>
        </p:grpSpPr>
        <p:sp>
          <p:nvSpPr>
            <p:cNvPr id="20" name="椭圆 19"/>
            <p:cNvSpPr/>
            <p:nvPr/>
          </p:nvSpPr>
          <p:spPr>
            <a:xfrm>
              <a:off x="3724323" y="1908536"/>
              <a:ext cx="1329153" cy="1329153"/>
            </a:xfrm>
            <a:prstGeom prst="ellipse">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endParaRPr>
            </a:p>
          </p:txBody>
        </p:sp>
        <p:sp>
          <p:nvSpPr>
            <p:cNvPr id="21" name="椭圆 20"/>
            <p:cNvSpPr/>
            <p:nvPr/>
          </p:nvSpPr>
          <p:spPr>
            <a:xfrm>
              <a:off x="3839838" y="2024052"/>
              <a:ext cx="1098122" cy="109812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2"/>
                </a:solidFill>
              </a:endParaRPr>
            </a:p>
          </p:txBody>
        </p:sp>
      </p:grpSp>
      <p:sp>
        <p:nvSpPr>
          <p:cNvPr id="34" name="矩形 33"/>
          <p:cNvSpPr/>
          <p:nvPr/>
        </p:nvSpPr>
        <p:spPr>
          <a:xfrm>
            <a:off x="5562625" y="1093299"/>
            <a:ext cx="917587" cy="276993"/>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0" name="矩形 9"/>
          <p:cNvSpPr>
            <a:spLocks noChangeArrowheads="1"/>
          </p:cNvSpPr>
          <p:nvPr/>
        </p:nvSpPr>
        <p:spPr bwMode="auto">
          <a:xfrm>
            <a:off x="5562110" y="1319230"/>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1" name="矩形 10"/>
          <p:cNvSpPr/>
          <p:nvPr/>
        </p:nvSpPr>
        <p:spPr>
          <a:xfrm>
            <a:off x="5562625" y="2659473"/>
            <a:ext cx="917587" cy="276993"/>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2" name="矩形 11"/>
          <p:cNvSpPr>
            <a:spLocks noChangeArrowheads="1"/>
          </p:cNvSpPr>
          <p:nvPr/>
        </p:nvSpPr>
        <p:spPr bwMode="auto">
          <a:xfrm>
            <a:off x="5562110" y="2885404"/>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3" name="矩形 12"/>
          <p:cNvSpPr/>
          <p:nvPr/>
        </p:nvSpPr>
        <p:spPr>
          <a:xfrm>
            <a:off x="2646301" y="1093299"/>
            <a:ext cx="917587" cy="276993"/>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4" name="矩形 13"/>
          <p:cNvSpPr>
            <a:spLocks noChangeArrowheads="1"/>
          </p:cNvSpPr>
          <p:nvPr/>
        </p:nvSpPr>
        <p:spPr bwMode="auto">
          <a:xfrm>
            <a:off x="1241630" y="1319230"/>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5" name="矩形 14"/>
          <p:cNvSpPr/>
          <p:nvPr/>
        </p:nvSpPr>
        <p:spPr>
          <a:xfrm>
            <a:off x="2646301" y="2659473"/>
            <a:ext cx="917587" cy="276993"/>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6" name="矩形 15"/>
          <p:cNvSpPr>
            <a:spLocks noChangeArrowheads="1"/>
          </p:cNvSpPr>
          <p:nvPr/>
        </p:nvSpPr>
        <p:spPr bwMode="auto">
          <a:xfrm>
            <a:off x="1241630" y="2885404"/>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7" name="TextBox 41"/>
          <p:cNvSpPr txBox="1"/>
          <p:nvPr/>
        </p:nvSpPr>
        <p:spPr>
          <a:xfrm>
            <a:off x="1077728" y="3952307"/>
            <a:ext cx="7111007" cy="491994"/>
          </a:xfrm>
          <a:prstGeom prst="rect">
            <a:avLst/>
          </a:prstGeom>
          <a:noFill/>
        </p:spPr>
        <p:txBody>
          <a:bodyPr wrap="square" rtlCol="0">
            <a:spAutoFit/>
          </a:bodyPr>
          <a:lstStyle/>
          <a:p>
            <a:pPr>
              <a:lnSpc>
                <a:spcPct val="130000"/>
              </a:lnSpc>
              <a:spcBef>
                <a:spcPct val="0"/>
              </a:spcBef>
            </a:pPr>
            <a:r>
              <a:rPr lang="zh-CN" altLang="en-US" sz="1050" dirty="0">
                <a:solidFill>
                  <a:schemeClr val="tx2"/>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18" name="组合 17"/>
          <p:cNvGrpSpPr/>
          <p:nvPr/>
        </p:nvGrpSpPr>
        <p:grpSpPr>
          <a:xfrm>
            <a:off x="659403" y="3575083"/>
            <a:ext cx="1264636" cy="542552"/>
            <a:chOff x="5563534" y="1268760"/>
            <a:chExt cx="1686181" cy="723403"/>
          </a:xfrm>
        </p:grpSpPr>
        <p:sp>
          <p:nvSpPr>
            <p:cNvPr id="54" name="Freeform 20"/>
            <p:cNvSpPr/>
            <p:nvPr/>
          </p:nvSpPr>
          <p:spPr bwMode="auto">
            <a:xfrm>
              <a:off x="5563534" y="1507828"/>
              <a:ext cx="540543" cy="477837"/>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1">
                <a:lumMod val="75000"/>
                <a:alpha val="6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5" name="Freeform 23"/>
            <p:cNvSpPr/>
            <p:nvPr/>
          </p:nvSpPr>
          <p:spPr bwMode="auto">
            <a:xfrm>
              <a:off x="5855165" y="1276995"/>
              <a:ext cx="249237" cy="715168"/>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6" name="Freeform 26"/>
            <p:cNvSpPr/>
            <p:nvPr/>
          </p:nvSpPr>
          <p:spPr bwMode="auto">
            <a:xfrm>
              <a:off x="6104402" y="1320008"/>
              <a:ext cx="1145313" cy="477837"/>
            </a:xfrm>
            <a:custGeom>
              <a:avLst/>
              <a:gdLst>
                <a:gd name="T0" fmla="*/ 0 w 1094"/>
                <a:gd name="T1" fmla="*/ 0 h 602"/>
                <a:gd name="T2" fmla="*/ 911 w 1094"/>
                <a:gd name="T3" fmla="*/ 0 h 602"/>
                <a:gd name="T4" fmla="*/ 1094 w 1094"/>
                <a:gd name="T5" fmla="*/ 304 h 602"/>
                <a:gd name="T6" fmla="*/ 911 w 1094"/>
                <a:gd name="T7" fmla="*/ 602 h 602"/>
                <a:gd name="T8" fmla="*/ 0 w 1094"/>
                <a:gd name="T9" fmla="*/ 602 h 602"/>
                <a:gd name="T10" fmla="*/ 0 w 1094"/>
                <a:gd name="T11" fmla="*/ 0 h 602"/>
                <a:gd name="T12" fmla="*/ 0 w 109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094" h="602">
                  <a:moveTo>
                    <a:pt x="0" y="0"/>
                  </a:moveTo>
                  <a:lnTo>
                    <a:pt x="911" y="0"/>
                  </a:lnTo>
                  <a:lnTo>
                    <a:pt x="1094" y="304"/>
                  </a:lnTo>
                  <a:lnTo>
                    <a:pt x="911" y="602"/>
                  </a:lnTo>
                  <a:lnTo>
                    <a:pt x="0" y="602"/>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57" name="Freeform 27"/>
            <p:cNvSpPr/>
            <p:nvPr/>
          </p:nvSpPr>
          <p:spPr bwMode="auto">
            <a:xfrm>
              <a:off x="5855165" y="1268760"/>
              <a:ext cx="1394550" cy="477837"/>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8" name="Freeform 28"/>
            <p:cNvSpPr>
              <a:spLocks noEditPoints="1"/>
            </p:cNvSpPr>
            <p:nvPr/>
          </p:nvSpPr>
          <p:spPr bwMode="auto">
            <a:xfrm>
              <a:off x="5855165" y="1515841"/>
              <a:ext cx="1322542" cy="182562"/>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9" name="Freeform 29"/>
            <p:cNvSpPr>
              <a:spLocks noEditPoints="1"/>
            </p:cNvSpPr>
            <p:nvPr/>
          </p:nvSpPr>
          <p:spPr bwMode="auto">
            <a:xfrm>
              <a:off x="5855165" y="1291778"/>
              <a:ext cx="1322542" cy="215900"/>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60" name="文本框 164"/>
            <p:cNvSpPr txBox="1"/>
            <p:nvPr/>
          </p:nvSpPr>
          <p:spPr>
            <a:xfrm>
              <a:off x="5809555" y="1311697"/>
              <a:ext cx="1296144" cy="400110"/>
            </a:xfrm>
            <a:prstGeom prst="rect">
              <a:avLst/>
            </a:prstGeom>
            <a:noFill/>
          </p:spPr>
          <p:txBody>
            <a:bodyPr wrap="square" rtlCol="0">
              <a:spAutoFit/>
            </a:bodyPr>
            <a:lstStyle/>
            <a:p>
              <a:pPr algn="ctr"/>
              <a:r>
                <a:rPr lang="zh-CN" altLang="en-US" sz="1350" b="1" dirty="0">
                  <a:solidFill>
                    <a:schemeClr val="bg2"/>
                  </a:solidFill>
                  <a:latin typeface="微软雅黑" panose="020B0503020204020204" charset="-122"/>
                  <a:ea typeface="微软雅黑" panose="020B0503020204020204" charset="-122"/>
                </a:rPr>
                <a:t>添加标题</a:t>
              </a:r>
              <a:r>
                <a:rPr lang="en-US" altLang="zh-CN" sz="1350" b="1" dirty="0">
                  <a:solidFill>
                    <a:schemeClr val="bg2"/>
                  </a:solidFill>
                  <a:latin typeface="微软雅黑" panose="020B0503020204020204" charset="-122"/>
                  <a:ea typeface="微软雅黑" panose="020B0503020204020204" charset="-122"/>
                </a:rPr>
                <a:t> </a:t>
              </a:r>
              <a:endParaRPr lang="zh-CN" altLang="en-US" sz="1350" b="1" dirty="0">
                <a:solidFill>
                  <a:schemeClr val="bg2"/>
                </a:solidFill>
                <a:latin typeface="微软雅黑" panose="020B0503020204020204" charset="-122"/>
                <a:ea typeface="微软雅黑" panose="020B0503020204020204" charset="-122"/>
              </a:endParaRPr>
            </a:p>
          </p:txBody>
        </p:sp>
      </p:grpSp>
      <p:sp>
        <p:nvSpPr>
          <p:cNvPr id="61" name="Freeform 67"/>
          <p:cNvSpPr>
            <a:spLocks noEditPoints="1"/>
          </p:cNvSpPr>
          <p:nvPr/>
        </p:nvSpPr>
        <p:spPr bwMode="auto">
          <a:xfrm>
            <a:off x="4193599" y="1785392"/>
            <a:ext cx="735533" cy="757425"/>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23"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4" name="文本框 23"/>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159246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up)">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1" grpId="0"/>
      <p:bldP spid="12" grpId="0"/>
      <p:bldP spid="13" grpId="0"/>
      <p:bldP spid="14" grpId="0"/>
      <p:bldP spid="15" grpId="0"/>
      <p:bldP spid="16" grpId="0"/>
      <p:bldP spid="17" grpId="0"/>
      <p:bldP spid="6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24"/>
          <p:cNvSpPr>
            <a:spLocks noChangeArrowheads="1"/>
          </p:cNvSpPr>
          <p:nvPr/>
        </p:nvSpPr>
        <p:spPr bwMode="auto">
          <a:xfrm>
            <a:off x="961311" y="3567487"/>
            <a:ext cx="2262188" cy="553998"/>
          </a:xfrm>
          <a:prstGeom prst="rect">
            <a:avLst/>
          </a:prstGeom>
          <a:solidFill>
            <a:schemeClr val="accent2"/>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rgbClr val="F2F2F2"/>
                </a:solidFill>
                <a:latin typeface="方正宋刻本秀楷简体" panose="02000000000000000000" pitchFamily="2" charset="-122"/>
                <a:ea typeface="方正宋刻本秀楷简体" panose="02000000000000000000" pitchFamily="2" charset="-122"/>
              </a:rPr>
              <a:t>50%</a:t>
            </a:r>
            <a:endParaRPr lang="zh-CN" altLang="en-US" sz="3000" i="1" dirty="0">
              <a:solidFill>
                <a:srgbClr val="F2F2F2"/>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sp>
        <p:nvSpPr>
          <p:cNvPr id="26" name="文本框 124"/>
          <p:cNvSpPr>
            <a:spLocks noChangeArrowheads="1"/>
          </p:cNvSpPr>
          <p:nvPr/>
        </p:nvSpPr>
        <p:spPr bwMode="auto">
          <a:xfrm>
            <a:off x="3447336" y="3567487"/>
            <a:ext cx="2262188" cy="553998"/>
          </a:xfrm>
          <a:prstGeom prst="rect">
            <a:avLst/>
          </a:prstGeom>
          <a:solidFill>
            <a:schemeClr val="accent2"/>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rgbClr val="F2F2F2"/>
                </a:solidFill>
                <a:latin typeface="方正宋刻本秀楷简体" panose="02000000000000000000" pitchFamily="2" charset="-122"/>
                <a:ea typeface="方正宋刻本秀楷简体" panose="02000000000000000000" pitchFamily="2" charset="-122"/>
              </a:rPr>
              <a:t>40%</a:t>
            </a:r>
            <a:endParaRPr lang="zh-CN" altLang="en-US" sz="3000" i="1" dirty="0">
              <a:solidFill>
                <a:srgbClr val="F2F2F2"/>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sp>
        <p:nvSpPr>
          <p:cNvPr id="27" name="文本框 126"/>
          <p:cNvSpPr>
            <a:spLocks noChangeArrowheads="1"/>
          </p:cNvSpPr>
          <p:nvPr/>
        </p:nvSpPr>
        <p:spPr bwMode="auto">
          <a:xfrm>
            <a:off x="5933361" y="3567487"/>
            <a:ext cx="2262188" cy="553998"/>
          </a:xfrm>
          <a:prstGeom prst="rect">
            <a:avLst/>
          </a:prstGeom>
          <a:noFill/>
          <a:ln>
            <a:solidFill>
              <a:schemeClr val="accent2"/>
            </a:solid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chemeClr val="accent2"/>
                </a:solidFill>
                <a:latin typeface="方正宋刻本秀楷简体" panose="02000000000000000000" pitchFamily="2" charset="-122"/>
                <a:ea typeface="方正宋刻本秀楷简体" panose="02000000000000000000" pitchFamily="2" charset="-122"/>
              </a:rPr>
              <a:t>10</a:t>
            </a:r>
            <a:r>
              <a:rPr lang="en-US" altLang="zh-CN" sz="3000" i="1" dirty="0">
                <a:solidFill>
                  <a:srgbClr val="306E39"/>
                </a:solidFill>
                <a:latin typeface="方正宋刻本秀楷简体" panose="02000000000000000000" pitchFamily="2" charset="-122"/>
                <a:ea typeface="方正宋刻本秀楷简体" panose="02000000000000000000" pitchFamily="2" charset="-122"/>
              </a:rPr>
              <a:t>%</a:t>
            </a:r>
            <a:endParaRPr lang="zh-CN" altLang="en-US" sz="3000" i="1" dirty="0">
              <a:solidFill>
                <a:srgbClr val="306E39"/>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grpSp>
        <p:nvGrpSpPr>
          <p:cNvPr id="2" name="组合 1"/>
          <p:cNvGrpSpPr/>
          <p:nvPr/>
        </p:nvGrpSpPr>
        <p:grpSpPr>
          <a:xfrm>
            <a:off x="1046233" y="1574302"/>
            <a:ext cx="728663" cy="728663"/>
            <a:chOff x="1046233" y="1574302"/>
            <a:chExt cx="728663" cy="728663"/>
          </a:xfrm>
        </p:grpSpPr>
        <p:sp>
          <p:nvSpPr>
            <p:cNvPr id="28" name="矩形 223"/>
            <p:cNvSpPr>
              <a:spLocks noChangeArrowheads="1"/>
            </p:cNvSpPr>
            <p:nvPr/>
          </p:nvSpPr>
          <p:spPr bwMode="auto">
            <a:xfrm>
              <a:off x="1046233" y="1574302"/>
              <a:ext cx="728663" cy="728663"/>
            </a:xfrm>
            <a:prstGeom prst="roundRect">
              <a:avLst/>
            </a:prstGeom>
            <a:solidFill>
              <a:schemeClr val="accent1"/>
            </a:solid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chemeClr val="bg2">
                    <a:lumMod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Freeform 105"/>
            <p:cNvSpPr>
              <a:spLocks noEditPoints="1" noChangeArrowheads="1"/>
            </p:cNvSpPr>
            <p:nvPr/>
          </p:nvSpPr>
          <p:spPr bwMode="auto">
            <a:xfrm>
              <a:off x="1220801" y="1676763"/>
              <a:ext cx="379526" cy="458766"/>
            </a:xfrm>
            <a:custGeom>
              <a:avLst/>
              <a:gdLst>
                <a:gd name="T0" fmla="*/ 0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2147483646 h 93"/>
                <a:gd name="T24" fmla="*/ 2147483646 w 77"/>
                <a:gd name="T25" fmla="*/ 2147483646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0 h 93"/>
                <a:gd name="T74" fmla="*/ 2147483646 w 77"/>
                <a:gd name="T75" fmla="*/ 2147483646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2F2F2"/>
            </a:solidFill>
            <a:ln>
              <a:noFill/>
            </a:ln>
          </p:spPr>
          <p:txBody>
            <a:bodyPr/>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949464" y="1816114"/>
            <a:ext cx="6148304" cy="752514"/>
          </a:xfrm>
          <a:prstGeom prst="rect">
            <a:avLst/>
          </a:prstGeom>
          <a:noFill/>
        </p:spPr>
        <p:txBody>
          <a:bodyPr wrap="square" rtlCol="0">
            <a:spAutoFit/>
          </a:bodyPr>
          <a:lstStyle/>
          <a:p>
            <a:pPr marL="214313" indent="-214313">
              <a:lnSpc>
                <a:spcPct val="130000"/>
              </a:lnSpc>
              <a:buFont typeface="Wingdings" panose="05000000000000000000" pitchFamily="2" charset="2"/>
              <a:buChar char="l"/>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a:p>
            <a:pPr marL="214313" indent="-214313">
              <a:lnSpc>
                <a:spcPct val="130000"/>
              </a:lnSpc>
              <a:buFont typeface="Wingdings" panose="05000000000000000000" pitchFamily="2" charset="2"/>
              <a:buChar char="l"/>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p:txBody>
      </p:sp>
      <p:sp>
        <p:nvSpPr>
          <p:cNvPr id="31" name="TextBox 76"/>
          <p:cNvSpPr txBox="1"/>
          <p:nvPr/>
        </p:nvSpPr>
        <p:spPr>
          <a:xfrm>
            <a:off x="1949464" y="1480555"/>
            <a:ext cx="1274035" cy="415498"/>
          </a:xfrm>
          <a:prstGeom prst="rect">
            <a:avLst/>
          </a:prstGeom>
          <a:noFill/>
        </p:spPr>
        <p:txBody>
          <a:bodyPr wrap="square" rtlCol="0">
            <a:spAutoFit/>
          </a:bodyPr>
          <a:lstStyle/>
          <a:p>
            <a:r>
              <a:rPr lang="zh-CN" altLang="en-US" sz="210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1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8" name="文本框 17"/>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19" name="直接连接符 18"/>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820789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07948" y="1275605"/>
            <a:ext cx="2720129" cy="2717161"/>
            <a:chOff x="3207948" y="1275605"/>
            <a:chExt cx="2720129" cy="2717161"/>
          </a:xfrm>
        </p:grpSpPr>
        <p:sp>
          <p:nvSpPr>
            <p:cNvPr id="4" name="Freeform: Shape 99"/>
            <p:cNvSpPr>
              <a:spLocks/>
            </p:cNvSpPr>
            <p:nvPr/>
          </p:nvSpPr>
          <p:spPr bwMode="auto">
            <a:xfrm>
              <a:off x="4513847" y="2252062"/>
              <a:ext cx="1255444" cy="1101110"/>
            </a:xfrm>
            <a:custGeom>
              <a:avLst/>
              <a:gdLst/>
              <a:ahLst/>
              <a:cxnLst>
                <a:cxn ang="0">
                  <a:pos x="389" y="752"/>
                </a:cxn>
                <a:cxn ang="0">
                  <a:pos x="0" y="207"/>
                </a:cxn>
                <a:cxn ang="0">
                  <a:pos x="0" y="52"/>
                </a:cxn>
                <a:cxn ang="0">
                  <a:pos x="856" y="752"/>
                </a:cxn>
                <a:cxn ang="0">
                  <a:pos x="389" y="752"/>
                </a:cxn>
              </a:cxnLst>
              <a:rect l="0" t="0" r="r" b="b"/>
              <a:pathLst>
                <a:path w="856" h="752">
                  <a:moveTo>
                    <a:pt x="389" y="752"/>
                  </a:moveTo>
                  <a:cubicBezTo>
                    <a:pt x="441" y="509"/>
                    <a:pt x="272" y="259"/>
                    <a:pt x="0" y="207"/>
                  </a:cubicBezTo>
                  <a:cubicBezTo>
                    <a:pt x="0" y="155"/>
                    <a:pt x="0" y="103"/>
                    <a:pt x="0" y="52"/>
                  </a:cubicBezTo>
                  <a:cubicBezTo>
                    <a:pt x="415" y="0"/>
                    <a:pt x="804" y="308"/>
                    <a:pt x="856" y="752"/>
                  </a:cubicBezTo>
                  <a:cubicBezTo>
                    <a:pt x="700" y="752"/>
                    <a:pt x="545" y="752"/>
                    <a:pt x="389" y="752"/>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 name="Freeform: Shape 100"/>
            <p:cNvSpPr>
              <a:spLocks/>
            </p:cNvSpPr>
            <p:nvPr/>
          </p:nvSpPr>
          <p:spPr bwMode="auto">
            <a:xfrm>
              <a:off x="4423324" y="2379684"/>
              <a:ext cx="891870" cy="1613082"/>
            </a:xfrm>
            <a:custGeom>
              <a:avLst/>
              <a:gdLst/>
              <a:ahLst/>
              <a:cxnLst>
                <a:cxn ang="0">
                  <a:pos x="0" y="771"/>
                </a:cxn>
                <a:cxn ang="0">
                  <a:pos x="110" y="110"/>
                </a:cxn>
                <a:cxn ang="0">
                  <a:pos x="220" y="0"/>
                </a:cxn>
                <a:cxn ang="0">
                  <a:pos x="331" y="1101"/>
                </a:cxn>
                <a:cxn ang="0">
                  <a:pos x="0" y="771"/>
                </a:cxn>
              </a:cxnLst>
              <a:rect l="0" t="0" r="r" b="b"/>
              <a:pathLst>
                <a:path w="608" h="1101">
                  <a:moveTo>
                    <a:pt x="0" y="771"/>
                  </a:moveTo>
                  <a:cubicBezTo>
                    <a:pt x="209" y="635"/>
                    <a:pt x="266" y="339"/>
                    <a:pt x="110" y="110"/>
                  </a:cubicBezTo>
                  <a:cubicBezTo>
                    <a:pt x="147" y="73"/>
                    <a:pt x="184" y="37"/>
                    <a:pt x="220" y="0"/>
                  </a:cubicBezTo>
                  <a:cubicBezTo>
                    <a:pt x="551" y="257"/>
                    <a:pt x="608" y="750"/>
                    <a:pt x="331" y="1101"/>
                  </a:cubicBezTo>
                  <a:cubicBezTo>
                    <a:pt x="220" y="991"/>
                    <a:pt x="110" y="881"/>
                    <a:pt x="0" y="771"/>
                  </a:cubicBezTo>
                  <a:close/>
                </a:path>
              </a:pathLst>
            </a:custGeom>
            <a:solidFill>
              <a:schemeClr val="accent5"/>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 name="Freeform: Shape 101"/>
            <p:cNvSpPr>
              <a:spLocks/>
            </p:cNvSpPr>
            <p:nvPr/>
          </p:nvSpPr>
          <p:spPr bwMode="auto">
            <a:xfrm>
              <a:off x="3847542" y="2580021"/>
              <a:ext cx="1104078" cy="1255444"/>
            </a:xfrm>
            <a:custGeom>
              <a:avLst/>
              <a:gdLst/>
              <a:ahLst/>
              <a:cxnLst>
                <a:cxn ang="0">
                  <a:pos x="0" y="389"/>
                </a:cxn>
                <a:cxn ang="0">
                  <a:pos x="545" y="0"/>
                </a:cxn>
                <a:cxn ang="0">
                  <a:pos x="701" y="0"/>
                </a:cxn>
                <a:cxn ang="0">
                  <a:pos x="0" y="857"/>
                </a:cxn>
                <a:cxn ang="0">
                  <a:pos x="0" y="389"/>
                </a:cxn>
              </a:cxnLst>
              <a:rect l="0" t="0" r="r" b="b"/>
              <a:pathLst>
                <a:path w="753" h="857">
                  <a:moveTo>
                    <a:pt x="0" y="389"/>
                  </a:moveTo>
                  <a:cubicBezTo>
                    <a:pt x="244" y="441"/>
                    <a:pt x="493" y="272"/>
                    <a:pt x="545" y="0"/>
                  </a:cubicBezTo>
                  <a:cubicBezTo>
                    <a:pt x="597" y="0"/>
                    <a:pt x="649" y="0"/>
                    <a:pt x="701" y="0"/>
                  </a:cubicBezTo>
                  <a:cubicBezTo>
                    <a:pt x="753" y="416"/>
                    <a:pt x="444" y="805"/>
                    <a:pt x="0" y="857"/>
                  </a:cubicBezTo>
                  <a:cubicBezTo>
                    <a:pt x="0" y="701"/>
                    <a:pt x="0" y="545"/>
                    <a:pt x="0" y="389"/>
                  </a:cubicBezTo>
                  <a:close/>
                </a:path>
              </a:pathLst>
            </a:custGeom>
            <a:solidFill>
              <a:schemeClr val="accent6"/>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 name="Freeform: Shape 102"/>
            <p:cNvSpPr>
              <a:spLocks/>
            </p:cNvSpPr>
            <p:nvPr/>
          </p:nvSpPr>
          <p:spPr bwMode="auto">
            <a:xfrm>
              <a:off x="3207948" y="2489498"/>
              <a:ext cx="1614566" cy="890386"/>
            </a:xfrm>
            <a:custGeom>
              <a:avLst/>
              <a:gdLst/>
              <a:ahLst/>
              <a:cxnLst>
                <a:cxn ang="0">
                  <a:pos x="331" y="0"/>
                </a:cxn>
                <a:cxn ang="0">
                  <a:pos x="991" y="111"/>
                </a:cxn>
                <a:cxn ang="0">
                  <a:pos x="1101" y="221"/>
                </a:cxn>
                <a:cxn ang="0">
                  <a:pos x="0" y="331"/>
                </a:cxn>
                <a:cxn ang="0">
                  <a:pos x="331" y="0"/>
                </a:cxn>
              </a:cxnLst>
              <a:rect l="0" t="0" r="r" b="b"/>
              <a:pathLst>
                <a:path w="1101" h="608">
                  <a:moveTo>
                    <a:pt x="331" y="0"/>
                  </a:moveTo>
                  <a:cubicBezTo>
                    <a:pt x="466" y="209"/>
                    <a:pt x="762" y="266"/>
                    <a:pt x="991" y="111"/>
                  </a:cubicBezTo>
                  <a:cubicBezTo>
                    <a:pt x="1028" y="147"/>
                    <a:pt x="1065" y="184"/>
                    <a:pt x="1101" y="221"/>
                  </a:cubicBezTo>
                  <a:cubicBezTo>
                    <a:pt x="844" y="551"/>
                    <a:pt x="351" y="608"/>
                    <a:pt x="0" y="331"/>
                  </a:cubicBezTo>
                  <a:cubicBezTo>
                    <a:pt x="110" y="221"/>
                    <a:pt x="221" y="111"/>
                    <a:pt x="331" y="0"/>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 name="Freeform: Shape 103"/>
            <p:cNvSpPr>
              <a:spLocks/>
            </p:cNvSpPr>
            <p:nvPr/>
          </p:nvSpPr>
          <p:spPr bwMode="auto">
            <a:xfrm>
              <a:off x="3366734" y="1913715"/>
              <a:ext cx="1255444" cy="1102595"/>
            </a:xfrm>
            <a:custGeom>
              <a:avLst/>
              <a:gdLst/>
              <a:ahLst/>
              <a:cxnLst>
                <a:cxn ang="0">
                  <a:pos x="467" y="0"/>
                </a:cxn>
                <a:cxn ang="0">
                  <a:pos x="856" y="545"/>
                </a:cxn>
                <a:cxn ang="0">
                  <a:pos x="856" y="701"/>
                </a:cxn>
                <a:cxn ang="0">
                  <a:pos x="0" y="0"/>
                </a:cxn>
                <a:cxn ang="0">
                  <a:pos x="467" y="0"/>
                </a:cxn>
              </a:cxnLst>
              <a:rect l="0" t="0" r="r" b="b"/>
              <a:pathLst>
                <a:path w="856" h="753">
                  <a:moveTo>
                    <a:pt x="467" y="0"/>
                  </a:moveTo>
                  <a:cubicBezTo>
                    <a:pt x="415" y="244"/>
                    <a:pt x="584" y="493"/>
                    <a:pt x="856" y="545"/>
                  </a:cubicBezTo>
                  <a:cubicBezTo>
                    <a:pt x="856" y="597"/>
                    <a:pt x="856" y="649"/>
                    <a:pt x="856" y="701"/>
                  </a:cubicBezTo>
                  <a:cubicBezTo>
                    <a:pt x="441" y="753"/>
                    <a:pt x="52" y="445"/>
                    <a:pt x="0" y="0"/>
                  </a:cubicBezTo>
                  <a:cubicBezTo>
                    <a:pt x="156" y="0"/>
                    <a:pt x="311" y="0"/>
                    <a:pt x="467" y="0"/>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9" name="Freeform: Shape 104"/>
            <p:cNvSpPr>
              <a:spLocks/>
            </p:cNvSpPr>
            <p:nvPr/>
          </p:nvSpPr>
          <p:spPr bwMode="auto">
            <a:xfrm>
              <a:off x="3820831" y="1275605"/>
              <a:ext cx="891870" cy="1613082"/>
            </a:xfrm>
            <a:custGeom>
              <a:avLst/>
              <a:gdLst/>
              <a:ahLst/>
              <a:cxnLst>
                <a:cxn ang="0">
                  <a:pos x="608" y="330"/>
                </a:cxn>
                <a:cxn ang="0">
                  <a:pos x="498" y="991"/>
                </a:cxn>
                <a:cxn ang="0">
                  <a:pos x="388" y="1101"/>
                </a:cxn>
                <a:cxn ang="0">
                  <a:pos x="277" y="0"/>
                </a:cxn>
                <a:cxn ang="0">
                  <a:pos x="608" y="330"/>
                </a:cxn>
              </a:cxnLst>
              <a:rect l="0" t="0" r="r" b="b"/>
              <a:pathLst>
                <a:path w="608" h="1101">
                  <a:moveTo>
                    <a:pt x="608" y="330"/>
                  </a:moveTo>
                  <a:cubicBezTo>
                    <a:pt x="399" y="466"/>
                    <a:pt x="342" y="761"/>
                    <a:pt x="498" y="991"/>
                  </a:cubicBezTo>
                  <a:cubicBezTo>
                    <a:pt x="461" y="1027"/>
                    <a:pt x="424" y="1064"/>
                    <a:pt x="388" y="1101"/>
                  </a:cubicBezTo>
                  <a:cubicBezTo>
                    <a:pt x="57" y="844"/>
                    <a:pt x="0" y="351"/>
                    <a:pt x="277" y="0"/>
                  </a:cubicBezTo>
                  <a:cubicBezTo>
                    <a:pt x="388" y="110"/>
                    <a:pt x="498" y="220"/>
                    <a:pt x="608" y="330"/>
                  </a:cubicBezTo>
                  <a:close/>
                </a:path>
              </a:pathLst>
            </a:custGeom>
            <a:solidFill>
              <a:schemeClr val="accent1"/>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0" name="Freeform: Shape 105"/>
            <p:cNvSpPr>
              <a:spLocks/>
            </p:cNvSpPr>
            <p:nvPr/>
          </p:nvSpPr>
          <p:spPr bwMode="auto">
            <a:xfrm>
              <a:off x="4184404" y="1432907"/>
              <a:ext cx="1104078" cy="1255444"/>
            </a:xfrm>
            <a:custGeom>
              <a:avLst/>
              <a:gdLst/>
              <a:ahLst/>
              <a:cxnLst>
                <a:cxn ang="0">
                  <a:pos x="753" y="467"/>
                </a:cxn>
                <a:cxn ang="0">
                  <a:pos x="208" y="857"/>
                </a:cxn>
                <a:cxn ang="0">
                  <a:pos x="52" y="857"/>
                </a:cxn>
                <a:cxn ang="0">
                  <a:pos x="753" y="0"/>
                </a:cxn>
                <a:cxn ang="0">
                  <a:pos x="753" y="467"/>
                </a:cxn>
              </a:cxnLst>
              <a:rect l="0" t="0" r="r" b="b"/>
              <a:pathLst>
                <a:path w="753" h="857">
                  <a:moveTo>
                    <a:pt x="753" y="467"/>
                  </a:moveTo>
                  <a:cubicBezTo>
                    <a:pt x="509" y="415"/>
                    <a:pt x="260" y="584"/>
                    <a:pt x="208" y="857"/>
                  </a:cubicBezTo>
                  <a:cubicBezTo>
                    <a:pt x="156" y="857"/>
                    <a:pt x="104" y="857"/>
                    <a:pt x="52" y="857"/>
                  </a:cubicBezTo>
                  <a:cubicBezTo>
                    <a:pt x="0" y="441"/>
                    <a:pt x="309" y="52"/>
                    <a:pt x="753" y="0"/>
                  </a:cubicBezTo>
                  <a:cubicBezTo>
                    <a:pt x="753" y="156"/>
                    <a:pt x="753" y="312"/>
                    <a:pt x="753" y="467"/>
                  </a:cubicBezTo>
                  <a:close/>
                </a:path>
              </a:pathLst>
            </a:custGeom>
            <a:solidFill>
              <a:schemeClr val="accent2"/>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1" name="Freeform: Shape 106"/>
            <p:cNvSpPr>
              <a:spLocks/>
            </p:cNvSpPr>
            <p:nvPr/>
          </p:nvSpPr>
          <p:spPr bwMode="auto">
            <a:xfrm>
              <a:off x="4313511" y="1887004"/>
              <a:ext cx="1614566" cy="835479"/>
            </a:xfrm>
            <a:custGeom>
              <a:avLst/>
              <a:gdLst/>
              <a:ahLst/>
              <a:cxnLst>
                <a:cxn ang="0">
                  <a:pos x="137" y="456"/>
                </a:cxn>
                <a:cxn ang="0">
                  <a:pos x="137" y="301"/>
                </a:cxn>
                <a:cxn ang="0">
                  <a:pos x="808" y="570"/>
                </a:cxn>
                <a:cxn ang="0">
                  <a:pos x="1101" y="278"/>
                </a:cxn>
                <a:cxn ang="0">
                  <a:pos x="0" y="388"/>
                </a:cxn>
                <a:cxn ang="0">
                  <a:pos x="110" y="498"/>
                </a:cxn>
                <a:cxn ang="0">
                  <a:pos x="168" y="463"/>
                </a:cxn>
                <a:cxn ang="0">
                  <a:pos x="137" y="456"/>
                </a:cxn>
              </a:cxnLst>
              <a:rect l="0" t="0" r="r" b="b"/>
              <a:pathLst>
                <a:path w="1101" h="570">
                  <a:moveTo>
                    <a:pt x="137" y="456"/>
                  </a:moveTo>
                  <a:cubicBezTo>
                    <a:pt x="137" y="404"/>
                    <a:pt x="137" y="352"/>
                    <a:pt x="137" y="301"/>
                  </a:cubicBezTo>
                  <a:cubicBezTo>
                    <a:pt x="396" y="268"/>
                    <a:pt x="645" y="376"/>
                    <a:pt x="808" y="570"/>
                  </a:cubicBezTo>
                  <a:cubicBezTo>
                    <a:pt x="906" y="472"/>
                    <a:pt x="1003" y="375"/>
                    <a:pt x="1101" y="278"/>
                  </a:cubicBezTo>
                  <a:cubicBezTo>
                    <a:pt x="750" y="0"/>
                    <a:pt x="257" y="57"/>
                    <a:pt x="0" y="388"/>
                  </a:cubicBezTo>
                  <a:cubicBezTo>
                    <a:pt x="36" y="425"/>
                    <a:pt x="73" y="461"/>
                    <a:pt x="110" y="498"/>
                  </a:cubicBezTo>
                  <a:cubicBezTo>
                    <a:pt x="129" y="485"/>
                    <a:pt x="148" y="473"/>
                    <a:pt x="168" y="463"/>
                  </a:cubicBezTo>
                  <a:cubicBezTo>
                    <a:pt x="158" y="461"/>
                    <a:pt x="147" y="458"/>
                    <a:pt x="137" y="456"/>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2" name="Oval 107"/>
            <p:cNvSpPr>
              <a:spLocks/>
            </p:cNvSpPr>
            <p:nvPr/>
          </p:nvSpPr>
          <p:spPr bwMode="auto">
            <a:xfrm>
              <a:off x="4194793" y="2243021"/>
              <a:ext cx="755342" cy="752198"/>
            </a:xfrm>
            <a:prstGeom prst="ellipse">
              <a:avLst/>
            </a:prstGeom>
            <a:solidFill>
              <a:schemeClr val="bg1">
                <a:lumMod val="75000"/>
              </a:schemeClr>
            </a:solidFill>
            <a:ln w="19050">
              <a:solidFill>
                <a:schemeClr val="bg2"/>
              </a:solidFill>
              <a:round/>
              <a:headEnd/>
              <a:tailEnd/>
            </a:ln>
          </p:spPr>
          <p:txBody>
            <a:bodyPr vert="horz" wrap="none" lIns="91440" tIns="45720" rIns="91440" bIns="45720" anchor="ctr"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a:t>
              </a:r>
              <a:br>
                <a:rPr lang="zh-CN" altLang="en-US" sz="1200" b="1">
                  <a:solidFill>
                    <a:schemeClr val="bg1"/>
                  </a:solidFill>
                  <a:latin typeface="微软雅黑" panose="020B0503020204020204" pitchFamily="34" charset="-122"/>
                  <a:ea typeface="微软雅黑" panose="020B0503020204020204" pitchFamily="34" charset="-122"/>
                </a:rPr>
              </a:br>
              <a:r>
                <a:rPr lang="zh-CN" altLang="en-US" sz="1200" b="1">
                  <a:solidFill>
                    <a:schemeClr val="bg1"/>
                  </a:solidFill>
                  <a:latin typeface="微软雅黑" panose="020B0503020204020204" pitchFamily="34" charset="-122"/>
                  <a:ea typeface="微软雅黑" panose="020B0503020204020204" pitchFamily="34" charset="-122"/>
                </a:rPr>
                <a:t>预设</a:t>
              </a:r>
            </a:p>
          </p:txBody>
        </p:sp>
        <p:sp>
          <p:nvSpPr>
            <p:cNvPr id="13" name="Freeform: Shape 108"/>
            <p:cNvSpPr>
              <a:spLocks/>
            </p:cNvSpPr>
            <p:nvPr/>
          </p:nvSpPr>
          <p:spPr bwMode="auto">
            <a:xfrm>
              <a:off x="4877422" y="3121671"/>
              <a:ext cx="169173" cy="192917"/>
            </a:xfrm>
            <a:custGeom>
              <a:avLst/>
              <a:gdLst/>
              <a:ahLst/>
              <a:cxnLst>
                <a:cxn ang="0">
                  <a:pos x="90" y="22"/>
                </a:cxn>
                <a:cxn ang="0">
                  <a:pos x="82" y="1"/>
                </a:cxn>
                <a:cxn ang="0">
                  <a:pos x="90" y="22"/>
                </a:cxn>
                <a:cxn ang="0">
                  <a:pos x="75" y="61"/>
                </a:cxn>
                <a:cxn ang="0">
                  <a:pos x="102" y="61"/>
                </a:cxn>
                <a:cxn ang="0">
                  <a:pos x="102" y="49"/>
                </a:cxn>
                <a:cxn ang="0">
                  <a:pos x="83" y="50"/>
                </a:cxn>
                <a:cxn ang="0">
                  <a:pos x="81" y="32"/>
                </a:cxn>
                <a:cxn ang="0">
                  <a:pos x="64" y="17"/>
                </a:cxn>
                <a:cxn ang="0">
                  <a:pos x="37" y="17"/>
                </a:cxn>
                <a:cxn ang="0">
                  <a:pos x="19" y="38"/>
                </a:cxn>
                <a:cxn ang="0">
                  <a:pos x="28" y="46"/>
                </a:cxn>
                <a:cxn ang="0">
                  <a:pos x="55" y="30"/>
                </a:cxn>
                <a:cxn ang="0">
                  <a:pos x="34" y="61"/>
                </a:cxn>
                <a:cxn ang="0">
                  <a:pos x="36" y="91"/>
                </a:cxn>
                <a:cxn ang="0">
                  <a:pos x="12" y="89"/>
                </a:cxn>
                <a:cxn ang="0">
                  <a:pos x="12" y="101"/>
                </a:cxn>
                <a:cxn ang="0">
                  <a:pos x="50" y="101"/>
                </a:cxn>
                <a:cxn ang="0">
                  <a:pos x="50" y="75"/>
                </a:cxn>
                <a:cxn ang="0">
                  <a:pos x="68" y="93"/>
                </a:cxn>
                <a:cxn ang="0">
                  <a:pos x="68" y="119"/>
                </a:cxn>
                <a:cxn ang="0">
                  <a:pos x="81" y="115"/>
                </a:cxn>
                <a:cxn ang="0">
                  <a:pos x="81" y="83"/>
                </a:cxn>
                <a:cxn ang="0">
                  <a:pos x="61" y="65"/>
                </a:cxn>
                <a:cxn ang="0">
                  <a:pos x="71" y="49"/>
                </a:cxn>
                <a:cxn ang="0">
                  <a:pos x="75" y="61"/>
                </a:cxn>
              </a:cxnLst>
              <a:rect l="0" t="0" r="r" b="b"/>
              <a:pathLst>
                <a:path w="115" h="131">
                  <a:moveTo>
                    <a:pt x="90" y="22"/>
                  </a:moveTo>
                  <a:cubicBezTo>
                    <a:pt x="101" y="14"/>
                    <a:pt x="92" y="0"/>
                    <a:pt x="82" y="1"/>
                  </a:cubicBezTo>
                  <a:cubicBezTo>
                    <a:pt x="60" y="3"/>
                    <a:pt x="74" y="34"/>
                    <a:pt x="90" y="22"/>
                  </a:cubicBezTo>
                  <a:close/>
                  <a:moveTo>
                    <a:pt x="75" y="61"/>
                  </a:moveTo>
                  <a:cubicBezTo>
                    <a:pt x="81" y="66"/>
                    <a:pt x="95" y="63"/>
                    <a:pt x="102" y="61"/>
                  </a:cubicBezTo>
                  <a:cubicBezTo>
                    <a:pt x="115" y="58"/>
                    <a:pt x="113" y="49"/>
                    <a:pt x="102" y="49"/>
                  </a:cubicBezTo>
                  <a:cubicBezTo>
                    <a:pt x="98" y="50"/>
                    <a:pt x="86" y="54"/>
                    <a:pt x="83" y="50"/>
                  </a:cubicBezTo>
                  <a:cubicBezTo>
                    <a:pt x="81" y="47"/>
                    <a:pt x="84" y="37"/>
                    <a:pt x="81" y="32"/>
                  </a:cubicBezTo>
                  <a:cubicBezTo>
                    <a:pt x="78" y="27"/>
                    <a:pt x="72" y="19"/>
                    <a:pt x="64" y="17"/>
                  </a:cubicBezTo>
                  <a:cubicBezTo>
                    <a:pt x="56" y="15"/>
                    <a:pt x="45" y="15"/>
                    <a:pt x="37" y="17"/>
                  </a:cubicBezTo>
                  <a:cubicBezTo>
                    <a:pt x="28" y="20"/>
                    <a:pt x="24" y="31"/>
                    <a:pt x="19" y="38"/>
                  </a:cubicBezTo>
                  <a:cubicBezTo>
                    <a:pt x="14" y="46"/>
                    <a:pt x="20" y="55"/>
                    <a:pt x="28" y="46"/>
                  </a:cubicBezTo>
                  <a:cubicBezTo>
                    <a:pt x="35" y="38"/>
                    <a:pt x="38" y="27"/>
                    <a:pt x="55" y="30"/>
                  </a:cubicBezTo>
                  <a:cubicBezTo>
                    <a:pt x="51" y="41"/>
                    <a:pt x="37" y="48"/>
                    <a:pt x="34" y="61"/>
                  </a:cubicBezTo>
                  <a:cubicBezTo>
                    <a:pt x="32" y="69"/>
                    <a:pt x="39" y="81"/>
                    <a:pt x="36" y="91"/>
                  </a:cubicBezTo>
                  <a:cubicBezTo>
                    <a:pt x="36" y="91"/>
                    <a:pt x="16" y="89"/>
                    <a:pt x="12" y="89"/>
                  </a:cubicBezTo>
                  <a:cubicBezTo>
                    <a:pt x="6" y="89"/>
                    <a:pt x="0" y="98"/>
                    <a:pt x="12" y="101"/>
                  </a:cubicBezTo>
                  <a:cubicBezTo>
                    <a:pt x="18" y="102"/>
                    <a:pt x="44" y="108"/>
                    <a:pt x="50" y="101"/>
                  </a:cubicBezTo>
                  <a:cubicBezTo>
                    <a:pt x="55" y="96"/>
                    <a:pt x="50" y="75"/>
                    <a:pt x="50" y="75"/>
                  </a:cubicBezTo>
                  <a:cubicBezTo>
                    <a:pt x="55" y="81"/>
                    <a:pt x="65" y="84"/>
                    <a:pt x="68" y="93"/>
                  </a:cubicBezTo>
                  <a:cubicBezTo>
                    <a:pt x="70" y="100"/>
                    <a:pt x="68" y="111"/>
                    <a:pt x="68" y="119"/>
                  </a:cubicBezTo>
                  <a:cubicBezTo>
                    <a:pt x="67" y="131"/>
                    <a:pt x="80" y="122"/>
                    <a:pt x="81" y="115"/>
                  </a:cubicBezTo>
                  <a:cubicBezTo>
                    <a:pt x="83" y="106"/>
                    <a:pt x="87" y="94"/>
                    <a:pt x="81" y="83"/>
                  </a:cubicBezTo>
                  <a:cubicBezTo>
                    <a:pt x="78" y="74"/>
                    <a:pt x="68" y="71"/>
                    <a:pt x="61" y="65"/>
                  </a:cubicBezTo>
                  <a:cubicBezTo>
                    <a:pt x="65" y="60"/>
                    <a:pt x="67" y="54"/>
                    <a:pt x="71" y="49"/>
                  </a:cubicBezTo>
                  <a:cubicBezTo>
                    <a:pt x="71" y="53"/>
                    <a:pt x="71" y="59"/>
                    <a:pt x="75" y="6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4" name="Freeform: Shape 109"/>
            <p:cNvSpPr>
              <a:spLocks/>
            </p:cNvSpPr>
            <p:nvPr/>
          </p:nvSpPr>
          <p:spPr bwMode="auto">
            <a:xfrm>
              <a:off x="3863865" y="2925787"/>
              <a:ext cx="106847" cy="197369"/>
            </a:xfrm>
            <a:custGeom>
              <a:avLst/>
              <a:gdLst/>
              <a:ahLst/>
              <a:cxnLst>
                <a:cxn ang="0">
                  <a:pos x="36" y="38"/>
                </a:cxn>
                <a:cxn ang="0">
                  <a:pos x="55" y="19"/>
                </a:cxn>
                <a:cxn ang="0">
                  <a:pos x="36" y="0"/>
                </a:cxn>
                <a:cxn ang="0">
                  <a:pos x="17" y="19"/>
                </a:cxn>
                <a:cxn ang="0">
                  <a:pos x="36" y="38"/>
                </a:cxn>
                <a:cxn ang="0">
                  <a:pos x="67" y="41"/>
                </a:cxn>
                <a:cxn ang="0">
                  <a:pos x="62" y="46"/>
                </a:cxn>
                <a:cxn ang="0">
                  <a:pos x="62" y="82"/>
                </a:cxn>
                <a:cxn ang="0">
                  <a:pos x="67" y="87"/>
                </a:cxn>
                <a:cxn ang="0">
                  <a:pos x="73" y="82"/>
                </a:cxn>
                <a:cxn ang="0">
                  <a:pos x="73" y="46"/>
                </a:cxn>
                <a:cxn ang="0">
                  <a:pos x="67" y="41"/>
                </a:cxn>
                <a:cxn ang="0">
                  <a:pos x="5" y="41"/>
                </a:cxn>
                <a:cxn ang="0">
                  <a:pos x="0" y="46"/>
                </a:cxn>
                <a:cxn ang="0">
                  <a:pos x="0" y="82"/>
                </a:cxn>
                <a:cxn ang="0">
                  <a:pos x="5" y="87"/>
                </a:cxn>
                <a:cxn ang="0">
                  <a:pos x="10" y="82"/>
                </a:cxn>
                <a:cxn ang="0">
                  <a:pos x="10" y="46"/>
                </a:cxn>
                <a:cxn ang="0">
                  <a:pos x="5" y="41"/>
                </a:cxn>
                <a:cxn ang="0">
                  <a:pos x="47" y="41"/>
                </a:cxn>
                <a:cxn ang="0">
                  <a:pos x="25" y="41"/>
                </a:cxn>
                <a:cxn ang="0">
                  <a:pos x="14" y="51"/>
                </a:cxn>
                <a:cxn ang="0">
                  <a:pos x="14" y="130"/>
                </a:cxn>
                <a:cxn ang="0">
                  <a:pos x="19" y="135"/>
                </a:cxn>
                <a:cxn ang="0">
                  <a:pos x="24" y="130"/>
                </a:cxn>
                <a:cxn ang="0">
                  <a:pos x="24" y="101"/>
                </a:cxn>
                <a:cxn ang="0">
                  <a:pos x="49" y="102"/>
                </a:cxn>
                <a:cxn ang="0">
                  <a:pos x="48" y="130"/>
                </a:cxn>
                <a:cxn ang="0">
                  <a:pos x="54" y="135"/>
                </a:cxn>
                <a:cxn ang="0">
                  <a:pos x="59" y="130"/>
                </a:cxn>
                <a:cxn ang="0">
                  <a:pos x="59" y="51"/>
                </a:cxn>
                <a:cxn ang="0">
                  <a:pos x="47" y="41"/>
                </a:cxn>
              </a:cxnLst>
              <a:rect l="0" t="0" r="r" b="b"/>
              <a:pathLst>
                <a:path w="73" h="135">
                  <a:moveTo>
                    <a:pt x="36" y="38"/>
                  </a:moveTo>
                  <a:cubicBezTo>
                    <a:pt x="47" y="38"/>
                    <a:pt x="55" y="30"/>
                    <a:pt x="55" y="19"/>
                  </a:cubicBezTo>
                  <a:cubicBezTo>
                    <a:pt x="55" y="9"/>
                    <a:pt x="47" y="0"/>
                    <a:pt x="36" y="0"/>
                  </a:cubicBezTo>
                  <a:cubicBezTo>
                    <a:pt x="26" y="0"/>
                    <a:pt x="17" y="9"/>
                    <a:pt x="17" y="19"/>
                  </a:cubicBezTo>
                  <a:cubicBezTo>
                    <a:pt x="17" y="30"/>
                    <a:pt x="26" y="38"/>
                    <a:pt x="36" y="38"/>
                  </a:cubicBezTo>
                  <a:close/>
                  <a:moveTo>
                    <a:pt x="67" y="41"/>
                  </a:moveTo>
                  <a:cubicBezTo>
                    <a:pt x="65" y="41"/>
                    <a:pt x="62" y="43"/>
                    <a:pt x="62" y="46"/>
                  </a:cubicBezTo>
                  <a:cubicBezTo>
                    <a:pt x="62" y="82"/>
                    <a:pt x="62" y="82"/>
                    <a:pt x="62" y="82"/>
                  </a:cubicBezTo>
                  <a:cubicBezTo>
                    <a:pt x="62" y="85"/>
                    <a:pt x="65" y="87"/>
                    <a:pt x="67" y="87"/>
                  </a:cubicBezTo>
                  <a:cubicBezTo>
                    <a:pt x="70" y="87"/>
                    <a:pt x="73" y="85"/>
                    <a:pt x="73" y="82"/>
                  </a:cubicBezTo>
                  <a:cubicBezTo>
                    <a:pt x="73" y="46"/>
                    <a:pt x="73" y="46"/>
                    <a:pt x="73" y="46"/>
                  </a:cubicBezTo>
                  <a:cubicBezTo>
                    <a:pt x="73" y="43"/>
                    <a:pt x="70" y="41"/>
                    <a:pt x="67" y="41"/>
                  </a:cubicBezTo>
                  <a:close/>
                  <a:moveTo>
                    <a:pt x="5" y="41"/>
                  </a:moveTo>
                  <a:cubicBezTo>
                    <a:pt x="2" y="41"/>
                    <a:pt x="0" y="43"/>
                    <a:pt x="0" y="46"/>
                  </a:cubicBezTo>
                  <a:cubicBezTo>
                    <a:pt x="0" y="82"/>
                    <a:pt x="0" y="82"/>
                    <a:pt x="0" y="82"/>
                  </a:cubicBezTo>
                  <a:cubicBezTo>
                    <a:pt x="0" y="85"/>
                    <a:pt x="2" y="87"/>
                    <a:pt x="5" y="87"/>
                  </a:cubicBezTo>
                  <a:cubicBezTo>
                    <a:pt x="8" y="87"/>
                    <a:pt x="10" y="85"/>
                    <a:pt x="10" y="82"/>
                  </a:cubicBezTo>
                  <a:cubicBezTo>
                    <a:pt x="10" y="46"/>
                    <a:pt x="10" y="46"/>
                    <a:pt x="10" y="46"/>
                  </a:cubicBezTo>
                  <a:cubicBezTo>
                    <a:pt x="10" y="43"/>
                    <a:pt x="8" y="41"/>
                    <a:pt x="5" y="41"/>
                  </a:cubicBezTo>
                  <a:close/>
                  <a:moveTo>
                    <a:pt x="47" y="41"/>
                  </a:moveTo>
                  <a:cubicBezTo>
                    <a:pt x="25" y="41"/>
                    <a:pt x="25" y="41"/>
                    <a:pt x="25" y="41"/>
                  </a:cubicBezTo>
                  <a:cubicBezTo>
                    <a:pt x="19" y="41"/>
                    <a:pt x="14" y="46"/>
                    <a:pt x="14" y="51"/>
                  </a:cubicBezTo>
                  <a:cubicBezTo>
                    <a:pt x="14" y="130"/>
                    <a:pt x="14" y="130"/>
                    <a:pt x="14" y="130"/>
                  </a:cubicBezTo>
                  <a:cubicBezTo>
                    <a:pt x="14" y="133"/>
                    <a:pt x="16" y="135"/>
                    <a:pt x="19" y="135"/>
                  </a:cubicBezTo>
                  <a:cubicBezTo>
                    <a:pt x="22" y="135"/>
                    <a:pt x="24" y="133"/>
                    <a:pt x="24" y="130"/>
                  </a:cubicBezTo>
                  <a:cubicBezTo>
                    <a:pt x="24" y="130"/>
                    <a:pt x="24" y="110"/>
                    <a:pt x="24" y="101"/>
                  </a:cubicBezTo>
                  <a:cubicBezTo>
                    <a:pt x="24" y="93"/>
                    <a:pt x="49" y="94"/>
                    <a:pt x="49" y="102"/>
                  </a:cubicBezTo>
                  <a:cubicBezTo>
                    <a:pt x="49" y="109"/>
                    <a:pt x="48" y="130"/>
                    <a:pt x="48" y="130"/>
                  </a:cubicBezTo>
                  <a:cubicBezTo>
                    <a:pt x="48" y="133"/>
                    <a:pt x="51" y="135"/>
                    <a:pt x="54" y="135"/>
                  </a:cubicBezTo>
                  <a:cubicBezTo>
                    <a:pt x="56" y="135"/>
                    <a:pt x="59" y="133"/>
                    <a:pt x="59" y="130"/>
                  </a:cubicBezTo>
                  <a:cubicBezTo>
                    <a:pt x="59" y="51"/>
                    <a:pt x="59" y="51"/>
                    <a:pt x="59" y="51"/>
                  </a:cubicBezTo>
                  <a:cubicBezTo>
                    <a:pt x="59" y="46"/>
                    <a:pt x="54" y="41"/>
                    <a:pt x="47" y="4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5" name="Group 110"/>
            <p:cNvGrpSpPr/>
            <p:nvPr/>
          </p:nvGrpSpPr>
          <p:grpSpPr>
            <a:xfrm>
              <a:off x="5049545" y="2173411"/>
              <a:ext cx="206273" cy="109816"/>
              <a:chOff x="5087938" y="2365375"/>
              <a:chExt cx="220663" cy="117476"/>
            </a:xfrm>
          </p:grpSpPr>
          <p:sp>
            <p:nvSpPr>
              <p:cNvPr id="66" name="Freeform: Shape 111"/>
              <p:cNvSpPr>
                <a:spLocks/>
              </p:cNvSpPr>
              <p:nvPr/>
            </p:nvSpPr>
            <p:spPr bwMode="auto">
              <a:xfrm>
                <a:off x="5126038" y="2398713"/>
                <a:ext cx="131763" cy="84138"/>
              </a:xfrm>
              <a:custGeom>
                <a:avLst/>
                <a:gdLst/>
                <a:ahLst/>
                <a:cxnLst>
                  <a:cxn ang="0">
                    <a:pos x="84" y="32"/>
                  </a:cxn>
                  <a:cxn ang="0">
                    <a:pos x="68" y="14"/>
                  </a:cxn>
                  <a:cxn ang="0">
                    <a:pos x="48" y="0"/>
                  </a:cxn>
                  <a:cxn ang="0">
                    <a:pos x="29" y="16"/>
                  </a:cxn>
                  <a:cxn ang="0">
                    <a:pos x="26" y="16"/>
                  </a:cxn>
                  <a:cxn ang="0">
                    <a:pos x="14" y="28"/>
                  </a:cxn>
                  <a:cxn ang="0">
                    <a:pos x="12" y="28"/>
                  </a:cxn>
                  <a:cxn ang="0">
                    <a:pos x="0" y="41"/>
                  </a:cxn>
                  <a:cxn ang="0">
                    <a:pos x="12" y="53"/>
                  </a:cxn>
                  <a:cxn ang="0">
                    <a:pos x="12" y="53"/>
                  </a:cxn>
                  <a:cxn ang="0">
                    <a:pos x="67" y="51"/>
                  </a:cxn>
                  <a:cxn ang="0">
                    <a:pos x="67" y="51"/>
                  </a:cxn>
                  <a:cxn ang="0">
                    <a:pos x="84" y="32"/>
                  </a:cxn>
                </a:cxnLst>
                <a:rect l="0" t="0" r="r" b="b"/>
                <a:pathLst>
                  <a:path w="84" h="53">
                    <a:moveTo>
                      <a:pt x="84" y="32"/>
                    </a:moveTo>
                    <a:cubicBezTo>
                      <a:pt x="83" y="23"/>
                      <a:pt x="77" y="16"/>
                      <a:pt x="68" y="14"/>
                    </a:cubicBezTo>
                    <a:cubicBezTo>
                      <a:pt x="65" y="6"/>
                      <a:pt x="57" y="0"/>
                      <a:pt x="48" y="0"/>
                    </a:cubicBezTo>
                    <a:cubicBezTo>
                      <a:pt x="39" y="1"/>
                      <a:pt x="31" y="7"/>
                      <a:pt x="29" y="16"/>
                    </a:cubicBezTo>
                    <a:cubicBezTo>
                      <a:pt x="28" y="16"/>
                      <a:pt x="27" y="16"/>
                      <a:pt x="26" y="16"/>
                    </a:cubicBezTo>
                    <a:cubicBezTo>
                      <a:pt x="19" y="16"/>
                      <a:pt x="14" y="22"/>
                      <a:pt x="14" y="28"/>
                    </a:cubicBezTo>
                    <a:cubicBezTo>
                      <a:pt x="13" y="28"/>
                      <a:pt x="12" y="28"/>
                      <a:pt x="12" y="28"/>
                    </a:cubicBezTo>
                    <a:cubicBezTo>
                      <a:pt x="5" y="28"/>
                      <a:pt x="0" y="34"/>
                      <a:pt x="0" y="41"/>
                    </a:cubicBezTo>
                    <a:cubicBezTo>
                      <a:pt x="0" y="47"/>
                      <a:pt x="5" y="53"/>
                      <a:pt x="12" y="53"/>
                    </a:cubicBezTo>
                    <a:cubicBezTo>
                      <a:pt x="12" y="53"/>
                      <a:pt x="12" y="53"/>
                      <a:pt x="12" y="53"/>
                    </a:cubicBezTo>
                    <a:cubicBezTo>
                      <a:pt x="67" y="51"/>
                      <a:pt x="67" y="51"/>
                      <a:pt x="67" y="51"/>
                    </a:cubicBezTo>
                    <a:cubicBezTo>
                      <a:pt x="67" y="51"/>
                      <a:pt x="67" y="51"/>
                      <a:pt x="67" y="51"/>
                    </a:cubicBezTo>
                    <a:cubicBezTo>
                      <a:pt x="77" y="50"/>
                      <a:pt x="84" y="42"/>
                      <a:pt x="84" y="3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7" name="Freeform: Shape 112"/>
              <p:cNvSpPr>
                <a:spLocks/>
              </p:cNvSpPr>
              <p:nvPr/>
            </p:nvSpPr>
            <p:spPr bwMode="auto">
              <a:xfrm>
                <a:off x="5087938" y="2365375"/>
                <a:ext cx="220663" cy="93663"/>
              </a:xfrm>
              <a:custGeom>
                <a:avLst/>
                <a:gdLst/>
                <a:ahLst/>
                <a:cxnLst>
                  <a:cxn ang="0">
                    <a:pos x="128" y="33"/>
                  </a:cxn>
                  <a:cxn ang="0">
                    <a:pos x="126" y="33"/>
                  </a:cxn>
                  <a:cxn ang="0">
                    <a:pos x="114" y="22"/>
                  </a:cxn>
                  <a:cxn ang="0">
                    <a:pos x="110" y="22"/>
                  </a:cxn>
                  <a:cxn ang="0">
                    <a:pos x="90" y="8"/>
                  </a:cxn>
                  <a:cxn ang="0">
                    <a:pos x="74" y="17"/>
                  </a:cxn>
                  <a:cxn ang="0">
                    <a:pos x="68" y="15"/>
                  </a:cxn>
                  <a:cxn ang="0">
                    <a:pos x="48" y="1"/>
                  </a:cxn>
                  <a:cxn ang="0">
                    <a:pos x="29" y="17"/>
                  </a:cxn>
                  <a:cxn ang="0">
                    <a:pos x="26" y="16"/>
                  </a:cxn>
                  <a:cxn ang="0">
                    <a:pos x="14" y="29"/>
                  </a:cxn>
                  <a:cxn ang="0">
                    <a:pos x="12" y="29"/>
                  </a:cxn>
                  <a:cxn ang="0">
                    <a:pos x="0" y="41"/>
                  </a:cxn>
                  <a:cxn ang="0">
                    <a:pos x="12" y="53"/>
                  </a:cxn>
                  <a:cxn ang="0">
                    <a:pos x="12" y="53"/>
                  </a:cxn>
                  <a:cxn ang="0">
                    <a:pos x="25" y="53"/>
                  </a:cxn>
                  <a:cxn ang="0">
                    <a:pos x="36" y="47"/>
                  </a:cxn>
                  <a:cxn ang="0">
                    <a:pos x="36" y="47"/>
                  </a:cxn>
                  <a:cxn ang="0">
                    <a:pos x="50" y="35"/>
                  </a:cxn>
                  <a:cxn ang="0">
                    <a:pos x="52" y="35"/>
                  </a:cxn>
                  <a:cxn ang="0">
                    <a:pos x="72" y="19"/>
                  </a:cxn>
                  <a:cxn ang="0">
                    <a:pos x="94" y="33"/>
                  </a:cxn>
                  <a:cxn ang="0">
                    <a:pos x="110" y="53"/>
                  </a:cxn>
                  <a:cxn ang="0">
                    <a:pos x="109" y="58"/>
                  </a:cxn>
                  <a:cxn ang="0">
                    <a:pos x="130" y="58"/>
                  </a:cxn>
                  <a:cxn ang="0">
                    <a:pos x="130" y="58"/>
                  </a:cxn>
                  <a:cxn ang="0">
                    <a:pos x="141" y="45"/>
                  </a:cxn>
                  <a:cxn ang="0">
                    <a:pos x="128" y="33"/>
                  </a:cxn>
                  <a:cxn ang="0">
                    <a:pos x="92" y="37"/>
                  </a:cxn>
                  <a:cxn ang="0">
                    <a:pos x="90" y="37"/>
                  </a:cxn>
                  <a:cxn ang="0">
                    <a:pos x="90" y="36"/>
                  </a:cxn>
                  <a:cxn ang="0">
                    <a:pos x="72" y="23"/>
                  </a:cxn>
                  <a:cxn ang="0">
                    <a:pos x="55" y="38"/>
                  </a:cxn>
                  <a:cxn ang="0">
                    <a:pos x="55" y="40"/>
                  </a:cxn>
                  <a:cxn ang="0">
                    <a:pos x="53" y="39"/>
                  </a:cxn>
                  <a:cxn ang="0">
                    <a:pos x="50" y="39"/>
                  </a:cxn>
                  <a:cxn ang="0">
                    <a:pos x="40" y="49"/>
                  </a:cxn>
                  <a:cxn ang="0">
                    <a:pos x="40" y="52"/>
                  </a:cxn>
                  <a:cxn ang="0">
                    <a:pos x="37" y="51"/>
                  </a:cxn>
                  <a:cxn ang="0">
                    <a:pos x="36" y="51"/>
                  </a:cxn>
                  <a:cxn ang="0">
                    <a:pos x="31" y="53"/>
                  </a:cxn>
                  <a:cxn ang="0">
                    <a:pos x="60" y="52"/>
                  </a:cxn>
                  <a:cxn ang="0">
                    <a:pos x="75" y="59"/>
                  </a:cxn>
                  <a:cxn ang="0">
                    <a:pos x="75" y="59"/>
                  </a:cxn>
                  <a:cxn ang="0">
                    <a:pos x="105" y="58"/>
                  </a:cxn>
                  <a:cxn ang="0">
                    <a:pos x="106" y="53"/>
                  </a:cxn>
                  <a:cxn ang="0">
                    <a:pos x="92" y="37"/>
                  </a:cxn>
                </a:cxnLst>
                <a:rect l="0" t="0" r="r" b="b"/>
                <a:pathLst>
                  <a:path w="141" h="59">
                    <a:moveTo>
                      <a:pt x="128" y="33"/>
                    </a:moveTo>
                    <a:cubicBezTo>
                      <a:pt x="128" y="33"/>
                      <a:pt x="127" y="33"/>
                      <a:pt x="126" y="33"/>
                    </a:cubicBezTo>
                    <a:cubicBezTo>
                      <a:pt x="126" y="27"/>
                      <a:pt x="120" y="21"/>
                      <a:pt x="114" y="22"/>
                    </a:cubicBezTo>
                    <a:cubicBezTo>
                      <a:pt x="112" y="22"/>
                      <a:pt x="111" y="22"/>
                      <a:pt x="110" y="22"/>
                    </a:cubicBezTo>
                    <a:cubicBezTo>
                      <a:pt x="108" y="13"/>
                      <a:pt x="100" y="7"/>
                      <a:pt x="90" y="8"/>
                    </a:cubicBezTo>
                    <a:cubicBezTo>
                      <a:pt x="83" y="8"/>
                      <a:pt x="77" y="11"/>
                      <a:pt x="74" y="17"/>
                    </a:cubicBezTo>
                    <a:cubicBezTo>
                      <a:pt x="72" y="16"/>
                      <a:pt x="70" y="15"/>
                      <a:pt x="68" y="15"/>
                    </a:cubicBezTo>
                    <a:cubicBezTo>
                      <a:pt x="66" y="6"/>
                      <a:pt x="58" y="0"/>
                      <a:pt x="48" y="1"/>
                    </a:cubicBezTo>
                    <a:cubicBezTo>
                      <a:pt x="39" y="1"/>
                      <a:pt x="31" y="8"/>
                      <a:pt x="29" y="17"/>
                    </a:cubicBezTo>
                    <a:cubicBezTo>
                      <a:pt x="28" y="16"/>
                      <a:pt x="27" y="16"/>
                      <a:pt x="26" y="16"/>
                    </a:cubicBezTo>
                    <a:cubicBezTo>
                      <a:pt x="19" y="16"/>
                      <a:pt x="14" y="22"/>
                      <a:pt x="14" y="29"/>
                    </a:cubicBezTo>
                    <a:cubicBezTo>
                      <a:pt x="13" y="29"/>
                      <a:pt x="13" y="29"/>
                      <a:pt x="12" y="29"/>
                    </a:cubicBezTo>
                    <a:cubicBezTo>
                      <a:pt x="5" y="29"/>
                      <a:pt x="0" y="34"/>
                      <a:pt x="0" y="41"/>
                    </a:cubicBezTo>
                    <a:cubicBezTo>
                      <a:pt x="0" y="48"/>
                      <a:pt x="6" y="53"/>
                      <a:pt x="12" y="53"/>
                    </a:cubicBezTo>
                    <a:cubicBezTo>
                      <a:pt x="12" y="53"/>
                      <a:pt x="12" y="53"/>
                      <a:pt x="12" y="53"/>
                    </a:cubicBezTo>
                    <a:cubicBezTo>
                      <a:pt x="25" y="53"/>
                      <a:pt x="25" y="53"/>
                      <a:pt x="25" y="53"/>
                    </a:cubicBezTo>
                    <a:cubicBezTo>
                      <a:pt x="27" y="49"/>
                      <a:pt x="31" y="47"/>
                      <a:pt x="36" y="47"/>
                    </a:cubicBezTo>
                    <a:cubicBezTo>
                      <a:pt x="36" y="47"/>
                      <a:pt x="36" y="47"/>
                      <a:pt x="36" y="47"/>
                    </a:cubicBezTo>
                    <a:cubicBezTo>
                      <a:pt x="37" y="40"/>
                      <a:pt x="42" y="35"/>
                      <a:pt x="50" y="35"/>
                    </a:cubicBezTo>
                    <a:cubicBezTo>
                      <a:pt x="50" y="35"/>
                      <a:pt x="51" y="35"/>
                      <a:pt x="52" y="35"/>
                    </a:cubicBezTo>
                    <a:cubicBezTo>
                      <a:pt x="54" y="26"/>
                      <a:pt x="62" y="20"/>
                      <a:pt x="72" y="19"/>
                    </a:cubicBezTo>
                    <a:cubicBezTo>
                      <a:pt x="82" y="19"/>
                      <a:pt x="90" y="25"/>
                      <a:pt x="94" y="33"/>
                    </a:cubicBezTo>
                    <a:cubicBezTo>
                      <a:pt x="103" y="35"/>
                      <a:pt x="109" y="43"/>
                      <a:pt x="110" y="53"/>
                    </a:cubicBezTo>
                    <a:cubicBezTo>
                      <a:pt x="110" y="55"/>
                      <a:pt x="110" y="57"/>
                      <a:pt x="109" y="58"/>
                    </a:cubicBezTo>
                    <a:cubicBezTo>
                      <a:pt x="130" y="58"/>
                      <a:pt x="130" y="58"/>
                      <a:pt x="130" y="58"/>
                    </a:cubicBezTo>
                    <a:cubicBezTo>
                      <a:pt x="130" y="58"/>
                      <a:pt x="130" y="58"/>
                      <a:pt x="130" y="58"/>
                    </a:cubicBezTo>
                    <a:cubicBezTo>
                      <a:pt x="136" y="57"/>
                      <a:pt x="141" y="51"/>
                      <a:pt x="141" y="45"/>
                    </a:cubicBezTo>
                    <a:cubicBezTo>
                      <a:pt x="141" y="38"/>
                      <a:pt x="135" y="33"/>
                      <a:pt x="128" y="33"/>
                    </a:cubicBezTo>
                    <a:close/>
                    <a:moveTo>
                      <a:pt x="92" y="37"/>
                    </a:moveTo>
                    <a:cubicBezTo>
                      <a:pt x="90" y="37"/>
                      <a:pt x="90" y="37"/>
                      <a:pt x="90" y="37"/>
                    </a:cubicBezTo>
                    <a:cubicBezTo>
                      <a:pt x="90" y="36"/>
                      <a:pt x="90" y="36"/>
                      <a:pt x="90" y="36"/>
                    </a:cubicBezTo>
                    <a:cubicBezTo>
                      <a:pt x="88" y="28"/>
                      <a:pt x="80" y="23"/>
                      <a:pt x="72" y="23"/>
                    </a:cubicBezTo>
                    <a:cubicBezTo>
                      <a:pt x="64" y="24"/>
                      <a:pt x="57" y="30"/>
                      <a:pt x="55" y="38"/>
                    </a:cubicBezTo>
                    <a:cubicBezTo>
                      <a:pt x="55" y="40"/>
                      <a:pt x="55" y="40"/>
                      <a:pt x="55" y="40"/>
                    </a:cubicBezTo>
                    <a:cubicBezTo>
                      <a:pt x="53" y="39"/>
                      <a:pt x="53" y="39"/>
                      <a:pt x="53" y="39"/>
                    </a:cubicBezTo>
                    <a:cubicBezTo>
                      <a:pt x="52" y="39"/>
                      <a:pt x="51" y="39"/>
                      <a:pt x="50" y="39"/>
                    </a:cubicBezTo>
                    <a:cubicBezTo>
                      <a:pt x="44" y="39"/>
                      <a:pt x="40" y="44"/>
                      <a:pt x="40" y="49"/>
                    </a:cubicBezTo>
                    <a:cubicBezTo>
                      <a:pt x="40" y="52"/>
                      <a:pt x="40" y="52"/>
                      <a:pt x="40" y="52"/>
                    </a:cubicBezTo>
                    <a:cubicBezTo>
                      <a:pt x="37" y="51"/>
                      <a:pt x="37" y="51"/>
                      <a:pt x="37" y="51"/>
                    </a:cubicBezTo>
                    <a:cubicBezTo>
                      <a:pt x="37" y="51"/>
                      <a:pt x="36" y="51"/>
                      <a:pt x="36" y="51"/>
                    </a:cubicBezTo>
                    <a:cubicBezTo>
                      <a:pt x="34" y="51"/>
                      <a:pt x="32" y="52"/>
                      <a:pt x="31" y="53"/>
                    </a:cubicBezTo>
                    <a:cubicBezTo>
                      <a:pt x="60" y="52"/>
                      <a:pt x="60" y="52"/>
                      <a:pt x="60" y="52"/>
                    </a:cubicBezTo>
                    <a:cubicBezTo>
                      <a:pt x="64" y="56"/>
                      <a:pt x="69" y="59"/>
                      <a:pt x="75" y="59"/>
                    </a:cubicBezTo>
                    <a:cubicBezTo>
                      <a:pt x="75" y="59"/>
                      <a:pt x="75" y="59"/>
                      <a:pt x="75" y="59"/>
                    </a:cubicBezTo>
                    <a:cubicBezTo>
                      <a:pt x="105" y="58"/>
                      <a:pt x="105" y="58"/>
                      <a:pt x="105" y="58"/>
                    </a:cubicBezTo>
                    <a:cubicBezTo>
                      <a:pt x="105" y="57"/>
                      <a:pt x="106" y="55"/>
                      <a:pt x="106" y="53"/>
                    </a:cubicBezTo>
                    <a:cubicBezTo>
                      <a:pt x="105" y="45"/>
                      <a:pt x="99" y="38"/>
                      <a:pt x="92" y="37"/>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6" name="Group 113"/>
            <p:cNvGrpSpPr/>
            <p:nvPr/>
          </p:nvGrpSpPr>
          <p:grpSpPr>
            <a:xfrm>
              <a:off x="4295704" y="3262650"/>
              <a:ext cx="179561" cy="191434"/>
              <a:chOff x="4281488" y="3530600"/>
              <a:chExt cx="192087" cy="204788"/>
            </a:xfrm>
          </p:grpSpPr>
          <p:sp>
            <p:nvSpPr>
              <p:cNvPr id="62" name="Freeform: Shape 114"/>
              <p:cNvSpPr>
                <a:spLocks/>
              </p:cNvSpPr>
              <p:nvPr/>
            </p:nvSpPr>
            <p:spPr bwMode="auto">
              <a:xfrm>
                <a:off x="4300538" y="3551238"/>
                <a:ext cx="93663" cy="93663"/>
              </a:xfrm>
              <a:custGeom>
                <a:avLst/>
                <a:gdLst/>
                <a:ahLst/>
                <a:cxnLst>
                  <a:cxn ang="0">
                    <a:pos x="48" y="47"/>
                  </a:cxn>
                  <a:cxn ang="0">
                    <a:pos x="55" y="47"/>
                  </a:cxn>
                  <a:cxn ang="0">
                    <a:pos x="57" y="42"/>
                  </a:cxn>
                  <a:cxn ang="0">
                    <a:pos x="54" y="36"/>
                  </a:cxn>
                  <a:cxn ang="0">
                    <a:pos x="60" y="32"/>
                  </a:cxn>
                  <a:cxn ang="0">
                    <a:pos x="60" y="27"/>
                  </a:cxn>
                  <a:cxn ang="0">
                    <a:pos x="54" y="23"/>
                  </a:cxn>
                  <a:cxn ang="0">
                    <a:pos x="57" y="17"/>
                  </a:cxn>
                  <a:cxn ang="0">
                    <a:pos x="54" y="13"/>
                  </a:cxn>
                  <a:cxn ang="0">
                    <a:pos x="47" y="12"/>
                  </a:cxn>
                  <a:cxn ang="0">
                    <a:pos x="47" y="5"/>
                  </a:cxn>
                  <a:cxn ang="0">
                    <a:pos x="42" y="3"/>
                  </a:cxn>
                  <a:cxn ang="0">
                    <a:pos x="36" y="6"/>
                  </a:cxn>
                  <a:cxn ang="0">
                    <a:pos x="32" y="0"/>
                  </a:cxn>
                  <a:cxn ang="0">
                    <a:pos x="27" y="0"/>
                  </a:cxn>
                  <a:cxn ang="0">
                    <a:pos x="23" y="6"/>
                  </a:cxn>
                  <a:cxn ang="0">
                    <a:pos x="17" y="3"/>
                  </a:cxn>
                  <a:cxn ang="0">
                    <a:pos x="12" y="6"/>
                  </a:cxn>
                  <a:cxn ang="0">
                    <a:pos x="12" y="13"/>
                  </a:cxn>
                  <a:cxn ang="0">
                    <a:pos x="5" y="13"/>
                  </a:cxn>
                  <a:cxn ang="0">
                    <a:pos x="3" y="18"/>
                  </a:cxn>
                  <a:cxn ang="0">
                    <a:pos x="6" y="24"/>
                  </a:cxn>
                  <a:cxn ang="0">
                    <a:pos x="0" y="28"/>
                  </a:cxn>
                  <a:cxn ang="0">
                    <a:pos x="0" y="33"/>
                  </a:cxn>
                  <a:cxn ang="0">
                    <a:pos x="6" y="37"/>
                  </a:cxn>
                  <a:cxn ang="0">
                    <a:pos x="3" y="43"/>
                  </a:cxn>
                  <a:cxn ang="0">
                    <a:pos x="6" y="48"/>
                  </a:cxn>
                  <a:cxn ang="0">
                    <a:pos x="13" y="48"/>
                  </a:cxn>
                  <a:cxn ang="0">
                    <a:pos x="13" y="55"/>
                  </a:cxn>
                  <a:cxn ang="0">
                    <a:pos x="18" y="58"/>
                  </a:cxn>
                  <a:cxn ang="0">
                    <a:pos x="24" y="54"/>
                  </a:cxn>
                  <a:cxn ang="0">
                    <a:pos x="28" y="60"/>
                  </a:cxn>
                  <a:cxn ang="0">
                    <a:pos x="33" y="60"/>
                  </a:cxn>
                  <a:cxn ang="0">
                    <a:pos x="37" y="54"/>
                  </a:cxn>
                  <a:cxn ang="0">
                    <a:pos x="43" y="57"/>
                  </a:cxn>
                  <a:cxn ang="0">
                    <a:pos x="47" y="54"/>
                  </a:cxn>
                  <a:cxn ang="0">
                    <a:pos x="48" y="47"/>
                  </a:cxn>
                  <a:cxn ang="0">
                    <a:pos x="15" y="45"/>
                  </a:cxn>
                  <a:cxn ang="0">
                    <a:pos x="15" y="16"/>
                  </a:cxn>
                  <a:cxn ang="0">
                    <a:pos x="44" y="15"/>
                  </a:cxn>
                  <a:cxn ang="0">
                    <a:pos x="45" y="45"/>
                  </a:cxn>
                  <a:cxn ang="0">
                    <a:pos x="15" y="45"/>
                  </a:cxn>
                </a:cxnLst>
                <a:rect l="0" t="0" r="r" b="b"/>
                <a:pathLst>
                  <a:path w="60" h="60">
                    <a:moveTo>
                      <a:pt x="48" y="47"/>
                    </a:moveTo>
                    <a:cubicBezTo>
                      <a:pt x="50" y="45"/>
                      <a:pt x="53" y="45"/>
                      <a:pt x="55" y="47"/>
                    </a:cubicBezTo>
                    <a:cubicBezTo>
                      <a:pt x="56" y="46"/>
                      <a:pt x="57" y="44"/>
                      <a:pt x="57" y="42"/>
                    </a:cubicBezTo>
                    <a:cubicBezTo>
                      <a:pt x="55" y="41"/>
                      <a:pt x="53" y="39"/>
                      <a:pt x="54" y="36"/>
                    </a:cubicBezTo>
                    <a:cubicBezTo>
                      <a:pt x="55" y="34"/>
                      <a:pt x="57" y="32"/>
                      <a:pt x="60" y="32"/>
                    </a:cubicBezTo>
                    <a:cubicBezTo>
                      <a:pt x="60" y="31"/>
                      <a:pt x="60" y="29"/>
                      <a:pt x="60" y="27"/>
                    </a:cubicBezTo>
                    <a:cubicBezTo>
                      <a:pt x="57" y="28"/>
                      <a:pt x="54" y="26"/>
                      <a:pt x="54" y="23"/>
                    </a:cubicBezTo>
                    <a:cubicBezTo>
                      <a:pt x="53" y="21"/>
                      <a:pt x="54" y="18"/>
                      <a:pt x="57" y="17"/>
                    </a:cubicBezTo>
                    <a:cubicBezTo>
                      <a:pt x="56" y="16"/>
                      <a:pt x="55" y="14"/>
                      <a:pt x="54" y="13"/>
                    </a:cubicBezTo>
                    <a:cubicBezTo>
                      <a:pt x="52" y="14"/>
                      <a:pt x="49" y="14"/>
                      <a:pt x="47" y="12"/>
                    </a:cubicBezTo>
                    <a:cubicBezTo>
                      <a:pt x="45" y="10"/>
                      <a:pt x="45" y="7"/>
                      <a:pt x="47" y="5"/>
                    </a:cubicBezTo>
                    <a:cubicBezTo>
                      <a:pt x="45" y="4"/>
                      <a:pt x="44" y="4"/>
                      <a:pt x="42" y="3"/>
                    </a:cubicBezTo>
                    <a:cubicBezTo>
                      <a:pt x="41" y="5"/>
                      <a:pt x="39" y="7"/>
                      <a:pt x="36" y="6"/>
                    </a:cubicBezTo>
                    <a:cubicBezTo>
                      <a:pt x="33" y="5"/>
                      <a:pt x="32" y="3"/>
                      <a:pt x="32" y="0"/>
                    </a:cubicBezTo>
                    <a:cubicBezTo>
                      <a:pt x="30" y="0"/>
                      <a:pt x="29" y="0"/>
                      <a:pt x="27" y="0"/>
                    </a:cubicBezTo>
                    <a:cubicBezTo>
                      <a:pt x="27" y="3"/>
                      <a:pt x="26" y="6"/>
                      <a:pt x="23" y="6"/>
                    </a:cubicBezTo>
                    <a:cubicBezTo>
                      <a:pt x="21" y="7"/>
                      <a:pt x="18" y="6"/>
                      <a:pt x="17" y="3"/>
                    </a:cubicBezTo>
                    <a:cubicBezTo>
                      <a:pt x="15" y="4"/>
                      <a:pt x="14" y="5"/>
                      <a:pt x="12" y="6"/>
                    </a:cubicBezTo>
                    <a:cubicBezTo>
                      <a:pt x="14" y="8"/>
                      <a:pt x="14" y="11"/>
                      <a:pt x="12" y="13"/>
                    </a:cubicBezTo>
                    <a:cubicBezTo>
                      <a:pt x="10" y="15"/>
                      <a:pt x="7" y="15"/>
                      <a:pt x="5" y="13"/>
                    </a:cubicBezTo>
                    <a:cubicBezTo>
                      <a:pt x="4" y="15"/>
                      <a:pt x="3" y="16"/>
                      <a:pt x="3" y="18"/>
                    </a:cubicBezTo>
                    <a:cubicBezTo>
                      <a:pt x="5" y="19"/>
                      <a:pt x="7" y="21"/>
                      <a:pt x="6" y="24"/>
                    </a:cubicBezTo>
                    <a:cubicBezTo>
                      <a:pt x="5" y="27"/>
                      <a:pt x="3" y="28"/>
                      <a:pt x="0" y="28"/>
                    </a:cubicBezTo>
                    <a:cubicBezTo>
                      <a:pt x="0" y="30"/>
                      <a:pt x="0" y="31"/>
                      <a:pt x="0" y="33"/>
                    </a:cubicBezTo>
                    <a:cubicBezTo>
                      <a:pt x="3" y="33"/>
                      <a:pt x="5" y="34"/>
                      <a:pt x="6" y="37"/>
                    </a:cubicBezTo>
                    <a:cubicBezTo>
                      <a:pt x="7" y="40"/>
                      <a:pt x="5" y="42"/>
                      <a:pt x="3" y="43"/>
                    </a:cubicBezTo>
                    <a:cubicBezTo>
                      <a:pt x="4" y="45"/>
                      <a:pt x="5" y="46"/>
                      <a:pt x="6" y="48"/>
                    </a:cubicBezTo>
                    <a:cubicBezTo>
                      <a:pt x="8" y="46"/>
                      <a:pt x="11" y="46"/>
                      <a:pt x="13" y="48"/>
                    </a:cubicBezTo>
                    <a:cubicBezTo>
                      <a:pt x="15" y="50"/>
                      <a:pt x="15" y="53"/>
                      <a:pt x="13" y="55"/>
                    </a:cubicBezTo>
                    <a:cubicBezTo>
                      <a:pt x="15" y="56"/>
                      <a:pt x="16" y="57"/>
                      <a:pt x="18" y="58"/>
                    </a:cubicBezTo>
                    <a:cubicBezTo>
                      <a:pt x="19" y="55"/>
                      <a:pt x="21" y="54"/>
                      <a:pt x="24" y="54"/>
                    </a:cubicBezTo>
                    <a:cubicBezTo>
                      <a:pt x="26" y="55"/>
                      <a:pt x="28" y="57"/>
                      <a:pt x="28" y="60"/>
                    </a:cubicBezTo>
                    <a:cubicBezTo>
                      <a:pt x="29" y="60"/>
                      <a:pt x="31" y="60"/>
                      <a:pt x="33" y="60"/>
                    </a:cubicBezTo>
                    <a:cubicBezTo>
                      <a:pt x="33" y="57"/>
                      <a:pt x="34" y="55"/>
                      <a:pt x="37" y="54"/>
                    </a:cubicBezTo>
                    <a:cubicBezTo>
                      <a:pt x="39" y="53"/>
                      <a:pt x="42" y="55"/>
                      <a:pt x="43" y="57"/>
                    </a:cubicBezTo>
                    <a:cubicBezTo>
                      <a:pt x="44" y="56"/>
                      <a:pt x="46" y="55"/>
                      <a:pt x="47" y="54"/>
                    </a:cubicBezTo>
                    <a:cubicBezTo>
                      <a:pt x="46" y="52"/>
                      <a:pt x="46" y="49"/>
                      <a:pt x="48" y="47"/>
                    </a:cubicBezTo>
                    <a:close/>
                    <a:moveTo>
                      <a:pt x="15" y="45"/>
                    </a:moveTo>
                    <a:cubicBezTo>
                      <a:pt x="7" y="37"/>
                      <a:pt x="7" y="24"/>
                      <a:pt x="15" y="16"/>
                    </a:cubicBezTo>
                    <a:cubicBezTo>
                      <a:pt x="23" y="7"/>
                      <a:pt x="36" y="7"/>
                      <a:pt x="44" y="15"/>
                    </a:cubicBezTo>
                    <a:cubicBezTo>
                      <a:pt x="53" y="23"/>
                      <a:pt x="53" y="36"/>
                      <a:pt x="45" y="45"/>
                    </a:cubicBezTo>
                    <a:cubicBezTo>
                      <a:pt x="37" y="53"/>
                      <a:pt x="24" y="53"/>
                      <a:pt x="15"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3" name="Freeform: Shape 115"/>
              <p:cNvSpPr>
                <a:spLocks/>
              </p:cNvSpPr>
              <p:nvPr/>
            </p:nvSpPr>
            <p:spPr bwMode="auto">
              <a:xfrm>
                <a:off x="4357688" y="3622675"/>
                <a:ext cx="93663" cy="95250"/>
              </a:xfrm>
              <a:custGeom>
                <a:avLst/>
                <a:gdLst/>
                <a:ahLst/>
                <a:cxnLst>
                  <a:cxn ang="0">
                    <a:pos x="48" y="47"/>
                  </a:cxn>
                  <a:cxn ang="0">
                    <a:pos x="55" y="46"/>
                  </a:cxn>
                  <a:cxn ang="0">
                    <a:pos x="58" y="42"/>
                  </a:cxn>
                  <a:cxn ang="0">
                    <a:pos x="54" y="36"/>
                  </a:cxn>
                  <a:cxn ang="0">
                    <a:pos x="60" y="32"/>
                  </a:cxn>
                  <a:cxn ang="0">
                    <a:pos x="60" y="26"/>
                  </a:cxn>
                  <a:cxn ang="0">
                    <a:pos x="54" y="23"/>
                  </a:cxn>
                  <a:cxn ang="0">
                    <a:pos x="57" y="17"/>
                  </a:cxn>
                  <a:cxn ang="0">
                    <a:pos x="54" y="12"/>
                  </a:cxn>
                  <a:cxn ang="0">
                    <a:pos x="47" y="12"/>
                  </a:cxn>
                  <a:cxn ang="0">
                    <a:pos x="47" y="5"/>
                  </a:cxn>
                  <a:cxn ang="0">
                    <a:pos x="42" y="2"/>
                  </a:cxn>
                  <a:cxn ang="0">
                    <a:pos x="36" y="5"/>
                  </a:cxn>
                  <a:cxn ang="0">
                    <a:pos x="32" y="0"/>
                  </a:cxn>
                  <a:cxn ang="0">
                    <a:pos x="27" y="0"/>
                  </a:cxn>
                  <a:cxn ang="0">
                    <a:pos x="23" y="6"/>
                  </a:cxn>
                  <a:cxn ang="0">
                    <a:pos x="17" y="3"/>
                  </a:cxn>
                  <a:cxn ang="0">
                    <a:pos x="13" y="5"/>
                  </a:cxn>
                  <a:cxn ang="0">
                    <a:pos x="12" y="12"/>
                  </a:cxn>
                  <a:cxn ang="0">
                    <a:pos x="5" y="13"/>
                  </a:cxn>
                  <a:cxn ang="0">
                    <a:pos x="3" y="17"/>
                  </a:cxn>
                  <a:cxn ang="0">
                    <a:pos x="6" y="23"/>
                  </a:cxn>
                  <a:cxn ang="0">
                    <a:pos x="0" y="27"/>
                  </a:cxn>
                  <a:cxn ang="0">
                    <a:pos x="0" y="33"/>
                  </a:cxn>
                  <a:cxn ang="0">
                    <a:pos x="6" y="36"/>
                  </a:cxn>
                  <a:cxn ang="0">
                    <a:pos x="3" y="43"/>
                  </a:cxn>
                  <a:cxn ang="0">
                    <a:pos x="6" y="47"/>
                  </a:cxn>
                  <a:cxn ang="0">
                    <a:pos x="13" y="47"/>
                  </a:cxn>
                  <a:cxn ang="0">
                    <a:pos x="13" y="54"/>
                  </a:cxn>
                  <a:cxn ang="0">
                    <a:pos x="18" y="57"/>
                  </a:cxn>
                  <a:cxn ang="0">
                    <a:pos x="24" y="54"/>
                  </a:cxn>
                  <a:cxn ang="0">
                    <a:pos x="28" y="59"/>
                  </a:cxn>
                  <a:cxn ang="0">
                    <a:pos x="33" y="59"/>
                  </a:cxn>
                  <a:cxn ang="0">
                    <a:pos x="37" y="53"/>
                  </a:cxn>
                  <a:cxn ang="0">
                    <a:pos x="43" y="57"/>
                  </a:cxn>
                  <a:cxn ang="0">
                    <a:pos x="48" y="54"/>
                  </a:cxn>
                  <a:cxn ang="0">
                    <a:pos x="48" y="47"/>
                  </a:cxn>
                  <a:cxn ang="0">
                    <a:pos x="16" y="45"/>
                  </a:cxn>
                  <a:cxn ang="0">
                    <a:pos x="15" y="15"/>
                  </a:cxn>
                  <a:cxn ang="0">
                    <a:pos x="45" y="14"/>
                  </a:cxn>
                  <a:cxn ang="0">
                    <a:pos x="45" y="44"/>
                  </a:cxn>
                  <a:cxn ang="0">
                    <a:pos x="16" y="45"/>
                  </a:cxn>
                </a:cxnLst>
                <a:rect l="0" t="0" r="r" b="b"/>
                <a:pathLst>
                  <a:path w="60" h="60">
                    <a:moveTo>
                      <a:pt x="48" y="47"/>
                    </a:moveTo>
                    <a:cubicBezTo>
                      <a:pt x="50" y="45"/>
                      <a:pt x="53" y="45"/>
                      <a:pt x="55" y="46"/>
                    </a:cubicBezTo>
                    <a:cubicBezTo>
                      <a:pt x="56" y="45"/>
                      <a:pt x="57" y="43"/>
                      <a:pt x="58" y="42"/>
                    </a:cubicBezTo>
                    <a:cubicBezTo>
                      <a:pt x="55" y="41"/>
                      <a:pt x="54" y="38"/>
                      <a:pt x="54" y="36"/>
                    </a:cubicBezTo>
                    <a:cubicBezTo>
                      <a:pt x="55" y="33"/>
                      <a:pt x="57" y="31"/>
                      <a:pt x="60" y="32"/>
                    </a:cubicBezTo>
                    <a:cubicBezTo>
                      <a:pt x="60" y="30"/>
                      <a:pt x="60" y="28"/>
                      <a:pt x="60" y="26"/>
                    </a:cubicBezTo>
                    <a:cubicBezTo>
                      <a:pt x="57" y="27"/>
                      <a:pt x="55" y="25"/>
                      <a:pt x="54" y="23"/>
                    </a:cubicBezTo>
                    <a:cubicBezTo>
                      <a:pt x="53" y="20"/>
                      <a:pt x="55" y="17"/>
                      <a:pt x="57" y="17"/>
                    </a:cubicBezTo>
                    <a:cubicBezTo>
                      <a:pt x="56" y="15"/>
                      <a:pt x="55" y="13"/>
                      <a:pt x="54" y="12"/>
                    </a:cubicBezTo>
                    <a:cubicBezTo>
                      <a:pt x="52" y="14"/>
                      <a:pt x="49" y="14"/>
                      <a:pt x="47" y="12"/>
                    </a:cubicBezTo>
                    <a:cubicBezTo>
                      <a:pt x="46" y="10"/>
                      <a:pt x="45" y="7"/>
                      <a:pt x="47" y="5"/>
                    </a:cubicBezTo>
                    <a:cubicBezTo>
                      <a:pt x="46" y="4"/>
                      <a:pt x="44" y="3"/>
                      <a:pt x="42" y="2"/>
                    </a:cubicBezTo>
                    <a:cubicBezTo>
                      <a:pt x="42" y="5"/>
                      <a:pt x="39" y="6"/>
                      <a:pt x="36" y="5"/>
                    </a:cubicBezTo>
                    <a:cubicBezTo>
                      <a:pt x="34" y="5"/>
                      <a:pt x="32" y="2"/>
                      <a:pt x="32" y="0"/>
                    </a:cubicBezTo>
                    <a:cubicBezTo>
                      <a:pt x="31" y="0"/>
                      <a:pt x="29" y="0"/>
                      <a:pt x="27" y="0"/>
                    </a:cubicBezTo>
                    <a:cubicBezTo>
                      <a:pt x="28" y="2"/>
                      <a:pt x="26" y="5"/>
                      <a:pt x="23" y="6"/>
                    </a:cubicBezTo>
                    <a:cubicBezTo>
                      <a:pt x="21" y="6"/>
                      <a:pt x="18" y="5"/>
                      <a:pt x="17" y="3"/>
                    </a:cubicBezTo>
                    <a:cubicBezTo>
                      <a:pt x="16" y="3"/>
                      <a:pt x="14" y="4"/>
                      <a:pt x="13" y="5"/>
                    </a:cubicBezTo>
                    <a:cubicBezTo>
                      <a:pt x="14" y="7"/>
                      <a:pt x="14" y="10"/>
                      <a:pt x="12" y="12"/>
                    </a:cubicBezTo>
                    <a:cubicBezTo>
                      <a:pt x="11" y="14"/>
                      <a:pt x="7" y="14"/>
                      <a:pt x="5" y="13"/>
                    </a:cubicBezTo>
                    <a:cubicBezTo>
                      <a:pt x="4" y="14"/>
                      <a:pt x="4" y="16"/>
                      <a:pt x="3" y="17"/>
                    </a:cubicBezTo>
                    <a:cubicBezTo>
                      <a:pt x="5" y="18"/>
                      <a:pt x="7" y="21"/>
                      <a:pt x="6" y="23"/>
                    </a:cubicBezTo>
                    <a:cubicBezTo>
                      <a:pt x="5" y="26"/>
                      <a:pt x="3" y="28"/>
                      <a:pt x="0" y="27"/>
                    </a:cubicBezTo>
                    <a:cubicBezTo>
                      <a:pt x="0" y="29"/>
                      <a:pt x="0" y="31"/>
                      <a:pt x="0" y="33"/>
                    </a:cubicBezTo>
                    <a:cubicBezTo>
                      <a:pt x="3" y="32"/>
                      <a:pt x="6" y="34"/>
                      <a:pt x="6" y="36"/>
                    </a:cubicBezTo>
                    <a:cubicBezTo>
                      <a:pt x="7" y="39"/>
                      <a:pt x="6" y="42"/>
                      <a:pt x="3" y="43"/>
                    </a:cubicBezTo>
                    <a:cubicBezTo>
                      <a:pt x="4" y="44"/>
                      <a:pt x="5" y="46"/>
                      <a:pt x="6" y="47"/>
                    </a:cubicBezTo>
                    <a:cubicBezTo>
                      <a:pt x="8" y="45"/>
                      <a:pt x="11" y="45"/>
                      <a:pt x="13" y="47"/>
                    </a:cubicBezTo>
                    <a:cubicBezTo>
                      <a:pt x="15" y="49"/>
                      <a:pt x="15" y="52"/>
                      <a:pt x="13" y="54"/>
                    </a:cubicBezTo>
                    <a:cubicBezTo>
                      <a:pt x="15" y="55"/>
                      <a:pt x="16" y="56"/>
                      <a:pt x="18" y="57"/>
                    </a:cubicBezTo>
                    <a:cubicBezTo>
                      <a:pt x="19" y="54"/>
                      <a:pt x="21" y="53"/>
                      <a:pt x="24" y="54"/>
                    </a:cubicBezTo>
                    <a:cubicBezTo>
                      <a:pt x="27" y="54"/>
                      <a:pt x="28" y="57"/>
                      <a:pt x="28" y="59"/>
                    </a:cubicBezTo>
                    <a:cubicBezTo>
                      <a:pt x="30" y="60"/>
                      <a:pt x="32" y="59"/>
                      <a:pt x="33" y="59"/>
                    </a:cubicBezTo>
                    <a:cubicBezTo>
                      <a:pt x="33" y="57"/>
                      <a:pt x="34" y="54"/>
                      <a:pt x="37" y="53"/>
                    </a:cubicBezTo>
                    <a:cubicBezTo>
                      <a:pt x="40" y="53"/>
                      <a:pt x="42" y="54"/>
                      <a:pt x="43" y="57"/>
                    </a:cubicBezTo>
                    <a:cubicBezTo>
                      <a:pt x="45" y="56"/>
                      <a:pt x="46" y="55"/>
                      <a:pt x="48" y="54"/>
                    </a:cubicBezTo>
                    <a:cubicBezTo>
                      <a:pt x="46" y="52"/>
                      <a:pt x="46" y="49"/>
                      <a:pt x="48" y="47"/>
                    </a:cubicBezTo>
                    <a:close/>
                    <a:moveTo>
                      <a:pt x="16" y="45"/>
                    </a:moveTo>
                    <a:cubicBezTo>
                      <a:pt x="7" y="36"/>
                      <a:pt x="7" y="23"/>
                      <a:pt x="15" y="15"/>
                    </a:cubicBezTo>
                    <a:cubicBezTo>
                      <a:pt x="23" y="7"/>
                      <a:pt x="36" y="6"/>
                      <a:pt x="45" y="14"/>
                    </a:cubicBezTo>
                    <a:cubicBezTo>
                      <a:pt x="53" y="23"/>
                      <a:pt x="53" y="36"/>
                      <a:pt x="45" y="44"/>
                    </a:cubicBezTo>
                    <a:cubicBezTo>
                      <a:pt x="37" y="52"/>
                      <a:pt x="24" y="53"/>
                      <a:pt x="16"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4" name="Freeform: Shape 116"/>
              <p:cNvSpPr>
                <a:spLocks/>
              </p:cNvSpPr>
              <p:nvPr/>
            </p:nvSpPr>
            <p:spPr bwMode="auto">
              <a:xfrm>
                <a:off x="4340225" y="3643313"/>
                <a:ext cx="133350" cy="92075"/>
              </a:xfrm>
              <a:custGeom>
                <a:avLst/>
                <a:gdLst/>
                <a:ahLst/>
                <a:cxnLst>
                  <a:cxn ang="0">
                    <a:pos x="41" y="58"/>
                  </a:cxn>
                  <a:cxn ang="0">
                    <a:pos x="82" y="22"/>
                  </a:cxn>
                  <a:cxn ang="0">
                    <a:pos x="85" y="22"/>
                  </a:cxn>
                  <a:cxn ang="0">
                    <a:pos x="82" y="0"/>
                  </a:cxn>
                  <a:cxn ang="0">
                    <a:pos x="76" y="22"/>
                  </a:cxn>
                  <a:cxn ang="0">
                    <a:pos x="78" y="22"/>
                  </a:cxn>
                  <a:cxn ang="0">
                    <a:pos x="68" y="43"/>
                  </a:cxn>
                  <a:cxn ang="0">
                    <a:pos x="41" y="54"/>
                  </a:cxn>
                  <a:cxn ang="0">
                    <a:pos x="15" y="43"/>
                  </a:cxn>
                  <a:cxn ang="0">
                    <a:pos x="4" y="16"/>
                  </a:cxn>
                  <a:cxn ang="0">
                    <a:pos x="0" y="16"/>
                  </a:cxn>
                  <a:cxn ang="0">
                    <a:pos x="41" y="58"/>
                  </a:cxn>
                </a:cxnLst>
                <a:rect l="0" t="0" r="r" b="b"/>
                <a:pathLst>
                  <a:path w="85" h="58">
                    <a:moveTo>
                      <a:pt x="41" y="58"/>
                    </a:moveTo>
                    <a:cubicBezTo>
                      <a:pt x="62" y="58"/>
                      <a:pt x="79" y="42"/>
                      <a:pt x="82" y="22"/>
                    </a:cubicBezTo>
                    <a:cubicBezTo>
                      <a:pt x="85" y="22"/>
                      <a:pt x="85" y="22"/>
                      <a:pt x="85" y="22"/>
                    </a:cubicBezTo>
                    <a:cubicBezTo>
                      <a:pt x="82" y="0"/>
                      <a:pt x="82" y="0"/>
                      <a:pt x="82" y="0"/>
                    </a:cubicBezTo>
                    <a:cubicBezTo>
                      <a:pt x="76" y="22"/>
                      <a:pt x="76" y="22"/>
                      <a:pt x="76" y="22"/>
                    </a:cubicBezTo>
                    <a:cubicBezTo>
                      <a:pt x="78" y="22"/>
                      <a:pt x="78" y="22"/>
                      <a:pt x="78" y="22"/>
                    </a:cubicBezTo>
                    <a:cubicBezTo>
                      <a:pt x="77" y="30"/>
                      <a:pt x="73" y="37"/>
                      <a:pt x="68" y="43"/>
                    </a:cubicBezTo>
                    <a:cubicBezTo>
                      <a:pt x="61" y="49"/>
                      <a:pt x="52" y="54"/>
                      <a:pt x="41" y="54"/>
                    </a:cubicBezTo>
                    <a:cubicBezTo>
                      <a:pt x="31" y="54"/>
                      <a:pt x="22" y="49"/>
                      <a:pt x="15" y="43"/>
                    </a:cubicBezTo>
                    <a:cubicBezTo>
                      <a:pt x="8" y="36"/>
                      <a:pt x="4" y="27"/>
                      <a:pt x="4" y="16"/>
                    </a:cubicBezTo>
                    <a:cubicBezTo>
                      <a:pt x="0" y="16"/>
                      <a:pt x="0" y="16"/>
                      <a:pt x="0" y="16"/>
                    </a:cubicBezTo>
                    <a:cubicBezTo>
                      <a:pt x="0" y="39"/>
                      <a:pt x="19" y="58"/>
                      <a:pt x="41" y="58"/>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5" name="Freeform: Shape 117"/>
              <p:cNvSpPr>
                <a:spLocks/>
              </p:cNvSpPr>
              <p:nvPr/>
            </p:nvSpPr>
            <p:spPr bwMode="auto">
              <a:xfrm>
                <a:off x="4281488" y="3530600"/>
                <a:ext cx="88900" cy="133350"/>
              </a:xfrm>
              <a:custGeom>
                <a:avLst/>
                <a:gdLst/>
                <a:ahLst/>
                <a:cxnLst>
                  <a:cxn ang="0">
                    <a:pos x="0" y="44"/>
                  </a:cxn>
                  <a:cxn ang="0">
                    <a:pos x="35" y="3"/>
                  </a:cxn>
                  <a:cxn ang="0">
                    <a:pos x="35" y="0"/>
                  </a:cxn>
                  <a:cxn ang="0">
                    <a:pos x="57" y="3"/>
                  </a:cxn>
                  <a:cxn ang="0">
                    <a:pos x="36" y="8"/>
                  </a:cxn>
                  <a:cxn ang="0">
                    <a:pos x="35" y="7"/>
                  </a:cxn>
                  <a:cxn ang="0">
                    <a:pos x="15" y="17"/>
                  </a:cxn>
                  <a:cxn ang="0">
                    <a:pos x="4" y="44"/>
                  </a:cxn>
                  <a:cxn ang="0">
                    <a:pos x="15" y="70"/>
                  </a:cxn>
                  <a:cxn ang="0">
                    <a:pos x="42" y="81"/>
                  </a:cxn>
                  <a:cxn ang="0">
                    <a:pos x="42" y="85"/>
                  </a:cxn>
                  <a:cxn ang="0">
                    <a:pos x="0" y="44"/>
                  </a:cxn>
                </a:cxnLst>
                <a:rect l="0" t="0" r="r" b="b"/>
                <a:pathLst>
                  <a:path w="57" h="85">
                    <a:moveTo>
                      <a:pt x="0" y="44"/>
                    </a:moveTo>
                    <a:cubicBezTo>
                      <a:pt x="0" y="23"/>
                      <a:pt x="15" y="5"/>
                      <a:pt x="35" y="3"/>
                    </a:cubicBezTo>
                    <a:cubicBezTo>
                      <a:pt x="35" y="0"/>
                      <a:pt x="35" y="0"/>
                      <a:pt x="35" y="0"/>
                    </a:cubicBezTo>
                    <a:cubicBezTo>
                      <a:pt x="57" y="3"/>
                      <a:pt x="57" y="3"/>
                      <a:pt x="57" y="3"/>
                    </a:cubicBezTo>
                    <a:cubicBezTo>
                      <a:pt x="36" y="8"/>
                      <a:pt x="36" y="8"/>
                      <a:pt x="36" y="8"/>
                    </a:cubicBezTo>
                    <a:cubicBezTo>
                      <a:pt x="35" y="7"/>
                      <a:pt x="35" y="7"/>
                      <a:pt x="35" y="7"/>
                    </a:cubicBezTo>
                    <a:cubicBezTo>
                      <a:pt x="27" y="8"/>
                      <a:pt x="20" y="12"/>
                      <a:pt x="15" y="17"/>
                    </a:cubicBezTo>
                    <a:cubicBezTo>
                      <a:pt x="8" y="24"/>
                      <a:pt x="4" y="33"/>
                      <a:pt x="4" y="44"/>
                    </a:cubicBezTo>
                    <a:cubicBezTo>
                      <a:pt x="4" y="54"/>
                      <a:pt x="8" y="63"/>
                      <a:pt x="15" y="70"/>
                    </a:cubicBezTo>
                    <a:cubicBezTo>
                      <a:pt x="22" y="77"/>
                      <a:pt x="31" y="81"/>
                      <a:pt x="42" y="81"/>
                    </a:cubicBezTo>
                    <a:cubicBezTo>
                      <a:pt x="42" y="85"/>
                      <a:pt x="42" y="85"/>
                      <a:pt x="42" y="85"/>
                    </a:cubicBezTo>
                    <a:cubicBezTo>
                      <a:pt x="19" y="85"/>
                      <a:pt x="0" y="67"/>
                      <a:pt x="0" y="44"/>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7" name="Group 183"/>
            <p:cNvGrpSpPr/>
            <p:nvPr/>
          </p:nvGrpSpPr>
          <p:grpSpPr>
            <a:xfrm>
              <a:off x="4605853" y="1832097"/>
              <a:ext cx="265632" cy="197369"/>
              <a:chOff x="4613275" y="2000250"/>
              <a:chExt cx="284163" cy="211138"/>
            </a:xfrm>
          </p:grpSpPr>
          <p:sp>
            <p:nvSpPr>
              <p:cNvPr id="59" name="Freeform: Shape 184"/>
              <p:cNvSpPr>
                <a:spLocks/>
              </p:cNvSpPr>
              <p:nvPr/>
            </p:nvSpPr>
            <p:spPr bwMode="auto">
              <a:xfrm>
                <a:off x="4613275" y="2000250"/>
                <a:ext cx="212725" cy="141288"/>
              </a:xfrm>
              <a:custGeom>
                <a:avLst/>
                <a:gdLst/>
                <a:ahLst/>
                <a:cxnLst>
                  <a:cxn ang="0">
                    <a:pos x="132" y="0"/>
                  </a:cxn>
                  <a:cxn ang="0">
                    <a:pos x="4" y="0"/>
                  </a:cxn>
                  <a:cxn ang="0">
                    <a:pos x="0" y="5"/>
                  </a:cxn>
                  <a:cxn ang="0">
                    <a:pos x="0" y="70"/>
                  </a:cxn>
                  <a:cxn ang="0">
                    <a:pos x="4" y="74"/>
                  </a:cxn>
                  <a:cxn ang="0">
                    <a:pos x="60" y="74"/>
                  </a:cxn>
                  <a:cxn ang="0">
                    <a:pos x="60" y="83"/>
                  </a:cxn>
                  <a:cxn ang="0">
                    <a:pos x="60" y="84"/>
                  </a:cxn>
                  <a:cxn ang="0">
                    <a:pos x="49" y="87"/>
                  </a:cxn>
                  <a:cxn ang="0">
                    <a:pos x="68" y="90"/>
                  </a:cxn>
                  <a:cxn ang="0">
                    <a:pos x="87" y="87"/>
                  </a:cxn>
                  <a:cxn ang="0">
                    <a:pos x="76" y="84"/>
                  </a:cxn>
                  <a:cxn ang="0">
                    <a:pos x="76" y="83"/>
                  </a:cxn>
                  <a:cxn ang="0">
                    <a:pos x="76" y="74"/>
                  </a:cxn>
                  <a:cxn ang="0">
                    <a:pos x="132" y="74"/>
                  </a:cxn>
                  <a:cxn ang="0">
                    <a:pos x="136" y="70"/>
                  </a:cxn>
                  <a:cxn ang="0">
                    <a:pos x="136" y="5"/>
                  </a:cxn>
                  <a:cxn ang="0">
                    <a:pos x="132" y="0"/>
                  </a:cxn>
                  <a:cxn ang="0">
                    <a:pos x="132" y="65"/>
                  </a:cxn>
                  <a:cxn ang="0">
                    <a:pos x="128" y="69"/>
                  </a:cxn>
                  <a:cxn ang="0">
                    <a:pos x="8" y="69"/>
                  </a:cxn>
                  <a:cxn ang="0">
                    <a:pos x="4" y="65"/>
                  </a:cxn>
                  <a:cxn ang="0">
                    <a:pos x="4" y="9"/>
                  </a:cxn>
                  <a:cxn ang="0">
                    <a:pos x="8" y="5"/>
                  </a:cxn>
                  <a:cxn ang="0">
                    <a:pos x="128" y="5"/>
                  </a:cxn>
                  <a:cxn ang="0">
                    <a:pos x="132" y="9"/>
                  </a:cxn>
                  <a:cxn ang="0">
                    <a:pos x="132" y="65"/>
                  </a:cxn>
                </a:cxnLst>
                <a:rect l="0" t="0" r="r" b="b"/>
                <a:pathLst>
                  <a:path w="136" h="90">
                    <a:moveTo>
                      <a:pt x="132" y="0"/>
                    </a:moveTo>
                    <a:cubicBezTo>
                      <a:pt x="4" y="0"/>
                      <a:pt x="4" y="0"/>
                      <a:pt x="4" y="0"/>
                    </a:cubicBezTo>
                    <a:cubicBezTo>
                      <a:pt x="2" y="0"/>
                      <a:pt x="0" y="2"/>
                      <a:pt x="0" y="5"/>
                    </a:cubicBezTo>
                    <a:cubicBezTo>
                      <a:pt x="0" y="70"/>
                      <a:pt x="0" y="70"/>
                      <a:pt x="0" y="70"/>
                    </a:cubicBezTo>
                    <a:cubicBezTo>
                      <a:pt x="0" y="72"/>
                      <a:pt x="2" y="74"/>
                      <a:pt x="4" y="74"/>
                    </a:cubicBezTo>
                    <a:cubicBezTo>
                      <a:pt x="60" y="74"/>
                      <a:pt x="60" y="74"/>
                      <a:pt x="60" y="74"/>
                    </a:cubicBezTo>
                    <a:cubicBezTo>
                      <a:pt x="60" y="83"/>
                      <a:pt x="60" y="83"/>
                      <a:pt x="60" y="83"/>
                    </a:cubicBezTo>
                    <a:cubicBezTo>
                      <a:pt x="60" y="83"/>
                      <a:pt x="60" y="84"/>
                      <a:pt x="60" y="84"/>
                    </a:cubicBezTo>
                    <a:cubicBezTo>
                      <a:pt x="54" y="84"/>
                      <a:pt x="49" y="86"/>
                      <a:pt x="49" y="87"/>
                    </a:cubicBezTo>
                    <a:cubicBezTo>
                      <a:pt x="49" y="89"/>
                      <a:pt x="58" y="90"/>
                      <a:pt x="68" y="90"/>
                    </a:cubicBezTo>
                    <a:cubicBezTo>
                      <a:pt x="79" y="90"/>
                      <a:pt x="87" y="89"/>
                      <a:pt x="87" y="87"/>
                    </a:cubicBezTo>
                    <a:cubicBezTo>
                      <a:pt x="87" y="86"/>
                      <a:pt x="83" y="84"/>
                      <a:pt x="76" y="84"/>
                    </a:cubicBezTo>
                    <a:cubicBezTo>
                      <a:pt x="76" y="84"/>
                      <a:pt x="76" y="83"/>
                      <a:pt x="76" y="83"/>
                    </a:cubicBezTo>
                    <a:cubicBezTo>
                      <a:pt x="76" y="74"/>
                      <a:pt x="76" y="74"/>
                      <a:pt x="76" y="74"/>
                    </a:cubicBezTo>
                    <a:cubicBezTo>
                      <a:pt x="132" y="74"/>
                      <a:pt x="132" y="74"/>
                      <a:pt x="132" y="74"/>
                    </a:cubicBezTo>
                    <a:cubicBezTo>
                      <a:pt x="134" y="74"/>
                      <a:pt x="136" y="72"/>
                      <a:pt x="136" y="70"/>
                    </a:cubicBezTo>
                    <a:cubicBezTo>
                      <a:pt x="136" y="5"/>
                      <a:pt x="136" y="5"/>
                      <a:pt x="136" y="5"/>
                    </a:cubicBezTo>
                    <a:cubicBezTo>
                      <a:pt x="136" y="2"/>
                      <a:pt x="134" y="0"/>
                      <a:pt x="132" y="0"/>
                    </a:cubicBezTo>
                    <a:close/>
                    <a:moveTo>
                      <a:pt x="132" y="65"/>
                    </a:moveTo>
                    <a:cubicBezTo>
                      <a:pt x="132" y="67"/>
                      <a:pt x="130" y="69"/>
                      <a:pt x="128" y="69"/>
                    </a:cubicBezTo>
                    <a:cubicBezTo>
                      <a:pt x="8" y="69"/>
                      <a:pt x="8" y="69"/>
                      <a:pt x="8" y="69"/>
                    </a:cubicBezTo>
                    <a:cubicBezTo>
                      <a:pt x="6" y="69"/>
                      <a:pt x="4" y="67"/>
                      <a:pt x="4" y="65"/>
                    </a:cubicBezTo>
                    <a:cubicBezTo>
                      <a:pt x="4" y="9"/>
                      <a:pt x="4" y="9"/>
                      <a:pt x="4" y="9"/>
                    </a:cubicBezTo>
                    <a:cubicBezTo>
                      <a:pt x="4" y="7"/>
                      <a:pt x="6" y="5"/>
                      <a:pt x="8" y="5"/>
                    </a:cubicBezTo>
                    <a:cubicBezTo>
                      <a:pt x="128" y="5"/>
                      <a:pt x="128" y="5"/>
                      <a:pt x="128" y="5"/>
                    </a:cubicBezTo>
                    <a:cubicBezTo>
                      <a:pt x="130" y="5"/>
                      <a:pt x="132" y="7"/>
                      <a:pt x="132" y="9"/>
                    </a:cubicBezTo>
                    <a:lnTo>
                      <a:pt x="132" y="65"/>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0" name="Freeform: Shape 185"/>
              <p:cNvSpPr>
                <a:spLocks/>
              </p:cNvSpPr>
              <p:nvPr/>
            </p:nvSpPr>
            <p:spPr bwMode="auto">
              <a:xfrm>
                <a:off x="4835525" y="2024063"/>
                <a:ext cx="61913" cy="117475"/>
              </a:xfrm>
              <a:custGeom>
                <a:avLst/>
                <a:gdLst/>
                <a:ahLst/>
                <a:cxnLst>
                  <a:cxn ang="0">
                    <a:pos x="35" y="0"/>
                  </a:cxn>
                  <a:cxn ang="0">
                    <a:pos x="4" y="0"/>
                  </a:cxn>
                  <a:cxn ang="0">
                    <a:pos x="0" y="4"/>
                  </a:cxn>
                  <a:cxn ang="0">
                    <a:pos x="0" y="71"/>
                  </a:cxn>
                  <a:cxn ang="0">
                    <a:pos x="4" y="75"/>
                  </a:cxn>
                  <a:cxn ang="0">
                    <a:pos x="35" y="75"/>
                  </a:cxn>
                  <a:cxn ang="0">
                    <a:pos x="39" y="71"/>
                  </a:cxn>
                  <a:cxn ang="0">
                    <a:pos x="39" y="4"/>
                  </a:cxn>
                  <a:cxn ang="0">
                    <a:pos x="35" y="0"/>
                  </a:cxn>
                  <a:cxn ang="0">
                    <a:pos x="33" y="44"/>
                  </a:cxn>
                  <a:cxn ang="0">
                    <a:pos x="29" y="48"/>
                  </a:cxn>
                  <a:cxn ang="0">
                    <a:pos x="26" y="44"/>
                  </a:cxn>
                  <a:cxn ang="0">
                    <a:pos x="26" y="42"/>
                  </a:cxn>
                  <a:cxn ang="0">
                    <a:pos x="29" y="39"/>
                  </a:cxn>
                  <a:cxn ang="0">
                    <a:pos x="33" y="42"/>
                  </a:cxn>
                  <a:cxn ang="0">
                    <a:pos x="33" y="44"/>
                  </a:cxn>
                  <a:cxn ang="0">
                    <a:pos x="32" y="31"/>
                  </a:cxn>
                  <a:cxn ang="0">
                    <a:pos x="6" y="31"/>
                  </a:cxn>
                  <a:cxn ang="0">
                    <a:pos x="4" y="29"/>
                  </a:cxn>
                  <a:cxn ang="0">
                    <a:pos x="6" y="28"/>
                  </a:cxn>
                  <a:cxn ang="0">
                    <a:pos x="32" y="28"/>
                  </a:cxn>
                  <a:cxn ang="0">
                    <a:pos x="34" y="29"/>
                  </a:cxn>
                  <a:cxn ang="0">
                    <a:pos x="32" y="31"/>
                  </a:cxn>
                  <a:cxn ang="0">
                    <a:pos x="32" y="25"/>
                  </a:cxn>
                  <a:cxn ang="0">
                    <a:pos x="6" y="25"/>
                  </a:cxn>
                  <a:cxn ang="0">
                    <a:pos x="4" y="23"/>
                  </a:cxn>
                  <a:cxn ang="0">
                    <a:pos x="6" y="21"/>
                  </a:cxn>
                  <a:cxn ang="0">
                    <a:pos x="32" y="21"/>
                  </a:cxn>
                  <a:cxn ang="0">
                    <a:pos x="34" y="23"/>
                  </a:cxn>
                  <a:cxn ang="0">
                    <a:pos x="32" y="25"/>
                  </a:cxn>
                  <a:cxn ang="0">
                    <a:pos x="32" y="18"/>
                  </a:cxn>
                  <a:cxn ang="0">
                    <a:pos x="6" y="18"/>
                  </a:cxn>
                  <a:cxn ang="0">
                    <a:pos x="4" y="16"/>
                  </a:cxn>
                  <a:cxn ang="0">
                    <a:pos x="6" y="14"/>
                  </a:cxn>
                  <a:cxn ang="0">
                    <a:pos x="32" y="14"/>
                  </a:cxn>
                  <a:cxn ang="0">
                    <a:pos x="34" y="16"/>
                  </a:cxn>
                  <a:cxn ang="0">
                    <a:pos x="32" y="18"/>
                  </a:cxn>
                  <a:cxn ang="0">
                    <a:pos x="32" y="12"/>
                  </a:cxn>
                  <a:cxn ang="0">
                    <a:pos x="6" y="12"/>
                  </a:cxn>
                  <a:cxn ang="0">
                    <a:pos x="4" y="10"/>
                  </a:cxn>
                  <a:cxn ang="0">
                    <a:pos x="6" y="8"/>
                  </a:cxn>
                  <a:cxn ang="0">
                    <a:pos x="32" y="8"/>
                  </a:cxn>
                  <a:cxn ang="0">
                    <a:pos x="34" y="10"/>
                  </a:cxn>
                  <a:cxn ang="0">
                    <a:pos x="32" y="12"/>
                  </a:cxn>
                </a:cxnLst>
                <a:rect l="0" t="0" r="r" b="b"/>
                <a:pathLst>
                  <a:path w="39" h="75">
                    <a:moveTo>
                      <a:pt x="35" y="0"/>
                    </a:moveTo>
                    <a:cubicBezTo>
                      <a:pt x="4" y="0"/>
                      <a:pt x="4" y="0"/>
                      <a:pt x="4" y="0"/>
                    </a:cubicBezTo>
                    <a:cubicBezTo>
                      <a:pt x="1" y="0"/>
                      <a:pt x="0" y="2"/>
                      <a:pt x="0" y="4"/>
                    </a:cubicBezTo>
                    <a:cubicBezTo>
                      <a:pt x="0" y="71"/>
                      <a:pt x="0" y="71"/>
                      <a:pt x="0" y="71"/>
                    </a:cubicBezTo>
                    <a:cubicBezTo>
                      <a:pt x="0" y="74"/>
                      <a:pt x="1" y="75"/>
                      <a:pt x="4" y="75"/>
                    </a:cubicBezTo>
                    <a:cubicBezTo>
                      <a:pt x="35" y="75"/>
                      <a:pt x="35" y="75"/>
                      <a:pt x="35" y="75"/>
                    </a:cubicBezTo>
                    <a:cubicBezTo>
                      <a:pt x="37" y="75"/>
                      <a:pt x="39" y="74"/>
                      <a:pt x="39" y="71"/>
                    </a:cubicBezTo>
                    <a:cubicBezTo>
                      <a:pt x="39" y="4"/>
                      <a:pt x="39" y="4"/>
                      <a:pt x="39" y="4"/>
                    </a:cubicBezTo>
                    <a:cubicBezTo>
                      <a:pt x="39" y="2"/>
                      <a:pt x="37" y="0"/>
                      <a:pt x="35" y="0"/>
                    </a:cubicBezTo>
                    <a:close/>
                    <a:moveTo>
                      <a:pt x="33" y="44"/>
                    </a:moveTo>
                    <a:cubicBezTo>
                      <a:pt x="33" y="46"/>
                      <a:pt x="31" y="48"/>
                      <a:pt x="29" y="48"/>
                    </a:cubicBezTo>
                    <a:cubicBezTo>
                      <a:pt x="28" y="48"/>
                      <a:pt x="26" y="46"/>
                      <a:pt x="26" y="44"/>
                    </a:cubicBezTo>
                    <a:cubicBezTo>
                      <a:pt x="26" y="42"/>
                      <a:pt x="26" y="42"/>
                      <a:pt x="26" y="42"/>
                    </a:cubicBezTo>
                    <a:cubicBezTo>
                      <a:pt x="26" y="41"/>
                      <a:pt x="28" y="39"/>
                      <a:pt x="29" y="39"/>
                    </a:cubicBezTo>
                    <a:cubicBezTo>
                      <a:pt x="31" y="39"/>
                      <a:pt x="33" y="41"/>
                      <a:pt x="33" y="42"/>
                    </a:cubicBezTo>
                    <a:lnTo>
                      <a:pt x="33" y="44"/>
                    </a:lnTo>
                    <a:close/>
                    <a:moveTo>
                      <a:pt x="32" y="31"/>
                    </a:moveTo>
                    <a:cubicBezTo>
                      <a:pt x="6" y="31"/>
                      <a:pt x="6" y="31"/>
                      <a:pt x="6" y="31"/>
                    </a:cubicBezTo>
                    <a:cubicBezTo>
                      <a:pt x="5" y="31"/>
                      <a:pt x="4" y="30"/>
                      <a:pt x="4" y="29"/>
                    </a:cubicBezTo>
                    <a:cubicBezTo>
                      <a:pt x="4" y="28"/>
                      <a:pt x="5" y="28"/>
                      <a:pt x="6" y="28"/>
                    </a:cubicBezTo>
                    <a:cubicBezTo>
                      <a:pt x="32" y="28"/>
                      <a:pt x="32" y="28"/>
                      <a:pt x="32" y="28"/>
                    </a:cubicBezTo>
                    <a:cubicBezTo>
                      <a:pt x="33" y="28"/>
                      <a:pt x="34" y="28"/>
                      <a:pt x="34" y="29"/>
                    </a:cubicBezTo>
                    <a:cubicBezTo>
                      <a:pt x="34" y="30"/>
                      <a:pt x="33" y="31"/>
                      <a:pt x="32" y="31"/>
                    </a:cubicBezTo>
                    <a:close/>
                    <a:moveTo>
                      <a:pt x="32" y="25"/>
                    </a:moveTo>
                    <a:cubicBezTo>
                      <a:pt x="6" y="25"/>
                      <a:pt x="6" y="25"/>
                      <a:pt x="6" y="25"/>
                    </a:cubicBezTo>
                    <a:cubicBezTo>
                      <a:pt x="5" y="25"/>
                      <a:pt x="4" y="24"/>
                      <a:pt x="4" y="23"/>
                    </a:cubicBezTo>
                    <a:cubicBezTo>
                      <a:pt x="4" y="22"/>
                      <a:pt x="5" y="21"/>
                      <a:pt x="6" y="21"/>
                    </a:cubicBezTo>
                    <a:cubicBezTo>
                      <a:pt x="32" y="21"/>
                      <a:pt x="32" y="21"/>
                      <a:pt x="32" y="21"/>
                    </a:cubicBezTo>
                    <a:cubicBezTo>
                      <a:pt x="33" y="21"/>
                      <a:pt x="34" y="22"/>
                      <a:pt x="34" y="23"/>
                    </a:cubicBezTo>
                    <a:cubicBezTo>
                      <a:pt x="34" y="24"/>
                      <a:pt x="33" y="25"/>
                      <a:pt x="32" y="25"/>
                    </a:cubicBezTo>
                    <a:close/>
                    <a:moveTo>
                      <a:pt x="32" y="18"/>
                    </a:moveTo>
                    <a:cubicBezTo>
                      <a:pt x="6" y="18"/>
                      <a:pt x="6" y="18"/>
                      <a:pt x="6" y="18"/>
                    </a:cubicBezTo>
                    <a:cubicBezTo>
                      <a:pt x="5" y="18"/>
                      <a:pt x="4" y="17"/>
                      <a:pt x="4" y="16"/>
                    </a:cubicBezTo>
                    <a:cubicBezTo>
                      <a:pt x="4" y="15"/>
                      <a:pt x="5" y="14"/>
                      <a:pt x="6" y="14"/>
                    </a:cubicBezTo>
                    <a:cubicBezTo>
                      <a:pt x="32" y="14"/>
                      <a:pt x="32" y="14"/>
                      <a:pt x="32" y="14"/>
                    </a:cubicBezTo>
                    <a:cubicBezTo>
                      <a:pt x="33" y="14"/>
                      <a:pt x="34" y="15"/>
                      <a:pt x="34" y="16"/>
                    </a:cubicBezTo>
                    <a:cubicBezTo>
                      <a:pt x="34" y="17"/>
                      <a:pt x="33" y="18"/>
                      <a:pt x="32" y="18"/>
                    </a:cubicBezTo>
                    <a:close/>
                    <a:moveTo>
                      <a:pt x="32" y="12"/>
                    </a:moveTo>
                    <a:cubicBezTo>
                      <a:pt x="6" y="12"/>
                      <a:pt x="6" y="12"/>
                      <a:pt x="6" y="12"/>
                    </a:cubicBezTo>
                    <a:cubicBezTo>
                      <a:pt x="5" y="12"/>
                      <a:pt x="4" y="11"/>
                      <a:pt x="4" y="10"/>
                    </a:cubicBezTo>
                    <a:cubicBezTo>
                      <a:pt x="4" y="9"/>
                      <a:pt x="5" y="8"/>
                      <a:pt x="6" y="8"/>
                    </a:cubicBezTo>
                    <a:cubicBezTo>
                      <a:pt x="32" y="8"/>
                      <a:pt x="32" y="8"/>
                      <a:pt x="32" y="8"/>
                    </a:cubicBezTo>
                    <a:cubicBezTo>
                      <a:pt x="33" y="8"/>
                      <a:pt x="34" y="9"/>
                      <a:pt x="34" y="10"/>
                    </a:cubicBezTo>
                    <a:cubicBezTo>
                      <a:pt x="34" y="11"/>
                      <a:pt x="33" y="12"/>
                      <a:pt x="32" y="1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1" name="Freeform: Shape 186"/>
              <p:cNvSpPr>
                <a:spLocks/>
              </p:cNvSpPr>
              <p:nvPr/>
            </p:nvSpPr>
            <p:spPr bwMode="auto">
              <a:xfrm>
                <a:off x="4738688" y="2124075"/>
                <a:ext cx="98425" cy="87313"/>
              </a:xfrm>
              <a:custGeom>
                <a:avLst/>
                <a:gdLst/>
                <a:ahLst/>
                <a:cxnLst>
                  <a:cxn ang="0">
                    <a:pos x="62" y="0"/>
                  </a:cxn>
                  <a:cxn ang="0">
                    <a:pos x="57" y="0"/>
                  </a:cxn>
                  <a:cxn ang="0">
                    <a:pos x="51" y="1"/>
                  </a:cxn>
                  <a:cxn ang="0">
                    <a:pos x="48" y="6"/>
                  </a:cxn>
                  <a:cxn ang="0">
                    <a:pos x="47" y="9"/>
                  </a:cxn>
                  <a:cxn ang="0">
                    <a:pos x="50" y="16"/>
                  </a:cxn>
                  <a:cxn ang="0">
                    <a:pos x="54" y="22"/>
                  </a:cxn>
                  <a:cxn ang="0">
                    <a:pos x="54" y="25"/>
                  </a:cxn>
                  <a:cxn ang="0">
                    <a:pos x="51" y="29"/>
                  </a:cxn>
                  <a:cxn ang="0">
                    <a:pos x="44" y="30"/>
                  </a:cxn>
                  <a:cxn ang="0">
                    <a:pos x="41" y="30"/>
                  </a:cxn>
                  <a:cxn ang="0">
                    <a:pos x="22" y="29"/>
                  </a:cxn>
                  <a:cxn ang="0">
                    <a:pos x="15" y="29"/>
                  </a:cxn>
                  <a:cxn ang="0">
                    <a:pos x="12" y="33"/>
                  </a:cxn>
                  <a:cxn ang="0">
                    <a:pos x="12" y="33"/>
                  </a:cxn>
                  <a:cxn ang="0">
                    <a:pos x="12" y="33"/>
                  </a:cxn>
                  <a:cxn ang="0">
                    <a:pos x="4" y="37"/>
                  </a:cxn>
                  <a:cxn ang="0">
                    <a:pos x="6" y="40"/>
                  </a:cxn>
                  <a:cxn ang="0">
                    <a:pos x="8" y="41"/>
                  </a:cxn>
                  <a:cxn ang="0">
                    <a:pos x="10" y="37"/>
                  </a:cxn>
                  <a:cxn ang="0">
                    <a:pos x="12" y="33"/>
                  </a:cxn>
                  <a:cxn ang="0">
                    <a:pos x="12" y="34"/>
                  </a:cxn>
                  <a:cxn ang="0">
                    <a:pos x="12" y="34"/>
                  </a:cxn>
                  <a:cxn ang="0">
                    <a:pos x="13" y="34"/>
                  </a:cxn>
                  <a:cxn ang="0">
                    <a:pos x="11" y="38"/>
                  </a:cxn>
                  <a:cxn ang="0">
                    <a:pos x="8" y="42"/>
                  </a:cxn>
                  <a:cxn ang="0">
                    <a:pos x="14" y="43"/>
                  </a:cxn>
                  <a:cxn ang="0">
                    <a:pos x="15" y="43"/>
                  </a:cxn>
                  <a:cxn ang="0">
                    <a:pos x="13" y="34"/>
                  </a:cxn>
                  <a:cxn ang="0">
                    <a:pos x="13" y="33"/>
                  </a:cxn>
                  <a:cxn ang="0">
                    <a:pos x="16" y="31"/>
                  </a:cxn>
                  <a:cxn ang="0">
                    <a:pos x="22" y="30"/>
                  </a:cxn>
                  <a:cxn ang="0">
                    <a:pos x="41" y="32"/>
                  </a:cxn>
                  <a:cxn ang="0">
                    <a:pos x="44" y="32"/>
                  </a:cxn>
                  <a:cxn ang="0">
                    <a:pos x="52" y="30"/>
                  </a:cxn>
                  <a:cxn ang="0">
                    <a:pos x="56" y="25"/>
                  </a:cxn>
                  <a:cxn ang="0">
                    <a:pos x="55" y="21"/>
                  </a:cxn>
                  <a:cxn ang="0">
                    <a:pos x="51" y="15"/>
                  </a:cxn>
                  <a:cxn ang="0">
                    <a:pos x="48" y="9"/>
                  </a:cxn>
                  <a:cxn ang="0">
                    <a:pos x="49" y="7"/>
                  </a:cxn>
                  <a:cxn ang="0">
                    <a:pos x="52" y="2"/>
                  </a:cxn>
                  <a:cxn ang="0">
                    <a:pos x="57" y="1"/>
                  </a:cxn>
                  <a:cxn ang="0">
                    <a:pos x="62" y="2"/>
                  </a:cxn>
                  <a:cxn ang="0">
                    <a:pos x="63" y="1"/>
                  </a:cxn>
                  <a:cxn ang="0">
                    <a:pos x="62" y="0"/>
                  </a:cxn>
                  <a:cxn ang="0">
                    <a:pos x="5" y="40"/>
                  </a:cxn>
                  <a:cxn ang="0">
                    <a:pos x="3" y="38"/>
                  </a:cxn>
                  <a:cxn ang="0">
                    <a:pos x="2" y="41"/>
                  </a:cxn>
                  <a:cxn ang="0">
                    <a:pos x="4" y="53"/>
                  </a:cxn>
                  <a:cxn ang="0">
                    <a:pos x="14" y="46"/>
                  </a:cxn>
                  <a:cxn ang="0">
                    <a:pos x="14" y="44"/>
                  </a:cxn>
                  <a:cxn ang="0">
                    <a:pos x="14" y="44"/>
                  </a:cxn>
                  <a:cxn ang="0">
                    <a:pos x="5" y="40"/>
                  </a:cxn>
                </a:cxnLst>
                <a:rect l="0" t="0" r="r" b="b"/>
                <a:pathLst>
                  <a:path w="63" h="55">
                    <a:moveTo>
                      <a:pt x="62" y="0"/>
                    </a:moveTo>
                    <a:cubicBezTo>
                      <a:pt x="60" y="0"/>
                      <a:pt x="58" y="0"/>
                      <a:pt x="57" y="0"/>
                    </a:cubicBezTo>
                    <a:cubicBezTo>
                      <a:pt x="55" y="0"/>
                      <a:pt x="53" y="0"/>
                      <a:pt x="51" y="1"/>
                    </a:cubicBezTo>
                    <a:cubicBezTo>
                      <a:pt x="50" y="2"/>
                      <a:pt x="48" y="4"/>
                      <a:pt x="48" y="6"/>
                    </a:cubicBezTo>
                    <a:cubicBezTo>
                      <a:pt x="47" y="7"/>
                      <a:pt x="47" y="8"/>
                      <a:pt x="47" y="9"/>
                    </a:cubicBezTo>
                    <a:cubicBezTo>
                      <a:pt x="47" y="12"/>
                      <a:pt x="48" y="14"/>
                      <a:pt x="50" y="16"/>
                    </a:cubicBezTo>
                    <a:cubicBezTo>
                      <a:pt x="51" y="18"/>
                      <a:pt x="53" y="19"/>
                      <a:pt x="54" y="22"/>
                    </a:cubicBezTo>
                    <a:cubicBezTo>
                      <a:pt x="54" y="23"/>
                      <a:pt x="54" y="24"/>
                      <a:pt x="54" y="25"/>
                    </a:cubicBezTo>
                    <a:cubicBezTo>
                      <a:pt x="54" y="27"/>
                      <a:pt x="53" y="28"/>
                      <a:pt x="51" y="29"/>
                    </a:cubicBezTo>
                    <a:cubicBezTo>
                      <a:pt x="49" y="30"/>
                      <a:pt x="46" y="30"/>
                      <a:pt x="44" y="30"/>
                    </a:cubicBezTo>
                    <a:cubicBezTo>
                      <a:pt x="43" y="30"/>
                      <a:pt x="42" y="30"/>
                      <a:pt x="41" y="30"/>
                    </a:cubicBezTo>
                    <a:cubicBezTo>
                      <a:pt x="35" y="30"/>
                      <a:pt x="28" y="29"/>
                      <a:pt x="22" y="29"/>
                    </a:cubicBezTo>
                    <a:cubicBezTo>
                      <a:pt x="19" y="29"/>
                      <a:pt x="17" y="29"/>
                      <a:pt x="15" y="29"/>
                    </a:cubicBezTo>
                    <a:cubicBezTo>
                      <a:pt x="14" y="30"/>
                      <a:pt x="12" y="31"/>
                      <a:pt x="12" y="33"/>
                    </a:cubicBezTo>
                    <a:cubicBezTo>
                      <a:pt x="12" y="33"/>
                      <a:pt x="12" y="33"/>
                      <a:pt x="12" y="33"/>
                    </a:cubicBezTo>
                    <a:cubicBezTo>
                      <a:pt x="12" y="33"/>
                      <a:pt x="12" y="33"/>
                      <a:pt x="12" y="33"/>
                    </a:cubicBezTo>
                    <a:cubicBezTo>
                      <a:pt x="9" y="32"/>
                      <a:pt x="6" y="34"/>
                      <a:pt x="4" y="37"/>
                    </a:cubicBezTo>
                    <a:cubicBezTo>
                      <a:pt x="4" y="38"/>
                      <a:pt x="5" y="39"/>
                      <a:pt x="6" y="40"/>
                    </a:cubicBezTo>
                    <a:cubicBezTo>
                      <a:pt x="6" y="40"/>
                      <a:pt x="7" y="41"/>
                      <a:pt x="8" y="41"/>
                    </a:cubicBezTo>
                    <a:cubicBezTo>
                      <a:pt x="8" y="41"/>
                      <a:pt x="9" y="39"/>
                      <a:pt x="10" y="37"/>
                    </a:cubicBezTo>
                    <a:cubicBezTo>
                      <a:pt x="11" y="36"/>
                      <a:pt x="11" y="35"/>
                      <a:pt x="12" y="33"/>
                    </a:cubicBezTo>
                    <a:cubicBezTo>
                      <a:pt x="12" y="34"/>
                      <a:pt x="12" y="34"/>
                      <a:pt x="12" y="34"/>
                    </a:cubicBezTo>
                    <a:cubicBezTo>
                      <a:pt x="12" y="34"/>
                      <a:pt x="12" y="34"/>
                      <a:pt x="12" y="34"/>
                    </a:cubicBezTo>
                    <a:cubicBezTo>
                      <a:pt x="12" y="34"/>
                      <a:pt x="13" y="34"/>
                      <a:pt x="13" y="34"/>
                    </a:cubicBezTo>
                    <a:cubicBezTo>
                      <a:pt x="12" y="35"/>
                      <a:pt x="11" y="36"/>
                      <a:pt x="11" y="38"/>
                    </a:cubicBezTo>
                    <a:cubicBezTo>
                      <a:pt x="10" y="40"/>
                      <a:pt x="9" y="41"/>
                      <a:pt x="8" y="42"/>
                    </a:cubicBezTo>
                    <a:cubicBezTo>
                      <a:pt x="10" y="42"/>
                      <a:pt x="12" y="43"/>
                      <a:pt x="14" y="43"/>
                    </a:cubicBezTo>
                    <a:cubicBezTo>
                      <a:pt x="14" y="43"/>
                      <a:pt x="14" y="43"/>
                      <a:pt x="15" y="43"/>
                    </a:cubicBezTo>
                    <a:cubicBezTo>
                      <a:pt x="15" y="39"/>
                      <a:pt x="15" y="35"/>
                      <a:pt x="13" y="34"/>
                    </a:cubicBezTo>
                    <a:cubicBezTo>
                      <a:pt x="13" y="34"/>
                      <a:pt x="13" y="34"/>
                      <a:pt x="13" y="33"/>
                    </a:cubicBezTo>
                    <a:cubicBezTo>
                      <a:pt x="13" y="32"/>
                      <a:pt x="14" y="31"/>
                      <a:pt x="16" y="31"/>
                    </a:cubicBezTo>
                    <a:cubicBezTo>
                      <a:pt x="17" y="30"/>
                      <a:pt x="19" y="30"/>
                      <a:pt x="22" y="30"/>
                    </a:cubicBezTo>
                    <a:cubicBezTo>
                      <a:pt x="27" y="30"/>
                      <a:pt x="35" y="31"/>
                      <a:pt x="41" y="32"/>
                    </a:cubicBezTo>
                    <a:cubicBezTo>
                      <a:pt x="42" y="32"/>
                      <a:pt x="43" y="32"/>
                      <a:pt x="44" y="32"/>
                    </a:cubicBezTo>
                    <a:cubicBezTo>
                      <a:pt x="46" y="32"/>
                      <a:pt x="49" y="31"/>
                      <a:pt x="52" y="30"/>
                    </a:cubicBezTo>
                    <a:cubicBezTo>
                      <a:pt x="54" y="29"/>
                      <a:pt x="56" y="28"/>
                      <a:pt x="56" y="25"/>
                    </a:cubicBezTo>
                    <a:cubicBezTo>
                      <a:pt x="56" y="24"/>
                      <a:pt x="55" y="23"/>
                      <a:pt x="55" y="21"/>
                    </a:cubicBezTo>
                    <a:cubicBezTo>
                      <a:pt x="54" y="19"/>
                      <a:pt x="52" y="17"/>
                      <a:pt x="51" y="15"/>
                    </a:cubicBezTo>
                    <a:cubicBezTo>
                      <a:pt x="49" y="13"/>
                      <a:pt x="48" y="11"/>
                      <a:pt x="48" y="9"/>
                    </a:cubicBezTo>
                    <a:cubicBezTo>
                      <a:pt x="48" y="8"/>
                      <a:pt x="48" y="8"/>
                      <a:pt x="49" y="7"/>
                    </a:cubicBezTo>
                    <a:cubicBezTo>
                      <a:pt x="50" y="4"/>
                      <a:pt x="51" y="3"/>
                      <a:pt x="52" y="2"/>
                    </a:cubicBezTo>
                    <a:cubicBezTo>
                      <a:pt x="53" y="1"/>
                      <a:pt x="55" y="1"/>
                      <a:pt x="57" y="1"/>
                    </a:cubicBezTo>
                    <a:cubicBezTo>
                      <a:pt x="58" y="1"/>
                      <a:pt x="60" y="1"/>
                      <a:pt x="62" y="2"/>
                    </a:cubicBezTo>
                    <a:cubicBezTo>
                      <a:pt x="62" y="2"/>
                      <a:pt x="63" y="1"/>
                      <a:pt x="63" y="1"/>
                    </a:cubicBezTo>
                    <a:cubicBezTo>
                      <a:pt x="63" y="1"/>
                      <a:pt x="63" y="0"/>
                      <a:pt x="62" y="0"/>
                    </a:cubicBezTo>
                    <a:close/>
                    <a:moveTo>
                      <a:pt x="5" y="40"/>
                    </a:moveTo>
                    <a:cubicBezTo>
                      <a:pt x="4" y="40"/>
                      <a:pt x="4" y="39"/>
                      <a:pt x="3" y="38"/>
                    </a:cubicBezTo>
                    <a:cubicBezTo>
                      <a:pt x="3" y="39"/>
                      <a:pt x="2" y="40"/>
                      <a:pt x="2" y="41"/>
                    </a:cubicBezTo>
                    <a:cubicBezTo>
                      <a:pt x="0" y="46"/>
                      <a:pt x="0" y="52"/>
                      <a:pt x="4" y="53"/>
                    </a:cubicBezTo>
                    <a:cubicBezTo>
                      <a:pt x="7" y="55"/>
                      <a:pt x="12" y="51"/>
                      <a:pt x="14" y="46"/>
                    </a:cubicBezTo>
                    <a:cubicBezTo>
                      <a:pt x="14" y="45"/>
                      <a:pt x="14" y="44"/>
                      <a:pt x="14" y="44"/>
                    </a:cubicBezTo>
                    <a:cubicBezTo>
                      <a:pt x="14" y="44"/>
                      <a:pt x="14" y="44"/>
                      <a:pt x="14" y="44"/>
                    </a:cubicBezTo>
                    <a:cubicBezTo>
                      <a:pt x="10" y="44"/>
                      <a:pt x="7" y="42"/>
                      <a:pt x="5" y="40"/>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8" name="Freeform: Shape 187"/>
            <p:cNvSpPr>
              <a:spLocks/>
            </p:cNvSpPr>
            <p:nvPr/>
          </p:nvSpPr>
          <p:spPr bwMode="auto">
            <a:xfrm>
              <a:off x="5168281" y="2712095"/>
              <a:ext cx="210725" cy="120203"/>
            </a:xfrm>
            <a:custGeom>
              <a:avLst/>
              <a:gdLst/>
              <a:ahLst/>
              <a:cxnLst>
                <a:cxn ang="0">
                  <a:pos x="26" y="3"/>
                </a:cxn>
                <a:cxn ang="0">
                  <a:pos x="7" y="81"/>
                </a:cxn>
                <a:cxn ang="0">
                  <a:pos x="118" y="61"/>
                </a:cxn>
                <a:cxn ang="0">
                  <a:pos x="107" y="56"/>
                </a:cxn>
                <a:cxn ang="0">
                  <a:pos x="111" y="54"/>
                </a:cxn>
                <a:cxn ang="0">
                  <a:pos x="108" y="55"/>
                </a:cxn>
                <a:cxn ang="0">
                  <a:pos x="115" y="54"/>
                </a:cxn>
                <a:cxn ang="0">
                  <a:pos x="118" y="55"/>
                </a:cxn>
                <a:cxn ang="0">
                  <a:pos x="88" y="56"/>
                </a:cxn>
                <a:cxn ang="0">
                  <a:pos x="84" y="54"/>
                </a:cxn>
                <a:cxn ang="0">
                  <a:pos x="81" y="55"/>
                </a:cxn>
                <a:cxn ang="0">
                  <a:pos x="88" y="54"/>
                </a:cxn>
                <a:cxn ang="0">
                  <a:pos x="91" y="55"/>
                </a:cxn>
                <a:cxn ang="0">
                  <a:pos x="98" y="55"/>
                </a:cxn>
                <a:cxn ang="0">
                  <a:pos x="95" y="54"/>
                </a:cxn>
                <a:cxn ang="0">
                  <a:pos x="98" y="55"/>
                </a:cxn>
                <a:cxn ang="0">
                  <a:pos x="101" y="54"/>
                </a:cxn>
                <a:cxn ang="0">
                  <a:pos x="105" y="55"/>
                </a:cxn>
                <a:cxn ang="0">
                  <a:pos x="61" y="56"/>
                </a:cxn>
                <a:cxn ang="0">
                  <a:pos x="55" y="54"/>
                </a:cxn>
                <a:cxn ang="0">
                  <a:pos x="55" y="55"/>
                </a:cxn>
                <a:cxn ang="0">
                  <a:pos x="59" y="54"/>
                </a:cxn>
                <a:cxn ang="0">
                  <a:pos x="65" y="54"/>
                </a:cxn>
                <a:cxn ang="0">
                  <a:pos x="70" y="58"/>
                </a:cxn>
                <a:cxn ang="0">
                  <a:pos x="66" y="54"/>
                </a:cxn>
                <a:cxn ang="0">
                  <a:pos x="71" y="54"/>
                </a:cxn>
                <a:cxn ang="0">
                  <a:pos x="71" y="56"/>
                </a:cxn>
                <a:cxn ang="0">
                  <a:pos x="78" y="54"/>
                </a:cxn>
                <a:cxn ang="0">
                  <a:pos x="73" y="55"/>
                </a:cxn>
                <a:cxn ang="0">
                  <a:pos x="42" y="60"/>
                </a:cxn>
                <a:cxn ang="0">
                  <a:pos x="39" y="55"/>
                </a:cxn>
                <a:cxn ang="0">
                  <a:pos x="44" y="54"/>
                </a:cxn>
                <a:cxn ang="0">
                  <a:pos x="48" y="54"/>
                </a:cxn>
                <a:cxn ang="0">
                  <a:pos x="49" y="55"/>
                </a:cxn>
                <a:cxn ang="0">
                  <a:pos x="33" y="54"/>
                </a:cxn>
                <a:cxn ang="0">
                  <a:pos x="36" y="55"/>
                </a:cxn>
                <a:cxn ang="0">
                  <a:pos x="43" y="55"/>
                </a:cxn>
                <a:cxn ang="0">
                  <a:pos x="34" y="58"/>
                </a:cxn>
                <a:cxn ang="0">
                  <a:pos x="46" y="64"/>
                </a:cxn>
                <a:cxn ang="0">
                  <a:pos x="48" y="61"/>
                </a:cxn>
                <a:cxn ang="0">
                  <a:pos x="62" y="60"/>
                </a:cxn>
                <a:cxn ang="0">
                  <a:pos x="64" y="58"/>
                </a:cxn>
                <a:cxn ang="0">
                  <a:pos x="68" y="61"/>
                </a:cxn>
                <a:cxn ang="0">
                  <a:pos x="78" y="64"/>
                </a:cxn>
                <a:cxn ang="0">
                  <a:pos x="97" y="61"/>
                </a:cxn>
                <a:cxn ang="0">
                  <a:pos x="102" y="61"/>
                </a:cxn>
                <a:cxn ang="0">
                  <a:pos x="102" y="58"/>
                </a:cxn>
                <a:cxn ang="0">
                  <a:pos x="117" y="61"/>
                </a:cxn>
                <a:cxn ang="0">
                  <a:pos x="114" y="5"/>
                </a:cxn>
                <a:cxn ang="0">
                  <a:pos x="26" y="54"/>
                </a:cxn>
                <a:cxn ang="0">
                  <a:pos x="30" y="54"/>
                </a:cxn>
                <a:cxn ang="0">
                  <a:pos x="24" y="55"/>
                </a:cxn>
                <a:cxn ang="0">
                  <a:pos x="19" y="60"/>
                </a:cxn>
                <a:cxn ang="0">
                  <a:pos x="14" y="67"/>
                </a:cxn>
                <a:cxn ang="0">
                  <a:pos x="58" y="72"/>
                </a:cxn>
                <a:cxn ang="0">
                  <a:pos x="55" y="80"/>
                </a:cxn>
                <a:cxn ang="0">
                  <a:pos x="106" y="65"/>
                </a:cxn>
              </a:cxnLst>
              <a:rect l="0" t="0" r="r" b="b"/>
              <a:pathLst>
                <a:path w="144" h="82">
                  <a:moveTo>
                    <a:pt x="143" y="76"/>
                  </a:moveTo>
                  <a:cubicBezTo>
                    <a:pt x="121" y="48"/>
                    <a:pt x="121" y="48"/>
                    <a:pt x="121" y="48"/>
                  </a:cubicBezTo>
                  <a:cubicBezTo>
                    <a:pt x="121" y="48"/>
                    <a:pt x="121" y="47"/>
                    <a:pt x="121" y="47"/>
                  </a:cubicBezTo>
                  <a:cubicBezTo>
                    <a:pt x="121" y="47"/>
                    <a:pt x="122" y="46"/>
                    <a:pt x="122" y="45"/>
                  </a:cubicBezTo>
                  <a:cubicBezTo>
                    <a:pt x="122" y="4"/>
                    <a:pt x="122" y="4"/>
                    <a:pt x="122" y="4"/>
                  </a:cubicBezTo>
                  <a:cubicBezTo>
                    <a:pt x="122" y="2"/>
                    <a:pt x="120" y="0"/>
                    <a:pt x="117" y="0"/>
                  </a:cubicBezTo>
                  <a:cubicBezTo>
                    <a:pt x="31" y="0"/>
                    <a:pt x="31" y="0"/>
                    <a:pt x="31" y="0"/>
                  </a:cubicBezTo>
                  <a:cubicBezTo>
                    <a:pt x="28" y="0"/>
                    <a:pt x="26" y="1"/>
                    <a:pt x="26" y="3"/>
                  </a:cubicBezTo>
                  <a:cubicBezTo>
                    <a:pt x="25" y="45"/>
                    <a:pt x="25" y="45"/>
                    <a:pt x="25" y="45"/>
                  </a:cubicBezTo>
                  <a:cubicBezTo>
                    <a:pt x="25" y="45"/>
                    <a:pt x="26" y="46"/>
                    <a:pt x="27" y="47"/>
                  </a:cubicBezTo>
                  <a:cubicBezTo>
                    <a:pt x="26" y="47"/>
                    <a:pt x="26" y="47"/>
                    <a:pt x="26" y="47"/>
                  </a:cubicBezTo>
                  <a:cubicBezTo>
                    <a:pt x="0" y="75"/>
                    <a:pt x="0" y="75"/>
                    <a:pt x="0" y="75"/>
                  </a:cubicBezTo>
                  <a:cubicBezTo>
                    <a:pt x="0" y="76"/>
                    <a:pt x="0" y="77"/>
                    <a:pt x="0" y="77"/>
                  </a:cubicBezTo>
                  <a:cubicBezTo>
                    <a:pt x="0" y="78"/>
                    <a:pt x="1" y="79"/>
                    <a:pt x="1" y="79"/>
                  </a:cubicBezTo>
                  <a:cubicBezTo>
                    <a:pt x="2" y="80"/>
                    <a:pt x="3" y="80"/>
                    <a:pt x="4" y="81"/>
                  </a:cubicBezTo>
                  <a:cubicBezTo>
                    <a:pt x="5" y="81"/>
                    <a:pt x="6" y="81"/>
                    <a:pt x="7" y="81"/>
                  </a:cubicBezTo>
                  <a:cubicBezTo>
                    <a:pt x="136" y="82"/>
                    <a:pt x="136" y="82"/>
                    <a:pt x="136" y="82"/>
                  </a:cubicBezTo>
                  <a:cubicBezTo>
                    <a:pt x="137" y="82"/>
                    <a:pt x="138" y="82"/>
                    <a:pt x="139" y="81"/>
                  </a:cubicBezTo>
                  <a:cubicBezTo>
                    <a:pt x="140" y="81"/>
                    <a:pt x="141" y="81"/>
                    <a:pt x="142" y="80"/>
                  </a:cubicBezTo>
                  <a:cubicBezTo>
                    <a:pt x="142" y="80"/>
                    <a:pt x="143" y="79"/>
                    <a:pt x="143" y="78"/>
                  </a:cubicBezTo>
                  <a:cubicBezTo>
                    <a:pt x="144" y="78"/>
                    <a:pt x="144" y="77"/>
                    <a:pt x="143" y="76"/>
                  </a:cubicBezTo>
                  <a:close/>
                  <a:moveTo>
                    <a:pt x="129" y="64"/>
                  </a:moveTo>
                  <a:cubicBezTo>
                    <a:pt x="121" y="64"/>
                    <a:pt x="121" y="64"/>
                    <a:pt x="121" y="64"/>
                  </a:cubicBezTo>
                  <a:cubicBezTo>
                    <a:pt x="118" y="61"/>
                    <a:pt x="118" y="61"/>
                    <a:pt x="118" y="61"/>
                  </a:cubicBezTo>
                  <a:cubicBezTo>
                    <a:pt x="113" y="61"/>
                    <a:pt x="113" y="61"/>
                    <a:pt x="113" y="61"/>
                  </a:cubicBezTo>
                  <a:cubicBezTo>
                    <a:pt x="111" y="58"/>
                    <a:pt x="111" y="58"/>
                    <a:pt x="111" y="58"/>
                  </a:cubicBezTo>
                  <a:cubicBezTo>
                    <a:pt x="124" y="58"/>
                    <a:pt x="124" y="58"/>
                    <a:pt x="124" y="58"/>
                  </a:cubicBezTo>
                  <a:lnTo>
                    <a:pt x="129" y="64"/>
                  </a:lnTo>
                  <a:close/>
                  <a:moveTo>
                    <a:pt x="115" y="56"/>
                  </a:moveTo>
                  <a:cubicBezTo>
                    <a:pt x="117" y="58"/>
                    <a:pt x="117" y="58"/>
                    <a:pt x="117" y="58"/>
                  </a:cubicBezTo>
                  <a:cubicBezTo>
                    <a:pt x="109" y="58"/>
                    <a:pt x="109" y="58"/>
                    <a:pt x="109" y="58"/>
                  </a:cubicBezTo>
                  <a:cubicBezTo>
                    <a:pt x="107" y="56"/>
                    <a:pt x="107" y="56"/>
                    <a:pt x="107" y="56"/>
                  </a:cubicBezTo>
                  <a:lnTo>
                    <a:pt x="115" y="56"/>
                  </a:lnTo>
                  <a:close/>
                  <a:moveTo>
                    <a:pt x="107" y="55"/>
                  </a:moveTo>
                  <a:cubicBezTo>
                    <a:pt x="107" y="55"/>
                    <a:pt x="107" y="54"/>
                    <a:pt x="107" y="54"/>
                  </a:cubicBezTo>
                  <a:cubicBezTo>
                    <a:pt x="108" y="54"/>
                    <a:pt x="108" y="54"/>
                    <a:pt x="108" y="54"/>
                  </a:cubicBezTo>
                  <a:cubicBezTo>
                    <a:pt x="108" y="54"/>
                    <a:pt x="108" y="54"/>
                    <a:pt x="109" y="54"/>
                  </a:cubicBezTo>
                  <a:cubicBezTo>
                    <a:pt x="109" y="54"/>
                    <a:pt x="109" y="54"/>
                    <a:pt x="109" y="54"/>
                  </a:cubicBezTo>
                  <a:cubicBezTo>
                    <a:pt x="110" y="54"/>
                    <a:pt x="110" y="54"/>
                    <a:pt x="111" y="54"/>
                  </a:cubicBezTo>
                  <a:cubicBezTo>
                    <a:pt x="111" y="54"/>
                    <a:pt x="111" y="54"/>
                    <a:pt x="111" y="54"/>
                  </a:cubicBezTo>
                  <a:cubicBezTo>
                    <a:pt x="112" y="54"/>
                    <a:pt x="112" y="54"/>
                    <a:pt x="112" y="54"/>
                  </a:cubicBezTo>
                  <a:cubicBezTo>
                    <a:pt x="112" y="54"/>
                    <a:pt x="112" y="55"/>
                    <a:pt x="112" y="55"/>
                  </a:cubicBezTo>
                  <a:cubicBezTo>
                    <a:pt x="113" y="55"/>
                    <a:pt x="113" y="55"/>
                    <a:pt x="112" y="55"/>
                  </a:cubicBezTo>
                  <a:cubicBezTo>
                    <a:pt x="112" y="55"/>
                    <a:pt x="112" y="55"/>
                    <a:pt x="112" y="55"/>
                  </a:cubicBezTo>
                  <a:cubicBezTo>
                    <a:pt x="112" y="55"/>
                    <a:pt x="112" y="55"/>
                    <a:pt x="111" y="55"/>
                  </a:cubicBezTo>
                  <a:cubicBezTo>
                    <a:pt x="111" y="55"/>
                    <a:pt x="111" y="55"/>
                    <a:pt x="110" y="55"/>
                  </a:cubicBezTo>
                  <a:cubicBezTo>
                    <a:pt x="110" y="55"/>
                    <a:pt x="110" y="55"/>
                    <a:pt x="109" y="55"/>
                  </a:cubicBezTo>
                  <a:cubicBezTo>
                    <a:pt x="109" y="55"/>
                    <a:pt x="109" y="55"/>
                    <a:pt x="108" y="55"/>
                  </a:cubicBezTo>
                  <a:cubicBezTo>
                    <a:pt x="108" y="55"/>
                    <a:pt x="108" y="55"/>
                    <a:pt x="108" y="55"/>
                  </a:cubicBezTo>
                  <a:cubicBezTo>
                    <a:pt x="108" y="55"/>
                    <a:pt x="107" y="55"/>
                    <a:pt x="107" y="55"/>
                  </a:cubicBezTo>
                  <a:close/>
                  <a:moveTo>
                    <a:pt x="115" y="55"/>
                  </a:moveTo>
                  <a:cubicBezTo>
                    <a:pt x="115" y="55"/>
                    <a:pt x="115" y="55"/>
                    <a:pt x="115" y="55"/>
                  </a:cubicBezTo>
                  <a:cubicBezTo>
                    <a:pt x="114" y="55"/>
                    <a:pt x="114" y="55"/>
                    <a:pt x="114" y="55"/>
                  </a:cubicBezTo>
                  <a:cubicBezTo>
                    <a:pt x="114" y="55"/>
                    <a:pt x="114" y="54"/>
                    <a:pt x="114" y="54"/>
                  </a:cubicBezTo>
                  <a:cubicBezTo>
                    <a:pt x="114" y="54"/>
                    <a:pt x="114" y="54"/>
                    <a:pt x="115" y="54"/>
                  </a:cubicBezTo>
                  <a:cubicBezTo>
                    <a:pt x="115" y="54"/>
                    <a:pt x="115" y="54"/>
                    <a:pt x="115" y="54"/>
                  </a:cubicBezTo>
                  <a:cubicBezTo>
                    <a:pt x="116" y="54"/>
                    <a:pt x="116" y="54"/>
                    <a:pt x="116" y="54"/>
                  </a:cubicBezTo>
                  <a:cubicBezTo>
                    <a:pt x="117" y="54"/>
                    <a:pt x="117" y="54"/>
                    <a:pt x="117" y="54"/>
                  </a:cubicBezTo>
                  <a:cubicBezTo>
                    <a:pt x="118" y="54"/>
                    <a:pt x="118" y="54"/>
                    <a:pt x="118" y="54"/>
                  </a:cubicBezTo>
                  <a:cubicBezTo>
                    <a:pt x="118" y="54"/>
                    <a:pt x="119" y="54"/>
                    <a:pt x="119" y="54"/>
                  </a:cubicBezTo>
                  <a:cubicBezTo>
                    <a:pt x="119" y="55"/>
                    <a:pt x="119" y="55"/>
                    <a:pt x="119" y="55"/>
                  </a:cubicBezTo>
                  <a:cubicBezTo>
                    <a:pt x="119" y="55"/>
                    <a:pt x="119" y="55"/>
                    <a:pt x="119" y="55"/>
                  </a:cubicBezTo>
                  <a:cubicBezTo>
                    <a:pt x="119" y="55"/>
                    <a:pt x="119" y="55"/>
                    <a:pt x="119" y="55"/>
                  </a:cubicBezTo>
                  <a:cubicBezTo>
                    <a:pt x="119" y="55"/>
                    <a:pt x="119" y="55"/>
                    <a:pt x="118" y="55"/>
                  </a:cubicBezTo>
                  <a:cubicBezTo>
                    <a:pt x="118" y="55"/>
                    <a:pt x="118" y="55"/>
                    <a:pt x="117" y="55"/>
                  </a:cubicBezTo>
                  <a:cubicBezTo>
                    <a:pt x="117" y="55"/>
                    <a:pt x="117" y="55"/>
                    <a:pt x="116" y="55"/>
                  </a:cubicBezTo>
                  <a:cubicBezTo>
                    <a:pt x="116" y="55"/>
                    <a:pt x="116" y="55"/>
                    <a:pt x="115" y="55"/>
                  </a:cubicBezTo>
                  <a:close/>
                  <a:moveTo>
                    <a:pt x="88" y="56"/>
                  </a:moveTo>
                  <a:cubicBezTo>
                    <a:pt x="89" y="58"/>
                    <a:pt x="89" y="58"/>
                    <a:pt x="89" y="58"/>
                  </a:cubicBezTo>
                  <a:cubicBezTo>
                    <a:pt x="80" y="58"/>
                    <a:pt x="80" y="58"/>
                    <a:pt x="80" y="58"/>
                  </a:cubicBezTo>
                  <a:cubicBezTo>
                    <a:pt x="80" y="56"/>
                    <a:pt x="80" y="56"/>
                    <a:pt x="80" y="56"/>
                  </a:cubicBezTo>
                  <a:lnTo>
                    <a:pt x="88" y="56"/>
                  </a:lnTo>
                  <a:close/>
                  <a:moveTo>
                    <a:pt x="80" y="55"/>
                  </a:moveTo>
                  <a:cubicBezTo>
                    <a:pt x="80" y="55"/>
                    <a:pt x="80" y="55"/>
                    <a:pt x="80" y="54"/>
                  </a:cubicBezTo>
                  <a:cubicBezTo>
                    <a:pt x="80" y="54"/>
                    <a:pt x="80" y="54"/>
                    <a:pt x="80" y="54"/>
                  </a:cubicBezTo>
                  <a:cubicBezTo>
                    <a:pt x="80" y="54"/>
                    <a:pt x="80" y="54"/>
                    <a:pt x="81" y="54"/>
                  </a:cubicBezTo>
                  <a:cubicBezTo>
                    <a:pt x="81" y="54"/>
                    <a:pt x="81" y="54"/>
                    <a:pt x="81" y="54"/>
                  </a:cubicBezTo>
                  <a:cubicBezTo>
                    <a:pt x="82" y="54"/>
                    <a:pt x="82" y="54"/>
                    <a:pt x="82" y="54"/>
                  </a:cubicBezTo>
                  <a:cubicBezTo>
                    <a:pt x="83" y="54"/>
                    <a:pt x="83" y="54"/>
                    <a:pt x="83" y="54"/>
                  </a:cubicBezTo>
                  <a:cubicBezTo>
                    <a:pt x="84" y="54"/>
                    <a:pt x="84" y="54"/>
                    <a:pt x="84" y="54"/>
                  </a:cubicBezTo>
                  <a:cubicBezTo>
                    <a:pt x="84" y="54"/>
                    <a:pt x="85" y="54"/>
                    <a:pt x="85" y="54"/>
                  </a:cubicBezTo>
                  <a:cubicBezTo>
                    <a:pt x="85" y="54"/>
                    <a:pt x="85" y="54"/>
                    <a:pt x="85" y="55"/>
                  </a:cubicBezTo>
                  <a:cubicBezTo>
                    <a:pt x="85" y="55"/>
                    <a:pt x="85" y="55"/>
                    <a:pt x="85" y="55"/>
                  </a:cubicBezTo>
                  <a:cubicBezTo>
                    <a:pt x="85" y="55"/>
                    <a:pt x="85" y="55"/>
                    <a:pt x="84" y="55"/>
                  </a:cubicBezTo>
                  <a:cubicBezTo>
                    <a:pt x="84" y="55"/>
                    <a:pt x="84" y="55"/>
                    <a:pt x="84" y="55"/>
                  </a:cubicBezTo>
                  <a:cubicBezTo>
                    <a:pt x="83" y="55"/>
                    <a:pt x="83" y="55"/>
                    <a:pt x="83" y="55"/>
                  </a:cubicBezTo>
                  <a:cubicBezTo>
                    <a:pt x="82" y="55"/>
                    <a:pt x="82" y="55"/>
                    <a:pt x="82" y="55"/>
                  </a:cubicBezTo>
                  <a:cubicBezTo>
                    <a:pt x="81" y="55"/>
                    <a:pt x="81" y="55"/>
                    <a:pt x="81" y="55"/>
                  </a:cubicBezTo>
                  <a:cubicBezTo>
                    <a:pt x="81" y="55"/>
                    <a:pt x="80" y="55"/>
                    <a:pt x="80" y="55"/>
                  </a:cubicBezTo>
                  <a:close/>
                  <a:moveTo>
                    <a:pt x="89" y="55"/>
                  </a:moveTo>
                  <a:cubicBezTo>
                    <a:pt x="88" y="55"/>
                    <a:pt x="88" y="55"/>
                    <a:pt x="88" y="55"/>
                  </a:cubicBezTo>
                  <a:cubicBezTo>
                    <a:pt x="87" y="55"/>
                    <a:pt x="87" y="55"/>
                    <a:pt x="87" y="55"/>
                  </a:cubicBezTo>
                  <a:cubicBezTo>
                    <a:pt x="87" y="55"/>
                    <a:pt x="87" y="55"/>
                    <a:pt x="87" y="55"/>
                  </a:cubicBezTo>
                  <a:cubicBezTo>
                    <a:pt x="87" y="54"/>
                    <a:pt x="87" y="54"/>
                    <a:pt x="87" y="54"/>
                  </a:cubicBezTo>
                  <a:cubicBezTo>
                    <a:pt x="87" y="54"/>
                    <a:pt x="87" y="54"/>
                    <a:pt x="87" y="54"/>
                  </a:cubicBezTo>
                  <a:cubicBezTo>
                    <a:pt x="88" y="54"/>
                    <a:pt x="88" y="54"/>
                    <a:pt x="88" y="54"/>
                  </a:cubicBezTo>
                  <a:cubicBezTo>
                    <a:pt x="89" y="54"/>
                    <a:pt x="89" y="54"/>
                    <a:pt x="89" y="54"/>
                  </a:cubicBezTo>
                  <a:cubicBezTo>
                    <a:pt x="90" y="54"/>
                    <a:pt x="90" y="54"/>
                    <a:pt x="90" y="54"/>
                  </a:cubicBezTo>
                  <a:cubicBezTo>
                    <a:pt x="91" y="54"/>
                    <a:pt x="91" y="54"/>
                    <a:pt x="91" y="54"/>
                  </a:cubicBezTo>
                  <a:cubicBezTo>
                    <a:pt x="91" y="54"/>
                    <a:pt x="91" y="54"/>
                    <a:pt x="92" y="54"/>
                  </a:cubicBezTo>
                  <a:cubicBezTo>
                    <a:pt x="92" y="54"/>
                    <a:pt x="92" y="54"/>
                    <a:pt x="92" y="55"/>
                  </a:cubicBezTo>
                  <a:cubicBezTo>
                    <a:pt x="92" y="55"/>
                    <a:pt x="92" y="55"/>
                    <a:pt x="92" y="55"/>
                  </a:cubicBezTo>
                  <a:cubicBezTo>
                    <a:pt x="92" y="55"/>
                    <a:pt x="92" y="55"/>
                    <a:pt x="91" y="55"/>
                  </a:cubicBezTo>
                  <a:cubicBezTo>
                    <a:pt x="91" y="55"/>
                    <a:pt x="91" y="55"/>
                    <a:pt x="91" y="55"/>
                  </a:cubicBezTo>
                  <a:cubicBezTo>
                    <a:pt x="90" y="55"/>
                    <a:pt x="90" y="55"/>
                    <a:pt x="90" y="55"/>
                  </a:cubicBezTo>
                  <a:cubicBezTo>
                    <a:pt x="89" y="55"/>
                    <a:pt x="89" y="55"/>
                    <a:pt x="89" y="55"/>
                  </a:cubicBezTo>
                  <a:close/>
                  <a:moveTo>
                    <a:pt x="97" y="56"/>
                  </a:moveTo>
                  <a:cubicBezTo>
                    <a:pt x="98" y="58"/>
                    <a:pt x="98" y="58"/>
                    <a:pt x="98" y="58"/>
                  </a:cubicBezTo>
                  <a:cubicBezTo>
                    <a:pt x="90" y="58"/>
                    <a:pt x="90" y="58"/>
                    <a:pt x="90" y="58"/>
                  </a:cubicBezTo>
                  <a:cubicBezTo>
                    <a:pt x="89" y="56"/>
                    <a:pt x="89" y="56"/>
                    <a:pt x="89" y="56"/>
                  </a:cubicBezTo>
                  <a:lnTo>
                    <a:pt x="97" y="56"/>
                  </a:lnTo>
                  <a:close/>
                  <a:moveTo>
                    <a:pt x="98" y="55"/>
                  </a:moveTo>
                  <a:cubicBezTo>
                    <a:pt x="97" y="55"/>
                    <a:pt x="97" y="55"/>
                    <a:pt x="97" y="55"/>
                  </a:cubicBezTo>
                  <a:cubicBezTo>
                    <a:pt x="96" y="55"/>
                    <a:pt x="96" y="55"/>
                    <a:pt x="96" y="55"/>
                  </a:cubicBezTo>
                  <a:cubicBezTo>
                    <a:pt x="95" y="55"/>
                    <a:pt x="95" y="55"/>
                    <a:pt x="95" y="55"/>
                  </a:cubicBezTo>
                  <a:cubicBezTo>
                    <a:pt x="94" y="55"/>
                    <a:pt x="94" y="55"/>
                    <a:pt x="94" y="55"/>
                  </a:cubicBezTo>
                  <a:cubicBezTo>
                    <a:pt x="94" y="55"/>
                    <a:pt x="94" y="55"/>
                    <a:pt x="94" y="55"/>
                  </a:cubicBezTo>
                  <a:cubicBezTo>
                    <a:pt x="94" y="54"/>
                    <a:pt x="94" y="54"/>
                    <a:pt x="94" y="54"/>
                  </a:cubicBezTo>
                  <a:cubicBezTo>
                    <a:pt x="94" y="54"/>
                    <a:pt x="94" y="54"/>
                    <a:pt x="94" y="54"/>
                  </a:cubicBezTo>
                  <a:cubicBezTo>
                    <a:pt x="94" y="54"/>
                    <a:pt x="95" y="54"/>
                    <a:pt x="95" y="54"/>
                  </a:cubicBezTo>
                  <a:cubicBezTo>
                    <a:pt x="95" y="54"/>
                    <a:pt x="96" y="54"/>
                    <a:pt x="96" y="54"/>
                  </a:cubicBezTo>
                  <a:cubicBezTo>
                    <a:pt x="96" y="54"/>
                    <a:pt x="97" y="54"/>
                    <a:pt x="97" y="54"/>
                  </a:cubicBezTo>
                  <a:cubicBezTo>
                    <a:pt x="97" y="54"/>
                    <a:pt x="98" y="54"/>
                    <a:pt x="98" y="54"/>
                  </a:cubicBezTo>
                  <a:cubicBezTo>
                    <a:pt x="98" y="54"/>
                    <a:pt x="98" y="54"/>
                    <a:pt x="98" y="54"/>
                  </a:cubicBezTo>
                  <a:cubicBezTo>
                    <a:pt x="99" y="54"/>
                    <a:pt x="99" y="54"/>
                    <a:pt x="99" y="55"/>
                  </a:cubicBezTo>
                  <a:cubicBezTo>
                    <a:pt x="99" y="55"/>
                    <a:pt x="99" y="55"/>
                    <a:pt x="99" y="55"/>
                  </a:cubicBezTo>
                  <a:cubicBezTo>
                    <a:pt x="99" y="55"/>
                    <a:pt x="98" y="55"/>
                    <a:pt x="98" y="55"/>
                  </a:cubicBezTo>
                  <a:cubicBezTo>
                    <a:pt x="98" y="55"/>
                    <a:pt x="98" y="55"/>
                    <a:pt x="98" y="55"/>
                  </a:cubicBezTo>
                  <a:close/>
                  <a:moveTo>
                    <a:pt x="106" y="56"/>
                  </a:moveTo>
                  <a:cubicBezTo>
                    <a:pt x="107" y="58"/>
                    <a:pt x="107" y="58"/>
                    <a:pt x="107" y="58"/>
                  </a:cubicBezTo>
                  <a:cubicBezTo>
                    <a:pt x="99" y="58"/>
                    <a:pt x="99" y="58"/>
                    <a:pt x="99" y="58"/>
                  </a:cubicBezTo>
                  <a:cubicBezTo>
                    <a:pt x="98" y="56"/>
                    <a:pt x="98" y="56"/>
                    <a:pt x="98" y="56"/>
                  </a:cubicBezTo>
                  <a:lnTo>
                    <a:pt x="106" y="56"/>
                  </a:lnTo>
                  <a:close/>
                  <a:moveTo>
                    <a:pt x="101" y="55"/>
                  </a:moveTo>
                  <a:cubicBezTo>
                    <a:pt x="101" y="55"/>
                    <a:pt x="101" y="54"/>
                    <a:pt x="101" y="54"/>
                  </a:cubicBezTo>
                  <a:cubicBezTo>
                    <a:pt x="101" y="54"/>
                    <a:pt x="101" y="54"/>
                    <a:pt x="101" y="54"/>
                  </a:cubicBezTo>
                  <a:cubicBezTo>
                    <a:pt x="101" y="54"/>
                    <a:pt x="102" y="54"/>
                    <a:pt x="102" y="54"/>
                  </a:cubicBezTo>
                  <a:cubicBezTo>
                    <a:pt x="102" y="54"/>
                    <a:pt x="102" y="54"/>
                    <a:pt x="103" y="54"/>
                  </a:cubicBezTo>
                  <a:cubicBezTo>
                    <a:pt x="103" y="54"/>
                    <a:pt x="103" y="54"/>
                    <a:pt x="104" y="54"/>
                  </a:cubicBezTo>
                  <a:cubicBezTo>
                    <a:pt x="104" y="54"/>
                    <a:pt x="104" y="54"/>
                    <a:pt x="105" y="54"/>
                  </a:cubicBezTo>
                  <a:cubicBezTo>
                    <a:pt x="105" y="54"/>
                    <a:pt x="105" y="54"/>
                    <a:pt x="105" y="54"/>
                  </a:cubicBezTo>
                  <a:cubicBezTo>
                    <a:pt x="105" y="54"/>
                    <a:pt x="106" y="55"/>
                    <a:pt x="106" y="55"/>
                  </a:cubicBezTo>
                  <a:cubicBezTo>
                    <a:pt x="106" y="55"/>
                    <a:pt x="106" y="55"/>
                    <a:pt x="106" y="55"/>
                  </a:cubicBezTo>
                  <a:cubicBezTo>
                    <a:pt x="106" y="55"/>
                    <a:pt x="105" y="55"/>
                    <a:pt x="105" y="55"/>
                  </a:cubicBezTo>
                  <a:cubicBezTo>
                    <a:pt x="105" y="55"/>
                    <a:pt x="105" y="55"/>
                    <a:pt x="104" y="55"/>
                  </a:cubicBezTo>
                  <a:cubicBezTo>
                    <a:pt x="104" y="55"/>
                    <a:pt x="104" y="55"/>
                    <a:pt x="103" y="55"/>
                  </a:cubicBezTo>
                  <a:cubicBezTo>
                    <a:pt x="103" y="55"/>
                    <a:pt x="103" y="55"/>
                    <a:pt x="102" y="55"/>
                  </a:cubicBezTo>
                  <a:cubicBezTo>
                    <a:pt x="102" y="55"/>
                    <a:pt x="102" y="55"/>
                    <a:pt x="102" y="55"/>
                  </a:cubicBezTo>
                  <a:cubicBezTo>
                    <a:pt x="101" y="55"/>
                    <a:pt x="101" y="55"/>
                    <a:pt x="101" y="55"/>
                  </a:cubicBezTo>
                  <a:cubicBezTo>
                    <a:pt x="101" y="55"/>
                    <a:pt x="101" y="55"/>
                    <a:pt x="101" y="55"/>
                  </a:cubicBezTo>
                  <a:close/>
                  <a:moveTo>
                    <a:pt x="53" y="56"/>
                  </a:moveTo>
                  <a:cubicBezTo>
                    <a:pt x="61" y="56"/>
                    <a:pt x="61" y="56"/>
                    <a:pt x="61" y="56"/>
                  </a:cubicBezTo>
                  <a:cubicBezTo>
                    <a:pt x="60" y="58"/>
                    <a:pt x="60" y="58"/>
                    <a:pt x="60" y="58"/>
                  </a:cubicBezTo>
                  <a:cubicBezTo>
                    <a:pt x="52" y="58"/>
                    <a:pt x="52" y="58"/>
                    <a:pt x="52" y="58"/>
                  </a:cubicBezTo>
                  <a:lnTo>
                    <a:pt x="53" y="56"/>
                  </a:lnTo>
                  <a:close/>
                  <a:moveTo>
                    <a:pt x="53" y="54"/>
                  </a:moveTo>
                  <a:cubicBezTo>
                    <a:pt x="53" y="54"/>
                    <a:pt x="53" y="54"/>
                    <a:pt x="53" y="54"/>
                  </a:cubicBezTo>
                  <a:cubicBezTo>
                    <a:pt x="53" y="54"/>
                    <a:pt x="53" y="54"/>
                    <a:pt x="54" y="54"/>
                  </a:cubicBezTo>
                  <a:cubicBezTo>
                    <a:pt x="54" y="54"/>
                    <a:pt x="54" y="54"/>
                    <a:pt x="54" y="54"/>
                  </a:cubicBezTo>
                  <a:cubicBezTo>
                    <a:pt x="55" y="54"/>
                    <a:pt x="55" y="54"/>
                    <a:pt x="55" y="54"/>
                  </a:cubicBezTo>
                  <a:cubicBezTo>
                    <a:pt x="56" y="54"/>
                    <a:pt x="56" y="54"/>
                    <a:pt x="56" y="54"/>
                  </a:cubicBezTo>
                  <a:cubicBezTo>
                    <a:pt x="57" y="54"/>
                    <a:pt x="57" y="54"/>
                    <a:pt x="57" y="54"/>
                  </a:cubicBezTo>
                  <a:cubicBezTo>
                    <a:pt x="57" y="54"/>
                    <a:pt x="57" y="54"/>
                    <a:pt x="58" y="54"/>
                  </a:cubicBezTo>
                  <a:cubicBezTo>
                    <a:pt x="58" y="54"/>
                    <a:pt x="58" y="54"/>
                    <a:pt x="58" y="54"/>
                  </a:cubicBezTo>
                  <a:cubicBezTo>
                    <a:pt x="58" y="54"/>
                    <a:pt x="58" y="55"/>
                    <a:pt x="57" y="55"/>
                  </a:cubicBezTo>
                  <a:cubicBezTo>
                    <a:pt x="57" y="55"/>
                    <a:pt x="57" y="55"/>
                    <a:pt x="57" y="55"/>
                  </a:cubicBezTo>
                  <a:cubicBezTo>
                    <a:pt x="57" y="55"/>
                    <a:pt x="56" y="55"/>
                    <a:pt x="56" y="55"/>
                  </a:cubicBezTo>
                  <a:cubicBezTo>
                    <a:pt x="56" y="55"/>
                    <a:pt x="55" y="55"/>
                    <a:pt x="55" y="55"/>
                  </a:cubicBezTo>
                  <a:cubicBezTo>
                    <a:pt x="55" y="55"/>
                    <a:pt x="54" y="55"/>
                    <a:pt x="54" y="55"/>
                  </a:cubicBezTo>
                  <a:cubicBezTo>
                    <a:pt x="54" y="55"/>
                    <a:pt x="53" y="55"/>
                    <a:pt x="53" y="55"/>
                  </a:cubicBezTo>
                  <a:cubicBezTo>
                    <a:pt x="53" y="55"/>
                    <a:pt x="53" y="55"/>
                    <a:pt x="53" y="55"/>
                  </a:cubicBezTo>
                  <a:cubicBezTo>
                    <a:pt x="53" y="54"/>
                    <a:pt x="53" y="54"/>
                    <a:pt x="53" y="54"/>
                  </a:cubicBezTo>
                  <a:close/>
                  <a:moveTo>
                    <a:pt x="61" y="55"/>
                  </a:moveTo>
                  <a:cubicBezTo>
                    <a:pt x="61" y="55"/>
                    <a:pt x="60" y="55"/>
                    <a:pt x="60" y="55"/>
                  </a:cubicBezTo>
                  <a:cubicBezTo>
                    <a:pt x="60" y="55"/>
                    <a:pt x="60" y="55"/>
                    <a:pt x="60" y="55"/>
                  </a:cubicBezTo>
                  <a:cubicBezTo>
                    <a:pt x="59" y="55"/>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3" y="54"/>
                    <a:pt x="63" y="54"/>
                    <a:pt x="63" y="54"/>
                  </a:cubicBezTo>
                  <a:cubicBezTo>
                    <a:pt x="63" y="54"/>
                    <a:pt x="64" y="54"/>
                    <a:pt x="64" y="54"/>
                  </a:cubicBezTo>
                  <a:cubicBezTo>
                    <a:pt x="64" y="54"/>
                    <a:pt x="64" y="54"/>
                    <a:pt x="64" y="54"/>
                  </a:cubicBezTo>
                  <a:cubicBezTo>
                    <a:pt x="65" y="54"/>
                    <a:pt x="65" y="54"/>
                    <a:pt x="65" y="54"/>
                  </a:cubicBezTo>
                  <a:cubicBezTo>
                    <a:pt x="65" y="54"/>
                    <a:pt x="64" y="55"/>
                    <a:pt x="64" y="55"/>
                  </a:cubicBezTo>
                  <a:cubicBezTo>
                    <a:pt x="64" y="55"/>
                    <a:pt x="64" y="55"/>
                    <a:pt x="64" y="55"/>
                  </a:cubicBezTo>
                  <a:cubicBezTo>
                    <a:pt x="63" y="55"/>
                    <a:pt x="63" y="55"/>
                    <a:pt x="63" y="55"/>
                  </a:cubicBezTo>
                  <a:cubicBezTo>
                    <a:pt x="63" y="55"/>
                    <a:pt x="62" y="55"/>
                    <a:pt x="62" y="55"/>
                  </a:cubicBezTo>
                  <a:cubicBezTo>
                    <a:pt x="61" y="55"/>
                    <a:pt x="61" y="55"/>
                    <a:pt x="61" y="55"/>
                  </a:cubicBezTo>
                  <a:close/>
                  <a:moveTo>
                    <a:pt x="62" y="56"/>
                  </a:moveTo>
                  <a:cubicBezTo>
                    <a:pt x="70" y="56"/>
                    <a:pt x="70" y="56"/>
                    <a:pt x="70" y="56"/>
                  </a:cubicBezTo>
                  <a:cubicBezTo>
                    <a:pt x="70" y="58"/>
                    <a:pt x="70" y="58"/>
                    <a:pt x="70" y="58"/>
                  </a:cubicBezTo>
                  <a:cubicBezTo>
                    <a:pt x="62" y="58"/>
                    <a:pt x="62" y="58"/>
                    <a:pt x="62" y="58"/>
                  </a:cubicBezTo>
                  <a:lnTo>
                    <a:pt x="62" y="56"/>
                  </a:lnTo>
                  <a:close/>
                  <a:moveTo>
                    <a:pt x="70" y="55"/>
                  </a:moveTo>
                  <a:cubicBezTo>
                    <a:pt x="69" y="55"/>
                    <a:pt x="69" y="55"/>
                    <a:pt x="69" y="55"/>
                  </a:cubicBezTo>
                  <a:cubicBezTo>
                    <a:pt x="68" y="55"/>
                    <a:pt x="68" y="55"/>
                    <a:pt x="68" y="55"/>
                  </a:cubicBezTo>
                  <a:cubicBezTo>
                    <a:pt x="67" y="55"/>
                    <a:pt x="67" y="55"/>
                    <a:pt x="67" y="55"/>
                  </a:cubicBezTo>
                  <a:cubicBezTo>
                    <a:pt x="67" y="55"/>
                    <a:pt x="67" y="55"/>
                    <a:pt x="66" y="55"/>
                  </a:cubicBezTo>
                  <a:cubicBezTo>
                    <a:pt x="66" y="55"/>
                    <a:pt x="66" y="54"/>
                    <a:pt x="66" y="54"/>
                  </a:cubicBezTo>
                  <a:cubicBezTo>
                    <a:pt x="66" y="54"/>
                    <a:pt x="66" y="54"/>
                    <a:pt x="67" y="54"/>
                  </a:cubicBezTo>
                  <a:cubicBezTo>
                    <a:pt x="67" y="54"/>
                    <a:pt x="67" y="54"/>
                    <a:pt x="67" y="54"/>
                  </a:cubicBezTo>
                  <a:cubicBezTo>
                    <a:pt x="67" y="54"/>
                    <a:pt x="68" y="54"/>
                    <a:pt x="68" y="54"/>
                  </a:cubicBezTo>
                  <a:cubicBezTo>
                    <a:pt x="68" y="54"/>
                    <a:pt x="69" y="54"/>
                    <a:pt x="69" y="54"/>
                  </a:cubicBezTo>
                  <a:cubicBezTo>
                    <a:pt x="69" y="54"/>
                    <a:pt x="70" y="54"/>
                    <a:pt x="70" y="54"/>
                  </a:cubicBezTo>
                  <a:cubicBezTo>
                    <a:pt x="70" y="54"/>
                    <a:pt x="70" y="54"/>
                    <a:pt x="71" y="54"/>
                  </a:cubicBezTo>
                  <a:cubicBezTo>
                    <a:pt x="71" y="54"/>
                    <a:pt x="71" y="54"/>
                    <a:pt x="71" y="54"/>
                  </a:cubicBezTo>
                  <a:cubicBezTo>
                    <a:pt x="71" y="54"/>
                    <a:pt x="71" y="54"/>
                    <a:pt x="71" y="54"/>
                  </a:cubicBezTo>
                  <a:cubicBezTo>
                    <a:pt x="71" y="55"/>
                    <a:pt x="71" y="55"/>
                    <a:pt x="71" y="55"/>
                  </a:cubicBezTo>
                  <a:cubicBezTo>
                    <a:pt x="71" y="55"/>
                    <a:pt x="71" y="55"/>
                    <a:pt x="71" y="55"/>
                  </a:cubicBezTo>
                  <a:cubicBezTo>
                    <a:pt x="70" y="55"/>
                    <a:pt x="70" y="55"/>
                    <a:pt x="70" y="55"/>
                  </a:cubicBezTo>
                  <a:close/>
                  <a:moveTo>
                    <a:pt x="71" y="56"/>
                  </a:moveTo>
                  <a:cubicBezTo>
                    <a:pt x="79" y="56"/>
                    <a:pt x="79" y="56"/>
                    <a:pt x="79" y="56"/>
                  </a:cubicBezTo>
                  <a:cubicBezTo>
                    <a:pt x="79" y="58"/>
                    <a:pt x="79" y="58"/>
                    <a:pt x="79" y="58"/>
                  </a:cubicBezTo>
                  <a:cubicBezTo>
                    <a:pt x="71" y="58"/>
                    <a:pt x="71" y="58"/>
                    <a:pt x="71" y="58"/>
                  </a:cubicBezTo>
                  <a:lnTo>
                    <a:pt x="71" y="56"/>
                  </a:lnTo>
                  <a:close/>
                  <a:moveTo>
                    <a:pt x="73" y="54"/>
                  </a:moveTo>
                  <a:cubicBezTo>
                    <a:pt x="73" y="54"/>
                    <a:pt x="73" y="54"/>
                    <a:pt x="73" y="54"/>
                  </a:cubicBezTo>
                  <a:cubicBezTo>
                    <a:pt x="74" y="54"/>
                    <a:pt x="74" y="54"/>
                    <a:pt x="74" y="54"/>
                  </a:cubicBezTo>
                  <a:cubicBezTo>
                    <a:pt x="74" y="54"/>
                    <a:pt x="74" y="54"/>
                    <a:pt x="75" y="54"/>
                  </a:cubicBezTo>
                  <a:cubicBezTo>
                    <a:pt x="75" y="54"/>
                    <a:pt x="75" y="54"/>
                    <a:pt x="76" y="54"/>
                  </a:cubicBezTo>
                  <a:cubicBezTo>
                    <a:pt x="76" y="54"/>
                    <a:pt x="76" y="54"/>
                    <a:pt x="77" y="54"/>
                  </a:cubicBezTo>
                  <a:cubicBezTo>
                    <a:pt x="77" y="54"/>
                    <a:pt x="77" y="54"/>
                    <a:pt x="77" y="54"/>
                  </a:cubicBezTo>
                  <a:cubicBezTo>
                    <a:pt x="78" y="54"/>
                    <a:pt x="78" y="54"/>
                    <a:pt x="78" y="54"/>
                  </a:cubicBezTo>
                  <a:cubicBezTo>
                    <a:pt x="78" y="54"/>
                    <a:pt x="78" y="54"/>
                    <a:pt x="78" y="54"/>
                  </a:cubicBezTo>
                  <a:cubicBezTo>
                    <a:pt x="78" y="55"/>
                    <a:pt x="78" y="55"/>
                    <a:pt x="78" y="55"/>
                  </a:cubicBezTo>
                  <a:cubicBezTo>
                    <a:pt x="78" y="55"/>
                    <a:pt x="78" y="55"/>
                    <a:pt x="78" y="55"/>
                  </a:cubicBezTo>
                  <a:cubicBezTo>
                    <a:pt x="77" y="55"/>
                    <a:pt x="77" y="55"/>
                    <a:pt x="77" y="55"/>
                  </a:cubicBezTo>
                  <a:cubicBezTo>
                    <a:pt x="76" y="55"/>
                    <a:pt x="76" y="55"/>
                    <a:pt x="76" y="55"/>
                  </a:cubicBezTo>
                  <a:cubicBezTo>
                    <a:pt x="75" y="55"/>
                    <a:pt x="75" y="55"/>
                    <a:pt x="75" y="55"/>
                  </a:cubicBezTo>
                  <a:cubicBezTo>
                    <a:pt x="74" y="55"/>
                    <a:pt x="74" y="55"/>
                    <a:pt x="74" y="55"/>
                  </a:cubicBezTo>
                  <a:cubicBezTo>
                    <a:pt x="74" y="55"/>
                    <a:pt x="73" y="55"/>
                    <a:pt x="73" y="55"/>
                  </a:cubicBezTo>
                  <a:cubicBezTo>
                    <a:pt x="73" y="55"/>
                    <a:pt x="73" y="55"/>
                    <a:pt x="73" y="54"/>
                  </a:cubicBezTo>
                  <a:close/>
                  <a:moveTo>
                    <a:pt x="43" y="57"/>
                  </a:moveTo>
                  <a:cubicBezTo>
                    <a:pt x="44" y="55"/>
                    <a:pt x="44" y="55"/>
                    <a:pt x="44" y="55"/>
                  </a:cubicBezTo>
                  <a:cubicBezTo>
                    <a:pt x="52" y="56"/>
                    <a:pt x="52" y="56"/>
                    <a:pt x="52" y="56"/>
                  </a:cubicBezTo>
                  <a:cubicBezTo>
                    <a:pt x="51" y="58"/>
                    <a:pt x="51" y="58"/>
                    <a:pt x="51" y="58"/>
                  </a:cubicBezTo>
                  <a:lnTo>
                    <a:pt x="43" y="57"/>
                  </a:lnTo>
                  <a:close/>
                  <a:moveTo>
                    <a:pt x="44" y="58"/>
                  </a:moveTo>
                  <a:cubicBezTo>
                    <a:pt x="42" y="60"/>
                    <a:pt x="42" y="60"/>
                    <a:pt x="42" y="60"/>
                  </a:cubicBezTo>
                  <a:cubicBezTo>
                    <a:pt x="34" y="60"/>
                    <a:pt x="34" y="60"/>
                    <a:pt x="34" y="60"/>
                  </a:cubicBezTo>
                  <a:cubicBezTo>
                    <a:pt x="36" y="58"/>
                    <a:pt x="36" y="58"/>
                    <a:pt x="36" y="58"/>
                  </a:cubicBezTo>
                  <a:lnTo>
                    <a:pt x="44" y="58"/>
                  </a:lnTo>
                  <a:close/>
                  <a:moveTo>
                    <a:pt x="43" y="55"/>
                  </a:moveTo>
                  <a:cubicBezTo>
                    <a:pt x="43" y="55"/>
                    <a:pt x="42" y="55"/>
                    <a:pt x="42" y="55"/>
                  </a:cubicBezTo>
                  <a:cubicBezTo>
                    <a:pt x="42" y="55"/>
                    <a:pt x="41" y="55"/>
                    <a:pt x="41" y="55"/>
                  </a:cubicBezTo>
                  <a:cubicBezTo>
                    <a:pt x="41" y="55"/>
                    <a:pt x="40" y="55"/>
                    <a:pt x="40" y="55"/>
                  </a:cubicBezTo>
                  <a:cubicBezTo>
                    <a:pt x="40" y="55"/>
                    <a:pt x="39" y="55"/>
                    <a:pt x="39" y="55"/>
                  </a:cubicBezTo>
                  <a:cubicBezTo>
                    <a:pt x="39" y="55"/>
                    <a:pt x="39" y="55"/>
                    <a:pt x="39" y="54"/>
                  </a:cubicBezTo>
                  <a:cubicBezTo>
                    <a:pt x="39" y="54"/>
                    <a:pt x="39" y="54"/>
                    <a:pt x="39" y="54"/>
                  </a:cubicBezTo>
                  <a:cubicBezTo>
                    <a:pt x="39" y="54"/>
                    <a:pt x="39" y="54"/>
                    <a:pt x="39" y="54"/>
                  </a:cubicBezTo>
                  <a:cubicBezTo>
                    <a:pt x="39" y="54"/>
                    <a:pt x="40" y="54"/>
                    <a:pt x="40" y="54"/>
                  </a:cubicBezTo>
                  <a:cubicBezTo>
                    <a:pt x="40" y="54"/>
                    <a:pt x="41" y="54"/>
                    <a:pt x="41" y="54"/>
                  </a:cubicBezTo>
                  <a:cubicBezTo>
                    <a:pt x="41" y="54"/>
                    <a:pt x="42" y="54"/>
                    <a:pt x="42" y="54"/>
                  </a:cubicBezTo>
                  <a:cubicBezTo>
                    <a:pt x="42" y="54"/>
                    <a:pt x="43" y="54"/>
                    <a:pt x="43" y="54"/>
                  </a:cubicBezTo>
                  <a:cubicBezTo>
                    <a:pt x="43" y="54"/>
                    <a:pt x="43" y="54"/>
                    <a:pt x="44" y="54"/>
                  </a:cubicBezTo>
                  <a:cubicBezTo>
                    <a:pt x="44" y="54"/>
                    <a:pt x="44" y="54"/>
                    <a:pt x="44" y="54"/>
                  </a:cubicBezTo>
                  <a:cubicBezTo>
                    <a:pt x="44" y="54"/>
                    <a:pt x="44" y="54"/>
                    <a:pt x="44" y="54"/>
                  </a:cubicBezTo>
                  <a:cubicBezTo>
                    <a:pt x="44" y="54"/>
                    <a:pt x="44" y="54"/>
                    <a:pt x="44" y="55"/>
                  </a:cubicBezTo>
                  <a:cubicBezTo>
                    <a:pt x="43" y="55"/>
                    <a:pt x="43" y="55"/>
                    <a:pt x="43" y="55"/>
                  </a:cubicBezTo>
                  <a:close/>
                  <a:moveTo>
                    <a:pt x="46" y="54"/>
                  </a:moveTo>
                  <a:cubicBezTo>
                    <a:pt x="46" y="54"/>
                    <a:pt x="46" y="54"/>
                    <a:pt x="46" y="54"/>
                  </a:cubicBezTo>
                  <a:cubicBezTo>
                    <a:pt x="46" y="54"/>
                    <a:pt x="47" y="54"/>
                    <a:pt x="47" y="54"/>
                  </a:cubicBezTo>
                  <a:cubicBezTo>
                    <a:pt x="47" y="54"/>
                    <a:pt x="47" y="54"/>
                    <a:pt x="48" y="54"/>
                  </a:cubicBezTo>
                  <a:cubicBezTo>
                    <a:pt x="48" y="54"/>
                    <a:pt x="48" y="54"/>
                    <a:pt x="49" y="54"/>
                  </a:cubicBezTo>
                  <a:cubicBezTo>
                    <a:pt x="49" y="54"/>
                    <a:pt x="49" y="54"/>
                    <a:pt x="50" y="54"/>
                  </a:cubicBezTo>
                  <a:cubicBezTo>
                    <a:pt x="50" y="54"/>
                    <a:pt x="50" y="54"/>
                    <a:pt x="50" y="54"/>
                  </a:cubicBezTo>
                  <a:cubicBezTo>
                    <a:pt x="51" y="54"/>
                    <a:pt x="51" y="54"/>
                    <a:pt x="51" y="54"/>
                  </a:cubicBezTo>
                  <a:cubicBezTo>
                    <a:pt x="51" y="54"/>
                    <a:pt x="51" y="54"/>
                    <a:pt x="51" y="54"/>
                  </a:cubicBezTo>
                  <a:cubicBezTo>
                    <a:pt x="51" y="54"/>
                    <a:pt x="51" y="54"/>
                    <a:pt x="51" y="55"/>
                  </a:cubicBezTo>
                  <a:cubicBezTo>
                    <a:pt x="50" y="55"/>
                    <a:pt x="50" y="55"/>
                    <a:pt x="50" y="55"/>
                  </a:cubicBezTo>
                  <a:cubicBezTo>
                    <a:pt x="50" y="55"/>
                    <a:pt x="49" y="55"/>
                    <a:pt x="49" y="55"/>
                  </a:cubicBezTo>
                  <a:cubicBezTo>
                    <a:pt x="49" y="55"/>
                    <a:pt x="48" y="55"/>
                    <a:pt x="48" y="55"/>
                  </a:cubicBezTo>
                  <a:cubicBezTo>
                    <a:pt x="48" y="55"/>
                    <a:pt x="47" y="55"/>
                    <a:pt x="47" y="55"/>
                  </a:cubicBezTo>
                  <a:cubicBezTo>
                    <a:pt x="47" y="55"/>
                    <a:pt x="46" y="55"/>
                    <a:pt x="46" y="55"/>
                  </a:cubicBezTo>
                  <a:cubicBezTo>
                    <a:pt x="46" y="55"/>
                    <a:pt x="46" y="55"/>
                    <a:pt x="46" y="55"/>
                  </a:cubicBezTo>
                  <a:cubicBezTo>
                    <a:pt x="46" y="54"/>
                    <a:pt x="46" y="54"/>
                    <a:pt x="46" y="54"/>
                  </a:cubicBezTo>
                  <a:close/>
                  <a:moveTo>
                    <a:pt x="32" y="54"/>
                  </a:moveTo>
                  <a:cubicBezTo>
                    <a:pt x="32" y="54"/>
                    <a:pt x="32" y="54"/>
                    <a:pt x="32" y="54"/>
                  </a:cubicBezTo>
                  <a:cubicBezTo>
                    <a:pt x="33" y="54"/>
                    <a:pt x="33" y="54"/>
                    <a:pt x="33" y="54"/>
                  </a:cubicBezTo>
                  <a:cubicBezTo>
                    <a:pt x="33" y="54"/>
                    <a:pt x="34" y="54"/>
                    <a:pt x="34" y="54"/>
                  </a:cubicBezTo>
                  <a:cubicBezTo>
                    <a:pt x="34" y="54"/>
                    <a:pt x="35" y="54"/>
                    <a:pt x="35" y="54"/>
                  </a:cubicBezTo>
                  <a:cubicBezTo>
                    <a:pt x="35" y="54"/>
                    <a:pt x="36" y="54"/>
                    <a:pt x="36" y="54"/>
                  </a:cubicBezTo>
                  <a:cubicBezTo>
                    <a:pt x="36" y="54"/>
                    <a:pt x="37" y="54"/>
                    <a:pt x="37" y="54"/>
                  </a:cubicBezTo>
                  <a:cubicBezTo>
                    <a:pt x="37" y="54"/>
                    <a:pt x="37" y="54"/>
                    <a:pt x="37" y="54"/>
                  </a:cubicBezTo>
                  <a:cubicBezTo>
                    <a:pt x="37" y="54"/>
                    <a:pt x="37" y="54"/>
                    <a:pt x="37" y="54"/>
                  </a:cubicBezTo>
                  <a:cubicBezTo>
                    <a:pt x="37" y="54"/>
                    <a:pt x="37" y="54"/>
                    <a:pt x="37" y="54"/>
                  </a:cubicBezTo>
                  <a:cubicBezTo>
                    <a:pt x="37" y="55"/>
                    <a:pt x="36" y="55"/>
                    <a:pt x="36" y="55"/>
                  </a:cubicBezTo>
                  <a:cubicBezTo>
                    <a:pt x="36" y="55"/>
                    <a:pt x="35" y="55"/>
                    <a:pt x="35" y="55"/>
                  </a:cubicBezTo>
                  <a:cubicBezTo>
                    <a:pt x="35" y="55"/>
                    <a:pt x="34" y="55"/>
                    <a:pt x="34" y="55"/>
                  </a:cubicBezTo>
                  <a:cubicBezTo>
                    <a:pt x="34" y="55"/>
                    <a:pt x="33" y="55"/>
                    <a:pt x="33" y="55"/>
                  </a:cubicBezTo>
                  <a:cubicBezTo>
                    <a:pt x="33" y="55"/>
                    <a:pt x="33" y="55"/>
                    <a:pt x="32" y="55"/>
                  </a:cubicBezTo>
                  <a:cubicBezTo>
                    <a:pt x="32" y="55"/>
                    <a:pt x="32" y="55"/>
                    <a:pt x="32" y="54"/>
                  </a:cubicBezTo>
                  <a:cubicBezTo>
                    <a:pt x="32" y="54"/>
                    <a:pt x="32" y="54"/>
                    <a:pt x="32" y="54"/>
                  </a:cubicBezTo>
                  <a:close/>
                  <a:moveTo>
                    <a:pt x="35" y="55"/>
                  </a:moveTo>
                  <a:cubicBezTo>
                    <a:pt x="43" y="55"/>
                    <a:pt x="43" y="55"/>
                    <a:pt x="43" y="55"/>
                  </a:cubicBezTo>
                  <a:cubicBezTo>
                    <a:pt x="42" y="57"/>
                    <a:pt x="42" y="57"/>
                    <a:pt x="42" y="57"/>
                  </a:cubicBezTo>
                  <a:cubicBezTo>
                    <a:pt x="34" y="57"/>
                    <a:pt x="34" y="57"/>
                    <a:pt x="34" y="57"/>
                  </a:cubicBezTo>
                  <a:lnTo>
                    <a:pt x="35" y="55"/>
                  </a:lnTo>
                  <a:close/>
                  <a:moveTo>
                    <a:pt x="34" y="58"/>
                  </a:moveTo>
                  <a:cubicBezTo>
                    <a:pt x="33" y="60"/>
                    <a:pt x="33" y="60"/>
                    <a:pt x="33" y="60"/>
                  </a:cubicBezTo>
                  <a:cubicBezTo>
                    <a:pt x="24" y="60"/>
                    <a:pt x="24" y="60"/>
                    <a:pt x="24" y="60"/>
                  </a:cubicBezTo>
                  <a:cubicBezTo>
                    <a:pt x="26" y="58"/>
                    <a:pt x="26" y="58"/>
                    <a:pt x="26" y="58"/>
                  </a:cubicBezTo>
                  <a:lnTo>
                    <a:pt x="34" y="58"/>
                  </a:lnTo>
                  <a:close/>
                  <a:moveTo>
                    <a:pt x="37" y="61"/>
                  </a:moveTo>
                  <a:cubicBezTo>
                    <a:pt x="36" y="64"/>
                    <a:pt x="36" y="64"/>
                    <a:pt x="36" y="64"/>
                  </a:cubicBezTo>
                  <a:cubicBezTo>
                    <a:pt x="27" y="64"/>
                    <a:pt x="27" y="64"/>
                    <a:pt x="27" y="64"/>
                  </a:cubicBezTo>
                  <a:cubicBezTo>
                    <a:pt x="29" y="61"/>
                    <a:pt x="29" y="61"/>
                    <a:pt x="29" y="61"/>
                  </a:cubicBezTo>
                  <a:lnTo>
                    <a:pt x="37" y="61"/>
                  </a:lnTo>
                  <a:close/>
                  <a:moveTo>
                    <a:pt x="39" y="61"/>
                  </a:moveTo>
                  <a:cubicBezTo>
                    <a:pt x="47" y="61"/>
                    <a:pt x="47" y="61"/>
                    <a:pt x="47" y="61"/>
                  </a:cubicBezTo>
                  <a:cubicBezTo>
                    <a:pt x="46" y="64"/>
                    <a:pt x="46" y="64"/>
                    <a:pt x="46" y="64"/>
                  </a:cubicBezTo>
                  <a:cubicBezTo>
                    <a:pt x="37" y="64"/>
                    <a:pt x="37" y="64"/>
                    <a:pt x="37" y="64"/>
                  </a:cubicBezTo>
                  <a:lnTo>
                    <a:pt x="39" y="61"/>
                  </a:lnTo>
                  <a:close/>
                  <a:moveTo>
                    <a:pt x="44" y="60"/>
                  </a:moveTo>
                  <a:cubicBezTo>
                    <a:pt x="45" y="58"/>
                    <a:pt x="45" y="58"/>
                    <a:pt x="45" y="58"/>
                  </a:cubicBezTo>
                  <a:cubicBezTo>
                    <a:pt x="53" y="58"/>
                    <a:pt x="53" y="58"/>
                    <a:pt x="53" y="58"/>
                  </a:cubicBezTo>
                  <a:cubicBezTo>
                    <a:pt x="52" y="60"/>
                    <a:pt x="52" y="60"/>
                    <a:pt x="52" y="60"/>
                  </a:cubicBezTo>
                  <a:lnTo>
                    <a:pt x="44" y="60"/>
                  </a:lnTo>
                  <a:close/>
                  <a:moveTo>
                    <a:pt x="48" y="61"/>
                  </a:moveTo>
                  <a:cubicBezTo>
                    <a:pt x="57" y="61"/>
                    <a:pt x="57" y="61"/>
                    <a:pt x="57" y="61"/>
                  </a:cubicBezTo>
                  <a:cubicBezTo>
                    <a:pt x="56" y="64"/>
                    <a:pt x="56" y="64"/>
                    <a:pt x="56" y="64"/>
                  </a:cubicBezTo>
                  <a:cubicBezTo>
                    <a:pt x="47" y="64"/>
                    <a:pt x="47" y="64"/>
                    <a:pt x="47" y="64"/>
                  </a:cubicBezTo>
                  <a:lnTo>
                    <a:pt x="48" y="61"/>
                  </a:lnTo>
                  <a:close/>
                  <a:moveTo>
                    <a:pt x="54" y="60"/>
                  </a:moveTo>
                  <a:cubicBezTo>
                    <a:pt x="54" y="58"/>
                    <a:pt x="54" y="58"/>
                    <a:pt x="54" y="58"/>
                  </a:cubicBezTo>
                  <a:cubicBezTo>
                    <a:pt x="63" y="58"/>
                    <a:pt x="63" y="58"/>
                    <a:pt x="63" y="58"/>
                  </a:cubicBezTo>
                  <a:cubicBezTo>
                    <a:pt x="62" y="60"/>
                    <a:pt x="62" y="60"/>
                    <a:pt x="62" y="60"/>
                  </a:cubicBezTo>
                  <a:lnTo>
                    <a:pt x="54" y="60"/>
                  </a:lnTo>
                  <a:close/>
                  <a:moveTo>
                    <a:pt x="58" y="61"/>
                  </a:moveTo>
                  <a:cubicBezTo>
                    <a:pt x="67" y="61"/>
                    <a:pt x="67" y="61"/>
                    <a:pt x="67" y="61"/>
                  </a:cubicBezTo>
                  <a:cubicBezTo>
                    <a:pt x="67" y="64"/>
                    <a:pt x="67" y="64"/>
                    <a:pt x="67" y="64"/>
                  </a:cubicBezTo>
                  <a:cubicBezTo>
                    <a:pt x="58" y="64"/>
                    <a:pt x="58" y="64"/>
                    <a:pt x="58" y="64"/>
                  </a:cubicBezTo>
                  <a:lnTo>
                    <a:pt x="58" y="61"/>
                  </a:lnTo>
                  <a:close/>
                  <a:moveTo>
                    <a:pt x="63" y="60"/>
                  </a:moveTo>
                  <a:cubicBezTo>
                    <a:pt x="64" y="58"/>
                    <a:pt x="64" y="58"/>
                    <a:pt x="64" y="58"/>
                  </a:cubicBezTo>
                  <a:cubicBezTo>
                    <a:pt x="72" y="58"/>
                    <a:pt x="72" y="58"/>
                    <a:pt x="72" y="58"/>
                  </a:cubicBezTo>
                  <a:cubicBezTo>
                    <a:pt x="72" y="61"/>
                    <a:pt x="72" y="61"/>
                    <a:pt x="72" y="61"/>
                  </a:cubicBezTo>
                  <a:lnTo>
                    <a:pt x="63" y="60"/>
                  </a:lnTo>
                  <a:close/>
                  <a:moveTo>
                    <a:pt x="68" y="61"/>
                  </a:moveTo>
                  <a:cubicBezTo>
                    <a:pt x="77" y="61"/>
                    <a:pt x="77" y="61"/>
                    <a:pt x="77" y="61"/>
                  </a:cubicBezTo>
                  <a:cubicBezTo>
                    <a:pt x="77" y="64"/>
                    <a:pt x="77" y="64"/>
                    <a:pt x="77" y="64"/>
                  </a:cubicBezTo>
                  <a:cubicBezTo>
                    <a:pt x="68" y="64"/>
                    <a:pt x="68" y="64"/>
                    <a:pt x="68" y="64"/>
                  </a:cubicBezTo>
                  <a:lnTo>
                    <a:pt x="68" y="61"/>
                  </a:lnTo>
                  <a:close/>
                  <a:moveTo>
                    <a:pt x="73" y="61"/>
                  </a:moveTo>
                  <a:cubicBezTo>
                    <a:pt x="73" y="58"/>
                    <a:pt x="73" y="58"/>
                    <a:pt x="73" y="58"/>
                  </a:cubicBezTo>
                  <a:cubicBezTo>
                    <a:pt x="82" y="58"/>
                    <a:pt x="82" y="58"/>
                    <a:pt x="82" y="58"/>
                  </a:cubicBezTo>
                  <a:cubicBezTo>
                    <a:pt x="82" y="61"/>
                    <a:pt x="82" y="61"/>
                    <a:pt x="82" y="61"/>
                  </a:cubicBezTo>
                  <a:lnTo>
                    <a:pt x="73" y="61"/>
                  </a:lnTo>
                  <a:close/>
                  <a:moveTo>
                    <a:pt x="87" y="61"/>
                  </a:moveTo>
                  <a:cubicBezTo>
                    <a:pt x="87" y="64"/>
                    <a:pt x="87" y="64"/>
                    <a:pt x="87" y="64"/>
                  </a:cubicBezTo>
                  <a:cubicBezTo>
                    <a:pt x="78" y="64"/>
                    <a:pt x="78" y="64"/>
                    <a:pt x="78" y="64"/>
                  </a:cubicBezTo>
                  <a:cubicBezTo>
                    <a:pt x="78" y="61"/>
                    <a:pt x="78" y="61"/>
                    <a:pt x="78" y="61"/>
                  </a:cubicBezTo>
                  <a:lnTo>
                    <a:pt x="87" y="61"/>
                  </a:lnTo>
                  <a:close/>
                  <a:moveTo>
                    <a:pt x="83" y="61"/>
                  </a:moveTo>
                  <a:cubicBezTo>
                    <a:pt x="83" y="58"/>
                    <a:pt x="83" y="58"/>
                    <a:pt x="83" y="58"/>
                  </a:cubicBezTo>
                  <a:cubicBezTo>
                    <a:pt x="91" y="58"/>
                    <a:pt x="91" y="58"/>
                    <a:pt x="91" y="58"/>
                  </a:cubicBezTo>
                  <a:cubicBezTo>
                    <a:pt x="92" y="61"/>
                    <a:pt x="92" y="61"/>
                    <a:pt x="92" y="61"/>
                  </a:cubicBezTo>
                  <a:lnTo>
                    <a:pt x="83" y="61"/>
                  </a:lnTo>
                  <a:close/>
                  <a:moveTo>
                    <a:pt x="97" y="61"/>
                  </a:moveTo>
                  <a:cubicBezTo>
                    <a:pt x="98" y="64"/>
                    <a:pt x="98" y="64"/>
                    <a:pt x="98" y="64"/>
                  </a:cubicBezTo>
                  <a:cubicBezTo>
                    <a:pt x="89" y="64"/>
                    <a:pt x="89" y="64"/>
                    <a:pt x="89" y="64"/>
                  </a:cubicBezTo>
                  <a:cubicBezTo>
                    <a:pt x="88" y="61"/>
                    <a:pt x="88" y="61"/>
                    <a:pt x="88" y="61"/>
                  </a:cubicBezTo>
                  <a:lnTo>
                    <a:pt x="97" y="61"/>
                  </a:lnTo>
                  <a:close/>
                  <a:moveTo>
                    <a:pt x="93" y="61"/>
                  </a:moveTo>
                  <a:cubicBezTo>
                    <a:pt x="92" y="58"/>
                    <a:pt x="92" y="58"/>
                    <a:pt x="92" y="58"/>
                  </a:cubicBezTo>
                  <a:cubicBezTo>
                    <a:pt x="101" y="58"/>
                    <a:pt x="101" y="58"/>
                    <a:pt x="101" y="58"/>
                  </a:cubicBezTo>
                  <a:cubicBezTo>
                    <a:pt x="102" y="61"/>
                    <a:pt x="102" y="61"/>
                    <a:pt x="102" y="61"/>
                  </a:cubicBezTo>
                  <a:lnTo>
                    <a:pt x="93" y="61"/>
                  </a:lnTo>
                  <a:close/>
                  <a:moveTo>
                    <a:pt x="107" y="61"/>
                  </a:moveTo>
                  <a:cubicBezTo>
                    <a:pt x="108" y="64"/>
                    <a:pt x="108" y="64"/>
                    <a:pt x="108" y="64"/>
                  </a:cubicBezTo>
                  <a:cubicBezTo>
                    <a:pt x="99" y="64"/>
                    <a:pt x="99" y="64"/>
                    <a:pt x="99" y="64"/>
                  </a:cubicBezTo>
                  <a:cubicBezTo>
                    <a:pt x="98" y="61"/>
                    <a:pt x="98" y="61"/>
                    <a:pt x="98" y="61"/>
                  </a:cubicBezTo>
                  <a:lnTo>
                    <a:pt x="107" y="61"/>
                  </a:lnTo>
                  <a:close/>
                  <a:moveTo>
                    <a:pt x="103" y="61"/>
                  </a:moveTo>
                  <a:cubicBezTo>
                    <a:pt x="102" y="58"/>
                    <a:pt x="102" y="58"/>
                    <a:pt x="102" y="58"/>
                  </a:cubicBezTo>
                  <a:cubicBezTo>
                    <a:pt x="110" y="58"/>
                    <a:pt x="110" y="58"/>
                    <a:pt x="110" y="58"/>
                  </a:cubicBezTo>
                  <a:cubicBezTo>
                    <a:pt x="111" y="61"/>
                    <a:pt x="111" y="61"/>
                    <a:pt x="111" y="61"/>
                  </a:cubicBezTo>
                  <a:lnTo>
                    <a:pt x="103" y="61"/>
                  </a:lnTo>
                  <a:close/>
                  <a:moveTo>
                    <a:pt x="117" y="61"/>
                  </a:moveTo>
                  <a:cubicBezTo>
                    <a:pt x="118" y="64"/>
                    <a:pt x="118" y="64"/>
                    <a:pt x="118" y="64"/>
                  </a:cubicBezTo>
                  <a:cubicBezTo>
                    <a:pt x="109" y="64"/>
                    <a:pt x="109" y="64"/>
                    <a:pt x="109" y="64"/>
                  </a:cubicBezTo>
                  <a:cubicBezTo>
                    <a:pt x="108" y="61"/>
                    <a:pt x="108" y="61"/>
                    <a:pt x="108" y="61"/>
                  </a:cubicBezTo>
                  <a:lnTo>
                    <a:pt x="117" y="61"/>
                  </a:lnTo>
                  <a:close/>
                  <a:moveTo>
                    <a:pt x="122" y="56"/>
                  </a:moveTo>
                  <a:cubicBezTo>
                    <a:pt x="124" y="58"/>
                    <a:pt x="124" y="58"/>
                    <a:pt x="124" y="58"/>
                  </a:cubicBezTo>
                  <a:cubicBezTo>
                    <a:pt x="118" y="58"/>
                    <a:pt x="118" y="58"/>
                    <a:pt x="118" y="58"/>
                  </a:cubicBezTo>
                  <a:cubicBezTo>
                    <a:pt x="116" y="56"/>
                    <a:pt x="116" y="56"/>
                    <a:pt x="116" y="56"/>
                  </a:cubicBezTo>
                  <a:lnTo>
                    <a:pt x="122" y="56"/>
                  </a:lnTo>
                  <a:close/>
                  <a:moveTo>
                    <a:pt x="30" y="8"/>
                  </a:moveTo>
                  <a:cubicBezTo>
                    <a:pt x="30" y="6"/>
                    <a:pt x="32" y="4"/>
                    <a:pt x="34" y="4"/>
                  </a:cubicBezTo>
                  <a:cubicBezTo>
                    <a:pt x="114" y="5"/>
                    <a:pt x="114" y="5"/>
                    <a:pt x="114" y="5"/>
                  </a:cubicBezTo>
                  <a:cubicBezTo>
                    <a:pt x="116" y="5"/>
                    <a:pt x="117" y="6"/>
                    <a:pt x="117" y="8"/>
                  </a:cubicBezTo>
                  <a:cubicBezTo>
                    <a:pt x="117" y="41"/>
                    <a:pt x="117" y="41"/>
                    <a:pt x="117" y="41"/>
                  </a:cubicBezTo>
                  <a:cubicBezTo>
                    <a:pt x="117" y="43"/>
                    <a:pt x="115" y="44"/>
                    <a:pt x="113" y="44"/>
                  </a:cubicBezTo>
                  <a:cubicBezTo>
                    <a:pt x="34" y="44"/>
                    <a:pt x="34" y="44"/>
                    <a:pt x="34" y="44"/>
                  </a:cubicBezTo>
                  <a:cubicBezTo>
                    <a:pt x="32" y="44"/>
                    <a:pt x="30" y="42"/>
                    <a:pt x="30" y="40"/>
                  </a:cubicBezTo>
                  <a:lnTo>
                    <a:pt x="30" y="8"/>
                  </a:lnTo>
                  <a:close/>
                  <a:moveTo>
                    <a:pt x="25" y="54"/>
                  </a:moveTo>
                  <a:cubicBezTo>
                    <a:pt x="25" y="54"/>
                    <a:pt x="25" y="54"/>
                    <a:pt x="26" y="54"/>
                  </a:cubicBezTo>
                  <a:cubicBezTo>
                    <a:pt x="26" y="54"/>
                    <a:pt x="26" y="54"/>
                    <a:pt x="26" y="54"/>
                  </a:cubicBezTo>
                  <a:cubicBezTo>
                    <a:pt x="27" y="54"/>
                    <a:pt x="27" y="54"/>
                    <a:pt x="27" y="54"/>
                  </a:cubicBezTo>
                  <a:cubicBezTo>
                    <a:pt x="28" y="54"/>
                    <a:pt x="28" y="54"/>
                    <a:pt x="28" y="54"/>
                  </a:cubicBezTo>
                  <a:cubicBezTo>
                    <a:pt x="29" y="54"/>
                    <a:pt x="29" y="54"/>
                    <a:pt x="29" y="54"/>
                  </a:cubicBezTo>
                  <a:cubicBezTo>
                    <a:pt x="30" y="54"/>
                    <a:pt x="30" y="54"/>
                    <a:pt x="30" y="54"/>
                  </a:cubicBezTo>
                  <a:cubicBezTo>
                    <a:pt x="30" y="54"/>
                    <a:pt x="30" y="54"/>
                    <a:pt x="30" y="54"/>
                  </a:cubicBezTo>
                  <a:cubicBezTo>
                    <a:pt x="30" y="54"/>
                    <a:pt x="30" y="54"/>
                    <a:pt x="30" y="54"/>
                  </a:cubicBezTo>
                  <a:cubicBezTo>
                    <a:pt x="30" y="54"/>
                    <a:pt x="30" y="54"/>
                    <a:pt x="30" y="54"/>
                  </a:cubicBezTo>
                  <a:cubicBezTo>
                    <a:pt x="30" y="55"/>
                    <a:pt x="29" y="55"/>
                    <a:pt x="29" y="55"/>
                  </a:cubicBezTo>
                  <a:cubicBezTo>
                    <a:pt x="29" y="55"/>
                    <a:pt x="28" y="55"/>
                    <a:pt x="28" y="55"/>
                  </a:cubicBezTo>
                  <a:cubicBezTo>
                    <a:pt x="28" y="55"/>
                    <a:pt x="27" y="55"/>
                    <a:pt x="27" y="55"/>
                  </a:cubicBezTo>
                  <a:cubicBezTo>
                    <a:pt x="27" y="55"/>
                    <a:pt x="26" y="55"/>
                    <a:pt x="26" y="55"/>
                  </a:cubicBezTo>
                  <a:cubicBezTo>
                    <a:pt x="26" y="55"/>
                    <a:pt x="26" y="55"/>
                    <a:pt x="25" y="55"/>
                  </a:cubicBezTo>
                  <a:cubicBezTo>
                    <a:pt x="25" y="55"/>
                    <a:pt x="25" y="54"/>
                    <a:pt x="25" y="54"/>
                  </a:cubicBezTo>
                  <a:cubicBezTo>
                    <a:pt x="25" y="54"/>
                    <a:pt x="25" y="54"/>
                    <a:pt x="25" y="54"/>
                  </a:cubicBezTo>
                  <a:close/>
                  <a:moveTo>
                    <a:pt x="24" y="55"/>
                  </a:moveTo>
                  <a:cubicBezTo>
                    <a:pt x="34" y="55"/>
                    <a:pt x="34" y="55"/>
                    <a:pt x="34" y="55"/>
                  </a:cubicBezTo>
                  <a:cubicBezTo>
                    <a:pt x="32" y="57"/>
                    <a:pt x="32" y="57"/>
                    <a:pt x="32" y="57"/>
                  </a:cubicBezTo>
                  <a:cubicBezTo>
                    <a:pt x="22" y="57"/>
                    <a:pt x="22" y="57"/>
                    <a:pt x="22" y="57"/>
                  </a:cubicBezTo>
                  <a:lnTo>
                    <a:pt x="24" y="55"/>
                  </a:lnTo>
                  <a:close/>
                  <a:moveTo>
                    <a:pt x="21" y="58"/>
                  </a:moveTo>
                  <a:cubicBezTo>
                    <a:pt x="25" y="58"/>
                    <a:pt x="25" y="58"/>
                    <a:pt x="25" y="58"/>
                  </a:cubicBezTo>
                  <a:cubicBezTo>
                    <a:pt x="23" y="60"/>
                    <a:pt x="23" y="60"/>
                    <a:pt x="23" y="60"/>
                  </a:cubicBezTo>
                  <a:cubicBezTo>
                    <a:pt x="19" y="60"/>
                    <a:pt x="19" y="60"/>
                    <a:pt x="19" y="60"/>
                  </a:cubicBezTo>
                  <a:lnTo>
                    <a:pt x="21" y="58"/>
                  </a:lnTo>
                  <a:close/>
                  <a:moveTo>
                    <a:pt x="19" y="61"/>
                  </a:moveTo>
                  <a:cubicBezTo>
                    <a:pt x="27" y="61"/>
                    <a:pt x="27" y="61"/>
                    <a:pt x="27" y="61"/>
                  </a:cubicBezTo>
                  <a:cubicBezTo>
                    <a:pt x="25" y="64"/>
                    <a:pt x="25" y="64"/>
                    <a:pt x="25" y="64"/>
                  </a:cubicBezTo>
                  <a:cubicBezTo>
                    <a:pt x="16" y="64"/>
                    <a:pt x="16" y="64"/>
                    <a:pt x="16" y="64"/>
                  </a:cubicBezTo>
                  <a:lnTo>
                    <a:pt x="19" y="61"/>
                  </a:lnTo>
                  <a:close/>
                  <a:moveTo>
                    <a:pt x="37" y="68"/>
                  </a:moveTo>
                  <a:cubicBezTo>
                    <a:pt x="14" y="67"/>
                    <a:pt x="14" y="67"/>
                    <a:pt x="14" y="67"/>
                  </a:cubicBezTo>
                  <a:cubicBezTo>
                    <a:pt x="16" y="64"/>
                    <a:pt x="16" y="64"/>
                    <a:pt x="16" y="64"/>
                  </a:cubicBezTo>
                  <a:cubicBezTo>
                    <a:pt x="38" y="64"/>
                    <a:pt x="38" y="64"/>
                    <a:pt x="38" y="64"/>
                  </a:cubicBezTo>
                  <a:lnTo>
                    <a:pt x="37" y="68"/>
                  </a:lnTo>
                  <a:close/>
                  <a:moveTo>
                    <a:pt x="55" y="80"/>
                  </a:moveTo>
                  <a:cubicBezTo>
                    <a:pt x="56" y="77"/>
                    <a:pt x="56" y="77"/>
                    <a:pt x="56" y="77"/>
                  </a:cubicBezTo>
                  <a:cubicBezTo>
                    <a:pt x="56" y="77"/>
                    <a:pt x="56" y="77"/>
                    <a:pt x="56" y="77"/>
                  </a:cubicBezTo>
                  <a:cubicBezTo>
                    <a:pt x="57" y="72"/>
                    <a:pt x="57" y="72"/>
                    <a:pt x="57" y="72"/>
                  </a:cubicBezTo>
                  <a:cubicBezTo>
                    <a:pt x="58" y="72"/>
                    <a:pt x="58" y="72"/>
                    <a:pt x="58" y="72"/>
                  </a:cubicBezTo>
                  <a:cubicBezTo>
                    <a:pt x="58" y="70"/>
                    <a:pt x="58" y="70"/>
                    <a:pt x="58" y="70"/>
                  </a:cubicBezTo>
                  <a:cubicBezTo>
                    <a:pt x="86" y="71"/>
                    <a:pt x="86" y="71"/>
                    <a:pt x="86" y="71"/>
                  </a:cubicBezTo>
                  <a:cubicBezTo>
                    <a:pt x="87" y="72"/>
                    <a:pt x="87" y="72"/>
                    <a:pt x="87" y="72"/>
                  </a:cubicBezTo>
                  <a:cubicBezTo>
                    <a:pt x="87" y="72"/>
                    <a:pt x="87" y="72"/>
                    <a:pt x="87" y="72"/>
                  </a:cubicBezTo>
                  <a:cubicBezTo>
                    <a:pt x="87" y="77"/>
                    <a:pt x="87" y="77"/>
                    <a:pt x="87" y="77"/>
                  </a:cubicBezTo>
                  <a:cubicBezTo>
                    <a:pt x="87" y="77"/>
                    <a:pt x="87" y="78"/>
                    <a:pt x="87" y="78"/>
                  </a:cubicBezTo>
                  <a:cubicBezTo>
                    <a:pt x="88" y="80"/>
                    <a:pt x="88" y="80"/>
                    <a:pt x="88" y="80"/>
                  </a:cubicBezTo>
                  <a:lnTo>
                    <a:pt x="55" y="80"/>
                  </a:lnTo>
                  <a:close/>
                  <a:moveTo>
                    <a:pt x="39" y="68"/>
                  </a:moveTo>
                  <a:cubicBezTo>
                    <a:pt x="40" y="64"/>
                    <a:pt x="40" y="64"/>
                    <a:pt x="40" y="64"/>
                  </a:cubicBezTo>
                  <a:cubicBezTo>
                    <a:pt x="94" y="65"/>
                    <a:pt x="94" y="65"/>
                    <a:pt x="94" y="65"/>
                  </a:cubicBezTo>
                  <a:cubicBezTo>
                    <a:pt x="94" y="68"/>
                    <a:pt x="94" y="68"/>
                    <a:pt x="94" y="68"/>
                  </a:cubicBezTo>
                  <a:lnTo>
                    <a:pt x="39" y="68"/>
                  </a:lnTo>
                  <a:close/>
                  <a:moveTo>
                    <a:pt x="96" y="68"/>
                  </a:moveTo>
                  <a:cubicBezTo>
                    <a:pt x="96" y="65"/>
                    <a:pt x="96" y="65"/>
                    <a:pt x="96" y="65"/>
                  </a:cubicBezTo>
                  <a:cubicBezTo>
                    <a:pt x="106" y="65"/>
                    <a:pt x="106" y="65"/>
                    <a:pt x="106" y="65"/>
                  </a:cubicBezTo>
                  <a:cubicBezTo>
                    <a:pt x="107" y="68"/>
                    <a:pt x="107" y="68"/>
                    <a:pt x="107" y="68"/>
                  </a:cubicBezTo>
                  <a:lnTo>
                    <a:pt x="96" y="68"/>
                  </a:lnTo>
                  <a:close/>
                  <a:moveTo>
                    <a:pt x="108" y="68"/>
                  </a:moveTo>
                  <a:cubicBezTo>
                    <a:pt x="107" y="65"/>
                    <a:pt x="107" y="65"/>
                    <a:pt x="107" y="65"/>
                  </a:cubicBezTo>
                  <a:cubicBezTo>
                    <a:pt x="129" y="65"/>
                    <a:pt x="129" y="65"/>
                    <a:pt x="129" y="65"/>
                  </a:cubicBezTo>
                  <a:cubicBezTo>
                    <a:pt x="131" y="68"/>
                    <a:pt x="131" y="68"/>
                    <a:pt x="131" y="68"/>
                  </a:cubicBezTo>
                  <a:lnTo>
                    <a:pt x="108" y="68"/>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9" name="Group 188"/>
            <p:cNvGrpSpPr/>
            <p:nvPr/>
          </p:nvGrpSpPr>
          <p:grpSpPr>
            <a:xfrm>
              <a:off x="3740661" y="2354445"/>
              <a:ext cx="148396" cy="178077"/>
              <a:chOff x="3697288" y="2559050"/>
              <a:chExt cx="158750" cy="190500"/>
            </a:xfrm>
          </p:grpSpPr>
          <p:sp>
            <p:nvSpPr>
              <p:cNvPr id="55" name="Rectangle 189"/>
              <p:cNvSpPr>
                <a:spLocks/>
              </p:cNvSpPr>
              <p:nvPr/>
            </p:nvSpPr>
            <p:spPr bwMode="auto">
              <a:xfrm>
                <a:off x="3697288" y="2622550"/>
                <a:ext cx="28575" cy="1270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6" name="Rectangle 190"/>
              <p:cNvSpPr>
                <a:spLocks/>
              </p:cNvSpPr>
              <p:nvPr/>
            </p:nvSpPr>
            <p:spPr bwMode="auto">
              <a:xfrm>
                <a:off x="3738563" y="2559050"/>
                <a:ext cx="31750" cy="1905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7" name="Rectangle 191"/>
              <p:cNvSpPr>
                <a:spLocks/>
              </p:cNvSpPr>
              <p:nvPr/>
            </p:nvSpPr>
            <p:spPr bwMode="auto">
              <a:xfrm>
                <a:off x="3783013" y="2660650"/>
                <a:ext cx="30163" cy="889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8" name="Rectangle 192"/>
              <p:cNvSpPr>
                <a:spLocks/>
              </p:cNvSpPr>
              <p:nvPr/>
            </p:nvSpPr>
            <p:spPr bwMode="auto">
              <a:xfrm>
                <a:off x="3827463" y="2616200"/>
                <a:ext cx="28575" cy="13335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20" name="Group 193"/>
            <p:cNvGrpSpPr/>
            <p:nvPr/>
          </p:nvGrpSpPr>
          <p:grpSpPr>
            <a:xfrm>
              <a:off x="4086462" y="1909263"/>
              <a:ext cx="152850" cy="149882"/>
              <a:chOff x="4057650" y="2082800"/>
              <a:chExt cx="163513" cy="160338"/>
            </a:xfrm>
          </p:grpSpPr>
          <p:sp>
            <p:nvSpPr>
              <p:cNvPr id="53" name="Freeform: Shape 194"/>
              <p:cNvSpPr>
                <a:spLocks/>
              </p:cNvSpPr>
              <p:nvPr/>
            </p:nvSpPr>
            <p:spPr bwMode="auto">
              <a:xfrm>
                <a:off x="4057650" y="2089150"/>
                <a:ext cx="155575" cy="153988"/>
              </a:xfrm>
              <a:custGeom>
                <a:avLst/>
                <a:gdLst/>
                <a:ahLst/>
                <a:cxnLst>
                  <a:cxn ang="0">
                    <a:pos x="49" y="51"/>
                  </a:cxn>
                  <a:cxn ang="0">
                    <a:pos x="66" y="3"/>
                  </a:cxn>
                  <a:cxn ang="0">
                    <a:pos x="50" y="0"/>
                  </a:cxn>
                  <a:cxn ang="0">
                    <a:pos x="0" y="50"/>
                  </a:cxn>
                  <a:cxn ang="0">
                    <a:pos x="50" y="99"/>
                  </a:cxn>
                  <a:cxn ang="0">
                    <a:pos x="99" y="50"/>
                  </a:cxn>
                  <a:cxn ang="0">
                    <a:pos x="96" y="32"/>
                  </a:cxn>
                  <a:cxn ang="0">
                    <a:pos x="49" y="51"/>
                  </a:cxn>
                </a:cxnLst>
                <a:rect l="0" t="0" r="r" b="b"/>
                <a:pathLst>
                  <a:path w="99" h="99">
                    <a:moveTo>
                      <a:pt x="49" y="51"/>
                    </a:moveTo>
                    <a:cubicBezTo>
                      <a:pt x="66" y="3"/>
                      <a:pt x="66" y="3"/>
                      <a:pt x="66" y="3"/>
                    </a:cubicBezTo>
                    <a:cubicBezTo>
                      <a:pt x="61" y="1"/>
                      <a:pt x="55" y="0"/>
                      <a:pt x="50" y="0"/>
                    </a:cubicBezTo>
                    <a:cubicBezTo>
                      <a:pt x="22" y="0"/>
                      <a:pt x="0" y="22"/>
                      <a:pt x="0" y="50"/>
                    </a:cubicBezTo>
                    <a:cubicBezTo>
                      <a:pt x="0" y="77"/>
                      <a:pt x="22" y="99"/>
                      <a:pt x="50" y="99"/>
                    </a:cubicBezTo>
                    <a:cubicBezTo>
                      <a:pt x="77" y="99"/>
                      <a:pt x="99" y="77"/>
                      <a:pt x="99" y="50"/>
                    </a:cubicBezTo>
                    <a:cubicBezTo>
                      <a:pt x="99" y="44"/>
                      <a:pt x="98" y="38"/>
                      <a:pt x="96" y="32"/>
                    </a:cubicBezTo>
                    <a:lnTo>
                      <a:pt x="49" y="51"/>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4" name="Freeform: Shape 195"/>
              <p:cNvSpPr>
                <a:spLocks/>
              </p:cNvSpPr>
              <p:nvPr/>
            </p:nvSpPr>
            <p:spPr bwMode="auto">
              <a:xfrm>
                <a:off x="4148138" y="2082800"/>
                <a:ext cx="73025" cy="71438"/>
              </a:xfrm>
              <a:custGeom>
                <a:avLst/>
                <a:gdLst/>
                <a:ahLst/>
                <a:cxnLst>
                  <a:cxn ang="0">
                    <a:pos x="16" y="0"/>
                  </a:cxn>
                  <a:cxn ang="0">
                    <a:pos x="46" y="27"/>
                  </a:cxn>
                  <a:cxn ang="0">
                    <a:pos x="0" y="45"/>
                  </a:cxn>
                  <a:cxn ang="0">
                    <a:pos x="16" y="0"/>
                  </a:cxn>
                </a:cxnLst>
                <a:rect l="0" t="0" r="r" b="b"/>
                <a:pathLst>
                  <a:path w="46" h="45">
                    <a:moveTo>
                      <a:pt x="16" y="0"/>
                    </a:moveTo>
                    <a:lnTo>
                      <a:pt x="46" y="27"/>
                    </a:lnTo>
                    <a:lnTo>
                      <a:pt x="0" y="45"/>
                    </a:lnTo>
                    <a:lnTo>
                      <a:pt x="16" y="0"/>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sp>
        <p:nvSpPr>
          <p:cNvPr id="21" name="Freeform: Shape 196"/>
          <p:cNvSpPr>
            <a:spLocks/>
          </p:cNvSpPr>
          <p:nvPr/>
        </p:nvSpPr>
        <p:spPr bwMode="auto">
          <a:xfrm>
            <a:off x="651821" y="1077286"/>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2" name="Freeform: Shape 198"/>
          <p:cNvSpPr>
            <a:spLocks/>
          </p:cNvSpPr>
          <p:nvPr/>
        </p:nvSpPr>
        <p:spPr bwMode="auto">
          <a:xfrm>
            <a:off x="651821" y="202552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3" name="Freeform: Shape 200"/>
          <p:cNvSpPr>
            <a:spLocks/>
          </p:cNvSpPr>
          <p:nvPr/>
        </p:nvSpPr>
        <p:spPr bwMode="auto">
          <a:xfrm>
            <a:off x="651821" y="297006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4" name="Freeform: Shape 202"/>
          <p:cNvSpPr>
            <a:spLocks/>
          </p:cNvSpPr>
          <p:nvPr/>
        </p:nvSpPr>
        <p:spPr bwMode="auto">
          <a:xfrm>
            <a:off x="651821" y="3914613"/>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5" name="Freeform: Shape 204"/>
          <p:cNvSpPr>
            <a:spLocks/>
          </p:cNvSpPr>
          <p:nvPr/>
        </p:nvSpPr>
        <p:spPr bwMode="auto">
          <a:xfrm>
            <a:off x="8242144" y="108097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5"/>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6" name="Freeform: Shape 206"/>
          <p:cNvSpPr>
            <a:spLocks/>
          </p:cNvSpPr>
          <p:nvPr/>
        </p:nvSpPr>
        <p:spPr bwMode="auto">
          <a:xfrm>
            <a:off x="8242144" y="202552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6"/>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7" name="Freeform: Shape 208"/>
          <p:cNvSpPr>
            <a:spLocks/>
          </p:cNvSpPr>
          <p:nvPr/>
        </p:nvSpPr>
        <p:spPr bwMode="auto">
          <a:xfrm>
            <a:off x="8242144" y="297006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8" name="Freeform: Shape 210"/>
          <p:cNvSpPr>
            <a:spLocks/>
          </p:cNvSpPr>
          <p:nvPr/>
        </p:nvSpPr>
        <p:spPr bwMode="auto">
          <a:xfrm>
            <a:off x="8242144" y="3914613"/>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29" name="Group 52"/>
          <p:cNvGrpSpPr/>
          <p:nvPr/>
        </p:nvGrpSpPr>
        <p:grpSpPr>
          <a:xfrm>
            <a:off x="901857" y="1077286"/>
            <a:ext cx="2184893" cy="642478"/>
            <a:chOff x="1415480" y="1651350"/>
            <a:chExt cx="2913191" cy="856637"/>
          </a:xfrm>
        </p:grpSpPr>
        <p:sp>
          <p:nvSpPr>
            <p:cNvPr id="51" name="TextBox 53"/>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accent1">
                      <a:lumMod val="100000"/>
                    </a:schemeClr>
                  </a:solidFill>
                  <a:effectLst/>
                  <a:latin typeface="微软雅黑" panose="020B0503020204020204" pitchFamily="34" charset="-122"/>
                  <a:ea typeface="微软雅黑" panose="020B0503020204020204" pitchFamily="34" charset="-122"/>
                </a:rPr>
                <a:t>标题文本预设</a:t>
              </a:r>
            </a:p>
          </p:txBody>
        </p:sp>
        <p:sp>
          <p:nvSpPr>
            <p:cNvPr id="52" name="TextBox 54"/>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0" name="Group 55"/>
          <p:cNvGrpSpPr/>
          <p:nvPr/>
        </p:nvGrpSpPr>
        <p:grpSpPr>
          <a:xfrm>
            <a:off x="6084168" y="1077286"/>
            <a:ext cx="2157977" cy="649603"/>
            <a:chOff x="215928" y="1227225"/>
            <a:chExt cx="2877302" cy="866137"/>
          </a:xfrm>
          <a:noFill/>
        </p:grpSpPr>
        <p:sp>
          <p:nvSpPr>
            <p:cNvPr id="49" name="TextBox 56"/>
            <p:cNvSpPr txBox="1">
              <a:spLocks/>
            </p:cNvSpPr>
            <p:nvPr/>
          </p:nvSpPr>
          <p:spPr bwMode="auto">
            <a:xfrm>
              <a:off x="315821" y="1227225"/>
              <a:ext cx="2777409" cy="309958"/>
            </a:xfrm>
            <a:prstGeom prst="rect">
              <a:avLst/>
            </a:prstGeom>
            <a:grpFill/>
            <a:ln>
              <a:noFill/>
            </a:ln>
            <a:extLst/>
          </p:spPr>
          <p:txBody>
            <a:bodyPr wrap="none" lIns="0" tIns="0" rIns="432000" bIns="0" anchor="ctr" anchorCtr="0">
              <a:normAutofit/>
            </a:bodyPr>
            <a:lstStyle/>
            <a:p>
              <a:pPr algn="r" latinLnBrk="0"/>
              <a:r>
                <a:rPr lang="zh-CN" altLang="en-US" sz="1400" dirty="0">
                  <a:solidFill>
                    <a:schemeClr val="accent5">
                      <a:lumMod val="100000"/>
                    </a:schemeClr>
                  </a:solidFill>
                  <a:effectLst/>
                  <a:latin typeface="微软雅黑" panose="020B0503020204020204" pitchFamily="34" charset="-122"/>
                  <a:ea typeface="微软雅黑" panose="020B0503020204020204" pitchFamily="34" charset="-122"/>
                </a:rPr>
                <a:t>标题文本预设</a:t>
              </a:r>
            </a:p>
          </p:txBody>
        </p:sp>
        <p:sp>
          <p:nvSpPr>
            <p:cNvPr id="50" name="TextBox 57"/>
            <p:cNvSpPr txBox="1">
              <a:spLocks/>
            </p:cNvSpPr>
            <p:nvPr/>
          </p:nvSpPr>
          <p:spPr bwMode="auto">
            <a:xfrm>
              <a:off x="215928" y="1537184"/>
              <a:ext cx="2876437" cy="556178"/>
            </a:xfrm>
            <a:prstGeom prst="rect">
              <a:avLst/>
            </a:prstGeom>
            <a:grpFill/>
            <a:ln>
              <a:noFill/>
            </a:ln>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1" name="Group 58"/>
          <p:cNvGrpSpPr/>
          <p:nvPr/>
        </p:nvGrpSpPr>
        <p:grpSpPr>
          <a:xfrm>
            <a:off x="901857" y="2021831"/>
            <a:ext cx="2184893" cy="642478"/>
            <a:chOff x="1415480" y="1651350"/>
            <a:chExt cx="2913191" cy="856637"/>
          </a:xfrm>
        </p:grpSpPr>
        <p:sp>
          <p:nvSpPr>
            <p:cNvPr id="47" name="TextBox 59"/>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a:solidFill>
                    <a:schemeClr val="accent2">
                      <a:lumMod val="100000"/>
                    </a:schemeClr>
                  </a:solidFill>
                  <a:effectLst/>
                  <a:latin typeface="微软雅黑" panose="020B0503020204020204" pitchFamily="34" charset="-122"/>
                  <a:ea typeface="微软雅黑" panose="020B0503020204020204" pitchFamily="34" charset="-122"/>
                </a:rPr>
                <a:t>标题文本预设</a:t>
              </a:r>
            </a:p>
          </p:txBody>
        </p:sp>
        <p:sp>
          <p:nvSpPr>
            <p:cNvPr id="48" name="TextBox 60"/>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2" name="Group 61"/>
          <p:cNvGrpSpPr/>
          <p:nvPr/>
        </p:nvGrpSpPr>
        <p:grpSpPr>
          <a:xfrm>
            <a:off x="901857" y="2976852"/>
            <a:ext cx="2184893" cy="642478"/>
            <a:chOff x="1415480" y="1651350"/>
            <a:chExt cx="2913191" cy="856637"/>
          </a:xfrm>
        </p:grpSpPr>
        <p:sp>
          <p:nvSpPr>
            <p:cNvPr id="45" name="TextBox 62"/>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a:solidFill>
                    <a:schemeClr val="accent3">
                      <a:lumMod val="100000"/>
                    </a:schemeClr>
                  </a:solidFill>
                  <a:effectLst/>
                  <a:latin typeface="微软雅黑" panose="020B0503020204020204" pitchFamily="34" charset="-122"/>
                  <a:ea typeface="微软雅黑" panose="020B0503020204020204" pitchFamily="34" charset="-122"/>
                </a:rPr>
                <a:t>标题文本预设</a:t>
              </a:r>
            </a:p>
          </p:txBody>
        </p:sp>
        <p:sp>
          <p:nvSpPr>
            <p:cNvPr id="46" name="TextBox 63"/>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3" name="Group 64"/>
          <p:cNvGrpSpPr/>
          <p:nvPr/>
        </p:nvGrpSpPr>
        <p:grpSpPr>
          <a:xfrm>
            <a:off x="901857" y="3913223"/>
            <a:ext cx="2184893" cy="642478"/>
            <a:chOff x="1415480" y="1651350"/>
            <a:chExt cx="2913191" cy="856637"/>
          </a:xfrm>
        </p:grpSpPr>
        <p:sp>
          <p:nvSpPr>
            <p:cNvPr id="43" name="TextBox 65"/>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accent4">
                      <a:lumMod val="100000"/>
                    </a:schemeClr>
                  </a:solidFill>
                  <a:effectLst/>
                  <a:latin typeface="微软雅黑" panose="020B0503020204020204" pitchFamily="34" charset="-122"/>
                  <a:ea typeface="微软雅黑" panose="020B0503020204020204" pitchFamily="34" charset="-122"/>
                </a:rPr>
                <a:t>标题文本预设</a:t>
              </a:r>
            </a:p>
          </p:txBody>
        </p:sp>
        <p:sp>
          <p:nvSpPr>
            <p:cNvPr id="44" name="TextBox 66"/>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4" name="Group 67"/>
          <p:cNvGrpSpPr/>
          <p:nvPr/>
        </p:nvGrpSpPr>
        <p:grpSpPr>
          <a:xfrm>
            <a:off x="6084168" y="2025524"/>
            <a:ext cx="2157977" cy="649603"/>
            <a:chOff x="215928" y="1227225"/>
            <a:chExt cx="2877302" cy="866137"/>
          </a:xfrm>
        </p:grpSpPr>
        <p:sp>
          <p:nvSpPr>
            <p:cNvPr id="41" name="TextBox 68"/>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dirty="0">
                  <a:solidFill>
                    <a:schemeClr val="accent6">
                      <a:lumMod val="100000"/>
                    </a:schemeClr>
                  </a:solidFill>
                  <a:effectLst/>
                  <a:latin typeface="微软雅黑" panose="020B0503020204020204" pitchFamily="34" charset="-122"/>
                  <a:ea typeface="微软雅黑" panose="020B0503020204020204" pitchFamily="34" charset="-122"/>
                </a:rPr>
                <a:t>标题文本预设</a:t>
              </a:r>
            </a:p>
          </p:txBody>
        </p:sp>
        <p:sp>
          <p:nvSpPr>
            <p:cNvPr id="42" name="TextBox 69"/>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5" name="Group 70"/>
          <p:cNvGrpSpPr/>
          <p:nvPr/>
        </p:nvGrpSpPr>
        <p:grpSpPr>
          <a:xfrm>
            <a:off x="6084168" y="2973762"/>
            <a:ext cx="2157977" cy="649603"/>
            <a:chOff x="215928" y="1227225"/>
            <a:chExt cx="2877302" cy="866137"/>
          </a:xfrm>
        </p:grpSpPr>
        <p:sp>
          <p:nvSpPr>
            <p:cNvPr id="39" name="TextBox 71"/>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a:solidFill>
                    <a:schemeClr val="accent3">
                      <a:lumMod val="100000"/>
                    </a:schemeClr>
                  </a:solidFill>
                  <a:effectLst/>
                  <a:latin typeface="微软雅黑" panose="020B0503020204020204" pitchFamily="34" charset="-122"/>
                  <a:ea typeface="微软雅黑" panose="020B0503020204020204" pitchFamily="34" charset="-122"/>
                </a:rPr>
                <a:t>标题文本预设</a:t>
              </a:r>
            </a:p>
          </p:txBody>
        </p:sp>
        <p:sp>
          <p:nvSpPr>
            <p:cNvPr id="40" name="TextBox 72"/>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6" name="Group 73"/>
          <p:cNvGrpSpPr/>
          <p:nvPr/>
        </p:nvGrpSpPr>
        <p:grpSpPr>
          <a:xfrm>
            <a:off x="6084168" y="3921999"/>
            <a:ext cx="2157977" cy="649603"/>
            <a:chOff x="215928" y="1227225"/>
            <a:chExt cx="2877302" cy="866137"/>
          </a:xfrm>
        </p:grpSpPr>
        <p:sp>
          <p:nvSpPr>
            <p:cNvPr id="37" name="TextBox 74"/>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a:solidFill>
                    <a:schemeClr val="accent4">
                      <a:lumMod val="100000"/>
                    </a:schemeClr>
                  </a:solidFill>
                  <a:effectLst/>
                  <a:latin typeface="微软雅黑" panose="020B0503020204020204" pitchFamily="34" charset="-122"/>
                  <a:ea typeface="微软雅黑" panose="020B0503020204020204" pitchFamily="34" charset="-122"/>
                </a:rPr>
                <a:t>标题文本预设</a:t>
              </a:r>
            </a:p>
          </p:txBody>
        </p:sp>
        <p:sp>
          <p:nvSpPr>
            <p:cNvPr id="38" name="TextBox 75"/>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sp>
        <p:nvSpPr>
          <p:cNvPr id="7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71" name="文本框 7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72" name="直接连接符 7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438869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up)">
                                      <p:cBhvr>
                                        <p:cTn id="30" dur="500"/>
                                        <p:tgtEl>
                                          <p:spTgt spid="30"/>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500"/>
                                        <p:tgtEl>
                                          <p:spTgt spid="31"/>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up)">
                                      <p:cBhvr>
                                        <p:cTn id="60" dur="500"/>
                                        <p:tgtEl>
                                          <p:spTgt spid="32"/>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up)">
                                      <p:cBhvr>
                                        <p:cTn id="70" dur="500"/>
                                        <p:tgtEl>
                                          <p:spTgt spid="35"/>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childTnLst>
                          </p:cTn>
                        </p:par>
                        <p:par>
                          <p:cTn id="77" fill="hold">
                            <p:stCondLst>
                              <p:cond delay="7000"/>
                            </p:stCondLst>
                            <p:childTnLst>
                              <p:par>
                                <p:cTn id="78" presetID="22" presetClass="entr" presetSubtype="1"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up)">
                                      <p:cBhvr>
                                        <p:cTn id="80" dur="500"/>
                                        <p:tgtEl>
                                          <p:spTgt spid="33"/>
                                        </p:tgtEl>
                                      </p:cBhvr>
                                    </p:animEffect>
                                  </p:childTnLst>
                                </p:cTn>
                              </p:par>
                            </p:childTnLst>
                          </p:cTn>
                        </p:par>
                        <p:par>
                          <p:cTn id="81" fill="hold">
                            <p:stCondLst>
                              <p:cond delay="7500"/>
                            </p:stCondLst>
                            <p:childTnLst>
                              <p:par>
                                <p:cTn id="82" presetID="53" presetClass="entr" presetSubtype="16"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childTnLst>
                          </p:cTn>
                        </p:par>
                        <p:par>
                          <p:cTn id="87" fill="hold">
                            <p:stCondLst>
                              <p:cond delay="8000"/>
                            </p:stCondLst>
                            <p:childTnLst>
                              <p:par>
                                <p:cTn id="88" presetID="22" presetClass="entr" presetSubtype="1"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up)">
                                      <p:cBhvr>
                                        <p:cTn id="9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68213" y="1322309"/>
            <a:ext cx="1791876" cy="2499811"/>
            <a:chOff x="1290951" y="1763078"/>
            <a:chExt cx="2389168" cy="3333082"/>
          </a:xfrm>
        </p:grpSpPr>
        <p:cxnSp>
          <p:nvCxnSpPr>
            <p:cNvPr id="50" name="直接连接符 49"/>
            <p:cNvCxnSpPr/>
            <p:nvPr/>
          </p:nvCxnSpPr>
          <p:spPr>
            <a:xfrm>
              <a:off x="2876092" y="2669410"/>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1" name="文本框 31"/>
            <p:cNvSpPr txBox="1"/>
            <p:nvPr/>
          </p:nvSpPr>
          <p:spPr>
            <a:xfrm>
              <a:off x="2876092" y="2797000"/>
              <a:ext cx="756938" cy="369332"/>
            </a:xfrm>
            <a:prstGeom prst="rect">
              <a:avLst/>
            </a:prstGeom>
            <a:noFill/>
          </p:spPr>
          <p:txBody>
            <a:bodyPr wrap="none">
              <a:normAutofit fontScale="85000" lnSpcReduction="20000"/>
            </a:bodyPr>
            <a:lstStyle/>
            <a:p>
              <a:r>
                <a:rPr lang="en-US" dirty="0">
                  <a:solidFill>
                    <a:schemeClr val="tx2"/>
                  </a:solidFill>
                  <a:latin typeface="微软雅黑" panose="020B0503020204020204" pitchFamily="34" charset="-122"/>
                  <a:ea typeface="微软雅黑" panose="020B0503020204020204" pitchFamily="34" charset="-122"/>
                </a:rPr>
                <a:t>0.53%</a:t>
              </a:r>
            </a:p>
          </p:txBody>
        </p:sp>
        <p:grpSp>
          <p:nvGrpSpPr>
            <p:cNvPr id="52" name="组合 51"/>
            <p:cNvGrpSpPr/>
            <p:nvPr/>
          </p:nvGrpSpPr>
          <p:grpSpPr>
            <a:xfrm>
              <a:off x="2105864" y="1763078"/>
              <a:ext cx="759342" cy="1802032"/>
              <a:chOff x="2087765" y="1763078"/>
              <a:chExt cx="759342" cy="1802032"/>
            </a:xfrm>
          </p:grpSpPr>
          <p:sp>
            <p:nvSpPr>
              <p:cNvPr id="62" name="任意多边形: 形状 61"/>
              <p:cNvSpPr>
                <a:spLocks/>
              </p:cNvSpPr>
              <p:nvPr/>
            </p:nvSpPr>
            <p:spPr bwMode="auto">
              <a:xfrm>
                <a:off x="2087765"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1"/>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3" name="任意多边形: 形状 62"/>
              <p:cNvSpPr>
                <a:spLocks/>
              </p:cNvSpPr>
              <p:nvPr/>
            </p:nvSpPr>
            <p:spPr bwMode="auto">
              <a:xfrm>
                <a:off x="2087765" y="2669410"/>
                <a:ext cx="759342" cy="895700"/>
              </a:xfrm>
              <a:custGeom>
                <a:avLst/>
                <a:gdLst>
                  <a:gd name="connsiteX0" fmla="*/ 619693 w 759342"/>
                  <a:gd name="connsiteY0" fmla="*/ 0 h 895700"/>
                  <a:gd name="connsiteX1" fmla="*/ 759342 w 759342"/>
                  <a:gd name="connsiteY1" fmla="*/ 0 h 895700"/>
                  <a:gd name="connsiteX2" fmla="*/ 759342 w 759342"/>
                  <a:gd name="connsiteY2" fmla="*/ 9434 h 895700"/>
                  <a:gd name="connsiteX3" fmla="*/ 759342 w 759342"/>
                  <a:gd name="connsiteY3" fmla="*/ 81819 h 895700"/>
                  <a:gd name="connsiteX4" fmla="*/ 689518 w 759342"/>
                  <a:gd name="connsiteY4" fmla="*/ 150357 h 895700"/>
                  <a:gd name="connsiteX5" fmla="*/ 619693 w 759342"/>
                  <a:gd name="connsiteY5" fmla="*/ 81819 h 895700"/>
                  <a:gd name="connsiteX6" fmla="*/ 619693 w 759342"/>
                  <a:gd name="connsiteY6" fmla="*/ 23255 h 895700"/>
                  <a:gd name="connsiteX7" fmla="*/ 174561 w 759342"/>
                  <a:gd name="connsiteY7" fmla="*/ 0 h 895700"/>
                  <a:gd name="connsiteX8" fmla="*/ 584781 w 759342"/>
                  <a:gd name="connsiteY8" fmla="*/ 0 h 895700"/>
                  <a:gd name="connsiteX9" fmla="*/ 584781 w 759342"/>
                  <a:gd name="connsiteY9" fmla="*/ 28425 h 895700"/>
                  <a:gd name="connsiteX10" fmla="*/ 584781 w 759342"/>
                  <a:gd name="connsiteY10" fmla="*/ 116088 h 895700"/>
                  <a:gd name="connsiteX11" fmla="*/ 584781 w 759342"/>
                  <a:gd name="connsiteY11" fmla="*/ 150357 h 895700"/>
                  <a:gd name="connsiteX12" fmla="*/ 584781 w 759342"/>
                  <a:gd name="connsiteY12" fmla="*/ 801461 h 895700"/>
                  <a:gd name="connsiteX13" fmla="*/ 488772 w 759342"/>
                  <a:gd name="connsiteY13" fmla="*/ 895700 h 895700"/>
                  <a:gd name="connsiteX14" fmla="*/ 392764 w 759342"/>
                  <a:gd name="connsiteY14" fmla="*/ 801461 h 895700"/>
                  <a:gd name="connsiteX15" fmla="*/ 392764 w 759342"/>
                  <a:gd name="connsiteY15" fmla="*/ 150357 h 895700"/>
                  <a:gd name="connsiteX16" fmla="*/ 357851 w 759342"/>
                  <a:gd name="connsiteY16" fmla="*/ 150357 h 895700"/>
                  <a:gd name="connsiteX17" fmla="*/ 357851 w 759342"/>
                  <a:gd name="connsiteY17" fmla="*/ 801461 h 895700"/>
                  <a:gd name="connsiteX18" fmla="*/ 270571 w 759342"/>
                  <a:gd name="connsiteY18" fmla="*/ 895700 h 895700"/>
                  <a:gd name="connsiteX19" fmla="*/ 174561 w 759342"/>
                  <a:gd name="connsiteY19" fmla="*/ 801461 h 895700"/>
                  <a:gd name="connsiteX20" fmla="*/ 174561 w 759342"/>
                  <a:gd name="connsiteY20" fmla="*/ 150357 h 895700"/>
                  <a:gd name="connsiteX21" fmla="*/ 174561 w 759342"/>
                  <a:gd name="connsiteY21" fmla="*/ 116088 h 895700"/>
                  <a:gd name="connsiteX22" fmla="*/ 174561 w 759342"/>
                  <a:gd name="connsiteY22" fmla="*/ 4046 h 895700"/>
                  <a:gd name="connsiteX23" fmla="*/ 0 w 759342"/>
                  <a:gd name="connsiteY23" fmla="*/ 0 h 895700"/>
                  <a:gd name="connsiteX24" fmla="*/ 139649 w 759342"/>
                  <a:gd name="connsiteY24" fmla="*/ 0 h 895700"/>
                  <a:gd name="connsiteX25" fmla="*/ 139649 w 759342"/>
                  <a:gd name="connsiteY25" fmla="*/ 2640 h 895700"/>
                  <a:gd name="connsiteX26" fmla="*/ 139649 w 759342"/>
                  <a:gd name="connsiteY26" fmla="*/ 81819 h 895700"/>
                  <a:gd name="connsiteX27" fmla="*/ 69824 w 759342"/>
                  <a:gd name="connsiteY27" fmla="*/ 150357 h 895700"/>
                  <a:gd name="connsiteX28" fmla="*/ 0 w 759342"/>
                  <a:gd name="connsiteY28" fmla="*/ 81819 h 895700"/>
                  <a:gd name="connsiteX29" fmla="*/ 0 w 759342"/>
                  <a:gd name="connsiteY29" fmla="*/ 30416 h 8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59342" h="895700">
                    <a:moveTo>
                      <a:pt x="619693" y="0"/>
                    </a:moveTo>
                    <a:lnTo>
                      <a:pt x="759342" y="0"/>
                    </a:lnTo>
                    <a:lnTo>
                      <a:pt x="759342" y="9434"/>
                    </a:lnTo>
                    <a:cubicBezTo>
                      <a:pt x="759342" y="32023"/>
                      <a:pt x="759342" y="56118"/>
                      <a:pt x="759342" y="81819"/>
                    </a:cubicBezTo>
                    <a:cubicBezTo>
                      <a:pt x="759342" y="124655"/>
                      <a:pt x="724430" y="150357"/>
                      <a:pt x="689518" y="150357"/>
                    </a:cubicBezTo>
                    <a:cubicBezTo>
                      <a:pt x="645877" y="150357"/>
                      <a:pt x="619693" y="124655"/>
                      <a:pt x="619693" y="81819"/>
                    </a:cubicBezTo>
                    <a:cubicBezTo>
                      <a:pt x="619693" y="81819"/>
                      <a:pt x="619693" y="81819"/>
                      <a:pt x="619693" y="23255"/>
                    </a:cubicBezTo>
                    <a:close/>
                    <a:moveTo>
                      <a:pt x="174561" y="0"/>
                    </a:moveTo>
                    <a:lnTo>
                      <a:pt x="584781" y="0"/>
                    </a:lnTo>
                    <a:lnTo>
                      <a:pt x="584781" y="28425"/>
                    </a:lnTo>
                    <a:cubicBezTo>
                      <a:pt x="584781" y="53842"/>
                      <a:pt x="584781" y="82890"/>
                      <a:pt x="584781" y="116088"/>
                    </a:cubicBezTo>
                    <a:cubicBezTo>
                      <a:pt x="584781" y="116088"/>
                      <a:pt x="584781" y="116088"/>
                      <a:pt x="584781" y="150357"/>
                    </a:cubicBezTo>
                    <a:cubicBezTo>
                      <a:pt x="584781" y="150357"/>
                      <a:pt x="584781" y="150357"/>
                      <a:pt x="584781" y="801461"/>
                    </a:cubicBezTo>
                    <a:cubicBezTo>
                      <a:pt x="584781" y="852864"/>
                      <a:pt x="541140" y="895700"/>
                      <a:pt x="488772" y="895700"/>
                    </a:cubicBezTo>
                    <a:cubicBezTo>
                      <a:pt x="436404" y="895700"/>
                      <a:pt x="392764" y="852864"/>
                      <a:pt x="392764" y="801461"/>
                    </a:cubicBezTo>
                    <a:cubicBezTo>
                      <a:pt x="392764" y="801461"/>
                      <a:pt x="392764" y="801461"/>
                      <a:pt x="392764" y="150357"/>
                    </a:cubicBezTo>
                    <a:cubicBezTo>
                      <a:pt x="392764" y="150357"/>
                      <a:pt x="392764" y="150357"/>
                      <a:pt x="357851" y="150357"/>
                    </a:cubicBezTo>
                    <a:cubicBezTo>
                      <a:pt x="357851" y="150357"/>
                      <a:pt x="357851" y="150357"/>
                      <a:pt x="357851" y="801461"/>
                    </a:cubicBezTo>
                    <a:cubicBezTo>
                      <a:pt x="357851" y="852864"/>
                      <a:pt x="322939" y="895700"/>
                      <a:pt x="270571" y="895700"/>
                    </a:cubicBezTo>
                    <a:cubicBezTo>
                      <a:pt x="218202" y="895700"/>
                      <a:pt x="174561" y="852864"/>
                      <a:pt x="174561" y="801461"/>
                    </a:cubicBezTo>
                    <a:cubicBezTo>
                      <a:pt x="174561" y="801461"/>
                      <a:pt x="174561" y="801461"/>
                      <a:pt x="174561" y="150357"/>
                    </a:cubicBezTo>
                    <a:cubicBezTo>
                      <a:pt x="174561" y="150357"/>
                      <a:pt x="174561" y="150357"/>
                      <a:pt x="174561" y="116088"/>
                    </a:cubicBezTo>
                    <a:cubicBezTo>
                      <a:pt x="174561" y="116088"/>
                      <a:pt x="174561" y="116088"/>
                      <a:pt x="174561" y="4046"/>
                    </a:cubicBezTo>
                    <a:close/>
                    <a:moveTo>
                      <a:pt x="0" y="0"/>
                    </a:moveTo>
                    <a:lnTo>
                      <a:pt x="139649" y="0"/>
                    </a:lnTo>
                    <a:lnTo>
                      <a:pt x="139649" y="2640"/>
                    </a:lnTo>
                    <a:cubicBezTo>
                      <a:pt x="139649" y="25597"/>
                      <a:pt x="139649" y="51834"/>
                      <a:pt x="139649" y="81819"/>
                    </a:cubicBezTo>
                    <a:cubicBezTo>
                      <a:pt x="139649" y="124655"/>
                      <a:pt x="113465" y="150357"/>
                      <a:pt x="69824" y="150357"/>
                    </a:cubicBezTo>
                    <a:cubicBezTo>
                      <a:pt x="34913" y="150357"/>
                      <a:pt x="0" y="124655"/>
                      <a:pt x="0" y="81819"/>
                    </a:cubicBezTo>
                    <a:cubicBezTo>
                      <a:pt x="0" y="81819"/>
                      <a:pt x="0" y="81819"/>
                      <a:pt x="0" y="30416"/>
                    </a:cubicBezTo>
                    <a:close/>
                  </a:path>
                </a:pathLst>
              </a:custGeom>
              <a:solidFill>
                <a:schemeClr val="accent1">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1908154" y="4899188"/>
              <a:ext cx="1154762" cy="196972"/>
              <a:chOff x="1890055" y="5414727"/>
              <a:chExt cx="1154762" cy="196972"/>
            </a:xfrm>
          </p:grpSpPr>
          <p:sp>
            <p:nvSpPr>
              <p:cNvPr id="57" name="任意多边形: 形状 56"/>
              <p:cNvSpPr/>
              <p:nvPr/>
            </p:nvSpPr>
            <p:spPr>
              <a:xfrm>
                <a:off x="1890055"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2127113"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2364171"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2601229"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1">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2838287"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1">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90951" y="3850195"/>
              <a:ext cx="2389168" cy="921807"/>
              <a:chOff x="1277781" y="4035764"/>
              <a:chExt cx="2389168" cy="921807"/>
            </a:xfrm>
          </p:grpSpPr>
          <p:sp>
            <p:nvSpPr>
              <p:cNvPr id="55" name="矩形 54"/>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56" name="矩形 55"/>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5" name="组合 4"/>
          <p:cNvGrpSpPr/>
          <p:nvPr/>
        </p:nvGrpSpPr>
        <p:grpSpPr>
          <a:xfrm>
            <a:off x="2773446" y="1322309"/>
            <a:ext cx="1791876" cy="2499811"/>
            <a:chOff x="3697928" y="1763078"/>
            <a:chExt cx="2389168" cy="3333082"/>
          </a:xfrm>
        </p:grpSpPr>
        <p:cxnSp>
          <p:nvCxnSpPr>
            <p:cNvPr id="36" name="直接连接符 35"/>
            <p:cNvCxnSpPr/>
            <p:nvPr/>
          </p:nvCxnSpPr>
          <p:spPr>
            <a:xfrm>
              <a:off x="5113935" y="3166389"/>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7" name="文本框 38"/>
            <p:cNvSpPr txBox="1"/>
            <p:nvPr/>
          </p:nvSpPr>
          <p:spPr>
            <a:xfrm>
              <a:off x="5110934" y="3294128"/>
              <a:ext cx="750526"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0.20%</a:t>
              </a:r>
            </a:p>
          </p:txBody>
        </p:sp>
        <p:grpSp>
          <p:nvGrpSpPr>
            <p:cNvPr id="38" name="组合 37"/>
            <p:cNvGrpSpPr/>
            <p:nvPr/>
          </p:nvGrpSpPr>
          <p:grpSpPr>
            <a:xfrm>
              <a:off x="4512841" y="1763078"/>
              <a:ext cx="759342" cy="1802032"/>
              <a:chOff x="4481862" y="1763078"/>
              <a:chExt cx="759342" cy="1802032"/>
            </a:xfrm>
          </p:grpSpPr>
          <p:sp>
            <p:nvSpPr>
              <p:cNvPr id="48" name="任意多边形: 形状 47"/>
              <p:cNvSpPr>
                <a:spLocks/>
              </p:cNvSpPr>
              <p:nvPr/>
            </p:nvSpPr>
            <p:spPr bwMode="auto">
              <a:xfrm>
                <a:off x="4656423" y="3166389"/>
                <a:ext cx="410220" cy="398721"/>
              </a:xfrm>
              <a:custGeom>
                <a:avLst/>
                <a:gdLst>
                  <a:gd name="connsiteX0" fmla="*/ 218203 w 410220"/>
                  <a:gd name="connsiteY0" fmla="*/ 0 h 398721"/>
                  <a:gd name="connsiteX1" fmla="*/ 410220 w 410220"/>
                  <a:gd name="connsiteY1" fmla="*/ 0 h 398721"/>
                  <a:gd name="connsiteX2" fmla="*/ 410220 w 410220"/>
                  <a:gd name="connsiteY2" fmla="*/ 2615 h 398721"/>
                  <a:gd name="connsiteX3" fmla="*/ 410220 w 410220"/>
                  <a:gd name="connsiteY3" fmla="*/ 304482 h 398721"/>
                  <a:gd name="connsiteX4" fmla="*/ 314211 w 410220"/>
                  <a:gd name="connsiteY4" fmla="*/ 398721 h 398721"/>
                  <a:gd name="connsiteX5" fmla="*/ 218203 w 410220"/>
                  <a:gd name="connsiteY5" fmla="*/ 304482 h 398721"/>
                  <a:gd name="connsiteX6" fmla="*/ 218203 w 410220"/>
                  <a:gd name="connsiteY6" fmla="*/ 29798 h 398721"/>
                  <a:gd name="connsiteX7" fmla="*/ 0 w 410220"/>
                  <a:gd name="connsiteY7" fmla="*/ 0 h 398721"/>
                  <a:gd name="connsiteX8" fmla="*/ 183290 w 410220"/>
                  <a:gd name="connsiteY8" fmla="*/ 0 h 398721"/>
                  <a:gd name="connsiteX9" fmla="*/ 183290 w 410220"/>
                  <a:gd name="connsiteY9" fmla="*/ 2615 h 398721"/>
                  <a:gd name="connsiteX10" fmla="*/ 183290 w 410220"/>
                  <a:gd name="connsiteY10" fmla="*/ 304482 h 398721"/>
                  <a:gd name="connsiteX11" fmla="*/ 96010 w 410220"/>
                  <a:gd name="connsiteY11" fmla="*/ 398721 h 398721"/>
                  <a:gd name="connsiteX12" fmla="*/ 0 w 410220"/>
                  <a:gd name="connsiteY12" fmla="*/ 304482 h 398721"/>
                  <a:gd name="connsiteX13" fmla="*/ 0 w 410220"/>
                  <a:gd name="connsiteY13" fmla="*/ 29798 h 39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20" h="398721">
                    <a:moveTo>
                      <a:pt x="218203" y="0"/>
                    </a:moveTo>
                    <a:lnTo>
                      <a:pt x="410220" y="0"/>
                    </a:lnTo>
                    <a:lnTo>
                      <a:pt x="410220" y="2615"/>
                    </a:lnTo>
                    <a:cubicBezTo>
                      <a:pt x="410220" y="83209"/>
                      <a:pt x="410220" y="182400"/>
                      <a:pt x="410220" y="304482"/>
                    </a:cubicBezTo>
                    <a:cubicBezTo>
                      <a:pt x="410220" y="355885"/>
                      <a:pt x="366579" y="398721"/>
                      <a:pt x="314211" y="398721"/>
                    </a:cubicBezTo>
                    <a:cubicBezTo>
                      <a:pt x="261843" y="398721"/>
                      <a:pt x="218203" y="355885"/>
                      <a:pt x="218203" y="304482"/>
                    </a:cubicBezTo>
                    <a:cubicBezTo>
                      <a:pt x="218203" y="304482"/>
                      <a:pt x="218203" y="304482"/>
                      <a:pt x="218203" y="29798"/>
                    </a:cubicBezTo>
                    <a:close/>
                    <a:moveTo>
                      <a:pt x="0" y="0"/>
                    </a:moveTo>
                    <a:lnTo>
                      <a:pt x="183290" y="0"/>
                    </a:lnTo>
                    <a:lnTo>
                      <a:pt x="183290" y="2615"/>
                    </a:lnTo>
                    <a:cubicBezTo>
                      <a:pt x="183290" y="83209"/>
                      <a:pt x="183290" y="182400"/>
                      <a:pt x="183290" y="304482"/>
                    </a:cubicBezTo>
                    <a:cubicBezTo>
                      <a:pt x="183290" y="355885"/>
                      <a:pt x="148378" y="398721"/>
                      <a:pt x="96010" y="398721"/>
                    </a:cubicBezTo>
                    <a:cubicBezTo>
                      <a:pt x="43641" y="398721"/>
                      <a:pt x="0" y="355885"/>
                      <a:pt x="0" y="304482"/>
                    </a:cubicBezTo>
                    <a:cubicBezTo>
                      <a:pt x="0" y="304482"/>
                      <a:pt x="0" y="304482"/>
                      <a:pt x="0" y="29798"/>
                    </a:cubicBezTo>
                    <a:close/>
                  </a:path>
                </a:pathLst>
              </a:custGeom>
              <a:solidFill>
                <a:schemeClr val="accent2">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9" name="任意多边形: 形状 48"/>
              <p:cNvSpPr>
                <a:spLocks/>
              </p:cNvSpPr>
              <p:nvPr/>
            </p:nvSpPr>
            <p:spPr bwMode="auto">
              <a:xfrm>
                <a:off x="4481862"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2"/>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315131" y="4899188"/>
              <a:ext cx="1154762" cy="196972"/>
              <a:chOff x="4284152" y="5414727"/>
              <a:chExt cx="1154762" cy="196972"/>
            </a:xfrm>
          </p:grpSpPr>
          <p:sp>
            <p:nvSpPr>
              <p:cNvPr id="43" name="任意多边形: 形状 42"/>
              <p:cNvSpPr/>
              <p:nvPr/>
            </p:nvSpPr>
            <p:spPr>
              <a:xfrm>
                <a:off x="4284152"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4" name="任意多边形: 形状 43"/>
              <p:cNvSpPr/>
              <p:nvPr/>
            </p:nvSpPr>
            <p:spPr>
              <a:xfrm>
                <a:off x="4521210"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5" name="任意多边形: 形状 44"/>
              <p:cNvSpPr/>
              <p:nvPr/>
            </p:nvSpPr>
            <p:spPr>
              <a:xfrm>
                <a:off x="4758268"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6" name="任意多边形: 形状 45"/>
              <p:cNvSpPr/>
              <p:nvPr/>
            </p:nvSpPr>
            <p:spPr>
              <a:xfrm>
                <a:off x="4995326"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w="3175">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7" name="任意多边形: 形状 46"/>
              <p:cNvSpPr/>
              <p:nvPr/>
            </p:nvSpPr>
            <p:spPr>
              <a:xfrm>
                <a:off x="5232384"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2">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697928" y="3850195"/>
              <a:ext cx="2389168" cy="921807"/>
              <a:chOff x="1277781" y="4035764"/>
              <a:chExt cx="2389168" cy="921807"/>
            </a:xfrm>
          </p:grpSpPr>
          <p:sp>
            <p:nvSpPr>
              <p:cNvPr id="41" name="矩形 40"/>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42" name="矩形 41"/>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6" name="组合 5"/>
          <p:cNvGrpSpPr/>
          <p:nvPr/>
        </p:nvGrpSpPr>
        <p:grpSpPr>
          <a:xfrm>
            <a:off x="4578678" y="1322309"/>
            <a:ext cx="1791876" cy="2499810"/>
            <a:chOff x="6104905" y="1763078"/>
            <a:chExt cx="2389168" cy="3333080"/>
          </a:xfrm>
        </p:grpSpPr>
        <p:cxnSp>
          <p:nvCxnSpPr>
            <p:cNvPr id="22" name="直接连接符 21"/>
            <p:cNvCxnSpPr/>
            <p:nvPr/>
          </p:nvCxnSpPr>
          <p:spPr>
            <a:xfrm>
              <a:off x="7666552" y="2669410"/>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3" name="文本框 40"/>
            <p:cNvSpPr txBox="1"/>
            <p:nvPr/>
          </p:nvSpPr>
          <p:spPr>
            <a:xfrm>
              <a:off x="7671469" y="2797120"/>
              <a:ext cx="760144"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0.60%</a:t>
              </a:r>
            </a:p>
          </p:txBody>
        </p:sp>
        <p:grpSp>
          <p:nvGrpSpPr>
            <p:cNvPr id="24" name="组合 23"/>
            <p:cNvGrpSpPr/>
            <p:nvPr/>
          </p:nvGrpSpPr>
          <p:grpSpPr>
            <a:xfrm>
              <a:off x="6919818" y="1763078"/>
              <a:ext cx="759342" cy="1802032"/>
              <a:chOff x="6875959" y="1763078"/>
              <a:chExt cx="759342" cy="1802032"/>
            </a:xfrm>
          </p:grpSpPr>
          <p:sp>
            <p:nvSpPr>
              <p:cNvPr id="34" name="任意多边形: 形状 33"/>
              <p:cNvSpPr>
                <a:spLocks/>
              </p:cNvSpPr>
              <p:nvPr/>
            </p:nvSpPr>
            <p:spPr bwMode="auto">
              <a:xfrm>
                <a:off x="6875959" y="2669411"/>
                <a:ext cx="759342" cy="895699"/>
              </a:xfrm>
              <a:custGeom>
                <a:avLst/>
                <a:gdLst>
                  <a:gd name="connsiteX0" fmla="*/ 619693 w 759342"/>
                  <a:gd name="connsiteY0" fmla="*/ 0 h 895699"/>
                  <a:gd name="connsiteX1" fmla="*/ 759342 w 759342"/>
                  <a:gd name="connsiteY1" fmla="*/ 0 h 895699"/>
                  <a:gd name="connsiteX2" fmla="*/ 759342 w 759342"/>
                  <a:gd name="connsiteY2" fmla="*/ 9433 h 895699"/>
                  <a:gd name="connsiteX3" fmla="*/ 759342 w 759342"/>
                  <a:gd name="connsiteY3" fmla="*/ 81818 h 895699"/>
                  <a:gd name="connsiteX4" fmla="*/ 689518 w 759342"/>
                  <a:gd name="connsiteY4" fmla="*/ 150356 h 895699"/>
                  <a:gd name="connsiteX5" fmla="*/ 619693 w 759342"/>
                  <a:gd name="connsiteY5" fmla="*/ 81818 h 895699"/>
                  <a:gd name="connsiteX6" fmla="*/ 619693 w 759342"/>
                  <a:gd name="connsiteY6" fmla="*/ 23254 h 895699"/>
                  <a:gd name="connsiteX7" fmla="*/ 174561 w 759342"/>
                  <a:gd name="connsiteY7" fmla="*/ 0 h 895699"/>
                  <a:gd name="connsiteX8" fmla="*/ 584781 w 759342"/>
                  <a:gd name="connsiteY8" fmla="*/ 0 h 895699"/>
                  <a:gd name="connsiteX9" fmla="*/ 584781 w 759342"/>
                  <a:gd name="connsiteY9" fmla="*/ 28424 h 895699"/>
                  <a:gd name="connsiteX10" fmla="*/ 584781 w 759342"/>
                  <a:gd name="connsiteY10" fmla="*/ 116087 h 895699"/>
                  <a:gd name="connsiteX11" fmla="*/ 584781 w 759342"/>
                  <a:gd name="connsiteY11" fmla="*/ 150356 h 895699"/>
                  <a:gd name="connsiteX12" fmla="*/ 584781 w 759342"/>
                  <a:gd name="connsiteY12" fmla="*/ 801460 h 895699"/>
                  <a:gd name="connsiteX13" fmla="*/ 488772 w 759342"/>
                  <a:gd name="connsiteY13" fmla="*/ 895699 h 895699"/>
                  <a:gd name="connsiteX14" fmla="*/ 392764 w 759342"/>
                  <a:gd name="connsiteY14" fmla="*/ 801460 h 895699"/>
                  <a:gd name="connsiteX15" fmla="*/ 392764 w 759342"/>
                  <a:gd name="connsiteY15" fmla="*/ 150356 h 895699"/>
                  <a:gd name="connsiteX16" fmla="*/ 357851 w 759342"/>
                  <a:gd name="connsiteY16" fmla="*/ 150356 h 895699"/>
                  <a:gd name="connsiteX17" fmla="*/ 357851 w 759342"/>
                  <a:gd name="connsiteY17" fmla="*/ 801460 h 895699"/>
                  <a:gd name="connsiteX18" fmla="*/ 270571 w 759342"/>
                  <a:gd name="connsiteY18" fmla="*/ 895699 h 895699"/>
                  <a:gd name="connsiteX19" fmla="*/ 174561 w 759342"/>
                  <a:gd name="connsiteY19" fmla="*/ 801460 h 895699"/>
                  <a:gd name="connsiteX20" fmla="*/ 174561 w 759342"/>
                  <a:gd name="connsiteY20" fmla="*/ 150356 h 895699"/>
                  <a:gd name="connsiteX21" fmla="*/ 174561 w 759342"/>
                  <a:gd name="connsiteY21" fmla="*/ 116087 h 895699"/>
                  <a:gd name="connsiteX22" fmla="*/ 174561 w 759342"/>
                  <a:gd name="connsiteY22" fmla="*/ 4045 h 895699"/>
                  <a:gd name="connsiteX23" fmla="*/ 0 w 759342"/>
                  <a:gd name="connsiteY23" fmla="*/ 0 h 895699"/>
                  <a:gd name="connsiteX24" fmla="*/ 139649 w 759342"/>
                  <a:gd name="connsiteY24" fmla="*/ 0 h 895699"/>
                  <a:gd name="connsiteX25" fmla="*/ 139649 w 759342"/>
                  <a:gd name="connsiteY25" fmla="*/ 2639 h 895699"/>
                  <a:gd name="connsiteX26" fmla="*/ 139649 w 759342"/>
                  <a:gd name="connsiteY26" fmla="*/ 81818 h 895699"/>
                  <a:gd name="connsiteX27" fmla="*/ 69825 w 759342"/>
                  <a:gd name="connsiteY27" fmla="*/ 150356 h 895699"/>
                  <a:gd name="connsiteX28" fmla="*/ 0 w 759342"/>
                  <a:gd name="connsiteY28" fmla="*/ 81818 h 895699"/>
                  <a:gd name="connsiteX29" fmla="*/ 0 w 759342"/>
                  <a:gd name="connsiteY29" fmla="*/ 30415 h 89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59342" h="895699">
                    <a:moveTo>
                      <a:pt x="619693" y="0"/>
                    </a:moveTo>
                    <a:lnTo>
                      <a:pt x="759342" y="0"/>
                    </a:lnTo>
                    <a:lnTo>
                      <a:pt x="759342" y="9433"/>
                    </a:lnTo>
                    <a:cubicBezTo>
                      <a:pt x="759342" y="32022"/>
                      <a:pt x="759342" y="56117"/>
                      <a:pt x="759342" y="81818"/>
                    </a:cubicBezTo>
                    <a:cubicBezTo>
                      <a:pt x="759342" y="124654"/>
                      <a:pt x="724430" y="150356"/>
                      <a:pt x="689518" y="150356"/>
                    </a:cubicBezTo>
                    <a:cubicBezTo>
                      <a:pt x="645877" y="150356"/>
                      <a:pt x="619693" y="124654"/>
                      <a:pt x="619693" y="81818"/>
                    </a:cubicBezTo>
                    <a:cubicBezTo>
                      <a:pt x="619693" y="81818"/>
                      <a:pt x="619693" y="81818"/>
                      <a:pt x="619693" y="23254"/>
                    </a:cubicBezTo>
                    <a:close/>
                    <a:moveTo>
                      <a:pt x="174561" y="0"/>
                    </a:moveTo>
                    <a:lnTo>
                      <a:pt x="584781" y="0"/>
                    </a:lnTo>
                    <a:lnTo>
                      <a:pt x="584781" y="28424"/>
                    </a:lnTo>
                    <a:cubicBezTo>
                      <a:pt x="584781" y="53841"/>
                      <a:pt x="584781" y="82889"/>
                      <a:pt x="584781" y="116087"/>
                    </a:cubicBezTo>
                    <a:cubicBezTo>
                      <a:pt x="584781" y="116087"/>
                      <a:pt x="584781" y="116087"/>
                      <a:pt x="584781" y="150356"/>
                    </a:cubicBezTo>
                    <a:cubicBezTo>
                      <a:pt x="584781" y="150356"/>
                      <a:pt x="584781" y="150356"/>
                      <a:pt x="584781" y="801460"/>
                    </a:cubicBezTo>
                    <a:cubicBezTo>
                      <a:pt x="584781" y="852863"/>
                      <a:pt x="541140" y="895699"/>
                      <a:pt x="488772" y="895699"/>
                    </a:cubicBezTo>
                    <a:cubicBezTo>
                      <a:pt x="436404" y="895699"/>
                      <a:pt x="392764" y="852863"/>
                      <a:pt x="392764" y="801460"/>
                    </a:cubicBezTo>
                    <a:cubicBezTo>
                      <a:pt x="392764" y="801460"/>
                      <a:pt x="392764" y="801460"/>
                      <a:pt x="392764" y="150356"/>
                    </a:cubicBezTo>
                    <a:cubicBezTo>
                      <a:pt x="392764" y="150356"/>
                      <a:pt x="392764" y="150356"/>
                      <a:pt x="357851" y="150356"/>
                    </a:cubicBezTo>
                    <a:cubicBezTo>
                      <a:pt x="357851" y="150356"/>
                      <a:pt x="357851" y="150356"/>
                      <a:pt x="357851" y="801460"/>
                    </a:cubicBezTo>
                    <a:cubicBezTo>
                      <a:pt x="357851" y="852863"/>
                      <a:pt x="322939" y="895699"/>
                      <a:pt x="270571" y="895699"/>
                    </a:cubicBezTo>
                    <a:cubicBezTo>
                      <a:pt x="218202" y="895699"/>
                      <a:pt x="174561" y="852863"/>
                      <a:pt x="174561" y="801460"/>
                    </a:cubicBezTo>
                    <a:cubicBezTo>
                      <a:pt x="174561" y="801460"/>
                      <a:pt x="174561" y="801460"/>
                      <a:pt x="174561" y="150356"/>
                    </a:cubicBezTo>
                    <a:cubicBezTo>
                      <a:pt x="174561" y="150356"/>
                      <a:pt x="174561" y="150356"/>
                      <a:pt x="174561" y="116087"/>
                    </a:cubicBezTo>
                    <a:cubicBezTo>
                      <a:pt x="174561" y="116087"/>
                      <a:pt x="174561" y="116087"/>
                      <a:pt x="174561" y="4045"/>
                    </a:cubicBezTo>
                    <a:close/>
                    <a:moveTo>
                      <a:pt x="0" y="0"/>
                    </a:moveTo>
                    <a:lnTo>
                      <a:pt x="139649" y="0"/>
                    </a:lnTo>
                    <a:lnTo>
                      <a:pt x="139649" y="2639"/>
                    </a:lnTo>
                    <a:cubicBezTo>
                      <a:pt x="139649" y="25596"/>
                      <a:pt x="139649" y="51833"/>
                      <a:pt x="139649" y="81818"/>
                    </a:cubicBezTo>
                    <a:cubicBezTo>
                      <a:pt x="139649" y="124654"/>
                      <a:pt x="113465" y="150356"/>
                      <a:pt x="69825" y="150356"/>
                    </a:cubicBezTo>
                    <a:cubicBezTo>
                      <a:pt x="34913" y="150356"/>
                      <a:pt x="0" y="124654"/>
                      <a:pt x="0" y="81818"/>
                    </a:cubicBezTo>
                    <a:cubicBezTo>
                      <a:pt x="0" y="81818"/>
                      <a:pt x="0" y="81818"/>
                      <a:pt x="0" y="30415"/>
                    </a:cubicBezTo>
                    <a:close/>
                  </a:path>
                </a:pathLst>
              </a:custGeom>
              <a:solidFill>
                <a:schemeClr val="accent3">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5" name="任意多边形: 形状 34"/>
              <p:cNvSpPr>
                <a:spLocks/>
              </p:cNvSpPr>
              <p:nvPr/>
            </p:nvSpPr>
            <p:spPr bwMode="auto">
              <a:xfrm>
                <a:off x="6875959"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3"/>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22108" y="4899186"/>
              <a:ext cx="1154762" cy="196972"/>
              <a:chOff x="6678249" y="5414725"/>
              <a:chExt cx="1154762" cy="196972"/>
            </a:xfrm>
          </p:grpSpPr>
          <p:sp>
            <p:nvSpPr>
              <p:cNvPr id="29" name="任意多边形: 形状 28"/>
              <p:cNvSpPr/>
              <p:nvPr/>
            </p:nvSpPr>
            <p:spPr>
              <a:xfrm>
                <a:off x="6678249"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3">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6915307"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3">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7152365"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7389423"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7626481"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04905" y="3850195"/>
              <a:ext cx="2389168" cy="921807"/>
              <a:chOff x="1277781" y="4035764"/>
              <a:chExt cx="2389168" cy="921807"/>
            </a:xfrm>
          </p:grpSpPr>
          <p:sp>
            <p:nvSpPr>
              <p:cNvPr id="27" name="矩形 26"/>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28" name="矩形 27"/>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6383911" y="1322309"/>
            <a:ext cx="1791876" cy="2499810"/>
            <a:chOff x="8511882" y="1763078"/>
            <a:chExt cx="2389168" cy="3333080"/>
          </a:xfrm>
        </p:grpSpPr>
        <p:cxnSp>
          <p:nvCxnSpPr>
            <p:cNvPr id="8" name="直接连接符 7"/>
            <p:cNvCxnSpPr/>
            <p:nvPr/>
          </p:nvCxnSpPr>
          <p:spPr>
            <a:xfrm>
              <a:off x="10068763" y="2262623"/>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9" name="文本框 42"/>
            <p:cNvSpPr txBox="1"/>
            <p:nvPr/>
          </p:nvSpPr>
          <p:spPr>
            <a:xfrm>
              <a:off x="10047497" y="2387890"/>
              <a:ext cx="760144"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0.90%</a:t>
              </a:r>
            </a:p>
          </p:txBody>
        </p:sp>
        <p:grpSp>
          <p:nvGrpSpPr>
            <p:cNvPr id="10" name="组合 9"/>
            <p:cNvGrpSpPr/>
            <p:nvPr/>
          </p:nvGrpSpPr>
          <p:grpSpPr>
            <a:xfrm>
              <a:off x="9326795" y="1763078"/>
              <a:ext cx="759342" cy="1802032"/>
              <a:chOff x="9270056" y="1763078"/>
              <a:chExt cx="759342" cy="1802032"/>
            </a:xfrm>
          </p:grpSpPr>
          <p:sp>
            <p:nvSpPr>
              <p:cNvPr id="20" name="任意多边形: 形状 19"/>
              <p:cNvSpPr>
                <a:spLocks/>
              </p:cNvSpPr>
              <p:nvPr/>
            </p:nvSpPr>
            <p:spPr bwMode="auto">
              <a:xfrm>
                <a:off x="9270056" y="2262623"/>
                <a:ext cx="759342" cy="1302487"/>
              </a:xfrm>
              <a:custGeom>
                <a:avLst/>
                <a:gdLst>
                  <a:gd name="connsiteX0" fmla="*/ 15920 w 759342"/>
                  <a:gd name="connsiteY0" fmla="*/ 0 h 1302487"/>
                  <a:gd name="connsiteX1" fmla="*/ 739934 w 759342"/>
                  <a:gd name="connsiteY1" fmla="*/ 0 h 1302487"/>
                  <a:gd name="connsiteX2" fmla="*/ 752114 w 759342"/>
                  <a:gd name="connsiteY2" fmla="*/ 33744 h 1302487"/>
                  <a:gd name="connsiteX3" fmla="*/ 759342 w 759342"/>
                  <a:gd name="connsiteY3" fmla="*/ 77383 h 1302487"/>
                  <a:gd name="connsiteX4" fmla="*/ 759342 w 759342"/>
                  <a:gd name="connsiteY4" fmla="*/ 488606 h 1302487"/>
                  <a:gd name="connsiteX5" fmla="*/ 689518 w 759342"/>
                  <a:gd name="connsiteY5" fmla="*/ 557144 h 1302487"/>
                  <a:gd name="connsiteX6" fmla="*/ 619693 w 759342"/>
                  <a:gd name="connsiteY6" fmla="*/ 488606 h 1302487"/>
                  <a:gd name="connsiteX7" fmla="*/ 619693 w 759342"/>
                  <a:gd name="connsiteY7" fmla="*/ 248726 h 1302487"/>
                  <a:gd name="connsiteX8" fmla="*/ 619693 w 759342"/>
                  <a:gd name="connsiteY8" fmla="*/ 103084 h 1302487"/>
                  <a:gd name="connsiteX9" fmla="*/ 584781 w 759342"/>
                  <a:gd name="connsiteY9" fmla="*/ 103084 h 1302487"/>
                  <a:gd name="connsiteX10" fmla="*/ 584781 w 759342"/>
                  <a:gd name="connsiteY10" fmla="*/ 257293 h 1302487"/>
                  <a:gd name="connsiteX11" fmla="*/ 584781 w 759342"/>
                  <a:gd name="connsiteY11" fmla="*/ 522875 h 1302487"/>
                  <a:gd name="connsiteX12" fmla="*/ 584781 w 759342"/>
                  <a:gd name="connsiteY12" fmla="*/ 557144 h 1302487"/>
                  <a:gd name="connsiteX13" fmla="*/ 584781 w 759342"/>
                  <a:gd name="connsiteY13" fmla="*/ 1208248 h 1302487"/>
                  <a:gd name="connsiteX14" fmla="*/ 488772 w 759342"/>
                  <a:gd name="connsiteY14" fmla="*/ 1302487 h 1302487"/>
                  <a:gd name="connsiteX15" fmla="*/ 392763 w 759342"/>
                  <a:gd name="connsiteY15" fmla="*/ 1208248 h 1302487"/>
                  <a:gd name="connsiteX16" fmla="*/ 392763 w 759342"/>
                  <a:gd name="connsiteY16" fmla="*/ 557144 h 1302487"/>
                  <a:gd name="connsiteX17" fmla="*/ 357851 w 759342"/>
                  <a:gd name="connsiteY17" fmla="*/ 557144 h 1302487"/>
                  <a:gd name="connsiteX18" fmla="*/ 357851 w 759342"/>
                  <a:gd name="connsiteY18" fmla="*/ 1208248 h 1302487"/>
                  <a:gd name="connsiteX19" fmla="*/ 270570 w 759342"/>
                  <a:gd name="connsiteY19" fmla="*/ 1302487 h 1302487"/>
                  <a:gd name="connsiteX20" fmla="*/ 174561 w 759342"/>
                  <a:gd name="connsiteY20" fmla="*/ 1208248 h 1302487"/>
                  <a:gd name="connsiteX21" fmla="*/ 174561 w 759342"/>
                  <a:gd name="connsiteY21" fmla="*/ 557144 h 1302487"/>
                  <a:gd name="connsiteX22" fmla="*/ 174561 w 759342"/>
                  <a:gd name="connsiteY22" fmla="*/ 522875 h 1302487"/>
                  <a:gd name="connsiteX23" fmla="*/ 174561 w 759342"/>
                  <a:gd name="connsiteY23" fmla="*/ 257293 h 1302487"/>
                  <a:gd name="connsiteX24" fmla="*/ 174561 w 759342"/>
                  <a:gd name="connsiteY24" fmla="*/ 103084 h 1302487"/>
                  <a:gd name="connsiteX25" fmla="*/ 139649 w 759342"/>
                  <a:gd name="connsiteY25" fmla="*/ 103084 h 1302487"/>
                  <a:gd name="connsiteX26" fmla="*/ 139649 w 759342"/>
                  <a:gd name="connsiteY26" fmla="*/ 248726 h 1302487"/>
                  <a:gd name="connsiteX27" fmla="*/ 139649 w 759342"/>
                  <a:gd name="connsiteY27" fmla="*/ 488606 h 1302487"/>
                  <a:gd name="connsiteX28" fmla="*/ 69824 w 759342"/>
                  <a:gd name="connsiteY28" fmla="*/ 557144 h 1302487"/>
                  <a:gd name="connsiteX29" fmla="*/ 0 w 759342"/>
                  <a:gd name="connsiteY29" fmla="*/ 488606 h 1302487"/>
                  <a:gd name="connsiteX30" fmla="*/ 0 w 759342"/>
                  <a:gd name="connsiteY30" fmla="*/ 77383 h 1302487"/>
                  <a:gd name="connsiteX31" fmla="*/ 4722 w 759342"/>
                  <a:gd name="connsiteY31" fmla="*/ 33744 h 130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59342" h="1302487">
                    <a:moveTo>
                      <a:pt x="15920" y="0"/>
                    </a:moveTo>
                    <a:lnTo>
                      <a:pt x="739934" y="0"/>
                    </a:lnTo>
                    <a:lnTo>
                      <a:pt x="752114" y="33744"/>
                    </a:lnTo>
                    <a:cubicBezTo>
                      <a:pt x="755796" y="47799"/>
                      <a:pt x="758251" y="62390"/>
                      <a:pt x="759342" y="77383"/>
                    </a:cubicBezTo>
                    <a:cubicBezTo>
                      <a:pt x="759342" y="77383"/>
                      <a:pt x="759342" y="77383"/>
                      <a:pt x="759342" y="488606"/>
                    </a:cubicBezTo>
                    <a:cubicBezTo>
                      <a:pt x="759342" y="531442"/>
                      <a:pt x="724430" y="557144"/>
                      <a:pt x="689518" y="557144"/>
                    </a:cubicBezTo>
                    <a:cubicBezTo>
                      <a:pt x="645877" y="557144"/>
                      <a:pt x="619693" y="531442"/>
                      <a:pt x="619693" y="488606"/>
                    </a:cubicBezTo>
                    <a:cubicBezTo>
                      <a:pt x="619693" y="488606"/>
                      <a:pt x="619693" y="488606"/>
                      <a:pt x="619693" y="248726"/>
                    </a:cubicBezTo>
                    <a:cubicBezTo>
                      <a:pt x="619693" y="248726"/>
                      <a:pt x="619693" y="248726"/>
                      <a:pt x="619693" y="103084"/>
                    </a:cubicBezTo>
                    <a:cubicBezTo>
                      <a:pt x="619693" y="103084"/>
                      <a:pt x="619693" y="103084"/>
                      <a:pt x="584781" y="103084"/>
                    </a:cubicBezTo>
                    <a:cubicBezTo>
                      <a:pt x="584781" y="103084"/>
                      <a:pt x="584781" y="103084"/>
                      <a:pt x="584781" y="257293"/>
                    </a:cubicBezTo>
                    <a:cubicBezTo>
                      <a:pt x="584781" y="257293"/>
                      <a:pt x="584781" y="257293"/>
                      <a:pt x="584781" y="522875"/>
                    </a:cubicBezTo>
                    <a:cubicBezTo>
                      <a:pt x="584781" y="522875"/>
                      <a:pt x="584781" y="522875"/>
                      <a:pt x="584781" y="557144"/>
                    </a:cubicBezTo>
                    <a:cubicBezTo>
                      <a:pt x="584781" y="557144"/>
                      <a:pt x="584781" y="557144"/>
                      <a:pt x="584781" y="1208248"/>
                    </a:cubicBezTo>
                    <a:cubicBezTo>
                      <a:pt x="584781" y="1259651"/>
                      <a:pt x="541140" y="1302487"/>
                      <a:pt x="488772" y="1302487"/>
                    </a:cubicBezTo>
                    <a:cubicBezTo>
                      <a:pt x="436403" y="1302487"/>
                      <a:pt x="392763" y="1259651"/>
                      <a:pt x="392763" y="1208248"/>
                    </a:cubicBezTo>
                    <a:cubicBezTo>
                      <a:pt x="392763" y="1208248"/>
                      <a:pt x="392763" y="1208248"/>
                      <a:pt x="392763" y="557144"/>
                    </a:cubicBezTo>
                    <a:cubicBezTo>
                      <a:pt x="392763" y="557144"/>
                      <a:pt x="392763" y="557144"/>
                      <a:pt x="357851" y="557144"/>
                    </a:cubicBezTo>
                    <a:cubicBezTo>
                      <a:pt x="357851" y="557144"/>
                      <a:pt x="357851" y="557144"/>
                      <a:pt x="357851" y="1208248"/>
                    </a:cubicBezTo>
                    <a:cubicBezTo>
                      <a:pt x="357851" y="1259651"/>
                      <a:pt x="322939" y="1302487"/>
                      <a:pt x="270570" y="1302487"/>
                    </a:cubicBezTo>
                    <a:cubicBezTo>
                      <a:pt x="218202" y="1302487"/>
                      <a:pt x="174561" y="1259651"/>
                      <a:pt x="174561" y="1208248"/>
                    </a:cubicBezTo>
                    <a:cubicBezTo>
                      <a:pt x="174561" y="1208248"/>
                      <a:pt x="174561" y="1208248"/>
                      <a:pt x="174561" y="557144"/>
                    </a:cubicBezTo>
                    <a:cubicBezTo>
                      <a:pt x="174561" y="557144"/>
                      <a:pt x="174561" y="557144"/>
                      <a:pt x="174561" y="522875"/>
                    </a:cubicBezTo>
                    <a:cubicBezTo>
                      <a:pt x="174561" y="522875"/>
                      <a:pt x="174561" y="522875"/>
                      <a:pt x="174561" y="257293"/>
                    </a:cubicBezTo>
                    <a:cubicBezTo>
                      <a:pt x="174561" y="257293"/>
                      <a:pt x="174561" y="257293"/>
                      <a:pt x="174561" y="103084"/>
                    </a:cubicBezTo>
                    <a:cubicBezTo>
                      <a:pt x="174561" y="103084"/>
                      <a:pt x="174561" y="103084"/>
                      <a:pt x="139649" y="103084"/>
                    </a:cubicBezTo>
                    <a:cubicBezTo>
                      <a:pt x="139649" y="103084"/>
                      <a:pt x="139649" y="103084"/>
                      <a:pt x="139649" y="248726"/>
                    </a:cubicBezTo>
                    <a:cubicBezTo>
                      <a:pt x="139649" y="248726"/>
                      <a:pt x="139649" y="248726"/>
                      <a:pt x="139649" y="488606"/>
                    </a:cubicBezTo>
                    <a:cubicBezTo>
                      <a:pt x="139649" y="531442"/>
                      <a:pt x="113465" y="557144"/>
                      <a:pt x="69824" y="557144"/>
                    </a:cubicBezTo>
                    <a:cubicBezTo>
                      <a:pt x="34912" y="557144"/>
                      <a:pt x="0" y="531442"/>
                      <a:pt x="0" y="488606"/>
                    </a:cubicBezTo>
                    <a:cubicBezTo>
                      <a:pt x="0" y="488606"/>
                      <a:pt x="0" y="488606"/>
                      <a:pt x="0" y="77383"/>
                    </a:cubicBezTo>
                    <a:cubicBezTo>
                      <a:pt x="0" y="62390"/>
                      <a:pt x="1637" y="47799"/>
                      <a:pt x="4722" y="33744"/>
                    </a:cubicBezTo>
                    <a:close/>
                  </a:path>
                </a:pathLst>
              </a:custGeom>
              <a:solidFill>
                <a:schemeClr val="accent4">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21" name="任意多边形: 形状 20"/>
              <p:cNvSpPr>
                <a:spLocks/>
              </p:cNvSpPr>
              <p:nvPr/>
            </p:nvSpPr>
            <p:spPr bwMode="auto">
              <a:xfrm>
                <a:off x="9270056"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4"/>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129085" y="4899186"/>
              <a:ext cx="1154762" cy="196972"/>
              <a:chOff x="9072346" y="5414725"/>
              <a:chExt cx="1154762" cy="196972"/>
            </a:xfrm>
          </p:grpSpPr>
          <p:sp>
            <p:nvSpPr>
              <p:cNvPr id="15" name="任意多边形: 形状 14"/>
              <p:cNvSpPr/>
              <p:nvPr/>
            </p:nvSpPr>
            <p:spPr>
              <a:xfrm>
                <a:off x="9072346"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4">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9309404"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9546462"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9783520"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10020578"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511882" y="3850195"/>
              <a:ext cx="2389168" cy="921807"/>
              <a:chOff x="1277781" y="4035764"/>
              <a:chExt cx="2389168" cy="921807"/>
            </a:xfrm>
          </p:grpSpPr>
          <p:sp>
            <p:nvSpPr>
              <p:cNvPr id="13" name="矩形 12"/>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a:solidFill>
                      <a:schemeClr val="tx2"/>
                    </a:solidFill>
                    <a:effectLst/>
                    <a:latin typeface="微软雅黑" panose="020B0503020204020204" pitchFamily="34" charset="-122"/>
                    <a:ea typeface="微软雅黑" panose="020B0503020204020204" pitchFamily="34" charset="-122"/>
                  </a:rPr>
                  <a:t>标题文本预设</a:t>
                </a:r>
              </a:p>
            </p:txBody>
          </p:sp>
        </p:grpSp>
      </p:grpSp>
      <p:sp>
        <p:nvSpPr>
          <p:cNvPr id="6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66" name="文本框 65"/>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67" name="直接连接符 66"/>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700982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2"/>
          <p:cNvSpPr txBox="1"/>
          <p:nvPr/>
        </p:nvSpPr>
        <p:spPr>
          <a:xfrm>
            <a:off x="4181827" y="3808466"/>
            <a:ext cx="1242455" cy="233654"/>
          </a:xfrm>
          <a:prstGeom prst="rect">
            <a:avLst/>
          </a:prstGeom>
          <a:ln>
            <a:solidFill>
              <a:schemeClr val="bg1"/>
            </a:solidFill>
          </a:ln>
        </p:spPr>
        <p:txBody>
          <a:bodyPr vert="horz" lIns="68597" tIns="34298" rIns="68597" bIns="34298" rtlCol="0">
            <a:normAutofit fontScale="97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200" dirty="0">
                <a:solidFill>
                  <a:schemeClr val="bg1"/>
                </a:solidFill>
                <a:latin typeface="微软雅黑" panose="020B0503020204020204" charset="-122"/>
                <a:ea typeface="微软雅黑" panose="020B0503020204020204" charset="-122"/>
              </a:rPr>
              <a:t>汇报：张三</a:t>
            </a:r>
          </a:p>
        </p:txBody>
      </p:sp>
      <p:sp>
        <p:nvSpPr>
          <p:cNvPr id="10" name="TextBox 9"/>
          <p:cNvSpPr txBox="1"/>
          <p:nvPr/>
        </p:nvSpPr>
        <p:spPr>
          <a:xfrm>
            <a:off x="1348529" y="1503788"/>
            <a:ext cx="6530244" cy="507831"/>
          </a:xfrm>
          <a:prstGeom prst="rect">
            <a:avLst/>
          </a:prstGeom>
          <a:noFill/>
        </p:spPr>
        <p:txBody>
          <a:bodyPr wrap="square" lIns="0" tIns="0" rIns="0" bIns="0" rtlCol="0">
            <a:spAutoFit/>
          </a:bodyPr>
          <a:lstStyle/>
          <a:p>
            <a:pPr algn="ctr"/>
            <a:r>
              <a:rPr lang="zh-CN" altLang="en-US" sz="825" dirty="0">
                <a:solidFill>
                  <a:schemeClr val="tx2"/>
                </a:solidFill>
                <a:latin typeface="微软雅黑" panose="020B0503020204020204" charset="-122"/>
                <a:ea typeface="微软雅黑" panose="020B0503020204020204" charset="-122"/>
              </a:rPr>
              <a:t>公司培训工作要力争全面覆盖，重点突出，要在实际的培训工作中不断丰富培训内容，拓展培训形式，优化培训流程，明确培训目的，提高培训效果。</a:t>
            </a:r>
            <a:r>
              <a:rPr lang="zh-CN" altLang="en-US" sz="825" dirty="0">
                <a:solidFill>
                  <a:schemeClr val="tx2"/>
                </a:solidFill>
                <a:latin typeface="微软雅黑" panose="020B0503020204020204" charset="-122"/>
                <a:ea typeface="微软雅黑" panose="020B050302020402020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p>
          <a:p>
            <a:pPr algn="ctr"/>
            <a:endParaRPr lang="zh-CN" altLang="en-US" sz="825" dirty="0">
              <a:solidFill>
                <a:schemeClr val="tx2"/>
              </a:solidFill>
              <a:latin typeface="微软雅黑" panose="020B0503020204020204" charset="-122"/>
              <a:ea typeface="微软雅黑" panose="020B0503020204020204" charset="-122"/>
              <a:cs typeface="Lato Light" charset="0"/>
              <a:sym typeface="Lato Light" charset="0"/>
            </a:endParaRPr>
          </a:p>
        </p:txBody>
      </p:sp>
      <p:sp>
        <p:nvSpPr>
          <p:cNvPr id="11" name="TextBox 10"/>
          <p:cNvSpPr txBox="1"/>
          <p:nvPr/>
        </p:nvSpPr>
        <p:spPr>
          <a:xfrm>
            <a:off x="2915102" y="1233689"/>
            <a:ext cx="3375425" cy="230832"/>
          </a:xfrm>
          <a:prstGeom prst="rect">
            <a:avLst/>
          </a:prstGeom>
          <a:noFill/>
        </p:spPr>
        <p:txBody>
          <a:bodyPr wrap="square" lIns="0" tIns="0" rIns="0" bIns="0" rtlCol="0">
            <a:spAutoFit/>
          </a:bodyPr>
          <a:lstStyle/>
          <a:p>
            <a:pPr lvl="0" algn="ctr">
              <a:spcBef>
                <a:spcPct val="20000"/>
              </a:spcBef>
              <a:defRPr/>
            </a:pPr>
            <a:r>
              <a:rPr lang="zh-CN" altLang="en-US" sz="1500" b="1" dirty="0">
                <a:solidFill>
                  <a:schemeClr val="tx2"/>
                </a:solidFill>
                <a:latin typeface="微软雅黑" panose="020B0503020204020204" charset="-122"/>
                <a:ea typeface="微软雅黑" panose="020B0503020204020204" charset="-122"/>
              </a:rPr>
              <a:t>单击此处添加标题</a:t>
            </a:r>
          </a:p>
        </p:txBody>
      </p:sp>
      <p:sp>
        <p:nvSpPr>
          <p:cNvPr id="12" name="圆角矩形 11"/>
          <p:cNvSpPr/>
          <p:nvPr/>
        </p:nvSpPr>
        <p:spPr>
          <a:xfrm>
            <a:off x="1456569" y="2233230"/>
            <a:ext cx="6482371" cy="474889"/>
          </a:xfrm>
          <a:prstGeom prst="roundRect">
            <a:avLst>
              <a:gd name="adj" fmla="val 50000"/>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1456568" y="2225582"/>
            <a:ext cx="1057267" cy="490185"/>
            <a:chOff x="1456568" y="2225582"/>
            <a:chExt cx="1057267" cy="490185"/>
          </a:xfrm>
        </p:grpSpPr>
        <p:sp>
          <p:nvSpPr>
            <p:cNvPr id="13" name="Round Same Side Corner Rectangle 10"/>
            <p:cNvSpPr/>
            <p:nvPr/>
          </p:nvSpPr>
          <p:spPr>
            <a:xfrm rot="5400000">
              <a:off x="1740109" y="1942041"/>
              <a:ext cx="490185" cy="105726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TextBox 13"/>
            <p:cNvSpPr txBox="1"/>
            <p:nvPr/>
          </p:nvSpPr>
          <p:spPr>
            <a:xfrm>
              <a:off x="1456569" y="2297320"/>
              <a:ext cx="954107" cy="323165"/>
            </a:xfrm>
            <a:prstGeom prst="rect">
              <a:avLst/>
            </a:prstGeom>
            <a:noFill/>
          </p:spPr>
          <p:txBody>
            <a:bodyPr wrap="none" rtlCol="0">
              <a:spAutoFit/>
            </a:bodyPr>
            <a:lstStyle/>
            <a:p>
              <a:pPr algn="l"/>
              <a:r>
                <a:rPr lang="zh-CN" altLang="en-US" sz="1500" dirty="0">
                  <a:solidFill>
                    <a:schemeClr val="bg1"/>
                  </a:solidFill>
                  <a:latin typeface="微软雅黑" panose="020B0503020204020204" charset="-122"/>
                  <a:ea typeface="微软雅黑" panose="020B0503020204020204" charset="-122"/>
                  <a:sym typeface="Arial" panose="020B0604020202020204" pitchFamily="34" charset="0"/>
                </a:rPr>
                <a:t>添加标题</a:t>
              </a:r>
            </a:p>
          </p:txBody>
        </p:sp>
      </p:grpSp>
      <p:sp>
        <p:nvSpPr>
          <p:cNvPr id="15" name="TextBox 14"/>
          <p:cNvSpPr txBox="1"/>
          <p:nvPr/>
        </p:nvSpPr>
        <p:spPr>
          <a:xfrm>
            <a:off x="2482944" y="2286008"/>
            <a:ext cx="5455996" cy="369332"/>
          </a:xfrm>
          <a:prstGeom prst="rect">
            <a:avLst/>
          </a:prstGeom>
          <a:noFill/>
        </p:spPr>
        <p:txBody>
          <a:bodyPr wrap="square" rtlCol="0">
            <a:spAutoFit/>
          </a:bodyPr>
          <a:lstStyle/>
          <a:p>
            <a:r>
              <a:rPr lang="zh-CN" altLang="en-US" sz="900" dirty="0">
                <a:solidFill>
                  <a:schemeClr val="tx2"/>
                </a:solidFill>
                <a:latin typeface="微软雅黑" panose="020B0503020204020204" charset="-122"/>
                <a:ea typeface="微软雅黑" panose="020B0503020204020204" charset="-122"/>
                <a:sym typeface="微软雅黑" panose="020B0503020204020204" charset="-122"/>
              </a:rPr>
              <a:t>右键点击图片选择设置图片格式可直接替换图片。</a:t>
            </a:r>
            <a:r>
              <a:rPr lang="zh-CN" altLang="en-US" sz="900" dirty="0">
                <a:solidFill>
                  <a:schemeClr val="tx2"/>
                </a:solidFill>
                <a:latin typeface="微软雅黑" panose="020B0503020204020204" charset="-122"/>
                <a:ea typeface="微软雅黑" panose="020B0503020204020204" charset="-122"/>
              </a:rPr>
              <a:t>您的容打在这里，或者通过复制您的文本后，在此框中选择粘贴，并选择只保留文字。</a:t>
            </a:r>
            <a:r>
              <a:rPr lang="zh-CN" altLang="en-US" sz="900" dirty="0">
                <a:solidFill>
                  <a:schemeClr val="tx2"/>
                </a:solidFill>
                <a:latin typeface="微软雅黑" panose="020B0503020204020204" charset="-122"/>
                <a:ea typeface="微软雅黑" panose="020B0503020204020204" charset="-122"/>
                <a:sym typeface="微软雅黑" panose="020B0503020204020204" charset="-122"/>
              </a:rPr>
              <a:t>右键点击图片选择设置图片格式可直接替换图片</a:t>
            </a:r>
            <a:endParaRPr lang="zh-CN" altLang="en-US" sz="900" dirty="0">
              <a:solidFill>
                <a:schemeClr val="tx2"/>
              </a:solidFill>
              <a:latin typeface="微软雅黑" panose="020B0503020204020204" charset="-122"/>
              <a:ea typeface="微软雅黑" panose="020B0503020204020204" charset="-122"/>
              <a:cs typeface="Open Sans Light" panose="020B0306030504020204" pitchFamily="34" charset="0"/>
              <a:sym typeface="微软雅黑" panose="020B0503020204020204" charset="-122"/>
            </a:endParaRPr>
          </a:p>
        </p:txBody>
      </p:sp>
      <p:sp>
        <p:nvSpPr>
          <p:cNvPr id="16" name="矩形 15"/>
          <p:cNvSpPr/>
          <p:nvPr/>
        </p:nvSpPr>
        <p:spPr>
          <a:xfrm>
            <a:off x="1456241" y="2962321"/>
            <a:ext cx="3068976" cy="1458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Text Placeholder 11"/>
          <p:cNvSpPr txBox="1"/>
          <p:nvPr/>
        </p:nvSpPr>
        <p:spPr>
          <a:xfrm>
            <a:off x="1517429" y="3042566"/>
            <a:ext cx="2326158" cy="3537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charset="-122"/>
                <a:ea typeface="微软雅黑" panose="020B0503020204020204" charset="-122"/>
              </a:rPr>
              <a:t>单击此处添加标题</a:t>
            </a:r>
          </a:p>
        </p:txBody>
      </p:sp>
      <p:sp>
        <p:nvSpPr>
          <p:cNvPr id="18" name="TextBox 17"/>
          <p:cNvSpPr txBox="1"/>
          <p:nvPr/>
        </p:nvSpPr>
        <p:spPr>
          <a:xfrm>
            <a:off x="1496342" y="3366684"/>
            <a:ext cx="2931313" cy="923330"/>
          </a:xfrm>
          <a:prstGeom prst="rect">
            <a:avLst/>
          </a:prstGeom>
          <a:noFill/>
        </p:spPr>
        <p:txBody>
          <a:bodyPr wrap="square" rtlCol="0">
            <a:spAutoFit/>
          </a:bodyPr>
          <a:lstStyle/>
          <a:p>
            <a:pPr>
              <a:lnSpc>
                <a:spcPct val="120000"/>
              </a:lnSpc>
              <a:spcBef>
                <a:spcPct val="20000"/>
              </a:spcBef>
            </a:pPr>
            <a:r>
              <a:rPr lang="zh-CN" altLang="en-US" sz="900" dirty="0">
                <a:solidFill>
                  <a:schemeClr val="bg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9" name="矩形 18"/>
          <p:cNvSpPr/>
          <p:nvPr/>
        </p:nvSpPr>
        <p:spPr>
          <a:xfrm>
            <a:off x="4643734" y="2962321"/>
            <a:ext cx="3068976" cy="1458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Text Placeholder 11"/>
          <p:cNvSpPr txBox="1"/>
          <p:nvPr/>
        </p:nvSpPr>
        <p:spPr>
          <a:xfrm>
            <a:off x="4694445" y="3042566"/>
            <a:ext cx="2326158" cy="3537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charset="-122"/>
                <a:ea typeface="微软雅黑" panose="020B0503020204020204" charset="-122"/>
              </a:rPr>
              <a:t>单击此处添加标题</a:t>
            </a:r>
          </a:p>
        </p:txBody>
      </p:sp>
      <p:sp>
        <p:nvSpPr>
          <p:cNvPr id="21" name="TextBox 20"/>
          <p:cNvSpPr txBox="1"/>
          <p:nvPr/>
        </p:nvSpPr>
        <p:spPr>
          <a:xfrm>
            <a:off x="4673358" y="3366684"/>
            <a:ext cx="2931313" cy="923330"/>
          </a:xfrm>
          <a:prstGeom prst="rect">
            <a:avLst/>
          </a:prstGeom>
          <a:noFill/>
        </p:spPr>
        <p:txBody>
          <a:bodyPr wrap="square" rtlCol="0">
            <a:spAutoFit/>
          </a:bodyPr>
          <a:lstStyle/>
          <a:p>
            <a:pPr>
              <a:lnSpc>
                <a:spcPct val="120000"/>
              </a:lnSpc>
              <a:spcBef>
                <a:spcPct val="20000"/>
              </a:spcBef>
            </a:pPr>
            <a:r>
              <a:rPr lang="zh-CN" altLang="en-US" sz="900" dirty="0">
                <a:solidFill>
                  <a:schemeClr val="bg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2"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3" name="文本框 22"/>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4" name="直接连接符 23"/>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927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5" grpId="0"/>
      <p:bldP spid="16" grpId="0" animBg="1"/>
      <p:bldP spid="17" grpId="0"/>
      <p:bldP spid="18" grpId="0"/>
      <p:bldP spid="19" grpId="0" animBg="1"/>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6"/>
          <p:cNvSpPr>
            <a:spLocks noChangeArrowheads="1"/>
          </p:cNvSpPr>
          <p:nvPr/>
        </p:nvSpPr>
        <p:spPr bwMode="auto">
          <a:xfrm>
            <a:off x="4556360" y="4079257"/>
            <a:ext cx="1730418" cy="364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6" tIns="34283" rIns="68566" bIns="34283">
            <a:spAutoFit/>
          </a:bodyPr>
          <a:lstStyle/>
          <a:p>
            <a:pPr>
              <a:lnSpc>
                <a:spcPct val="120000"/>
              </a:lnSpc>
            </a:pPr>
            <a:r>
              <a:rPr lang="zh-CN" altLang="en-US" sz="799" dirty="0">
                <a:solidFill>
                  <a:schemeClr val="tx2"/>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2" name="TextBox 41"/>
          <p:cNvSpPr txBox="1">
            <a:spLocks noChangeArrowheads="1"/>
          </p:cNvSpPr>
          <p:nvPr/>
        </p:nvSpPr>
        <p:spPr bwMode="auto">
          <a:xfrm>
            <a:off x="4850983" y="3869080"/>
            <a:ext cx="984857" cy="238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6" tIns="34283" rIns="68566" bIns="34283">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zh-CN" altLang="en-US" sz="1099" b="1" dirty="0">
                <a:solidFill>
                  <a:schemeClr val="tx2"/>
                </a:solidFill>
                <a:latin typeface="微软雅黑" panose="020B0503020204020204" pitchFamily="34" charset="-122"/>
                <a:ea typeface="微软雅黑" panose="020B0503020204020204" pitchFamily="34" charset="-122"/>
              </a:rPr>
              <a:t>输入你的标题</a:t>
            </a:r>
          </a:p>
        </p:txBody>
      </p:sp>
      <p:sp>
        <p:nvSpPr>
          <p:cNvPr id="43" name="AutoShape 115"/>
          <p:cNvSpPr/>
          <p:nvPr/>
        </p:nvSpPr>
        <p:spPr bwMode="auto">
          <a:xfrm>
            <a:off x="5220745" y="3590499"/>
            <a:ext cx="209605" cy="211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2"/>
          </a:solidFill>
          <a:ln>
            <a:noFill/>
          </a:ln>
          <a:effectLst/>
        </p:spPr>
        <p:txBody>
          <a:bodyPr lIns="14288" tIns="14288" rIns="14288" bIns="14288" anchor="ctr"/>
          <a:lstStyle/>
          <a:p>
            <a:pPr defTabSz="96203">
              <a:defRPr/>
            </a:pPr>
            <a:endParaRPr lang="es-ES" sz="799" dirty="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Raleway Black"/>
              <a:sym typeface="Gill Sans" charset="0"/>
            </a:endParaRPr>
          </a:p>
        </p:txBody>
      </p:sp>
      <p:sp>
        <p:nvSpPr>
          <p:cNvPr id="44" name="AutoShape 71"/>
          <p:cNvSpPr>
            <a:spLocks noChangeAspect="1"/>
          </p:cNvSpPr>
          <p:nvPr/>
        </p:nvSpPr>
        <p:spPr bwMode="auto">
          <a:xfrm>
            <a:off x="7408493" y="3595263"/>
            <a:ext cx="213177" cy="206573"/>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accent1"/>
          </a:solidFill>
          <a:ln>
            <a:noFill/>
          </a:ln>
          <a:effectLst/>
        </p:spPr>
        <p:txBody>
          <a:bodyPr lIns="14288" tIns="14288" rIns="14288" bIns="14288" anchor="ctr"/>
          <a:lstStyle/>
          <a:p>
            <a:pPr defTabSz="96203">
              <a:defRPr/>
            </a:pPr>
            <a:endParaRPr lang="es-ES" sz="799" dirty="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Raleway Black"/>
              <a:sym typeface="Gill Sans" charset="0"/>
            </a:endParaRPr>
          </a:p>
        </p:txBody>
      </p:sp>
      <p:sp>
        <p:nvSpPr>
          <p:cNvPr id="45" name="Rectangle 32"/>
          <p:cNvSpPr>
            <a:spLocks noChangeArrowheads="1"/>
          </p:cNvSpPr>
          <p:nvPr/>
        </p:nvSpPr>
        <p:spPr bwMode="auto">
          <a:xfrm>
            <a:off x="6651430" y="4079257"/>
            <a:ext cx="1729403" cy="364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6" tIns="34283" rIns="68566" bIns="34283">
            <a:spAutoFit/>
          </a:bodyPr>
          <a:lstStyle/>
          <a:p>
            <a:pPr>
              <a:lnSpc>
                <a:spcPct val="120000"/>
              </a:lnSpc>
            </a:pPr>
            <a:r>
              <a:rPr lang="zh-CN" altLang="en-US" sz="799" dirty="0">
                <a:solidFill>
                  <a:schemeClr val="tx2"/>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6" name="TextBox 45"/>
          <p:cNvSpPr txBox="1">
            <a:spLocks noChangeArrowheads="1"/>
          </p:cNvSpPr>
          <p:nvPr/>
        </p:nvSpPr>
        <p:spPr bwMode="auto">
          <a:xfrm>
            <a:off x="7028013" y="3869080"/>
            <a:ext cx="984857" cy="238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6" tIns="34283" rIns="68566" bIns="34283">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zh-CN" altLang="en-US" sz="1099" b="1" dirty="0">
                <a:solidFill>
                  <a:schemeClr val="tx2"/>
                </a:solidFill>
                <a:latin typeface="微软雅黑" panose="020B0503020204020204" pitchFamily="34" charset="-122"/>
                <a:ea typeface="微软雅黑" panose="020B0503020204020204" pitchFamily="34" charset="-122"/>
              </a:rPr>
              <a:t>输入你的标题</a:t>
            </a:r>
          </a:p>
        </p:txBody>
      </p:sp>
      <p:grpSp>
        <p:nvGrpSpPr>
          <p:cNvPr id="28" name="组合 27"/>
          <p:cNvGrpSpPr/>
          <p:nvPr/>
        </p:nvGrpSpPr>
        <p:grpSpPr>
          <a:xfrm>
            <a:off x="4443064" y="983626"/>
            <a:ext cx="1747698" cy="2482453"/>
            <a:chOff x="4443064" y="983626"/>
            <a:chExt cx="1747698" cy="2482453"/>
          </a:xfrm>
        </p:grpSpPr>
        <p:grpSp>
          <p:nvGrpSpPr>
            <p:cNvPr id="2" name="Group 22"/>
            <p:cNvGrpSpPr/>
            <p:nvPr/>
          </p:nvGrpSpPr>
          <p:grpSpPr bwMode="auto">
            <a:xfrm>
              <a:off x="4443064" y="983626"/>
              <a:ext cx="1747698" cy="2482453"/>
              <a:chOff x="8099434" y="2121218"/>
              <a:chExt cx="1322388" cy="1878013"/>
            </a:xfrm>
          </p:grpSpPr>
          <p:sp>
            <p:nvSpPr>
              <p:cNvPr id="3" name="Freeform 33"/>
              <p:cNvSpPr/>
              <p:nvPr/>
            </p:nvSpPr>
            <p:spPr bwMode="auto">
              <a:xfrm>
                <a:off x="8099434" y="2121218"/>
                <a:ext cx="1322388" cy="1878013"/>
              </a:xfrm>
              <a:custGeom>
                <a:avLst/>
                <a:gdLst>
                  <a:gd name="T0" fmla="*/ 2096774607 w 834"/>
                  <a:gd name="T1" fmla="*/ 2147483647 h 1183"/>
                  <a:gd name="T2" fmla="*/ 1973583225 w 834"/>
                  <a:gd name="T3" fmla="*/ 2147483647 h 1183"/>
                  <a:gd name="T4" fmla="*/ 125706140 w 834"/>
                  <a:gd name="T5" fmla="*/ 2147483647 h 1183"/>
                  <a:gd name="T6" fmla="*/ 0 w 834"/>
                  <a:gd name="T7" fmla="*/ 2147483647 h 1183"/>
                  <a:gd name="T8" fmla="*/ 0 w 834"/>
                  <a:gd name="T9" fmla="*/ 123488483 h 1183"/>
                  <a:gd name="T10" fmla="*/ 125706140 w 834"/>
                  <a:gd name="T11" fmla="*/ 0 h 1183"/>
                  <a:gd name="T12" fmla="*/ 1973583225 w 834"/>
                  <a:gd name="T13" fmla="*/ 0 h 1183"/>
                  <a:gd name="T14" fmla="*/ 2096774607 w 834"/>
                  <a:gd name="T15" fmla="*/ 123488483 h 1183"/>
                  <a:gd name="T16" fmla="*/ 2096774607 w 834"/>
                  <a:gd name="T17" fmla="*/ 2147483647 h 1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4" name="Freeform 34"/>
              <p:cNvSpPr/>
              <p:nvPr/>
            </p:nvSpPr>
            <p:spPr bwMode="auto">
              <a:xfrm>
                <a:off x="8107372" y="2127568"/>
                <a:ext cx="1308100" cy="1863725"/>
              </a:xfrm>
              <a:custGeom>
                <a:avLst/>
                <a:gdLst>
                  <a:gd name="T0" fmla="*/ 113132416 w 825"/>
                  <a:gd name="T1" fmla="*/ 2147483647 h 1174"/>
                  <a:gd name="T2" fmla="*/ 0 w 825"/>
                  <a:gd name="T3" fmla="*/ 2147483647 h 1174"/>
                  <a:gd name="T4" fmla="*/ 0 w 825"/>
                  <a:gd name="T5" fmla="*/ 113407825 h 1174"/>
                  <a:gd name="T6" fmla="*/ 113132416 w 825"/>
                  <a:gd name="T7" fmla="*/ 0 h 1174"/>
                  <a:gd name="T8" fmla="*/ 1960959233 w 825"/>
                  <a:gd name="T9" fmla="*/ 0 h 1174"/>
                  <a:gd name="T10" fmla="*/ 2074091648 w 825"/>
                  <a:gd name="T11" fmla="*/ 113407825 h 1174"/>
                  <a:gd name="T12" fmla="*/ 2074091648 w 825"/>
                  <a:gd name="T13" fmla="*/ 2147483647 h 1174"/>
                  <a:gd name="T14" fmla="*/ 1960959233 w 825"/>
                  <a:gd name="T15" fmla="*/ 2147483647 h 1174"/>
                  <a:gd name="T16" fmla="*/ 113132416 w 825"/>
                  <a:gd name="T17" fmla="*/ 2147483647 h 1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5"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6"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7"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8"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9" name="Freeform 39"/>
              <p:cNvSpPr/>
              <p:nvPr/>
            </p:nvSpPr>
            <p:spPr bwMode="auto">
              <a:xfrm>
                <a:off x="8759834" y="2206943"/>
                <a:ext cx="1588" cy="1588"/>
              </a:xfrm>
              <a:custGeom>
                <a:avLst/>
                <a:gdLst>
                  <a:gd name="T0" fmla="*/ 2521744 w 1"/>
                  <a:gd name="T1" fmla="*/ 0 h 1"/>
                  <a:gd name="T2" fmla="*/ 2521744 w 1"/>
                  <a:gd name="T3" fmla="*/ 2521744 h 1"/>
                  <a:gd name="T4" fmla="*/ 0 w 1"/>
                  <a:gd name="T5" fmla="*/ 0 h 1"/>
                  <a:gd name="T6" fmla="*/ 2521744 w 1"/>
                  <a:gd name="T7" fmla="*/ 0 h 1"/>
                  <a:gd name="T8" fmla="*/ 2521744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1"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0"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1"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2"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3" name="Oval 43"/>
              <p:cNvSpPr>
                <a:spLocks noChangeArrowheads="1"/>
              </p:cNvSpPr>
              <p:nvPr/>
            </p:nvSpPr>
            <p:spPr bwMode="auto">
              <a:xfrm>
                <a:off x="8712209" y="3865881"/>
                <a:ext cx="98425" cy="100013"/>
              </a:xfrm>
              <a:prstGeom prst="ellipse">
                <a:avLst/>
              </a:pr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14" name="Freeform 44"/>
              <p:cNvSpPr/>
              <p:nvPr/>
            </p:nvSpPr>
            <p:spPr bwMode="auto">
              <a:xfrm>
                <a:off x="8736022" y="3889693"/>
                <a:ext cx="50800" cy="50800"/>
              </a:xfrm>
              <a:custGeom>
                <a:avLst/>
                <a:gdLst>
                  <a:gd name="T0" fmla="*/ 75604688 w 32"/>
                  <a:gd name="T1" fmla="*/ 52924075 h 32"/>
                  <a:gd name="T2" fmla="*/ 70564375 w 32"/>
                  <a:gd name="T3" fmla="*/ 52924075 h 32"/>
                  <a:gd name="T4" fmla="*/ 52924075 w 32"/>
                  <a:gd name="T5" fmla="*/ 70564375 h 32"/>
                  <a:gd name="T6" fmla="*/ 27722513 w 32"/>
                  <a:gd name="T7" fmla="*/ 70564375 h 32"/>
                  <a:gd name="T8" fmla="*/ 10080625 w 32"/>
                  <a:gd name="T9" fmla="*/ 52924075 h 32"/>
                  <a:gd name="T10" fmla="*/ 10080625 w 32"/>
                  <a:gd name="T11" fmla="*/ 27722513 h 32"/>
                  <a:gd name="T12" fmla="*/ 27722513 w 32"/>
                  <a:gd name="T13" fmla="*/ 10080625 h 32"/>
                  <a:gd name="T14" fmla="*/ 52924075 w 32"/>
                  <a:gd name="T15" fmla="*/ 10080625 h 32"/>
                  <a:gd name="T16" fmla="*/ 70564375 w 32"/>
                  <a:gd name="T17" fmla="*/ 27722513 h 32"/>
                  <a:gd name="T18" fmla="*/ 70564375 w 32"/>
                  <a:gd name="T19" fmla="*/ 52924075 h 32"/>
                  <a:gd name="T20" fmla="*/ 75604688 w 32"/>
                  <a:gd name="T21" fmla="*/ 52924075 h 32"/>
                  <a:gd name="T22" fmla="*/ 80645000 w 32"/>
                  <a:gd name="T23" fmla="*/ 52924075 h 32"/>
                  <a:gd name="T24" fmla="*/ 80645000 w 32"/>
                  <a:gd name="T25" fmla="*/ 27722513 h 32"/>
                  <a:gd name="T26" fmla="*/ 52924075 w 32"/>
                  <a:gd name="T27" fmla="*/ 0 h 32"/>
                  <a:gd name="T28" fmla="*/ 27722513 w 32"/>
                  <a:gd name="T29" fmla="*/ 0 h 32"/>
                  <a:gd name="T30" fmla="*/ 0 w 32"/>
                  <a:gd name="T31" fmla="*/ 27722513 h 32"/>
                  <a:gd name="T32" fmla="*/ 0 w 32"/>
                  <a:gd name="T33" fmla="*/ 52924075 h 32"/>
                  <a:gd name="T34" fmla="*/ 27722513 w 32"/>
                  <a:gd name="T35" fmla="*/ 80645000 h 32"/>
                  <a:gd name="T36" fmla="*/ 52924075 w 32"/>
                  <a:gd name="T37" fmla="*/ 80645000 h 32"/>
                  <a:gd name="T38" fmla="*/ 80645000 w 32"/>
                  <a:gd name="T39" fmla="*/ 52924075 h 32"/>
                  <a:gd name="T40" fmla="*/ 75604688 w 32"/>
                  <a:gd name="T41" fmla="*/ 52924075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grpSp>
        <p:pic>
          <p:nvPicPr>
            <p:cNvPr id="50" name="图片占位符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8187" y="1131590"/>
              <a:ext cx="1540193" cy="2160240"/>
            </a:xfrm>
            <a:prstGeom prst="rect">
              <a:avLst/>
            </a:prstGeom>
          </p:spPr>
        </p:pic>
      </p:grpSp>
      <p:grpSp>
        <p:nvGrpSpPr>
          <p:cNvPr id="29" name="组合 28"/>
          <p:cNvGrpSpPr/>
          <p:nvPr/>
        </p:nvGrpSpPr>
        <p:grpSpPr>
          <a:xfrm>
            <a:off x="6640935" y="983626"/>
            <a:ext cx="1748293" cy="2482453"/>
            <a:chOff x="6640935" y="983626"/>
            <a:chExt cx="1748293" cy="2482453"/>
          </a:xfrm>
        </p:grpSpPr>
        <p:grpSp>
          <p:nvGrpSpPr>
            <p:cNvPr id="15" name="Group 59"/>
            <p:cNvGrpSpPr/>
            <p:nvPr/>
          </p:nvGrpSpPr>
          <p:grpSpPr bwMode="auto">
            <a:xfrm>
              <a:off x="6640935" y="983626"/>
              <a:ext cx="1748293" cy="2482453"/>
              <a:chOff x="8099434" y="2121218"/>
              <a:chExt cx="1322388" cy="1878013"/>
            </a:xfrm>
          </p:grpSpPr>
          <p:sp>
            <p:nvSpPr>
              <p:cNvPr id="16" name="Freeform 33"/>
              <p:cNvSpPr/>
              <p:nvPr/>
            </p:nvSpPr>
            <p:spPr bwMode="auto">
              <a:xfrm>
                <a:off x="8099434" y="2121218"/>
                <a:ext cx="1322388" cy="1878013"/>
              </a:xfrm>
              <a:custGeom>
                <a:avLst/>
                <a:gdLst>
                  <a:gd name="T0" fmla="*/ 2096774607 w 834"/>
                  <a:gd name="T1" fmla="*/ 2147483647 h 1183"/>
                  <a:gd name="T2" fmla="*/ 1973583225 w 834"/>
                  <a:gd name="T3" fmla="*/ 2147483647 h 1183"/>
                  <a:gd name="T4" fmla="*/ 125706140 w 834"/>
                  <a:gd name="T5" fmla="*/ 2147483647 h 1183"/>
                  <a:gd name="T6" fmla="*/ 0 w 834"/>
                  <a:gd name="T7" fmla="*/ 2147483647 h 1183"/>
                  <a:gd name="T8" fmla="*/ 0 w 834"/>
                  <a:gd name="T9" fmla="*/ 123488483 h 1183"/>
                  <a:gd name="T10" fmla="*/ 125706140 w 834"/>
                  <a:gd name="T11" fmla="*/ 0 h 1183"/>
                  <a:gd name="T12" fmla="*/ 1973583225 w 834"/>
                  <a:gd name="T13" fmla="*/ 0 h 1183"/>
                  <a:gd name="T14" fmla="*/ 2096774607 w 834"/>
                  <a:gd name="T15" fmla="*/ 123488483 h 1183"/>
                  <a:gd name="T16" fmla="*/ 2096774607 w 834"/>
                  <a:gd name="T17" fmla="*/ 2147483647 h 1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7" name="Freeform 34"/>
              <p:cNvSpPr/>
              <p:nvPr/>
            </p:nvSpPr>
            <p:spPr bwMode="auto">
              <a:xfrm>
                <a:off x="8107372" y="2127568"/>
                <a:ext cx="1308100" cy="1863725"/>
              </a:xfrm>
              <a:custGeom>
                <a:avLst/>
                <a:gdLst>
                  <a:gd name="T0" fmla="*/ 113132416 w 825"/>
                  <a:gd name="T1" fmla="*/ 2147483647 h 1174"/>
                  <a:gd name="T2" fmla="*/ 0 w 825"/>
                  <a:gd name="T3" fmla="*/ 2147483647 h 1174"/>
                  <a:gd name="T4" fmla="*/ 0 w 825"/>
                  <a:gd name="T5" fmla="*/ 113407825 h 1174"/>
                  <a:gd name="T6" fmla="*/ 113132416 w 825"/>
                  <a:gd name="T7" fmla="*/ 0 h 1174"/>
                  <a:gd name="T8" fmla="*/ 1960959233 w 825"/>
                  <a:gd name="T9" fmla="*/ 0 h 1174"/>
                  <a:gd name="T10" fmla="*/ 2074091648 w 825"/>
                  <a:gd name="T11" fmla="*/ 113407825 h 1174"/>
                  <a:gd name="T12" fmla="*/ 2074091648 w 825"/>
                  <a:gd name="T13" fmla="*/ 2147483647 h 1174"/>
                  <a:gd name="T14" fmla="*/ 1960959233 w 825"/>
                  <a:gd name="T15" fmla="*/ 2147483647 h 1174"/>
                  <a:gd name="T16" fmla="*/ 113132416 w 825"/>
                  <a:gd name="T17" fmla="*/ 2147483647 h 1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8"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19"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0"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1"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2" name="Freeform 39"/>
              <p:cNvSpPr/>
              <p:nvPr/>
            </p:nvSpPr>
            <p:spPr bwMode="auto">
              <a:xfrm>
                <a:off x="8759834" y="2206943"/>
                <a:ext cx="1588" cy="1588"/>
              </a:xfrm>
              <a:custGeom>
                <a:avLst/>
                <a:gdLst>
                  <a:gd name="T0" fmla="*/ 2521744 w 1"/>
                  <a:gd name="T1" fmla="*/ 0 h 1"/>
                  <a:gd name="T2" fmla="*/ 2521744 w 1"/>
                  <a:gd name="T3" fmla="*/ 2521744 h 1"/>
                  <a:gd name="T4" fmla="*/ 0 w 1"/>
                  <a:gd name="T5" fmla="*/ 0 h 1"/>
                  <a:gd name="T6" fmla="*/ 2521744 w 1"/>
                  <a:gd name="T7" fmla="*/ 0 h 1"/>
                  <a:gd name="T8" fmla="*/ 2521744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1"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23"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4"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5"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6" name="Oval 43"/>
              <p:cNvSpPr>
                <a:spLocks noChangeArrowheads="1"/>
              </p:cNvSpPr>
              <p:nvPr/>
            </p:nvSpPr>
            <p:spPr bwMode="auto">
              <a:xfrm>
                <a:off x="8712209" y="3865881"/>
                <a:ext cx="98425" cy="100013"/>
              </a:xfrm>
              <a:prstGeom prst="ellipse">
                <a:avLst/>
              </a:pr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7" name="Freeform 44"/>
              <p:cNvSpPr/>
              <p:nvPr/>
            </p:nvSpPr>
            <p:spPr bwMode="auto">
              <a:xfrm>
                <a:off x="8736022" y="3889693"/>
                <a:ext cx="50800" cy="50800"/>
              </a:xfrm>
              <a:custGeom>
                <a:avLst/>
                <a:gdLst>
                  <a:gd name="T0" fmla="*/ 75604688 w 32"/>
                  <a:gd name="T1" fmla="*/ 52924075 h 32"/>
                  <a:gd name="T2" fmla="*/ 70564375 w 32"/>
                  <a:gd name="T3" fmla="*/ 52924075 h 32"/>
                  <a:gd name="T4" fmla="*/ 52924075 w 32"/>
                  <a:gd name="T5" fmla="*/ 70564375 h 32"/>
                  <a:gd name="T6" fmla="*/ 27722513 w 32"/>
                  <a:gd name="T7" fmla="*/ 70564375 h 32"/>
                  <a:gd name="T8" fmla="*/ 10080625 w 32"/>
                  <a:gd name="T9" fmla="*/ 52924075 h 32"/>
                  <a:gd name="T10" fmla="*/ 10080625 w 32"/>
                  <a:gd name="T11" fmla="*/ 27722513 h 32"/>
                  <a:gd name="T12" fmla="*/ 27722513 w 32"/>
                  <a:gd name="T13" fmla="*/ 10080625 h 32"/>
                  <a:gd name="T14" fmla="*/ 52924075 w 32"/>
                  <a:gd name="T15" fmla="*/ 10080625 h 32"/>
                  <a:gd name="T16" fmla="*/ 70564375 w 32"/>
                  <a:gd name="T17" fmla="*/ 27722513 h 32"/>
                  <a:gd name="T18" fmla="*/ 70564375 w 32"/>
                  <a:gd name="T19" fmla="*/ 52924075 h 32"/>
                  <a:gd name="T20" fmla="*/ 75604688 w 32"/>
                  <a:gd name="T21" fmla="*/ 52924075 h 32"/>
                  <a:gd name="T22" fmla="*/ 80645000 w 32"/>
                  <a:gd name="T23" fmla="*/ 52924075 h 32"/>
                  <a:gd name="T24" fmla="*/ 80645000 w 32"/>
                  <a:gd name="T25" fmla="*/ 27722513 h 32"/>
                  <a:gd name="T26" fmla="*/ 52924075 w 32"/>
                  <a:gd name="T27" fmla="*/ 0 h 32"/>
                  <a:gd name="T28" fmla="*/ 27722513 w 32"/>
                  <a:gd name="T29" fmla="*/ 0 h 32"/>
                  <a:gd name="T30" fmla="*/ 0 w 32"/>
                  <a:gd name="T31" fmla="*/ 27722513 h 32"/>
                  <a:gd name="T32" fmla="*/ 0 w 32"/>
                  <a:gd name="T33" fmla="*/ 52924075 h 32"/>
                  <a:gd name="T34" fmla="*/ 27722513 w 32"/>
                  <a:gd name="T35" fmla="*/ 80645000 h 32"/>
                  <a:gd name="T36" fmla="*/ 52924075 w 32"/>
                  <a:gd name="T37" fmla="*/ 80645000 h 32"/>
                  <a:gd name="T38" fmla="*/ 80645000 w 32"/>
                  <a:gd name="T39" fmla="*/ 52924075 h 32"/>
                  <a:gd name="T40" fmla="*/ 75604688 w 32"/>
                  <a:gd name="T41" fmla="*/ 52924075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chemeClr val="bg2"/>
              </a:solidFill>
              <a:ln w="9525">
                <a:noFill/>
                <a:round/>
              </a:ln>
              <a:extLst/>
            </p:spPr>
            <p:txBody>
              <a:bodyPr/>
              <a:lstStyle/>
              <a:p>
                <a:endParaRPr lang="zh-CN" altLang="en-US">
                  <a:solidFill>
                    <a:schemeClr val="tx2"/>
                  </a:solidFill>
                </a:endParaRPr>
              </a:p>
            </p:txBody>
          </p:sp>
        </p:grpSp>
        <p:pic>
          <p:nvPicPr>
            <p:cNvPr id="51" name="图片占位符 2"/>
            <p:cNvPicPr>
              <a:picLocks noChangeAspect="1"/>
            </p:cNvPicPr>
            <p:nvPr/>
          </p:nvPicPr>
          <p:blipFill rotWithShape="1">
            <a:blip r:embed="rId3" cstate="print">
              <a:extLst>
                <a:ext uri="{28A0092B-C50C-407E-A947-70E740481C1C}">
                  <a14:useLocalDpi xmlns:a14="http://schemas.microsoft.com/office/drawing/2010/main" val="0"/>
                </a:ext>
              </a:extLst>
            </a:blip>
            <a:srcRect t="11029"/>
            <a:stretch/>
          </p:blipFill>
          <p:spPr>
            <a:xfrm>
              <a:off x="6722993" y="1131590"/>
              <a:ext cx="1584176" cy="2160240"/>
            </a:xfrm>
            <a:prstGeom prst="rect">
              <a:avLst/>
            </a:prstGeom>
          </p:spPr>
        </p:pic>
      </p:grpSp>
      <p:sp>
        <p:nvSpPr>
          <p:cNvPr id="128" name="TextBox 198"/>
          <p:cNvSpPr txBox="1"/>
          <p:nvPr/>
        </p:nvSpPr>
        <p:spPr>
          <a:xfrm>
            <a:off x="564484" y="1817886"/>
            <a:ext cx="2659702" cy="461665"/>
          </a:xfrm>
          <a:prstGeom prst="rect">
            <a:avLst/>
          </a:prstGeom>
          <a:noFill/>
        </p:spPr>
        <p:txBody>
          <a:bodyPr wrap="none" rtlCol="0">
            <a:spAutoFit/>
          </a:bodyPr>
          <a:lstStyle/>
          <a:p>
            <a:pPr algn="l"/>
            <a:r>
              <a:rPr lang="id-ID" sz="2400" b="1" dirty="0">
                <a:solidFill>
                  <a:schemeClr val="tx2"/>
                </a:solidFill>
                <a:latin typeface="微软雅黑" panose="020B0503020204020204" pitchFamily="34" charset="-122"/>
                <a:ea typeface="微软雅黑" panose="020B0503020204020204" pitchFamily="34" charset="-122"/>
              </a:rPr>
              <a:t>单击此处添加标题</a:t>
            </a:r>
          </a:p>
        </p:txBody>
      </p:sp>
      <p:sp>
        <p:nvSpPr>
          <p:cNvPr id="129" name="Rectangle 185"/>
          <p:cNvSpPr/>
          <p:nvPr/>
        </p:nvSpPr>
        <p:spPr>
          <a:xfrm>
            <a:off x="595598" y="2241517"/>
            <a:ext cx="3441423" cy="1546577"/>
          </a:xfrm>
          <a:prstGeom prst="rect">
            <a:avLst/>
          </a:prstGeom>
        </p:spPr>
        <p:txBody>
          <a:bodyPr wrap="square">
            <a:spAutoFit/>
          </a:bodyPr>
          <a:lstStyle/>
          <a:p>
            <a:r>
              <a:rPr lang="zh-CN" altLang="en-US" sz="1050" dirty="0">
                <a:solidFill>
                  <a:schemeClr val="tx2"/>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a:t>
            </a:r>
            <a:r>
              <a:rPr lang="zh-CN" altLang="en-US" sz="1050" dirty="0" smtClean="0">
                <a:solidFill>
                  <a:schemeClr val="tx2"/>
                </a:solidFill>
                <a:latin typeface="微软雅黑" panose="020B0503020204020204" pitchFamily="34" charset="-122"/>
                <a:ea typeface="微软雅黑" panose="020B0503020204020204" pitchFamily="34" charset="-122"/>
              </a:rPr>
              <a:t>此处。</a:t>
            </a:r>
            <a:endParaRPr lang="zh-CN" altLang="en-US" sz="1050" dirty="0">
              <a:solidFill>
                <a:schemeClr val="tx2"/>
              </a:solidFill>
              <a:latin typeface="微软雅黑" panose="020B0503020204020204" pitchFamily="34" charset="-122"/>
              <a:ea typeface="微软雅黑" panose="020B0503020204020204" pitchFamily="34" charset="-122"/>
            </a:endParaRPr>
          </a:p>
          <a:p>
            <a:endParaRPr lang="zh-CN" altLang="en-US" sz="1050" b="1"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tx2"/>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a:t>
            </a:r>
            <a:r>
              <a:rPr lang="zh-CN" altLang="en-US" sz="1050" dirty="0" smtClean="0">
                <a:solidFill>
                  <a:schemeClr val="tx2"/>
                </a:solidFill>
                <a:latin typeface="微软雅黑" panose="020B0503020204020204" pitchFamily="34" charset="-122"/>
                <a:ea typeface="微软雅黑" panose="020B0503020204020204" pitchFamily="34" charset="-122"/>
              </a:rPr>
              <a:t>此处。</a:t>
            </a:r>
            <a:endParaRPr lang="zh-CN" altLang="en-US" sz="1050" dirty="0">
              <a:solidFill>
                <a:schemeClr val="tx2"/>
              </a:solidFill>
              <a:latin typeface="微软雅黑" panose="020B0503020204020204" pitchFamily="34" charset="-122"/>
              <a:ea typeface="微软雅黑" panose="020B0503020204020204" pitchFamily="34" charset="-122"/>
            </a:endParaRPr>
          </a:p>
        </p:txBody>
      </p:sp>
      <p:sp>
        <p:nvSpPr>
          <p:cNvPr id="4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47" name="文本框 4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48" name="直接连接符 4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8076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up)">
                                      <p:cBhvr>
                                        <p:cTn id="43" dur="500"/>
                                        <p:tgtEl>
                                          <p:spTgt spid="4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fade">
                                      <p:cBhvr>
                                        <p:cTn id="47" dur="500"/>
                                        <p:tgtEl>
                                          <p:spTgt spid="12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29"/>
                                        </p:tgtEl>
                                        <p:attrNameLst>
                                          <p:attrName>style.visibility</p:attrName>
                                        </p:attrNameLst>
                                      </p:cBhvr>
                                      <p:to>
                                        <p:strVal val="visible"/>
                                      </p:to>
                                    </p:set>
                                    <p:animEffect transition="in" filter="wipe(up)">
                                      <p:cBhvr>
                                        <p:cTn id="5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animBg="1"/>
      <p:bldP spid="44" grpId="0" animBg="1"/>
      <p:bldP spid="45" grpId="0"/>
      <p:bldP spid="46" grpId="0"/>
      <p:bldP spid="128" grpId="0"/>
      <p:bldP spid="1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自定义 637">
      <a:dk1>
        <a:srgbClr val="000000"/>
      </a:dk1>
      <a:lt1>
        <a:srgbClr val="FFFFFF"/>
      </a:lt1>
      <a:dk2>
        <a:srgbClr val="7F7F7F"/>
      </a:dk2>
      <a:lt2>
        <a:srgbClr val="FFFFFF"/>
      </a:lt2>
      <a:accent1>
        <a:srgbClr val="E1B96D"/>
      </a:accent1>
      <a:accent2>
        <a:srgbClr val="A6937B"/>
      </a:accent2>
      <a:accent3>
        <a:srgbClr val="D99611"/>
      </a:accent3>
      <a:accent4>
        <a:srgbClr val="A6937B"/>
      </a:accent4>
      <a:accent5>
        <a:srgbClr val="D99611"/>
      </a:accent5>
      <a:accent6>
        <a:srgbClr val="A6937B"/>
      </a:accent6>
      <a:hlink>
        <a:srgbClr val="D99611"/>
      </a:hlink>
      <a:folHlink>
        <a:srgbClr val="A6937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6554</TotalTime>
  <Words>2381</Words>
  <Application>Microsoft Office PowerPoint</Application>
  <PresentationFormat>全屏显示(16:9)</PresentationFormat>
  <Paragraphs>303</Paragraphs>
  <Slides>27</Slides>
  <Notes>13</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ThinK For H</cp:lastModifiedBy>
  <cp:revision>1833</cp:revision>
  <dcterms:created xsi:type="dcterms:W3CDTF">2016-03-09T04:37:28Z</dcterms:created>
  <dcterms:modified xsi:type="dcterms:W3CDTF">2017-08-06T07:09:00Z</dcterms:modified>
</cp:coreProperties>
</file>