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33"/>
  </p:notesMasterIdLst>
  <p:sldIdLst>
    <p:sldId id="318" r:id="rId2"/>
    <p:sldId id="258" r:id="rId3"/>
    <p:sldId id="259" r:id="rId4"/>
    <p:sldId id="260" r:id="rId5"/>
    <p:sldId id="261" r:id="rId6"/>
    <p:sldId id="262" r:id="rId7"/>
    <p:sldId id="263" r:id="rId8"/>
    <p:sldId id="264" r:id="rId9"/>
    <p:sldId id="265" r:id="rId10"/>
    <p:sldId id="266" r:id="rId11"/>
    <p:sldId id="268" r:id="rId12"/>
    <p:sldId id="267" r:id="rId13"/>
    <p:sldId id="269" r:id="rId14"/>
    <p:sldId id="270" r:id="rId15"/>
    <p:sldId id="271" r:id="rId16"/>
    <p:sldId id="272" r:id="rId17"/>
    <p:sldId id="273" r:id="rId18"/>
    <p:sldId id="274" r:id="rId19"/>
    <p:sldId id="275" r:id="rId20"/>
    <p:sldId id="276" r:id="rId21"/>
    <p:sldId id="279" r:id="rId22"/>
    <p:sldId id="280" r:id="rId23"/>
    <p:sldId id="281" r:id="rId24"/>
    <p:sldId id="282" r:id="rId25"/>
    <p:sldId id="277" r:id="rId26"/>
    <p:sldId id="289" r:id="rId27"/>
    <p:sldId id="287" r:id="rId28"/>
    <p:sldId id="288" r:id="rId29"/>
    <p:sldId id="291" r:id="rId30"/>
    <p:sldId id="292" r:id="rId31"/>
    <p:sldId id="285" r:id="rId32"/>
  </p:sldIdLst>
  <p:sldSz cx="9144000" cy="5143500" type="screen16x9"/>
  <p:notesSz cx="6858000" cy="9144000"/>
  <p:embeddedFontLst>
    <p:embeddedFont>
      <p:font typeface="微软雅黑" panose="020B0503020204020204" pitchFamily="34" charset="-122"/>
      <p:regular r:id="rId34"/>
      <p:bold r:id="rId35"/>
    </p:embeddedFont>
    <p:embeddedFont>
      <p:font typeface="Arial Black" panose="020B0A04020102020204" pitchFamily="34" charset="0"/>
      <p:bold r:id="rId36"/>
    </p:embeddedFont>
    <p:embeddedFont>
      <p:font typeface="Impact" panose="020B0806030902050204" pitchFamily="34" charset="0"/>
      <p:regular r:id="rId37"/>
    </p:embeddedFont>
    <p:embeddedFont>
      <p:font typeface="Bernard MT Condensed" panose="02050806060905020404" pitchFamily="18" charset="0"/>
      <p:regular r:id="rId38"/>
    </p:embeddedFont>
    <p:embeddedFont>
      <p:font typeface="黑体" panose="02010609060101010101" pitchFamily="49" charset="-122"/>
      <p:regular r:id="rId39"/>
    </p:embeddedFont>
    <p:embeddedFont>
      <p:font typeface="Calibri" panose="020F0502020204030204" pitchFamily="34" charset="0"/>
      <p:regular r:id="rId40"/>
      <p:bold r:id="rId41"/>
      <p:italic r:id="rId42"/>
      <p:boldItalic r:id="rId43"/>
    </p:embeddedFont>
    <p:embeddedFont>
      <p:font typeface="BatangChe" panose="02030609000101010101" pitchFamily="49" charset="-127"/>
      <p:regular r:id="rId44"/>
    </p:embeddedFont>
  </p:embeddedFontLst>
  <p:custDataLst>
    <p:tags r:id="rId4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2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5620"/>
    <p:restoredTop sz="94660"/>
  </p:normalViewPr>
  <p:slideViewPr>
    <p:cSldViewPr>
      <p:cViewPr varScale="1">
        <p:scale>
          <a:sx n="140" d="100"/>
          <a:sy n="140" d="100"/>
        </p:scale>
        <p:origin x="102" y="108"/>
      </p:cViewPr>
      <p:guideLst>
        <p:guide orient="horz" pos="1620"/>
        <p:guide pos="2880"/>
      </p:guideLst>
    </p:cSldViewPr>
  </p:slideViewPr>
  <p:notesTextViewPr>
    <p:cViewPr>
      <p:scale>
        <a:sx n="1" d="1"/>
        <a:sy n="1" d="1"/>
      </p:scale>
      <p:origin x="0" y="0"/>
    </p:cViewPr>
  </p:notesTextViewPr>
  <p:sorterViewPr>
    <p:cViewPr>
      <p:scale>
        <a:sx n="154" d="100"/>
        <a:sy n="154"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6.fntdata"/><Relationship Id="rId21" Type="http://schemas.openxmlformats.org/officeDocument/2006/relationships/slide" Target="slides/slide20.xml"/><Relationship Id="rId34" Type="http://schemas.openxmlformats.org/officeDocument/2006/relationships/font" Target="fonts/font1.fntdata"/><Relationship Id="rId42" Type="http://schemas.openxmlformats.org/officeDocument/2006/relationships/font" Target="fonts/font9.fntdata"/><Relationship Id="rId47" Type="http://schemas.openxmlformats.org/officeDocument/2006/relationships/viewProps" Target="viewProps.xml"/><Relationship Id="rId50" Type="http://schemas.microsoft.com/office/2015/10/relationships/revisionInfo" Target="revisionInfo.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4.fntdata"/><Relationship Id="rId40" Type="http://schemas.openxmlformats.org/officeDocument/2006/relationships/font" Target="fonts/font7.fntdata"/><Relationship Id="rId45"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3.fntdata"/><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11.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2.fntdata"/><Relationship Id="rId43" Type="http://schemas.openxmlformats.org/officeDocument/2006/relationships/font" Target="fonts/font10.fntdata"/><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font" Target="fonts/font5.fntdata"/><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8E128C8-FDBA-4098-9B66-203E9DA72048}" type="datetimeFigureOut">
              <a:rPr lang="zh-CN" altLang="en-US" smtClean="0"/>
              <a:t>2017/10/9</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5E6CE7A-07F7-49E2-84A9-0C050FB3E1E1}" type="slidenum">
              <a:rPr lang="zh-CN" altLang="en-US" smtClean="0"/>
              <a:t>‹#›</a:t>
            </a:fld>
            <a:endParaRPr lang="zh-CN" altLang="en-US"/>
          </a:p>
        </p:txBody>
      </p:sp>
    </p:spTree>
    <p:extLst>
      <p:ext uri="{BB962C8B-B14F-4D97-AF65-F5344CB8AC3E}">
        <p14:creationId xmlns:p14="http://schemas.microsoft.com/office/powerpoint/2010/main" val="4686170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E6CE7A-07F7-49E2-84A9-0C050FB3E1E1}" type="slidenum">
              <a:rPr lang="zh-CN" altLang="en-US" smtClean="0"/>
              <a:t>1</a:t>
            </a:fld>
            <a:endParaRPr lang="zh-CN" altLang="en-US"/>
          </a:p>
        </p:txBody>
      </p:sp>
    </p:spTree>
    <p:extLst>
      <p:ext uri="{BB962C8B-B14F-4D97-AF65-F5344CB8AC3E}">
        <p14:creationId xmlns:p14="http://schemas.microsoft.com/office/powerpoint/2010/main" val="4888274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E6CE7A-07F7-49E2-84A9-0C050FB3E1E1}" type="slidenum">
              <a:rPr lang="zh-CN" altLang="en-US" smtClean="0"/>
              <a:t>10</a:t>
            </a:fld>
            <a:endParaRPr lang="zh-CN" altLang="en-US"/>
          </a:p>
        </p:txBody>
      </p:sp>
    </p:spTree>
    <p:extLst>
      <p:ext uri="{BB962C8B-B14F-4D97-AF65-F5344CB8AC3E}">
        <p14:creationId xmlns:p14="http://schemas.microsoft.com/office/powerpoint/2010/main" val="27614600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E6CE7A-07F7-49E2-84A9-0C050FB3E1E1}" type="slidenum">
              <a:rPr lang="zh-CN" altLang="en-US" smtClean="0"/>
              <a:t>11</a:t>
            </a:fld>
            <a:endParaRPr lang="zh-CN" altLang="en-US"/>
          </a:p>
        </p:txBody>
      </p:sp>
    </p:spTree>
    <p:extLst>
      <p:ext uri="{BB962C8B-B14F-4D97-AF65-F5344CB8AC3E}">
        <p14:creationId xmlns:p14="http://schemas.microsoft.com/office/powerpoint/2010/main" val="13973622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E6CE7A-07F7-49E2-84A9-0C050FB3E1E1}" type="slidenum">
              <a:rPr lang="zh-CN" altLang="en-US" smtClean="0"/>
              <a:t>12</a:t>
            </a:fld>
            <a:endParaRPr lang="zh-CN" altLang="en-US"/>
          </a:p>
        </p:txBody>
      </p:sp>
    </p:spTree>
    <p:extLst>
      <p:ext uri="{BB962C8B-B14F-4D97-AF65-F5344CB8AC3E}">
        <p14:creationId xmlns:p14="http://schemas.microsoft.com/office/powerpoint/2010/main" val="15168555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E6CE7A-07F7-49E2-84A9-0C050FB3E1E1}" type="slidenum">
              <a:rPr lang="zh-CN" altLang="en-US" smtClean="0"/>
              <a:t>13</a:t>
            </a:fld>
            <a:endParaRPr lang="zh-CN" altLang="en-US"/>
          </a:p>
        </p:txBody>
      </p:sp>
    </p:spTree>
    <p:extLst>
      <p:ext uri="{BB962C8B-B14F-4D97-AF65-F5344CB8AC3E}">
        <p14:creationId xmlns:p14="http://schemas.microsoft.com/office/powerpoint/2010/main" val="38730834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E6CE7A-07F7-49E2-84A9-0C050FB3E1E1}" type="slidenum">
              <a:rPr lang="zh-CN" altLang="en-US" smtClean="0"/>
              <a:t>14</a:t>
            </a:fld>
            <a:endParaRPr lang="zh-CN" altLang="en-US"/>
          </a:p>
        </p:txBody>
      </p:sp>
    </p:spTree>
    <p:extLst>
      <p:ext uri="{BB962C8B-B14F-4D97-AF65-F5344CB8AC3E}">
        <p14:creationId xmlns:p14="http://schemas.microsoft.com/office/powerpoint/2010/main" val="38261358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E6CE7A-07F7-49E2-84A9-0C050FB3E1E1}" type="slidenum">
              <a:rPr lang="zh-CN" altLang="en-US" smtClean="0"/>
              <a:t>15</a:t>
            </a:fld>
            <a:endParaRPr lang="zh-CN" altLang="en-US"/>
          </a:p>
        </p:txBody>
      </p:sp>
    </p:spTree>
    <p:extLst>
      <p:ext uri="{BB962C8B-B14F-4D97-AF65-F5344CB8AC3E}">
        <p14:creationId xmlns:p14="http://schemas.microsoft.com/office/powerpoint/2010/main" val="13298742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E6CE7A-07F7-49E2-84A9-0C050FB3E1E1}" type="slidenum">
              <a:rPr lang="zh-CN" altLang="en-US" smtClean="0"/>
              <a:t>16</a:t>
            </a:fld>
            <a:endParaRPr lang="zh-CN" altLang="en-US"/>
          </a:p>
        </p:txBody>
      </p:sp>
    </p:spTree>
    <p:extLst>
      <p:ext uri="{BB962C8B-B14F-4D97-AF65-F5344CB8AC3E}">
        <p14:creationId xmlns:p14="http://schemas.microsoft.com/office/powerpoint/2010/main" val="40147027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E6CE7A-07F7-49E2-84A9-0C050FB3E1E1}" type="slidenum">
              <a:rPr lang="zh-CN" altLang="en-US" smtClean="0"/>
              <a:t>17</a:t>
            </a:fld>
            <a:endParaRPr lang="zh-CN" altLang="en-US"/>
          </a:p>
        </p:txBody>
      </p:sp>
    </p:spTree>
    <p:extLst>
      <p:ext uri="{BB962C8B-B14F-4D97-AF65-F5344CB8AC3E}">
        <p14:creationId xmlns:p14="http://schemas.microsoft.com/office/powerpoint/2010/main" val="41269710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E6CE7A-07F7-49E2-84A9-0C050FB3E1E1}" type="slidenum">
              <a:rPr lang="zh-CN" altLang="en-US" smtClean="0"/>
              <a:t>18</a:t>
            </a:fld>
            <a:endParaRPr lang="zh-CN" altLang="en-US"/>
          </a:p>
        </p:txBody>
      </p:sp>
    </p:spTree>
    <p:extLst>
      <p:ext uri="{BB962C8B-B14F-4D97-AF65-F5344CB8AC3E}">
        <p14:creationId xmlns:p14="http://schemas.microsoft.com/office/powerpoint/2010/main" val="33130947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E6CE7A-07F7-49E2-84A9-0C050FB3E1E1}" type="slidenum">
              <a:rPr lang="zh-CN" altLang="en-US" smtClean="0"/>
              <a:t>19</a:t>
            </a:fld>
            <a:endParaRPr lang="zh-CN" altLang="en-US"/>
          </a:p>
        </p:txBody>
      </p:sp>
    </p:spTree>
    <p:extLst>
      <p:ext uri="{BB962C8B-B14F-4D97-AF65-F5344CB8AC3E}">
        <p14:creationId xmlns:p14="http://schemas.microsoft.com/office/powerpoint/2010/main" val="17782489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E6CE7A-07F7-49E2-84A9-0C050FB3E1E1}" type="slidenum">
              <a:rPr lang="zh-CN" altLang="en-US" smtClean="0"/>
              <a:t>2</a:t>
            </a:fld>
            <a:endParaRPr lang="zh-CN" altLang="en-US"/>
          </a:p>
        </p:txBody>
      </p:sp>
    </p:spTree>
    <p:extLst>
      <p:ext uri="{BB962C8B-B14F-4D97-AF65-F5344CB8AC3E}">
        <p14:creationId xmlns:p14="http://schemas.microsoft.com/office/powerpoint/2010/main" val="361893943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E6CE7A-07F7-49E2-84A9-0C050FB3E1E1}" type="slidenum">
              <a:rPr lang="zh-CN" altLang="en-US" smtClean="0"/>
              <a:t>20</a:t>
            </a:fld>
            <a:endParaRPr lang="zh-CN" altLang="en-US"/>
          </a:p>
        </p:txBody>
      </p:sp>
    </p:spTree>
    <p:extLst>
      <p:ext uri="{BB962C8B-B14F-4D97-AF65-F5344CB8AC3E}">
        <p14:creationId xmlns:p14="http://schemas.microsoft.com/office/powerpoint/2010/main" val="353951460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E6CE7A-07F7-49E2-84A9-0C050FB3E1E1}" type="slidenum">
              <a:rPr lang="zh-CN" altLang="en-US" smtClean="0"/>
              <a:t>21</a:t>
            </a:fld>
            <a:endParaRPr lang="zh-CN" altLang="en-US"/>
          </a:p>
        </p:txBody>
      </p:sp>
    </p:spTree>
    <p:extLst>
      <p:ext uri="{BB962C8B-B14F-4D97-AF65-F5344CB8AC3E}">
        <p14:creationId xmlns:p14="http://schemas.microsoft.com/office/powerpoint/2010/main" val="216151016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E6CE7A-07F7-49E2-84A9-0C050FB3E1E1}" type="slidenum">
              <a:rPr lang="zh-CN" altLang="en-US" smtClean="0"/>
              <a:t>22</a:t>
            </a:fld>
            <a:endParaRPr lang="zh-CN" altLang="en-US"/>
          </a:p>
        </p:txBody>
      </p:sp>
    </p:spTree>
    <p:extLst>
      <p:ext uri="{BB962C8B-B14F-4D97-AF65-F5344CB8AC3E}">
        <p14:creationId xmlns:p14="http://schemas.microsoft.com/office/powerpoint/2010/main" val="321712174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E6CE7A-07F7-49E2-84A9-0C050FB3E1E1}" type="slidenum">
              <a:rPr lang="zh-CN" altLang="en-US" smtClean="0"/>
              <a:t>23</a:t>
            </a:fld>
            <a:endParaRPr lang="zh-CN" altLang="en-US"/>
          </a:p>
        </p:txBody>
      </p:sp>
    </p:spTree>
    <p:extLst>
      <p:ext uri="{BB962C8B-B14F-4D97-AF65-F5344CB8AC3E}">
        <p14:creationId xmlns:p14="http://schemas.microsoft.com/office/powerpoint/2010/main" val="313066001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E6CE7A-07F7-49E2-84A9-0C050FB3E1E1}" type="slidenum">
              <a:rPr lang="zh-CN" altLang="en-US" smtClean="0"/>
              <a:t>24</a:t>
            </a:fld>
            <a:endParaRPr lang="zh-CN" altLang="en-US"/>
          </a:p>
        </p:txBody>
      </p:sp>
    </p:spTree>
    <p:extLst>
      <p:ext uri="{BB962C8B-B14F-4D97-AF65-F5344CB8AC3E}">
        <p14:creationId xmlns:p14="http://schemas.microsoft.com/office/powerpoint/2010/main" val="74036183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E6CE7A-07F7-49E2-84A9-0C050FB3E1E1}" type="slidenum">
              <a:rPr lang="zh-CN" altLang="en-US" smtClean="0"/>
              <a:t>25</a:t>
            </a:fld>
            <a:endParaRPr lang="zh-CN" altLang="en-US"/>
          </a:p>
        </p:txBody>
      </p:sp>
    </p:spTree>
    <p:extLst>
      <p:ext uri="{BB962C8B-B14F-4D97-AF65-F5344CB8AC3E}">
        <p14:creationId xmlns:p14="http://schemas.microsoft.com/office/powerpoint/2010/main" val="373318771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E6CE7A-07F7-49E2-84A9-0C050FB3E1E1}" type="slidenum">
              <a:rPr lang="zh-CN" altLang="en-US" smtClean="0"/>
              <a:t>26</a:t>
            </a:fld>
            <a:endParaRPr lang="zh-CN" altLang="en-US"/>
          </a:p>
        </p:txBody>
      </p:sp>
    </p:spTree>
    <p:extLst>
      <p:ext uri="{BB962C8B-B14F-4D97-AF65-F5344CB8AC3E}">
        <p14:creationId xmlns:p14="http://schemas.microsoft.com/office/powerpoint/2010/main" val="355032306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E6CE7A-07F7-49E2-84A9-0C050FB3E1E1}" type="slidenum">
              <a:rPr lang="zh-CN" altLang="en-US" smtClean="0"/>
              <a:t>27</a:t>
            </a:fld>
            <a:endParaRPr lang="zh-CN" altLang="en-US"/>
          </a:p>
        </p:txBody>
      </p:sp>
    </p:spTree>
    <p:extLst>
      <p:ext uri="{BB962C8B-B14F-4D97-AF65-F5344CB8AC3E}">
        <p14:creationId xmlns:p14="http://schemas.microsoft.com/office/powerpoint/2010/main" val="363147775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E6CE7A-07F7-49E2-84A9-0C050FB3E1E1}" type="slidenum">
              <a:rPr lang="zh-CN" altLang="en-US" smtClean="0"/>
              <a:t>28</a:t>
            </a:fld>
            <a:endParaRPr lang="zh-CN" altLang="en-US"/>
          </a:p>
        </p:txBody>
      </p:sp>
    </p:spTree>
    <p:extLst>
      <p:ext uri="{BB962C8B-B14F-4D97-AF65-F5344CB8AC3E}">
        <p14:creationId xmlns:p14="http://schemas.microsoft.com/office/powerpoint/2010/main" val="359558672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E6CE7A-07F7-49E2-84A9-0C050FB3E1E1}" type="slidenum">
              <a:rPr lang="zh-CN" altLang="en-US" smtClean="0"/>
              <a:t>29</a:t>
            </a:fld>
            <a:endParaRPr lang="zh-CN" altLang="en-US"/>
          </a:p>
        </p:txBody>
      </p:sp>
    </p:spTree>
    <p:extLst>
      <p:ext uri="{BB962C8B-B14F-4D97-AF65-F5344CB8AC3E}">
        <p14:creationId xmlns:p14="http://schemas.microsoft.com/office/powerpoint/2010/main" val="22561469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E6CE7A-07F7-49E2-84A9-0C050FB3E1E1}" type="slidenum">
              <a:rPr lang="zh-CN" altLang="en-US" smtClean="0"/>
              <a:t>3</a:t>
            </a:fld>
            <a:endParaRPr lang="zh-CN" altLang="en-US"/>
          </a:p>
        </p:txBody>
      </p:sp>
    </p:spTree>
    <p:extLst>
      <p:ext uri="{BB962C8B-B14F-4D97-AF65-F5344CB8AC3E}">
        <p14:creationId xmlns:p14="http://schemas.microsoft.com/office/powerpoint/2010/main" val="79215742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E6CE7A-07F7-49E2-84A9-0C050FB3E1E1}" type="slidenum">
              <a:rPr lang="zh-CN" altLang="en-US" smtClean="0"/>
              <a:t>30</a:t>
            </a:fld>
            <a:endParaRPr lang="zh-CN" altLang="en-US"/>
          </a:p>
        </p:txBody>
      </p:sp>
    </p:spTree>
    <p:extLst>
      <p:ext uri="{BB962C8B-B14F-4D97-AF65-F5344CB8AC3E}">
        <p14:creationId xmlns:p14="http://schemas.microsoft.com/office/powerpoint/2010/main" val="404447182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E6CE7A-07F7-49E2-84A9-0C050FB3E1E1}" type="slidenum">
              <a:rPr lang="zh-CN" altLang="en-US" smtClean="0"/>
              <a:t>31</a:t>
            </a:fld>
            <a:endParaRPr lang="zh-CN" altLang="en-US"/>
          </a:p>
        </p:txBody>
      </p:sp>
    </p:spTree>
    <p:extLst>
      <p:ext uri="{BB962C8B-B14F-4D97-AF65-F5344CB8AC3E}">
        <p14:creationId xmlns:p14="http://schemas.microsoft.com/office/powerpoint/2010/main" val="8428095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E6CE7A-07F7-49E2-84A9-0C050FB3E1E1}" type="slidenum">
              <a:rPr lang="zh-CN" altLang="en-US" smtClean="0"/>
              <a:t>4</a:t>
            </a:fld>
            <a:endParaRPr lang="zh-CN" altLang="en-US"/>
          </a:p>
        </p:txBody>
      </p:sp>
    </p:spTree>
    <p:extLst>
      <p:ext uri="{BB962C8B-B14F-4D97-AF65-F5344CB8AC3E}">
        <p14:creationId xmlns:p14="http://schemas.microsoft.com/office/powerpoint/2010/main" val="38152168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E6CE7A-07F7-49E2-84A9-0C050FB3E1E1}" type="slidenum">
              <a:rPr lang="zh-CN" altLang="en-US" smtClean="0"/>
              <a:t>5</a:t>
            </a:fld>
            <a:endParaRPr lang="zh-CN" altLang="en-US"/>
          </a:p>
        </p:txBody>
      </p:sp>
    </p:spTree>
    <p:extLst>
      <p:ext uri="{BB962C8B-B14F-4D97-AF65-F5344CB8AC3E}">
        <p14:creationId xmlns:p14="http://schemas.microsoft.com/office/powerpoint/2010/main" val="34888489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E6CE7A-07F7-49E2-84A9-0C050FB3E1E1}" type="slidenum">
              <a:rPr lang="zh-CN" altLang="en-US" smtClean="0"/>
              <a:t>6</a:t>
            </a:fld>
            <a:endParaRPr lang="zh-CN" altLang="en-US"/>
          </a:p>
        </p:txBody>
      </p:sp>
    </p:spTree>
    <p:extLst>
      <p:ext uri="{BB962C8B-B14F-4D97-AF65-F5344CB8AC3E}">
        <p14:creationId xmlns:p14="http://schemas.microsoft.com/office/powerpoint/2010/main" val="21334625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E6CE7A-07F7-49E2-84A9-0C050FB3E1E1}" type="slidenum">
              <a:rPr lang="zh-CN" altLang="en-US" smtClean="0"/>
              <a:t>7</a:t>
            </a:fld>
            <a:endParaRPr lang="zh-CN" altLang="en-US"/>
          </a:p>
        </p:txBody>
      </p:sp>
    </p:spTree>
    <p:extLst>
      <p:ext uri="{BB962C8B-B14F-4D97-AF65-F5344CB8AC3E}">
        <p14:creationId xmlns:p14="http://schemas.microsoft.com/office/powerpoint/2010/main" val="10746276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E6CE7A-07F7-49E2-84A9-0C050FB3E1E1}" type="slidenum">
              <a:rPr lang="zh-CN" altLang="en-US" smtClean="0"/>
              <a:t>8</a:t>
            </a:fld>
            <a:endParaRPr lang="zh-CN" altLang="en-US"/>
          </a:p>
        </p:txBody>
      </p:sp>
    </p:spTree>
    <p:extLst>
      <p:ext uri="{BB962C8B-B14F-4D97-AF65-F5344CB8AC3E}">
        <p14:creationId xmlns:p14="http://schemas.microsoft.com/office/powerpoint/2010/main" val="16552150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E6CE7A-07F7-49E2-84A9-0C050FB3E1E1}" type="slidenum">
              <a:rPr lang="zh-CN" altLang="en-US" smtClean="0"/>
              <a:t>9</a:t>
            </a:fld>
            <a:endParaRPr lang="zh-CN" altLang="en-US"/>
          </a:p>
        </p:txBody>
      </p:sp>
    </p:spTree>
    <p:extLst>
      <p:ext uri="{BB962C8B-B14F-4D97-AF65-F5344CB8AC3E}">
        <p14:creationId xmlns:p14="http://schemas.microsoft.com/office/powerpoint/2010/main" val="6331533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235AF0D8-0758-4961-91BE-419355B8452D}" type="datetimeFigureOut">
              <a:rPr lang="zh-CN" altLang="en-US" smtClean="0"/>
              <a:t>2017/10/9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DBD2E9-7173-466F-86FF-532BE53FE1F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235AF0D8-0758-4961-91BE-419355B8452D}" type="datetimeFigureOut">
              <a:rPr lang="zh-CN" altLang="en-US" smtClean="0"/>
              <a:t>2017/10/9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DBD2E9-7173-466F-86FF-532BE53FE1F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235AF0D8-0758-4961-91BE-419355B8452D}" type="datetimeFigureOut">
              <a:rPr lang="zh-CN" altLang="en-US" smtClean="0"/>
              <a:t>2017/10/9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DBD2E9-7173-466F-86FF-532BE53FE1F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235AF0D8-0758-4961-91BE-419355B8452D}" type="datetimeFigureOut">
              <a:rPr lang="zh-CN" altLang="en-US" smtClean="0"/>
              <a:t>2017/10/9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DBD2E9-7173-466F-86FF-532BE53FE1F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235AF0D8-0758-4961-91BE-419355B8452D}" type="datetimeFigureOut">
              <a:rPr lang="zh-CN" altLang="en-US" smtClean="0"/>
              <a:t>2017/10/9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DBD2E9-7173-466F-86FF-532BE53FE1F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235AF0D8-0758-4961-91BE-419355B8452D}" type="datetimeFigureOut">
              <a:rPr lang="zh-CN" altLang="en-US" smtClean="0"/>
              <a:t>2017/10/9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DBD2E9-7173-466F-86FF-532BE53FE1F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7" name="日期占位符 6"/>
          <p:cNvSpPr>
            <a:spLocks noGrp="1"/>
          </p:cNvSpPr>
          <p:nvPr>
            <p:ph type="dt" sz="half" idx="10"/>
          </p:nvPr>
        </p:nvSpPr>
        <p:spPr/>
        <p:txBody>
          <a:bodyPr/>
          <a:lstStyle/>
          <a:p>
            <a:fld id="{235AF0D8-0758-4961-91BE-419355B8452D}" type="datetimeFigureOut">
              <a:rPr lang="zh-CN" altLang="en-US" smtClean="0"/>
              <a:t>2017/10/9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5DBD2E9-7173-466F-86FF-532BE53FE1F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235AF0D8-0758-4961-91BE-419355B8452D}" type="datetimeFigureOut">
              <a:rPr lang="zh-CN" altLang="en-US" smtClean="0"/>
              <a:t>2017/10/9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5DBD2E9-7173-466F-86FF-532BE53FE1F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35AF0D8-0758-4961-91BE-419355B8452D}" type="datetimeFigureOut">
              <a:rPr lang="zh-CN" altLang="en-US" smtClean="0"/>
              <a:t>2017/10/9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5DBD2E9-7173-466F-86FF-532BE53FE1F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235AF0D8-0758-4961-91BE-419355B8452D}" type="datetimeFigureOut">
              <a:rPr lang="zh-CN" altLang="en-US" smtClean="0"/>
              <a:t>2017/10/9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DBD2E9-7173-466F-86FF-532BE53FE1F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235AF0D8-0758-4961-91BE-419355B8452D}" type="datetimeFigureOut">
              <a:rPr lang="zh-CN" altLang="en-US" smtClean="0"/>
              <a:t>2017/10/9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DBD2E9-7173-466F-86FF-532BE53FE1F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235AF0D8-0758-4961-91BE-419355B8452D}" type="datetimeFigureOut">
              <a:rPr lang="zh-CN" altLang="en-US" smtClean="0"/>
              <a:t>2017/10/9</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65DBD2E9-7173-466F-86FF-532BE53FE1F8}"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image" Target="../media/image12.jpeg"/><Relationship Id="rId7" Type="http://schemas.openxmlformats.org/officeDocument/2006/relationships/hyperlink" Target="http://pic02.sosucai.com/PSD/PSD_cd0414/b/PSD_cd0414_00767.jpg"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image" Target="../media/image19.jpeg"/><Relationship Id="rId7" Type="http://schemas.openxmlformats.org/officeDocument/2006/relationships/image" Target="../media/image23.jpe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22.jpeg"/><Relationship Id="rId5" Type="http://schemas.openxmlformats.org/officeDocument/2006/relationships/image" Target="../media/image21.jpeg"/><Relationship Id="rId10" Type="http://schemas.openxmlformats.org/officeDocument/2006/relationships/image" Target="../media/image26.jpeg"/><Relationship Id="rId4" Type="http://schemas.openxmlformats.org/officeDocument/2006/relationships/image" Target="../media/image20.jpeg"/><Relationship Id="rId9" Type="http://schemas.openxmlformats.org/officeDocument/2006/relationships/image" Target="../media/image25.jpeg"/></Relationships>
</file>

<file path=ppt/slides/_rels/slide1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8.jpeg"/></Relationships>
</file>

<file path=ppt/slides/_rels/slide1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32.jpeg"/></Relationships>
</file>

<file path=ppt/slides/_rels/slide1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19.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38.jpeg"/></Relationships>
</file>

<file path=ppt/slides/_rels/slide23.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40.jpeg"/></Relationships>
</file>

<file path=ppt/slides/_rels/slide24.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42.jpeg"/></Relationships>
</file>

<file path=ppt/slides/_rels/slide2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46.png"/></Relationships>
</file>

<file path=ppt/slides/_rels/slide2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48.jpeg"/><Relationship Id="rId4" Type="http://schemas.microsoft.com/office/2007/relationships/hdphoto" Target="../media/hdphoto3.wdp"/></Relationships>
</file>

<file path=ppt/slides/_rels/slide29.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52.jpeg"/><Relationship Id="rId5" Type="http://schemas.openxmlformats.org/officeDocument/2006/relationships/image" Target="../media/image51.jpeg"/><Relationship Id="rId4" Type="http://schemas.openxmlformats.org/officeDocument/2006/relationships/image" Target="../media/image50.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0.xml"/><Relationship Id="rId1" Type="http://schemas.openxmlformats.org/officeDocument/2006/relationships/slideLayout" Target="../slideLayouts/slideLayout2.xml"/><Relationship Id="rId5" Type="http://schemas.openxmlformats.org/officeDocument/2006/relationships/image" Target="../media/image53.jpeg"/><Relationship Id="rId4" Type="http://schemas.openxmlformats.org/officeDocument/2006/relationships/image" Target="../media/image52.jpeg"/></Relationships>
</file>

<file path=ppt/slides/_rels/slide3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3.png"/><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9.jpeg"/></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63" y="915565"/>
            <a:ext cx="6972741" cy="3960441"/>
          </a:xfrm>
          <a:prstGeom prst="rect">
            <a:avLst/>
          </a:prstGeom>
        </p:spPr>
      </p:pic>
      <p:sp>
        <p:nvSpPr>
          <p:cNvPr id="3" name="任意多边形 2"/>
          <p:cNvSpPr/>
          <p:nvPr/>
        </p:nvSpPr>
        <p:spPr>
          <a:xfrm flipV="1">
            <a:off x="5046133" y="915564"/>
            <a:ext cx="4097867" cy="3960442"/>
          </a:xfrm>
          <a:custGeom>
            <a:avLst/>
            <a:gdLst>
              <a:gd name="connsiteX0" fmla="*/ 1202267 w 4097867"/>
              <a:gd name="connsiteY0" fmla="*/ 0 h 5147734"/>
              <a:gd name="connsiteX1" fmla="*/ 4097867 w 4097867"/>
              <a:gd name="connsiteY1" fmla="*/ 0 h 5147734"/>
              <a:gd name="connsiteX2" fmla="*/ 4097867 w 4097867"/>
              <a:gd name="connsiteY2" fmla="*/ 5147734 h 5147734"/>
              <a:gd name="connsiteX3" fmla="*/ 1219200 w 4097867"/>
              <a:gd name="connsiteY3" fmla="*/ 5147734 h 5147734"/>
              <a:gd name="connsiteX4" fmla="*/ 0 w 4097867"/>
              <a:gd name="connsiteY4" fmla="*/ 1574800 h 5147734"/>
              <a:gd name="connsiteX5" fmla="*/ 1202267 w 4097867"/>
              <a:gd name="connsiteY5" fmla="*/ 0 h 5147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97867" h="5147734">
                <a:moveTo>
                  <a:pt x="1202267" y="0"/>
                </a:moveTo>
                <a:lnTo>
                  <a:pt x="4097867" y="0"/>
                </a:lnTo>
                <a:lnTo>
                  <a:pt x="4097867" y="5147734"/>
                </a:lnTo>
                <a:lnTo>
                  <a:pt x="1219200" y="5147734"/>
                </a:lnTo>
                <a:lnTo>
                  <a:pt x="0" y="1574800"/>
                </a:lnTo>
                <a:lnTo>
                  <a:pt x="1202267" y="0"/>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TextBox 6"/>
          <p:cNvSpPr txBox="1"/>
          <p:nvPr/>
        </p:nvSpPr>
        <p:spPr>
          <a:xfrm>
            <a:off x="7813726" y="1208445"/>
            <a:ext cx="997710" cy="346249"/>
          </a:xfrm>
          <a:prstGeom prst="rect">
            <a:avLst/>
          </a:prstGeom>
          <a:noFill/>
        </p:spPr>
        <p:txBody>
          <a:bodyPr wrap="none" lIns="68580" tIns="34290" rIns="68580" bIns="34290">
            <a:spAutoFit/>
          </a:bodyPr>
          <a:lstStyle/>
          <a:p>
            <a:pPr algn="ctr">
              <a:defRPr/>
            </a:pPr>
            <a:r>
              <a:rPr lang="en-US" altLang="zh-CN" sz="1800" spc="225" dirty="0">
                <a:solidFill>
                  <a:schemeClr val="bg1">
                    <a:lumMod val="95000"/>
                  </a:schemeClr>
                </a:solidFill>
                <a:latin typeface="Bernard MT Condensed" panose="02050806060905020404" pitchFamily="18" charset="0"/>
              </a:rPr>
              <a:t>• LOGO•</a:t>
            </a:r>
            <a:endParaRPr lang="zh-CN" altLang="en-US" sz="1800" spc="225" dirty="0">
              <a:solidFill>
                <a:schemeClr val="bg1">
                  <a:lumMod val="95000"/>
                </a:schemeClr>
              </a:solidFill>
              <a:latin typeface="Bernard MT Condensed" panose="02050806060905020404" pitchFamily="18" charset="0"/>
            </a:endParaRPr>
          </a:p>
        </p:txBody>
      </p:sp>
      <p:sp>
        <p:nvSpPr>
          <p:cNvPr id="8" name="矩形 7"/>
          <p:cNvSpPr/>
          <p:nvPr/>
        </p:nvSpPr>
        <p:spPr>
          <a:xfrm>
            <a:off x="6509599" y="4554434"/>
            <a:ext cx="2027634" cy="207108"/>
          </a:xfrm>
          <a:prstGeom prst="rect">
            <a:avLst/>
          </a:prstGeom>
        </p:spPr>
        <p:txBody>
          <a:bodyPr lIns="68580" tIns="34290" rIns="68580" bIns="34290">
            <a:spAutoFit/>
          </a:bodyPr>
          <a:lstStyle/>
          <a:p>
            <a:pPr algn="ctr">
              <a:lnSpc>
                <a:spcPct val="112000"/>
              </a:lnSpc>
              <a:defRPr/>
            </a:pPr>
            <a:r>
              <a:rPr lang="en-US" altLang="zh-CN" sz="800" dirty="0">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rPr>
              <a:t>XX</a:t>
            </a:r>
            <a:r>
              <a:rPr lang="zh-CN" altLang="en-US" sz="800" dirty="0">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rPr>
              <a:t>家居有限公司</a:t>
            </a:r>
          </a:p>
        </p:txBody>
      </p:sp>
      <p:grpSp>
        <p:nvGrpSpPr>
          <p:cNvPr id="9" name="组合 8"/>
          <p:cNvGrpSpPr/>
          <p:nvPr/>
        </p:nvGrpSpPr>
        <p:grpSpPr>
          <a:xfrm rot="5400000">
            <a:off x="7370217" y="3548998"/>
            <a:ext cx="160642" cy="956904"/>
            <a:chOff x="4259514" y="672680"/>
            <a:chExt cx="638784" cy="3805080"/>
          </a:xfrm>
          <a:solidFill>
            <a:schemeClr val="bg1"/>
          </a:solidFill>
          <a:effectLst/>
        </p:grpSpPr>
        <p:sp>
          <p:nvSpPr>
            <p:cNvPr id="10" name="Freeform 6"/>
            <p:cNvSpPr/>
            <p:nvPr/>
          </p:nvSpPr>
          <p:spPr bwMode="auto">
            <a:xfrm>
              <a:off x="4435612" y="2016172"/>
              <a:ext cx="288069" cy="285566"/>
            </a:xfrm>
            <a:custGeom>
              <a:avLst/>
              <a:gdLst>
                <a:gd name="T0" fmla="*/ 4 w 247"/>
                <a:gd name="T1" fmla="*/ 245 h 245"/>
                <a:gd name="T2" fmla="*/ 0 w 247"/>
                <a:gd name="T3" fmla="*/ 4 h 245"/>
                <a:gd name="T4" fmla="*/ 243 w 247"/>
                <a:gd name="T5" fmla="*/ 0 h 245"/>
                <a:gd name="T6" fmla="*/ 247 w 247"/>
                <a:gd name="T7" fmla="*/ 241 h 245"/>
                <a:gd name="T8" fmla="*/ 4 w 247"/>
                <a:gd name="T9" fmla="*/ 245 h 245"/>
              </a:gdLst>
              <a:ahLst/>
              <a:cxnLst>
                <a:cxn ang="0">
                  <a:pos x="T0" y="T1"/>
                </a:cxn>
                <a:cxn ang="0">
                  <a:pos x="T2" y="T3"/>
                </a:cxn>
                <a:cxn ang="0">
                  <a:pos x="T4" y="T5"/>
                </a:cxn>
                <a:cxn ang="0">
                  <a:pos x="T6" y="T7"/>
                </a:cxn>
                <a:cxn ang="0">
                  <a:pos x="T8" y="T9"/>
                </a:cxn>
              </a:cxnLst>
              <a:rect l="0" t="0" r="r" b="b"/>
              <a:pathLst>
                <a:path w="247" h="245">
                  <a:moveTo>
                    <a:pt x="4" y="245"/>
                  </a:moveTo>
                  <a:cubicBezTo>
                    <a:pt x="110" y="189"/>
                    <a:pt x="108" y="57"/>
                    <a:pt x="0" y="4"/>
                  </a:cubicBezTo>
                  <a:cubicBezTo>
                    <a:pt x="243" y="0"/>
                    <a:pt x="243" y="0"/>
                    <a:pt x="243" y="0"/>
                  </a:cubicBezTo>
                  <a:cubicBezTo>
                    <a:pt x="136" y="56"/>
                    <a:pt x="138" y="188"/>
                    <a:pt x="247" y="241"/>
                  </a:cubicBezTo>
                  <a:lnTo>
                    <a:pt x="4" y="245"/>
                  </a:lnTo>
                  <a:close/>
                </a:path>
              </a:pathLst>
            </a:custGeom>
            <a:grpFill/>
            <a:ln>
              <a:noFill/>
            </a:ln>
          </p:spPr>
          <p:txBody>
            <a:bodyPr lIns="68580" tIns="34290" rIns="68580" bIns="34290"/>
            <a:lstStyle/>
            <a:p>
              <a:pPr>
                <a:defRPr/>
              </a:pPr>
              <a:endParaRPr lang="zh-CN" altLang="en-US">
                <a:solidFill>
                  <a:schemeClr val="bg1">
                    <a:lumMod val="95000"/>
                  </a:schemeClr>
                </a:solidFill>
              </a:endParaRPr>
            </a:p>
          </p:txBody>
        </p:sp>
        <p:sp>
          <p:nvSpPr>
            <p:cNvPr id="11" name="Freeform 7"/>
            <p:cNvSpPr/>
            <p:nvPr/>
          </p:nvSpPr>
          <p:spPr bwMode="auto">
            <a:xfrm>
              <a:off x="4444984" y="2856101"/>
              <a:ext cx="283136" cy="276195"/>
            </a:xfrm>
            <a:custGeom>
              <a:avLst/>
              <a:gdLst>
                <a:gd name="T0" fmla="*/ 243 w 243"/>
                <a:gd name="T1" fmla="*/ 0 h 237"/>
                <a:gd name="T2" fmla="*/ 243 w 243"/>
                <a:gd name="T3" fmla="*/ 237 h 237"/>
                <a:gd name="T4" fmla="*/ 0 w 243"/>
                <a:gd name="T5" fmla="*/ 237 h 237"/>
                <a:gd name="T6" fmla="*/ 0 w 243"/>
                <a:gd name="T7" fmla="*/ 0 h 237"/>
                <a:gd name="T8" fmla="*/ 243 w 243"/>
                <a:gd name="T9" fmla="*/ 0 h 237"/>
              </a:gdLst>
              <a:ahLst/>
              <a:cxnLst>
                <a:cxn ang="0">
                  <a:pos x="T0" y="T1"/>
                </a:cxn>
                <a:cxn ang="0">
                  <a:pos x="T2" y="T3"/>
                </a:cxn>
                <a:cxn ang="0">
                  <a:pos x="T4" y="T5"/>
                </a:cxn>
                <a:cxn ang="0">
                  <a:pos x="T6" y="T7"/>
                </a:cxn>
                <a:cxn ang="0">
                  <a:pos x="T8" y="T9"/>
                </a:cxn>
              </a:cxnLst>
              <a:rect l="0" t="0" r="r" b="b"/>
              <a:pathLst>
                <a:path w="243" h="237">
                  <a:moveTo>
                    <a:pt x="243" y="0"/>
                  </a:moveTo>
                  <a:cubicBezTo>
                    <a:pt x="137" y="54"/>
                    <a:pt x="137" y="183"/>
                    <a:pt x="243" y="237"/>
                  </a:cubicBezTo>
                  <a:cubicBezTo>
                    <a:pt x="0" y="237"/>
                    <a:pt x="0" y="237"/>
                    <a:pt x="0" y="237"/>
                  </a:cubicBezTo>
                  <a:cubicBezTo>
                    <a:pt x="106" y="183"/>
                    <a:pt x="106" y="54"/>
                    <a:pt x="0" y="0"/>
                  </a:cubicBezTo>
                  <a:lnTo>
                    <a:pt x="243" y="0"/>
                  </a:lnTo>
                  <a:close/>
                </a:path>
              </a:pathLst>
            </a:custGeom>
            <a:grpFill/>
            <a:ln>
              <a:noFill/>
            </a:ln>
          </p:spPr>
          <p:txBody>
            <a:bodyPr lIns="68580" tIns="34290" rIns="68580" bIns="34290"/>
            <a:lstStyle/>
            <a:p>
              <a:pPr>
                <a:defRPr/>
              </a:pPr>
              <a:endParaRPr lang="zh-CN" altLang="en-US">
                <a:solidFill>
                  <a:schemeClr val="bg1">
                    <a:lumMod val="95000"/>
                  </a:schemeClr>
                </a:solidFill>
              </a:endParaRPr>
            </a:p>
          </p:txBody>
        </p:sp>
        <p:sp>
          <p:nvSpPr>
            <p:cNvPr id="12" name="Freeform 8"/>
            <p:cNvSpPr/>
            <p:nvPr/>
          </p:nvSpPr>
          <p:spPr bwMode="auto">
            <a:xfrm>
              <a:off x="4453370" y="3690111"/>
              <a:ext cx="271298" cy="314665"/>
            </a:xfrm>
            <a:custGeom>
              <a:avLst/>
              <a:gdLst>
                <a:gd name="T0" fmla="*/ 233 w 233"/>
                <a:gd name="T1" fmla="*/ 0 h 270"/>
                <a:gd name="T2" fmla="*/ 222 w 233"/>
                <a:gd name="T3" fmla="*/ 268 h 270"/>
                <a:gd name="T4" fmla="*/ 17 w 233"/>
                <a:gd name="T5" fmla="*/ 270 h 270"/>
                <a:gd name="T6" fmla="*/ 0 w 233"/>
                <a:gd name="T7" fmla="*/ 3 h 270"/>
                <a:gd name="T8" fmla="*/ 233 w 233"/>
                <a:gd name="T9" fmla="*/ 0 h 270"/>
              </a:gdLst>
              <a:ahLst/>
              <a:cxnLst>
                <a:cxn ang="0">
                  <a:pos x="T0" y="T1"/>
                </a:cxn>
                <a:cxn ang="0">
                  <a:pos x="T2" y="T3"/>
                </a:cxn>
                <a:cxn ang="0">
                  <a:pos x="T4" y="T5"/>
                </a:cxn>
                <a:cxn ang="0">
                  <a:pos x="T6" y="T7"/>
                </a:cxn>
                <a:cxn ang="0">
                  <a:pos x="T8" y="T9"/>
                </a:cxn>
              </a:cxnLst>
              <a:rect l="0" t="0" r="r" b="b"/>
              <a:pathLst>
                <a:path w="233" h="270">
                  <a:moveTo>
                    <a:pt x="233" y="0"/>
                  </a:moveTo>
                  <a:cubicBezTo>
                    <a:pt x="100" y="66"/>
                    <a:pt x="116" y="212"/>
                    <a:pt x="222" y="268"/>
                  </a:cubicBezTo>
                  <a:cubicBezTo>
                    <a:pt x="17" y="270"/>
                    <a:pt x="17" y="270"/>
                    <a:pt x="17" y="270"/>
                  </a:cubicBezTo>
                  <a:cubicBezTo>
                    <a:pt x="122" y="212"/>
                    <a:pt x="135" y="66"/>
                    <a:pt x="0" y="3"/>
                  </a:cubicBezTo>
                  <a:lnTo>
                    <a:pt x="233" y="0"/>
                  </a:lnTo>
                  <a:close/>
                </a:path>
              </a:pathLst>
            </a:custGeom>
            <a:grpFill/>
            <a:ln>
              <a:noFill/>
            </a:ln>
          </p:spPr>
          <p:txBody>
            <a:bodyPr lIns="68580" tIns="34290" rIns="68580" bIns="34290"/>
            <a:lstStyle/>
            <a:p>
              <a:pPr>
                <a:defRPr/>
              </a:pPr>
              <a:endParaRPr lang="zh-CN" altLang="en-US">
                <a:solidFill>
                  <a:schemeClr val="bg1">
                    <a:lumMod val="95000"/>
                  </a:schemeClr>
                </a:solidFill>
              </a:endParaRPr>
            </a:p>
          </p:txBody>
        </p:sp>
        <p:sp>
          <p:nvSpPr>
            <p:cNvPr id="13" name="Oval 9"/>
            <p:cNvSpPr>
              <a:spLocks noChangeArrowheads="1"/>
            </p:cNvSpPr>
            <p:nvPr/>
          </p:nvSpPr>
          <p:spPr bwMode="auto">
            <a:xfrm>
              <a:off x="4273819" y="2265241"/>
              <a:ext cx="624479" cy="624398"/>
            </a:xfrm>
            <a:prstGeom prst="ellipse">
              <a:avLst/>
            </a:prstGeom>
            <a:grpFill/>
            <a:ln>
              <a:noFill/>
            </a:ln>
            <a:effectLst/>
          </p:spPr>
          <p:txBody>
            <a:bodyPr lIns="0" tIns="34290" rIns="0" bIns="34290" anchor="ctr"/>
            <a:lstStyle/>
            <a:p>
              <a:pPr algn="ctr">
                <a:defRPr/>
              </a:pPr>
              <a:endParaRPr lang="zh-CN" altLang="en-US"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4" name="Oval 11"/>
            <p:cNvSpPr>
              <a:spLocks noChangeArrowheads="1"/>
            </p:cNvSpPr>
            <p:nvPr/>
          </p:nvSpPr>
          <p:spPr bwMode="auto">
            <a:xfrm>
              <a:off x="4273819" y="3098265"/>
              <a:ext cx="624479" cy="624398"/>
            </a:xfrm>
            <a:prstGeom prst="ellipse">
              <a:avLst/>
            </a:prstGeom>
            <a:grpFill/>
            <a:ln>
              <a:noFill/>
            </a:ln>
            <a:effectLst/>
          </p:spPr>
          <p:txBody>
            <a:bodyPr lIns="0" tIns="34290" rIns="0" bIns="34290" anchor="ctr"/>
            <a:lstStyle/>
            <a:p>
              <a:pPr algn="ctr">
                <a:defRPr/>
              </a:pPr>
              <a:endParaRPr lang="zh-CN" altLang="en-US"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5" name="Oval 13"/>
            <p:cNvSpPr>
              <a:spLocks noChangeArrowheads="1"/>
            </p:cNvSpPr>
            <p:nvPr/>
          </p:nvSpPr>
          <p:spPr bwMode="auto">
            <a:xfrm>
              <a:off x="4342384" y="3973211"/>
              <a:ext cx="503628" cy="504549"/>
            </a:xfrm>
            <a:prstGeom prst="ellipse">
              <a:avLst/>
            </a:prstGeom>
            <a:grpFill/>
            <a:ln>
              <a:noFill/>
            </a:ln>
          </p:spPr>
          <p:txBody>
            <a:bodyPr lIns="0" tIns="34290" rIns="0" bIns="34290" anchor="ctr"/>
            <a:lstStyle/>
            <a:p>
              <a:pPr algn="ctr">
                <a:defRPr/>
              </a:pPr>
              <a:endParaRPr lang="zh-CN" altLang="en-US" sz="9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6" name="Freeform 15"/>
            <p:cNvSpPr/>
            <p:nvPr/>
          </p:nvSpPr>
          <p:spPr bwMode="auto">
            <a:xfrm>
              <a:off x="4439065" y="1145664"/>
              <a:ext cx="271791" cy="314665"/>
            </a:xfrm>
            <a:custGeom>
              <a:avLst/>
              <a:gdLst>
                <a:gd name="T0" fmla="*/ 233 w 233"/>
                <a:gd name="T1" fmla="*/ 270 h 270"/>
                <a:gd name="T2" fmla="*/ 221 w 233"/>
                <a:gd name="T3" fmla="*/ 2 h 270"/>
                <a:gd name="T4" fmla="*/ 16 w 233"/>
                <a:gd name="T5" fmla="*/ 0 h 270"/>
                <a:gd name="T6" fmla="*/ 0 w 233"/>
                <a:gd name="T7" fmla="*/ 268 h 270"/>
                <a:gd name="T8" fmla="*/ 233 w 233"/>
                <a:gd name="T9" fmla="*/ 270 h 270"/>
              </a:gdLst>
              <a:ahLst/>
              <a:cxnLst>
                <a:cxn ang="0">
                  <a:pos x="T0" y="T1"/>
                </a:cxn>
                <a:cxn ang="0">
                  <a:pos x="T2" y="T3"/>
                </a:cxn>
                <a:cxn ang="0">
                  <a:pos x="T4" y="T5"/>
                </a:cxn>
                <a:cxn ang="0">
                  <a:pos x="T6" y="T7"/>
                </a:cxn>
                <a:cxn ang="0">
                  <a:pos x="T8" y="T9"/>
                </a:cxn>
              </a:cxnLst>
              <a:rect l="0" t="0" r="r" b="b"/>
              <a:pathLst>
                <a:path w="233" h="270">
                  <a:moveTo>
                    <a:pt x="233" y="270"/>
                  </a:moveTo>
                  <a:cubicBezTo>
                    <a:pt x="100" y="204"/>
                    <a:pt x="115" y="58"/>
                    <a:pt x="221" y="2"/>
                  </a:cubicBezTo>
                  <a:cubicBezTo>
                    <a:pt x="16" y="0"/>
                    <a:pt x="16" y="0"/>
                    <a:pt x="16" y="0"/>
                  </a:cubicBezTo>
                  <a:cubicBezTo>
                    <a:pt x="121" y="58"/>
                    <a:pt x="134" y="204"/>
                    <a:pt x="0" y="268"/>
                  </a:cubicBezTo>
                  <a:lnTo>
                    <a:pt x="233" y="270"/>
                  </a:lnTo>
                  <a:close/>
                </a:path>
              </a:pathLst>
            </a:custGeom>
            <a:grpFill/>
            <a:ln>
              <a:noFill/>
            </a:ln>
          </p:spPr>
          <p:txBody>
            <a:bodyPr lIns="68580" tIns="34290" rIns="68580" bIns="34290"/>
            <a:lstStyle/>
            <a:p>
              <a:pPr>
                <a:defRPr/>
              </a:pPr>
              <a:endParaRPr lang="zh-CN" altLang="en-US">
                <a:solidFill>
                  <a:schemeClr val="bg1">
                    <a:lumMod val="95000"/>
                  </a:schemeClr>
                </a:solidFill>
              </a:endParaRPr>
            </a:p>
          </p:txBody>
        </p:sp>
        <p:sp>
          <p:nvSpPr>
            <p:cNvPr id="17" name="Oval 16"/>
            <p:cNvSpPr>
              <a:spLocks noChangeArrowheads="1"/>
            </p:cNvSpPr>
            <p:nvPr/>
          </p:nvSpPr>
          <p:spPr bwMode="auto">
            <a:xfrm>
              <a:off x="4259514" y="1427779"/>
              <a:ext cx="624972" cy="624398"/>
            </a:xfrm>
            <a:prstGeom prst="ellipse">
              <a:avLst/>
            </a:prstGeom>
            <a:grpFill/>
            <a:ln>
              <a:noFill/>
            </a:ln>
            <a:effectLst/>
          </p:spPr>
          <p:txBody>
            <a:bodyPr lIns="0" tIns="34290" rIns="0" bIns="34290" anchor="ctr"/>
            <a:lstStyle/>
            <a:p>
              <a:pPr algn="ctr">
                <a:defRPr/>
              </a:pPr>
              <a:endParaRPr lang="zh-CN" altLang="en-US"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8" name="Oval 18"/>
            <p:cNvSpPr>
              <a:spLocks noChangeArrowheads="1"/>
            </p:cNvSpPr>
            <p:nvPr/>
          </p:nvSpPr>
          <p:spPr bwMode="auto">
            <a:xfrm>
              <a:off x="4327092" y="672680"/>
              <a:ext cx="504615" cy="504549"/>
            </a:xfrm>
            <a:prstGeom prst="ellipse">
              <a:avLst/>
            </a:prstGeom>
            <a:grpFill/>
            <a:ln>
              <a:noFill/>
            </a:ln>
          </p:spPr>
          <p:txBody>
            <a:bodyPr lIns="0" tIns="34290" rIns="0" bIns="34290" anchor="ctr"/>
            <a:lstStyle/>
            <a:p>
              <a:pPr algn="ctr">
                <a:defRPr/>
              </a:pPr>
              <a:endParaRPr lang="zh-CN" altLang="en-US" sz="900" dirty="0">
                <a:solidFill>
                  <a:schemeClr val="bg1">
                    <a:lumMod val="95000"/>
                  </a:schemeClr>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5923900" y="4006595"/>
            <a:ext cx="1053972" cy="45719"/>
            <a:chOff x="1507396" y="1628800"/>
            <a:chExt cx="4320480" cy="144016"/>
          </a:xfrm>
        </p:grpSpPr>
        <p:cxnSp>
          <p:nvCxnSpPr>
            <p:cNvPr id="20" name="直接连接符 19"/>
            <p:cNvCxnSpPr/>
            <p:nvPr/>
          </p:nvCxnSpPr>
          <p:spPr>
            <a:xfrm>
              <a:off x="1507396" y="1700808"/>
              <a:ext cx="4320480" cy="0"/>
            </a:xfrm>
            <a:prstGeom prst="line">
              <a:avLst/>
            </a:prstGeom>
            <a:noFill/>
            <a:ln w="9525" cap="flat" cmpd="sng" algn="ctr">
              <a:solidFill>
                <a:schemeClr val="bg1">
                  <a:lumMod val="65000"/>
                </a:schemeClr>
              </a:solidFill>
              <a:prstDash val="solid"/>
            </a:ln>
            <a:effectLst/>
          </p:spPr>
        </p:cxnSp>
        <p:cxnSp>
          <p:nvCxnSpPr>
            <p:cNvPr id="21" name="直接连接符 20"/>
            <p:cNvCxnSpPr/>
            <p:nvPr/>
          </p:nvCxnSpPr>
          <p:spPr>
            <a:xfrm flipV="1">
              <a:off x="1507396" y="1628800"/>
              <a:ext cx="0" cy="144016"/>
            </a:xfrm>
            <a:prstGeom prst="line">
              <a:avLst/>
            </a:prstGeom>
            <a:noFill/>
            <a:ln w="9525" cap="flat" cmpd="sng" algn="ctr">
              <a:solidFill>
                <a:schemeClr val="bg1">
                  <a:lumMod val="65000"/>
                </a:schemeClr>
              </a:solidFill>
              <a:prstDash val="solid"/>
            </a:ln>
            <a:effectLst/>
          </p:spPr>
        </p:cxnSp>
        <p:cxnSp>
          <p:nvCxnSpPr>
            <p:cNvPr id="22" name="直接连接符 21"/>
            <p:cNvCxnSpPr/>
            <p:nvPr/>
          </p:nvCxnSpPr>
          <p:spPr>
            <a:xfrm flipV="1">
              <a:off x="1987449" y="1628800"/>
              <a:ext cx="0" cy="144016"/>
            </a:xfrm>
            <a:prstGeom prst="line">
              <a:avLst/>
            </a:prstGeom>
            <a:noFill/>
            <a:ln w="9525" cap="flat" cmpd="sng" algn="ctr">
              <a:solidFill>
                <a:schemeClr val="bg1">
                  <a:lumMod val="65000"/>
                </a:schemeClr>
              </a:solidFill>
              <a:prstDash val="solid"/>
            </a:ln>
            <a:effectLst/>
          </p:spPr>
        </p:cxnSp>
        <p:cxnSp>
          <p:nvCxnSpPr>
            <p:cNvPr id="23" name="直接连接符 22"/>
            <p:cNvCxnSpPr/>
            <p:nvPr/>
          </p:nvCxnSpPr>
          <p:spPr>
            <a:xfrm flipV="1">
              <a:off x="2467502" y="1628800"/>
              <a:ext cx="0" cy="144016"/>
            </a:xfrm>
            <a:prstGeom prst="line">
              <a:avLst/>
            </a:prstGeom>
            <a:noFill/>
            <a:ln w="9525" cap="flat" cmpd="sng" algn="ctr">
              <a:solidFill>
                <a:schemeClr val="bg1">
                  <a:lumMod val="65000"/>
                </a:schemeClr>
              </a:solidFill>
              <a:prstDash val="solid"/>
            </a:ln>
            <a:effectLst/>
          </p:spPr>
        </p:cxnSp>
        <p:cxnSp>
          <p:nvCxnSpPr>
            <p:cNvPr id="24" name="直接连接符 23"/>
            <p:cNvCxnSpPr/>
            <p:nvPr/>
          </p:nvCxnSpPr>
          <p:spPr>
            <a:xfrm flipV="1">
              <a:off x="2947555" y="1628800"/>
              <a:ext cx="0" cy="144016"/>
            </a:xfrm>
            <a:prstGeom prst="line">
              <a:avLst/>
            </a:prstGeom>
            <a:noFill/>
            <a:ln w="9525" cap="flat" cmpd="sng" algn="ctr">
              <a:solidFill>
                <a:schemeClr val="bg1">
                  <a:lumMod val="65000"/>
                </a:schemeClr>
              </a:solidFill>
              <a:prstDash val="solid"/>
            </a:ln>
            <a:effectLst/>
          </p:spPr>
        </p:cxnSp>
        <p:cxnSp>
          <p:nvCxnSpPr>
            <p:cNvPr id="25" name="直接连接符 24"/>
            <p:cNvCxnSpPr/>
            <p:nvPr/>
          </p:nvCxnSpPr>
          <p:spPr>
            <a:xfrm flipV="1">
              <a:off x="3427608" y="1628800"/>
              <a:ext cx="0" cy="144016"/>
            </a:xfrm>
            <a:prstGeom prst="line">
              <a:avLst/>
            </a:prstGeom>
            <a:noFill/>
            <a:ln w="9525" cap="flat" cmpd="sng" algn="ctr">
              <a:solidFill>
                <a:schemeClr val="bg1">
                  <a:lumMod val="65000"/>
                </a:schemeClr>
              </a:solidFill>
              <a:prstDash val="solid"/>
            </a:ln>
            <a:effectLst/>
          </p:spPr>
        </p:cxnSp>
        <p:cxnSp>
          <p:nvCxnSpPr>
            <p:cNvPr id="26" name="直接连接符 25"/>
            <p:cNvCxnSpPr/>
            <p:nvPr/>
          </p:nvCxnSpPr>
          <p:spPr>
            <a:xfrm flipV="1">
              <a:off x="3907661" y="1628800"/>
              <a:ext cx="0" cy="144016"/>
            </a:xfrm>
            <a:prstGeom prst="line">
              <a:avLst/>
            </a:prstGeom>
            <a:noFill/>
            <a:ln w="9525" cap="flat" cmpd="sng" algn="ctr">
              <a:solidFill>
                <a:schemeClr val="bg1">
                  <a:lumMod val="65000"/>
                </a:schemeClr>
              </a:solidFill>
              <a:prstDash val="solid"/>
            </a:ln>
            <a:effectLst/>
          </p:spPr>
        </p:cxnSp>
        <p:cxnSp>
          <p:nvCxnSpPr>
            <p:cNvPr id="27" name="直接连接符 26"/>
            <p:cNvCxnSpPr/>
            <p:nvPr/>
          </p:nvCxnSpPr>
          <p:spPr>
            <a:xfrm flipV="1">
              <a:off x="4387714" y="1628800"/>
              <a:ext cx="0" cy="144016"/>
            </a:xfrm>
            <a:prstGeom prst="line">
              <a:avLst/>
            </a:prstGeom>
            <a:noFill/>
            <a:ln w="9525" cap="flat" cmpd="sng" algn="ctr">
              <a:solidFill>
                <a:schemeClr val="bg1">
                  <a:lumMod val="65000"/>
                </a:schemeClr>
              </a:solidFill>
              <a:prstDash val="solid"/>
            </a:ln>
            <a:effectLst/>
          </p:spPr>
        </p:cxnSp>
        <p:cxnSp>
          <p:nvCxnSpPr>
            <p:cNvPr id="28" name="直接连接符 27"/>
            <p:cNvCxnSpPr/>
            <p:nvPr/>
          </p:nvCxnSpPr>
          <p:spPr>
            <a:xfrm flipV="1">
              <a:off x="4867767" y="1628800"/>
              <a:ext cx="0" cy="144016"/>
            </a:xfrm>
            <a:prstGeom prst="line">
              <a:avLst/>
            </a:prstGeom>
            <a:noFill/>
            <a:ln w="9525" cap="flat" cmpd="sng" algn="ctr">
              <a:solidFill>
                <a:schemeClr val="bg1">
                  <a:lumMod val="65000"/>
                </a:schemeClr>
              </a:solidFill>
              <a:prstDash val="solid"/>
            </a:ln>
            <a:effectLst/>
          </p:spPr>
        </p:cxnSp>
        <p:cxnSp>
          <p:nvCxnSpPr>
            <p:cNvPr id="29" name="直接连接符 28"/>
            <p:cNvCxnSpPr/>
            <p:nvPr/>
          </p:nvCxnSpPr>
          <p:spPr>
            <a:xfrm flipV="1">
              <a:off x="5347820" y="1628800"/>
              <a:ext cx="0" cy="144016"/>
            </a:xfrm>
            <a:prstGeom prst="line">
              <a:avLst/>
            </a:prstGeom>
            <a:noFill/>
            <a:ln w="9525" cap="flat" cmpd="sng" algn="ctr">
              <a:solidFill>
                <a:schemeClr val="bg1">
                  <a:lumMod val="65000"/>
                </a:schemeClr>
              </a:solidFill>
              <a:prstDash val="solid"/>
            </a:ln>
            <a:effectLst/>
          </p:spPr>
        </p:cxnSp>
        <p:cxnSp>
          <p:nvCxnSpPr>
            <p:cNvPr id="30" name="直接连接符 29"/>
            <p:cNvCxnSpPr/>
            <p:nvPr/>
          </p:nvCxnSpPr>
          <p:spPr>
            <a:xfrm flipV="1">
              <a:off x="5827876" y="1628800"/>
              <a:ext cx="0" cy="144016"/>
            </a:xfrm>
            <a:prstGeom prst="line">
              <a:avLst/>
            </a:prstGeom>
            <a:noFill/>
            <a:ln w="9525" cap="flat" cmpd="sng" algn="ctr">
              <a:solidFill>
                <a:schemeClr val="bg1">
                  <a:lumMod val="65000"/>
                </a:schemeClr>
              </a:solidFill>
              <a:prstDash val="solid"/>
            </a:ln>
            <a:effectLst/>
          </p:spPr>
        </p:cxnSp>
      </p:grpSp>
      <p:grpSp>
        <p:nvGrpSpPr>
          <p:cNvPr id="31" name="组合 30"/>
          <p:cNvGrpSpPr/>
          <p:nvPr/>
        </p:nvGrpSpPr>
        <p:grpSpPr>
          <a:xfrm>
            <a:off x="7832035" y="4006631"/>
            <a:ext cx="1311694" cy="54006"/>
            <a:chOff x="1507396" y="1628800"/>
            <a:chExt cx="4320480" cy="144016"/>
          </a:xfrm>
        </p:grpSpPr>
        <p:cxnSp>
          <p:nvCxnSpPr>
            <p:cNvPr id="32" name="直接连接符 31"/>
            <p:cNvCxnSpPr/>
            <p:nvPr/>
          </p:nvCxnSpPr>
          <p:spPr>
            <a:xfrm>
              <a:off x="1507396" y="1700808"/>
              <a:ext cx="4320480" cy="0"/>
            </a:xfrm>
            <a:prstGeom prst="line">
              <a:avLst/>
            </a:prstGeom>
            <a:noFill/>
            <a:ln w="9525" cap="flat" cmpd="sng" algn="ctr">
              <a:solidFill>
                <a:schemeClr val="bg1">
                  <a:lumMod val="65000"/>
                </a:schemeClr>
              </a:solidFill>
              <a:prstDash val="solid"/>
            </a:ln>
            <a:effectLst/>
          </p:spPr>
        </p:cxnSp>
        <p:cxnSp>
          <p:nvCxnSpPr>
            <p:cNvPr id="33" name="直接连接符 32"/>
            <p:cNvCxnSpPr/>
            <p:nvPr/>
          </p:nvCxnSpPr>
          <p:spPr>
            <a:xfrm flipV="1">
              <a:off x="1507396" y="1628800"/>
              <a:ext cx="0" cy="144016"/>
            </a:xfrm>
            <a:prstGeom prst="line">
              <a:avLst/>
            </a:prstGeom>
            <a:noFill/>
            <a:ln w="9525" cap="flat" cmpd="sng" algn="ctr">
              <a:solidFill>
                <a:schemeClr val="bg1">
                  <a:lumMod val="65000"/>
                </a:schemeClr>
              </a:solidFill>
              <a:prstDash val="solid"/>
            </a:ln>
            <a:effectLst/>
          </p:spPr>
        </p:cxnSp>
        <p:cxnSp>
          <p:nvCxnSpPr>
            <p:cNvPr id="34" name="直接连接符 33"/>
            <p:cNvCxnSpPr/>
            <p:nvPr/>
          </p:nvCxnSpPr>
          <p:spPr>
            <a:xfrm flipV="1">
              <a:off x="1987449" y="1628800"/>
              <a:ext cx="0" cy="144016"/>
            </a:xfrm>
            <a:prstGeom prst="line">
              <a:avLst/>
            </a:prstGeom>
            <a:noFill/>
            <a:ln w="9525" cap="flat" cmpd="sng" algn="ctr">
              <a:solidFill>
                <a:schemeClr val="bg1">
                  <a:lumMod val="65000"/>
                </a:schemeClr>
              </a:solidFill>
              <a:prstDash val="solid"/>
            </a:ln>
            <a:effectLst/>
          </p:spPr>
        </p:cxnSp>
        <p:cxnSp>
          <p:nvCxnSpPr>
            <p:cNvPr id="35" name="直接连接符 34"/>
            <p:cNvCxnSpPr/>
            <p:nvPr/>
          </p:nvCxnSpPr>
          <p:spPr>
            <a:xfrm flipV="1">
              <a:off x="2467502" y="1628800"/>
              <a:ext cx="0" cy="144016"/>
            </a:xfrm>
            <a:prstGeom prst="line">
              <a:avLst/>
            </a:prstGeom>
            <a:noFill/>
            <a:ln w="9525" cap="flat" cmpd="sng" algn="ctr">
              <a:solidFill>
                <a:schemeClr val="bg1">
                  <a:lumMod val="65000"/>
                </a:schemeClr>
              </a:solidFill>
              <a:prstDash val="solid"/>
            </a:ln>
            <a:effectLst/>
          </p:spPr>
        </p:cxnSp>
        <p:cxnSp>
          <p:nvCxnSpPr>
            <p:cNvPr id="36" name="直接连接符 35"/>
            <p:cNvCxnSpPr/>
            <p:nvPr/>
          </p:nvCxnSpPr>
          <p:spPr>
            <a:xfrm flipV="1">
              <a:off x="2947555" y="1628800"/>
              <a:ext cx="0" cy="144016"/>
            </a:xfrm>
            <a:prstGeom prst="line">
              <a:avLst/>
            </a:prstGeom>
            <a:noFill/>
            <a:ln w="9525" cap="flat" cmpd="sng" algn="ctr">
              <a:solidFill>
                <a:schemeClr val="bg1">
                  <a:lumMod val="65000"/>
                </a:schemeClr>
              </a:solidFill>
              <a:prstDash val="solid"/>
            </a:ln>
            <a:effectLst/>
          </p:spPr>
        </p:cxnSp>
        <p:cxnSp>
          <p:nvCxnSpPr>
            <p:cNvPr id="37" name="直接连接符 36"/>
            <p:cNvCxnSpPr/>
            <p:nvPr/>
          </p:nvCxnSpPr>
          <p:spPr>
            <a:xfrm flipV="1">
              <a:off x="3427608" y="1628800"/>
              <a:ext cx="0" cy="144016"/>
            </a:xfrm>
            <a:prstGeom prst="line">
              <a:avLst/>
            </a:prstGeom>
            <a:noFill/>
            <a:ln w="9525" cap="flat" cmpd="sng" algn="ctr">
              <a:solidFill>
                <a:schemeClr val="bg1">
                  <a:lumMod val="65000"/>
                </a:schemeClr>
              </a:solidFill>
              <a:prstDash val="solid"/>
            </a:ln>
            <a:effectLst/>
          </p:spPr>
        </p:cxnSp>
        <p:cxnSp>
          <p:nvCxnSpPr>
            <p:cNvPr id="38" name="直接连接符 37"/>
            <p:cNvCxnSpPr/>
            <p:nvPr/>
          </p:nvCxnSpPr>
          <p:spPr>
            <a:xfrm flipV="1">
              <a:off x="3907661" y="1628800"/>
              <a:ext cx="0" cy="144016"/>
            </a:xfrm>
            <a:prstGeom prst="line">
              <a:avLst/>
            </a:prstGeom>
            <a:noFill/>
            <a:ln w="9525" cap="flat" cmpd="sng" algn="ctr">
              <a:solidFill>
                <a:schemeClr val="bg1">
                  <a:lumMod val="65000"/>
                </a:schemeClr>
              </a:solidFill>
              <a:prstDash val="solid"/>
            </a:ln>
            <a:effectLst/>
          </p:spPr>
        </p:cxnSp>
        <p:cxnSp>
          <p:nvCxnSpPr>
            <p:cNvPr id="39" name="直接连接符 38"/>
            <p:cNvCxnSpPr/>
            <p:nvPr/>
          </p:nvCxnSpPr>
          <p:spPr>
            <a:xfrm flipV="1">
              <a:off x="4387714" y="1628800"/>
              <a:ext cx="0" cy="144016"/>
            </a:xfrm>
            <a:prstGeom prst="line">
              <a:avLst/>
            </a:prstGeom>
            <a:noFill/>
            <a:ln w="9525" cap="flat" cmpd="sng" algn="ctr">
              <a:solidFill>
                <a:schemeClr val="bg1">
                  <a:lumMod val="65000"/>
                </a:schemeClr>
              </a:solidFill>
              <a:prstDash val="solid"/>
            </a:ln>
            <a:effectLst/>
          </p:spPr>
        </p:cxnSp>
        <p:cxnSp>
          <p:nvCxnSpPr>
            <p:cNvPr id="40" name="直接连接符 39"/>
            <p:cNvCxnSpPr/>
            <p:nvPr/>
          </p:nvCxnSpPr>
          <p:spPr>
            <a:xfrm flipV="1">
              <a:off x="4867767" y="1628800"/>
              <a:ext cx="0" cy="144016"/>
            </a:xfrm>
            <a:prstGeom prst="line">
              <a:avLst/>
            </a:prstGeom>
            <a:noFill/>
            <a:ln w="9525" cap="flat" cmpd="sng" algn="ctr">
              <a:solidFill>
                <a:schemeClr val="bg1">
                  <a:lumMod val="65000"/>
                </a:schemeClr>
              </a:solidFill>
              <a:prstDash val="solid"/>
            </a:ln>
            <a:effectLst/>
          </p:spPr>
        </p:cxnSp>
        <p:cxnSp>
          <p:nvCxnSpPr>
            <p:cNvPr id="41" name="直接连接符 40"/>
            <p:cNvCxnSpPr/>
            <p:nvPr/>
          </p:nvCxnSpPr>
          <p:spPr>
            <a:xfrm flipV="1">
              <a:off x="5347820" y="1628800"/>
              <a:ext cx="0" cy="144016"/>
            </a:xfrm>
            <a:prstGeom prst="line">
              <a:avLst/>
            </a:prstGeom>
            <a:noFill/>
            <a:ln w="9525" cap="flat" cmpd="sng" algn="ctr">
              <a:solidFill>
                <a:schemeClr val="bg1">
                  <a:lumMod val="65000"/>
                </a:schemeClr>
              </a:solidFill>
              <a:prstDash val="solid"/>
            </a:ln>
            <a:effectLst/>
          </p:spPr>
        </p:cxnSp>
        <p:cxnSp>
          <p:nvCxnSpPr>
            <p:cNvPr id="42" name="直接连接符 41"/>
            <p:cNvCxnSpPr/>
            <p:nvPr/>
          </p:nvCxnSpPr>
          <p:spPr>
            <a:xfrm flipV="1">
              <a:off x="5827876" y="1628800"/>
              <a:ext cx="0" cy="144016"/>
            </a:xfrm>
            <a:prstGeom prst="line">
              <a:avLst/>
            </a:prstGeom>
            <a:noFill/>
            <a:ln w="9525" cap="flat" cmpd="sng" algn="ctr">
              <a:solidFill>
                <a:schemeClr val="bg1">
                  <a:lumMod val="65000"/>
                </a:schemeClr>
              </a:solidFill>
              <a:prstDash val="solid"/>
            </a:ln>
            <a:effectLst/>
          </p:spPr>
        </p:cxnSp>
      </p:grpSp>
      <p:sp>
        <p:nvSpPr>
          <p:cNvPr id="43" name="TextBox 42"/>
          <p:cNvSpPr txBox="1"/>
          <p:nvPr/>
        </p:nvSpPr>
        <p:spPr>
          <a:xfrm>
            <a:off x="6026383" y="4033544"/>
            <a:ext cx="2428870" cy="452945"/>
          </a:xfrm>
          <a:prstGeom prst="rect">
            <a:avLst/>
          </a:prstGeom>
          <a:noFill/>
        </p:spPr>
        <p:txBody>
          <a:bodyPr wrap="none" rtlCol="0">
            <a:spAutoFit/>
          </a:bodyPr>
          <a:lstStyle/>
          <a:p>
            <a:pPr>
              <a:lnSpc>
                <a:spcPct val="130000"/>
              </a:lnSpc>
            </a:pPr>
            <a:r>
              <a:rPr lang="zh-CN" altLang="en-US" sz="2000" b="1" dirty="0">
                <a:solidFill>
                  <a:srgbClr val="F0DD82"/>
                </a:solidFill>
                <a:latin typeface="Arial" panose="020B0604020202020204" pitchFamily="34" charset="0"/>
                <a:ea typeface="微软雅黑" panose="020B0503020204020204" pitchFamily="34" charset="-122"/>
              </a:rPr>
              <a:t>典藏生活</a:t>
            </a:r>
            <a:r>
              <a:rPr lang="zh-CN" altLang="en-US" sz="2000" b="1" dirty="0">
                <a:solidFill>
                  <a:srgbClr val="F0DD82"/>
                </a:solidFill>
                <a:latin typeface="Arial" panose="020B0604020202020204" pitchFamily="34" charset="0"/>
                <a:ea typeface="微软雅黑" panose="020B0503020204020204" pitchFamily="34" charset="-122"/>
                <a:sym typeface="Wingdings" panose="05000000000000000000"/>
              </a:rPr>
              <a:t>艺术家居</a:t>
            </a:r>
            <a:endParaRPr lang="zh-CN" altLang="en-US" sz="2000" b="1" dirty="0">
              <a:solidFill>
                <a:srgbClr val="F0DD82"/>
              </a:solidFill>
              <a:latin typeface="Arial" panose="020B0604020202020204" pitchFamily="34" charset="0"/>
              <a:ea typeface="微软雅黑" panose="020B0503020204020204" pitchFamily="34" charset="-122"/>
            </a:endParaRPr>
          </a:p>
        </p:txBody>
      </p:sp>
      <p:sp>
        <p:nvSpPr>
          <p:cNvPr id="45" name="矩形 44"/>
          <p:cNvSpPr/>
          <p:nvPr/>
        </p:nvSpPr>
        <p:spPr>
          <a:xfrm>
            <a:off x="6545752" y="219779"/>
            <a:ext cx="1468672" cy="523220"/>
          </a:xfrm>
          <a:prstGeom prst="rect">
            <a:avLst/>
          </a:prstGeom>
        </p:spPr>
        <p:txBody>
          <a:bodyPr wrap="none">
            <a:spAutoFit/>
          </a:bodyPr>
          <a:lstStyle/>
          <a:p>
            <a:pPr>
              <a:buClr>
                <a:srgbClr val="C00000"/>
              </a:buClr>
            </a:pPr>
            <a:r>
              <a:rPr lang="en-US" altLang="zh-CN" sz="2800" dirty="0">
                <a:solidFill>
                  <a:srgbClr val="C00000"/>
                </a:solidFill>
                <a:latin typeface="Bernard MT Condensed" panose="02050806060905020404" pitchFamily="18" charset="0"/>
              </a:rPr>
              <a:t>DESIGNER</a:t>
            </a:r>
            <a:endParaRPr lang="en-US" altLang="zh-CN" sz="2800" b="1" dirty="0">
              <a:solidFill>
                <a:schemeClr val="tx1">
                  <a:lumMod val="75000"/>
                  <a:lumOff val="25000"/>
                </a:schemeClr>
              </a:solidFill>
              <a:latin typeface="Bernard MT Condensed" panose="02050806060905020404" pitchFamily="18" charset="0"/>
              <a:ea typeface="微软雅黑" panose="020B0503020204020204" pitchFamily="34" charset="-122"/>
            </a:endParaRPr>
          </a:p>
        </p:txBody>
      </p:sp>
      <p:grpSp>
        <p:nvGrpSpPr>
          <p:cNvPr id="48" name="组合 47"/>
          <p:cNvGrpSpPr/>
          <p:nvPr/>
        </p:nvGrpSpPr>
        <p:grpSpPr>
          <a:xfrm flipH="1">
            <a:off x="8431594" y="293226"/>
            <a:ext cx="712406" cy="406316"/>
            <a:chOff x="5364088" y="369303"/>
            <a:chExt cx="712406" cy="406316"/>
          </a:xfrm>
        </p:grpSpPr>
        <p:sp>
          <p:nvSpPr>
            <p:cNvPr id="49" name="矩形 48"/>
            <p:cNvSpPr/>
            <p:nvPr/>
          </p:nvSpPr>
          <p:spPr>
            <a:xfrm>
              <a:off x="5364088" y="369303"/>
              <a:ext cx="539552" cy="40631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5961258" y="369303"/>
              <a:ext cx="115236" cy="38198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1" name="TextBox 5"/>
          <p:cNvSpPr txBox="1"/>
          <p:nvPr/>
        </p:nvSpPr>
        <p:spPr>
          <a:xfrm>
            <a:off x="6345377" y="1643243"/>
            <a:ext cx="1869423" cy="1938992"/>
          </a:xfrm>
          <a:prstGeom prst="rect">
            <a:avLst/>
          </a:prstGeom>
          <a:noFill/>
        </p:spPr>
        <p:txBody>
          <a:bodyPr wrap="none" rtlCol="0">
            <a:spAutoFit/>
          </a:bodyPr>
          <a:lstStyle/>
          <a:p>
            <a:pPr>
              <a:lnSpc>
                <a:spcPts val="1600"/>
              </a:lnSpc>
              <a:buClr>
                <a:srgbClr val="C00000"/>
              </a:buClr>
            </a:pPr>
            <a:r>
              <a:rPr lang="zh-CN" altLang="en-US" sz="1200" b="1" dirty="0">
                <a:solidFill>
                  <a:srgbClr val="C00000"/>
                </a:solidFill>
                <a:latin typeface="微软雅黑" panose="020B0503020204020204" pitchFamily="34" charset="-122"/>
                <a:ea typeface="微软雅黑" panose="020B0503020204020204" pitchFamily="34" charset="-122"/>
              </a:rPr>
              <a:t>个人信息</a:t>
            </a:r>
          </a:p>
          <a:p>
            <a:pPr marL="171450" indent="-171450">
              <a:lnSpc>
                <a:spcPts val="1600"/>
              </a:lnSpc>
              <a:buClr>
                <a:srgbClr val="C00000"/>
              </a:buClr>
              <a:buFont typeface="Wingdings" panose="05000000000000000000" pitchFamily="2" charset="2"/>
              <a:buChar char="l"/>
            </a:pPr>
            <a:r>
              <a:rPr lang="zh-CN" altLang="en-US" sz="1000" dirty="0">
                <a:solidFill>
                  <a:schemeClr val="bg1"/>
                </a:solidFill>
                <a:latin typeface="微软雅黑" panose="020B0503020204020204" pitchFamily="34" charset="-122"/>
                <a:ea typeface="微软雅黑" panose="020B0503020204020204" pitchFamily="34" charset="-122"/>
              </a:rPr>
              <a:t>姓名：</a:t>
            </a:r>
            <a:r>
              <a:rPr lang="en-US" altLang="zh-CN" sz="1000" dirty="0">
                <a:solidFill>
                  <a:schemeClr val="bg1"/>
                </a:solidFill>
                <a:latin typeface="微软雅黑" panose="020B0503020204020204" pitchFamily="34" charset="-122"/>
                <a:ea typeface="微软雅黑" panose="020B0503020204020204" pitchFamily="34" charset="-122"/>
              </a:rPr>
              <a:t>XXX</a:t>
            </a:r>
            <a:endParaRPr lang="zh-CN" altLang="en-US" sz="1000" dirty="0">
              <a:solidFill>
                <a:schemeClr val="bg1"/>
              </a:solidFill>
              <a:latin typeface="微软雅黑" panose="020B0503020204020204" pitchFamily="34" charset="-122"/>
              <a:ea typeface="微软雅黑" panose="020B0503020204020204" pitchFamily="34" charset="-122"/>
            </a:endParaRPr>
          </a:p>
          <a:p>
            <a:pPr marL="171450" indent="-171450">
              <a:lnSpc>
                <a:spcPts val="1600"/>
              </a:lnSpc>
              <a:buClr>
                <a:srgbClr val="C00000"/>
              </a:buClr>
              <a:buFont typeface="Wingdings" panose="05000000000000000000" pitchFamily="2" charset="2"/>
              <a:buChar char="l"/>
            </a:pPr>
            <a:r>
              <a:rPr lang="zh-CN" altLang="en-US" sz="1000" dirty="0">
                <a:solidFill>
                  <a:schemeClr val="bg1"/>
                </a:solidFill>
                <a:latin typeface="微软雅黑" panose="020B0503020204020204" pitchFamily="34" charset="-122"/>
                <a:ea typeface="微软雅黑" panose="020B0503020204020204" pitchFamily="34" charset="-122"/>
              </a:rPr>
              <a:t>姓别：</a:t>
            </a:r>
            <a:r>
              <a:rPr lang="en-US" altLang="zh-CN" sz="1000" dirty="0">
                <a:solidFill>
                  <a:schemeClr val="bg1"/>
                </a:solidFill>
                <a:latin typeface="微软雅黑" panose="020B0503020204020204" pitchFamily="34" charset="-122"/>
                <a:ea typeface="微软雅黑" panose="020B0503020204020204" pitchFamily="34" charset="-122"/>
              </a:rPr>
              <a:t>XX</a:t>
            </a:r>
            <a:endParaRPr lang="zh-CN" altLang="en-US" sz="1000" dirty="0">
              <a:solidFill>
                <a:schemeClr val="bg1"/>
              </a:solidFill>
              <a:latin typeface="微软雅黑" panose="020B0503020204020204" pitchFamily="34" charset="-122"/>
              <a:ea typeface="微软雅黑" panose="020B0503020204020204" pitchFamily="34" charset="-122"/>
            </a:endParaRPr>
          </a:p>
          <a:p>
            <a:pPr marL="171450" indent="-171450">
              <a:lnSpc>
                <a:spcPts val="1600"/>
              </a:lnSpc>
              <a:buClr>
                <a:srgbClr val="C00000"/>
              </a:buClr>
              <a:buFont typeface="Wingdings" panose="05000000000000000000" pitchFamily="2" charset="2"/>
              <a:buChar char="l"/>
            </a:pPr>
            <a:r>
              <a:rPr lang="zh-CN" altLang="en-US" sz="1000" dirty="0">
                <a:solidFill>
                  <a:schemeClr val="bg1"/>
                </a:solidFill>
                <a:latin typeface="微软雅黑" panose="020B0503020204020204" pitchFamily="34" charset="-122"/>
                <a:ea typeface="微软雅黑" panose="020B0503020204020204" pitchFamily="34" charset="-122"/>
              </a:rPr>
              <a:t>年龄：</a:t>
            </a:r>
            <a:r>
              <a:rPr lang="en-US" altLang="zh-CN" sz="1000" dirty="0">
                <a:solidFill>
                  <a:schemeClr val="bg1"/>
                </a:solidFill>
                <a:latin typeface="微软雅黑" panose="020B0503020204020204" pitchFamily="34" charset="-122"/>
                <a:ea typeface="微软雅黑" panose="020B0503020204020204" pitchFamily="34" charset="-122"/>
              </a:rPr>
              <a:t>XX</a:t>
            </a:r>
          </a:p>
          <a:p>
            <a:pPr marL="171450" indent="-171450">
              <a:lnSpc>
                <a:spcPts val="1600"/>
              </a:lnSpc>
              <a:buClr>
                <a:srgbClr val="C00000"/>
              </a:buClr>
              <a:buFont typeface="Wingdings" panose="05000000000000000000" pitchFamily="2" charset="2"/>
              <a:buChar char="l"/>
            </a:pPr>
            <a:r>
              <a:rPr lang="zh-CN" altLang="en-US" sz="1000" dirty="0">
                <a:solidFill>
                  <a:schemeClr val="bg1"/>
                </a:solidFill>
                <a:latin typeface="微软雅黑" panose="020B0503020204020204" pitchFamily="34" charset="-122"/>
                <a:ea typeface="微软雅黑" panose="020B0503020204020204" pitchFamily="34" charset="-122"/>
              </a:rPr>
              <a:t>籍贯：</a:t>
            </a:r>
            <a:r>
              <a:rPr lang="en-US" altLang="zh-CN" sz="1000" dirty="0">
                <a:solidFill>
                  <a:schemeClr val="bg1"/>
                </a:solidFill>
                <a:latin typeface="微软雅黑" panose="020B0503020204020204" pitchFamily="34" charset="-122"/>
                <a:ea typeface="微软雅黑" panose="020B0503020204020204" pitchFamily="34" charset="-122"/>
              </a:rPr>
              <a:t>XX</a:t>
            </a:r>
            <a:endParaRPr lang="zh-CN" altLang="en-US" sz="1000" dirty="0">
              <a:solidFill>
                <a:schemeClr val="bg1"/>
              </a:solidFill>
              <a:latin typeface="微软雅黑" panose="020B0503020204020204" pitchFamily="34" charset="-122"/>
              <a:ea typeface="微软雅黑" panose="020B0503020204020204" pitchFamily="34" charset="-122"/>
            </a:endParaRPr>
          </a:p>
          <a:p>
            <a:pPr marL="171450" indent="-171450">
              <a:lnSpc>
                <a:spcPts val="1600"/>
              </a:lnSpc>
              <a:buClr>
                <a:srgbClr val="C00000"/>
              </a:buClr>
              <a:buFont typeface="Wingdings" panose="05000000000000000000" pitchFamily="2" charset="2"/>
              <a:buChar char="l"/>
            </a:pPr>
            <a:r>
              <a:rPr lang="zh-CN" altLang="en-US" sz="1000" dirty="0">
                <a:solidFill>
                  <a:schemeClr val="bg1"/>
                </a:solidFill>
                <a:latin typeface="微软雅黑" panose="020B0503020204020204" pitchFamily="34" charset="-122"/>
                <a:ea typeface="微软雅黑" panose="020B0503020204020204" pitchFamily="34" charset="-122"/>
              </a:rPr>
              <a:t>专业：平面设计</a:t>
            </a:r>
          </a:p>
          <a:p>
            <a:pPr marL="171450" indent="-171450">
              <a:lnSpc>
                <a:spcPts val="1600"/>
              </a:lnSpc>
              <a:buClr>
                <a:srgbClr val="C00000"/>
              </a:buClr>
              <a:buFont typeface="Wingdings" panose="05000000000000000000" pitchFamily="2" charset="2"/>
              <a:buChar char="l"/>
            </a:pPr>
            <a:r>
              <a:rPr lang="zh-CN" altLang="en-US" sz="1000" dirty="0">
                <a:solidFill>
                  <a:schemeClr val="bg1"/>
                </a:solidFill>
                <a:latin typeface="微软雅黑" panose="020B0503020204020204" pitchFamily="34" charset="-122"/>
                <a:ea typeface="微软雅黑" panose="020B0503020204020204" pitchFamily="34" charset="-122"/>
              </a:rPr>
              <a:t>联系电话：</a:t>
            </a:r>
            <a:r>
              <a:rPr lang="en-US" altLang="zh-CN" sz="1000" dirty="0">
                <a:solidFill>
                  <a:schemeClr val="bg1"/>
                </a:solidFill>
                <a:latin typeface="微软雅黑" panose="020B0503020204020204" pitchFamily="34" charset="-122"/>
                <a:ea typeface="微软雅黑" panose="020B0503020204020204" pitchFamily="34" charset="-122"/>
              </a:rPr>
              <a:t>XXXXXXXX</a:t>
            </a:r>
          </a:p>
          <a:p>
            <a:pPr marL="171450" indent="-171450">
              <a:lnSpc>
                <a:spcPts val="1600"/>
              </a:lnSpc>
              <a:buClr>
                <a:srgbClr val="C00000"/>
              </a:buClr>
              <a:buFont typeface="Wingdings" panose="05000000000000000000" pitchFamily="2" charset="2"/>
              <a:buChar char="l"/>
            </a:pPr>
            <a:r>
              <a:rPr lang="en-US" altLang="zh-CN" sz="1000" dirty="0">
                <a:solidFill>
                  <a:schemeClr val="bg1"/>
                </a:solidFill>
                <a:latin typeface="微软雅黑" panose="020B0503020204020204" pitchFamily="34" charset="-122"/>
                <a:ea typeface="微软雅黑" panose="020B0503020204020204" pitchFamily="34" charset="-122"/>
              </a:rPr>
              <a:t>QQ:XXXXXX</a:t>
            </a:r>
          </a:p>
          <a:p>
            <a:pPr marL="171450" indent="-171450">
              <a:lnSpc>
                <a:spcPts val="1600"/>
              </a:lnSpc>
              <a:buClr>
                <a:srgbClr val="C00000"/>
              </a:buClr>
              <a:buFont typeface="Wingdings" panose="05000000000000000000" pitchFamily="2" charset="2"/>
              <a:buChar char="l"/>
            </a:pPr>
            <a:r>
              <a:rPr lang="en-US" altLang="zh-CN" sz="1000" dirty="0" err="1">
                <a:solidFill>
                  <a:schemeClr val="bg1"/>
                </a:solidFill>
                <a:latin typeface="微软雅黑" panose="020B0503020204020204" pitchFamily="34" charset="-122"/>
                <a:ea typeface="微软雅黑" panose="020B0503020204020204" pitchFamily="34" charset="-122"/>
              </a:rPr>
              <a:t>E-mail:XXXXXX@XX.com</a:t>
            </a:r>
            <a:endParaRPr lang="en-US" altLang="zh-CN" sz="10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16" presetClass="entr" presetSubtype="21"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arn(inVertical)">
                                      <p:cBhvr>
                                        <p:cTn id="13" dur="500"/>
                                        <p:tgtEl>
                                          <p:spTgt spid="9"/>
                                        </p:tgtEl>
                                      </p:cBhvr>
                                    </p:animEffect>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500" fill="hold"/>
                                        <p:tgtEl>
                                          <p:spTgt spid="19"/>
                                        </p:tgtEl>
                                        <p:attrNameLst>
                                          <p:attrName>ppt_x</p:attrName>
                                        </p:attrNameLst>
                                      </p:cBhvr>
                                      <p:tavLst>
                                        <p:tav tm="0">
                                          <p:val>
                                            <p:strVal val="0-#ppt_w/2"/>
                                          </p:val>
                                        </p:tav>
                                        <p:tav tm="100000">
                                          <p:val>
                                            <p:strVal val="#ppt_x"/>
                                          </p:val>
                                        </p:tav>
                                      </p:tavLst>
                                    </p:anim>
                                    <p:anim calcmode="lin" valueType="num">
                                      <p:cBhvr additive="base">
                                        <p:cTn id="18" dur="500" fill="hold"/>
                                        <p:tgtEl>
                                          <p:spTgt spid="19"/>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31"/>
                                        </p:tgtEl>
                                        <p:attrNameLst>
                                          <p:attrName>style.visibility</p:attrName>
                                        </p:attrNameLst>
                                      </p:cBhvr>
                                      <p:to>
                                        <p:strVal val="visible"/>
                                      </p:to>
                                    </p:set>
                                    <p:anim calcmode="lin" valueType="num">
                                      <p:cBhvr additive="base">
                                        <p:cTn id="21" dur="500" fill="hold"/>
                                        <p:tgtEl>
                                          <p:spTgt spid="31"/>
                                        </p:tgtEl>
                                        <p:attrNameLst>
                                          <p:attrName>ppt_x</p:attrName>
                                        </p:attrNameLst>
                                      </p:cBhvr>
                                      <p:tavLst>
                                        <p:tav tm="0">
                                          <p:val>
                                            <p:strVal val="1+#ppt_w/2"/>
                                          </p:val>
                                        </p:tav>
                                        <p:tav tm="100000">
                                          <p:val>
                                            <p:strVal val="#ppt_x"/>
                                          </p:val>
                                        </p:tav>
                                      </p:tavLst>
                                    </p:anim>
                                    <p:anim calcmode="lin" valueType="num">
                                      <p:cBhvr additive="base">
                                        <p:cTn id="22" dur="500" fill="hold"/>
                                        <p:tgtEl>
                                          <p:spTgt spid="31"/>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1" presetClass="entr" presetSubtype="0"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childTnLst>
                                </p:cTn>
                              </p:par>
                            </p:childTnLst>
                          </p:cTn>
                        </p:par>
                        <p:par>
                          <p:cTn id="26" fill="hold">
                            <p:stCondLst>
                              <p:cond delay="1500"/>
                            </p:stCondLst>
                            <p:childTnLst>
                              <p:par>
                                <p:cTn id="27" presetID="56" presetClass="entr" presetSubtype="0" fill="hold" grpId="0" nodeType="afterEffect">
                                  <p:stCondLst>
                                    <p:cond delay="0"/>
                                  </p:stCondLst>
                                  <p:iterate type="lt">
                                    <p:tmPct val="10000"/>
                                  </p:iterate>
                                  <p:childTnLst>
                                    <p:set>
                                      <p:cBhvr>
                                        <p:cTn id="28" dur="1" fill="hold">
                                          <p:stCondLst>
                                            <p:cond delay="0"/>
                                          </p:stCondLst>
                                        </p:cTn>
                                        <p:tgtEl>
                                          <p:spTgt spid="43"/>
                                        </p:tgtEl>
                                        <p:attrNameLst>
                                          <p:attrName>style.visibility</p:attrName>
                                        </p:attrNameLst>
                                      </p:cBhvr>
                                      <p:to>
                                        <p:strVal val="visible"/>
                                      </p:to>
                                    </p:set>
                                    <p:anim by="(-#ppt_w*2)" calcmode="lin" valueType="num">
                                      <p:cBhvr rctx="PPT">
                                        <p:cTn id="29" dur="500" autoRev="1" fill="hold">
                                          <p:stCondLst>
                                            <p:cond delay="0"/>
                                          </p:stCondLst>
                                        </p:cTn>
                                        <p:tgtEl>
                                          <p:spTgt spid="43"/>
                                        </p:tgtEl>
                                        <p:attrNameLst>
                                          <p:attrName>ppt_w</p:attrName>
                                        </p:attrNameLst>
                                      </p:cBhvr>
                                    </p:anim>
                                    <p:anim by="(#ppt_w*0.50)" calcmode="lin" valueType="num">
                                      <p:cBhvr>
                                        <p:cTn id="30" dur="500" decel="50000" autoRev="1" fill="hold">
                                          <p:stCondLst>
                                            <p:cond delay="0"/>
                                          </p:stCondLst>
                                        </p:cTn>
                                        <p:tgtEl>
                                          <p:spTgt spid="43"/>
                                        </p:tgtEl>
                                        <p:attrNameLst>
                                          <p:attrName>ppt_x</p:attrName>
                                        </p:attrNameLst>
                                      </p:cBhvr>
                                    </p:anim>
                                    <p:anim from="(-#ppt_h/2)" to="(#ppt_y)" calcmode="lin" valueType="num">
                                      <p:cBhvr>
                                        <p:cTn id="31" dur="1000" fill="hold">
                                          <p:stCondLst>
                                            <p:cond delay="0"/>
                                          </p:stCondLst>
                                        </p:cTn>
                                        <p:tgtEl>
                                          <p:spTgt spid="43"/>
                                        </p:tgtEl>
                                        <p:attrNameLst>
                                          <p:attrName>ppt_y</p:attrName>
                                        </p:attrNameLst>
                                      </p:cBhvr>
                                    </p:anim>
                                    <p:animRot by="21600000">
                                      <p:cBhvr>
                                        <p:cTn id="32" dur="1000" fill="hold">
                                          <p:stCondLst>
                                            <p:cond delay="0"/>
                                          </p:stCondLst>
                                        </p:cTn>
                                        <p:tgtEl>
                                          <p:spTgt spid="43"/>
                                        </p:tgtEl>
                                        <p:attrNameLst>
                                          <p:attrName>r</p:attrName>
                                        </p:attrNameLst>
                                      </p:cBhvr>
                                    </p:animRot>
                                  </p:childTnLst>
                                </p:cTn>
                              </p:par>
                            </p:childTnLst>
                          </p:cTn>
                        </p:par>
                        <p:par>
                          <p:cTn id="33" fill="hold">
                            <p:stCondLst>
                              <p:cond delay="3300"/>
                            </p:stCondLst>
                            <p:childTnLst>
                              <p:par>
                                <p:cTn id="34" presetID="56" presetClass="entr" presetSubtype="0" fill="hold" grpId="0" nodeType="afterEffect">
                                  <p:stCondLst>
                                    <p:cond delay="0"/>
                                  </p:stCondLst>
                                  <p:iterate type="lt">
                                    <p:tmPct val="10000"/>
                                  </p:iterate>
                                  <p:childTnLst>
                                    <p:set>
                                      <p:cBhvr>
                                        <p:cTn id="35" dur="1" fill="hold">
                                          <p:stCondLst>
                                            <p:cond delay="0"/>
                                          </p:stCondLst>
                                        </p:cTn>
                                        <p:tgtEl>
                                          <p:spTgt spid="51"/>
                                        </p:tgtEl>
                                        <p:attrNameLst>
                                          <p:attrName>style.visibility</p:attrName>
                                        </p:attrNameLst>
                                      </p:cBhvr>
                                      <p:to>
                                        <p:strVal val="visible"/>
                                      </p:to>
                                    </p:set>
                                    <p:anim by="(-#ppt_w*2)" calcmode="lin" valueType="num">
                                      <p:cBhvr rctx="PPT">
                                        <p:cTn id="36" dur="500" autoRev="1" fill="hold">
                                          <p:stCondLst>
                                            <p:cond delay="0"/>
                                          </p:stCondLst>
                                        </p:cTn>
                                        <p:tgtEl>
                                          <p:spTgt spid="51"/>
                                        </p:tgtEl>
                                        <p:attrNameLst>
                                          <p:attrName>ppt_w</p:attrName>
                                        </p:attrNameLst>
                                      </p:cBhvr>
                                    </p:anim>
                                    <p:anim by="(#ppt_w*0.50)" calcmode="lin" valueType="num">
                                      <p:cBhvr>
                                        <p:cTn id="37" dur="500" decel="50000" autoRev="1" fill="hold">
                                          <p:stCondLst>
                                            <p:cond delay="0"/>
                                          </p:stCondLst>
                                        </p:cTn>
                                        <p:tgtEl>
                                          <p:spTgt spid="51"/>
                                        </p:tgtEl>
                                        <p:attrNameLst>
                                          <p:attrName>ppt_x</p:attrName>
                                        </p:attrNameLst>
                                      </p:cBhvr>
                                    </p:anim>
                                    <p:anim from="(-#ppt_h/2)" to="(#ppt_y)" calcmode="lin" valueType="num">
                                      <p:cBhvr>
                                        <p:cTn id="38" dur="1000" fill="hold">
                                          <p:stCondLst>
                                            <p:cond delay="0"/>
                                          </p:stCondLst>
                                        </p:cTn>
                                        <p:tgtEl>
                                          <p:spTgt spid="51"/>
                                        </p:tgtEl>
                                        <p:attrNameLst>
                                          <p:attrName>ppt_y</p:attrName>
                                        </p:attrNameLst>
                                      </p:cBhvr>
                                    </p:anim>
                                    <p:animRot by="21600000">
                                      <p:cBhvr>
                                        <p:cTn id="39" dur="1000" fill="hold">
                                          <p:stCondLst>
                                            <p:cond delay="0"/>
                                          </p:stCondLst>
                                        </p:cTn>
                                        <p:tgtEl>
                                          <p:spTgt spid="5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43" grpId="0"/>
      <p:bldP spid="5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231946" y="1726352"/>
            <a:ext cx="2064412" cy="2325516"/>
            <a:chOff x="6441309" y="1514754"/>
            <a:chExt cx="2325951" cy="2620134"/>
          </a:xfrm>
          <a:solidFill>
            <a:srgbClr val="215968"/>
          </a:solidFill>
        </p:grpSpPr>
        <p:sp>
          <p:nvSpPr>
            <p:cNvPr id="3" name="矩形 2"/>
            <p:cNvSpPr/>
            <p:nvPr/>
          </p:nvSpPr>
          <p:spPr>
            <a:xfrm rot="1992964" flipV="1">
              <a:off x="7008471" y="3146931"/>
              <a:ext cx="907460" cy="16077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6441309" y="1514754"/>
              <a:ext cx="2325951" cy="2620134"/>
              <a:chOff x="6441309" y="1514754"/>
              <a:chExt cx="2325951" cy="2620134"/>
            </a:xfrm>
            <a:grpFill/>
          </p:grpSpPr>
          <p:sp>
            <p:nvSpPr>
              <p:cNvPr id="5" name="圆角矩形 4"/>
              <p:cNvSpPr/>
              <p:nvPr/>
            </p:nvSpPr>
            <p:spPr>
              <a:xfrm>
                <a:off x="6441309" y="2422853"/>
                <a:ext cx="1020893" cy="794028"/>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nvSpPr>
            <p:spPr>
              <a:xfrm>
                <a:off x="7666379" y="1514754"/>
                <a:ext cx="1100881" cy="794028"/>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rot="19607036">
                <a:off x="7008471" y="2352906"/>
                <a:ext cx="907460" cy="16077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7666379" y="3340860"/>
                <a:ext cx="1100881" cy="794028"/>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9" name="圆角矩形 8"/>
          <p:cNvSpPr/>
          <p:nvPr/>
        </p:nvSpPr>
        <p:spPr>
          <a:xfrm>
            <a:off x="5148029" y="938894"/>
            <a:ext cx="906100" cy="704744"/>
          </a:xfrm>
          <a:prstGeom prst="round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5148029" y="1726352"/>
            <a:ext cx="906100" cy="704744"/>
          </a:xfrm>
          <a:prstGeom prst="round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6231946" y="938894"/>
            <a:ext cx="906100" cy="704744"/>
          </a:xfrm>
          <a:prstGeom prst="round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7319264" y="2532340"/>
            <a:ext cx="977094" cy="704744"/>
          </a:xfrm>
          <a:prstGeom prst="round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5076056" y="3315348"/>
            <a:ext cx="2238113" cy="692497"/>
          </a:xfrm>
          <a:prstGeom prst="rect">
            <a:avLst/>
          </a:prstGeom>
          <a:noFill/>
        </p:spPr>
        <p:txBody>
          <a:bodyPr wrap="none" rtlCol="0">
            <a:spAutoFit/>
          </a:bodyPr>
          <a:lstStyle/>
          <a:p>
            <a:r>
              <a:rPr lang="en-US" altLang="zh-CN" b="1" dirty="0">
                <a:solidFill>
                  <a:srgbClr val="C00000"/>
                </a:solidFill>
                <a:latin typeface="+mj-lt"/>
              </a:rPr>
              <a:t>FASHION DESIGN</a:t>
            </a:r>
          </a:p>
          <a:p>
            <a:r>
              <a:rPr lang="zh-CN" altLang="en-US" sz="1050" b="1" dirty="0">
                <a:solidFill>
                  <a:schemeClr val="tx1">
                    <a:lumMod val="65000"/>
                    <a:lumOff val="35000"/>
                  </a:schemeClr>
                </a:solidFill>
                <a:latin typeface="微软雅黑" panose="020B0503020204020204" pitchFamily="34" charset="-122"/>
                <a:ea typeface="微软雅黑" panose="020B0503020204020204" pitchFamily="34" charset="-122"/>
              </a:rPr>
              <a:t>更改图片点击图片</a:t>
            </a:r>
            <a:r>
              <a:rPr lang="en-US" altLang="zh-CN" sz="1050" b="1"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050" b="1" dirty="0">
                <a:solidFill>
                  <a:schemeClr val="tx1">
                    <a:lumMod val="65000"/>
                    <a:lumOff val="35000"/>
                  </a:schemeClr>
                </a:solidFill>
                <a:latin typeface="微软雅黑" panose="020B0503020204020204" pitchFamily="34" charset="-122"/>
                <a:ea typeface="微软雅黑" panose="020B0503020204020204" pitchFamily="34" charset="-122"/>
              </a:rPr>
              <a:t>右键</a:t>
            </a:r>
            <a:r>
              <a:rPr lang="en-US" altLang="zh-CN" sz="1050" b="1"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050" b="1" dirty="0">
                <a:solidFill>
                  <a:schemeClr val="tx1">
                    <a:lumMod val="65000"/>
                    <a:lumOff val="35000"/>
                  </a:schemeClr>
                </a:solidFill>
                <a:latin typeface="微软雅黑" panose="020B0503020204020204" pitchFamily="34" charset="-122"/>
                <a:ea typeface="微软雅黑" panose="020B0503020204020204" pitchFamily="34" charset="-122"/>
              </a:rPr>
              <a:t>填充</a:t>
            </a:r>
            <a:r>
              <a:rPr lang="en-US" altLang="zh-CN" sz="1050" b="1" dirty="0">
                <a:solidFill>
                  <a:schemeClr val="tx1">
                    <a:lumMod val="65000"/>
                    <a:lumOff val="35000"/>
                  </a:schemeClr>
                </a:solidFill>
                <a:latin typeface="微软雅黑" panose="020B0503020204020204" pitchFamily="34" charset="-122"/>
                <a:ea typeface="微软雅黑" panose="020B0503020204020204" pitchFamily="34" charset="-122"/>
              </a:rPr>
              <a:t>—</a:t>
            </a:r>
          </a:p>
          <a:p>
            <a:r>
              <a:rPr lang="zh-CN" altLang="en-US" sz="1050" b="1" dirty="0">
                <a:solidFill>
                  <a:schemeClr val="tx1">
                    <a:lumMod val="65000"/>
                    <a:lumOff val="35000"/>
                  </a:schemeClr>
                </a:solidFill>
                <a:latin typeface="微软雅黑" panose="020B0503020204020204" pitchFamily="34" charset="-122"/>
                <a:ea typeface="微软雅黑" panose="020B0503020204020204" pitchFamily="34" charset="-122"/>
              </a:rPr>
              <a:t>图片或纹理填充</a:t>
            </a:r>
            <a:r>
              <a:rPr lang="en-US" altLang="zh-CN" sz="1050" b="1"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050" b="1" dirty="0">
                <a:solidFill>
                  <a:schemeClr val="tx1">
                    <a:lumMod val="65000"/>
                    <a:lumOff val="35000"/>
                  </a:schemeClr>
                </a:solidFill>
                <a:latin typeface="微软雅黑" panose="020B0503020204020204" pitchFamily="34" charset="-122"/>
                <a:ea typeface="微软雅黑" panose="020B0503020204020204" pitchFamily="34" charset="-122"/>
              </a:rPr>
              <a:t>选择即可</a:t>
            </a:r>
          </a:p>
        </p:txBody>
      </p:sp>
      <p:grpSp>
        <p:nvGrpSpPr>
          <p:cNvPr id="14" name="组合 13"/>
          <p:cNvGrpSpPr/>
          <p:nvPr/>
        </p:nvGrpSpPr>
        <p:grpSpPr>
          <a:xfrm>
            <a:off x="5148029" y="938894"/>
            <a:ext cx="3148329" cy="2298191"/>
            <a:chOff x="5436096" y="627534"/>
            <a:chExt cx="3149843" cy="2299296"/>
          </a:xfrm>
          <a:solidFill>
            <a:srgbClr val="005EA4"/>
          </a:solidFill>
        </p:grpSpPr>
        <p:sp>
          <p:nvSpPr>
            <p:cNvPr id="15" name="圆角矩形 14"/>
            <p:cNvSpPr/>
            <p:nvPr/>
          </p:nvSpPr>
          <p:spPr>
            <a:xfrm>
              <a:off x="5436096" y="2221747"/>
              <a:ext cx="906536" cy="705083"/>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5"/>
            <p:cNvSpPr/>
            <p:nvPr/>
          </p:nvSpPr>
          <p:spPr>
            <a:xfrm>
              <a:off x="6520534" y="1415370"/>
              <a:ext cx="906536" cy="705083"/>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nvSpPr>
          <p:spPr>
            <a:xfrm>
              <a:off x="7608375" y="627534"/>
              <a:ext cx="977564" cy="705083"/>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rot="19607036">
              <a:off x="5946835" y="2129089"/>
              <a:ext cx="805809" cy="14276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rot="19607036">
              <a:off x="7113027" y="1320705"/>
              <a:ext cx="805809" cy="14276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文本框 21"/>
          <p:cNvSpPr txBox="1"/>
          <p:nvPr/>
        </p:nvSpPr>
        <p:spPr>
          <a:xfrm>
            <a:off x="620738" y="4169531"/>
            <a:ext cx="7254875" cy="585787"/>
          </a:xfrm>
          <a:prstGeom prst="rect">
            <a:avLst/>
          </a:prstGeom>
        </p:spPr>
        <p:txBody>
          <a:bodyPr/>
          <a:lstStyle>
            <a:defPPr>
              <a:defRPr lang="zh-CN"/>
            </a:defPPr>
            <a:lvl1pPr>
              <a:defRPr sz="14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eaLnBrk="1" fontAlgn="auto" hangingPunct="1">
              <a:spcBef>
                <a:spcPts val="0"/>
              </a:spcBef>
              <a:spcAft>
                <a:spcPts val="0"/>
              </a:spcAft>
              <a:defRPr/>
            </a:pPr>
            <a:r>
              <a:rPr lang="zh-CN" altLang="en-US" sz="1000" b="1" kern="0" dirty="0"/>
              <a:t>点击添加说明内容点击添加说明内容点击添加说明内容点击添加说明内容点击点击添加说明内容点击添加说明内容点击添加说明内容点击添加说明内容点击</a:t>
            </a:r>
          </a:p>
        </p:txBody>
      </p:sp>
      <p:pic>
        <p:nvPicPr>
          <p:cNvPr id="12290" name="Picture 2" descr="商业地产宣传海报">
            <a:hlinkClick r:id="rId7" tooltip="商业地产宣传海报设计 LOGO 注册商标"/>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11560" y="938894"/>
            <a:ext cx="4452317" cy="2934573"/>
          </a:xfrm>
          <a:prstGeom prst="rect">
            <a:avLst/>
          </a:prstGeom>
          <a:noFill/>
          <a:extLst>
            <a:ext uri="{909E8E84-426E-40DD-AFC4-6F175D3DCCD1}">
              <a14:hiddenFill xmlns:a14="http://schemas.microsoft.com/office/drawing/2010/main">
                <a:solidFill>
                  <a:srgbClr val="FFFFFF"/>
                </a:solidFill>
              </a14:hiddenFill>
            </a:ext>
          </a:extLst>
        </p:spPr>
      </p:pic>
      <p:sp>
        <p:nvSpPr>
          <p:cNvPr id="29" name="矩形 28"/>
          <p:cNvSpPr/>
          <p:nvPr/>
        </p:nvSpPr>
        <p:spPr>
          <a:xfrm>
            <a:off x="6579833" y="241027"/>
            <a:ext cx="1468672" cy="523220"/>
          </a:xfrm>
          <a:prstGeom prst="rect">
            <a:avLst/>
          </a:prstGeom>
        </p:spPr>
        <p:txBody>
          <a:bodyPr wrap="none">
            <a:spAutoFit/>
          </a:bodyPr>
          <a:lstStyle/>
          <a:p>
            <a:pPr>
              <a:buClr>
                <a:srgbClr val="C00000"/>
              </a:buClr>
            </a:pPr>
            <a:r>
              <a:rPr lang="en-US" altLang="zh-CN" sz="2800" dirty="0">
                <a:solidFill>
                  <a:srgbClr val="C00000"/>
                </a:solidFill>
                <a:latin typeface="Bernard MT Condensed" panose="02050806060905020404" pitchFamily="18" charset="0"/>
              </a:rPr>
              <a:t>DESIGNER</a:t>
            </a:r>
            <a:endParaRPr lang="en-US" altLang="zh-CN" sz="2800" b="1" dirty="0">
              <a:solidFill>
                <a:schemeClr val="tx1">
                  <a:lumMod val="75000"/>
                  <a:lumOff val="25000"/>
                </a:schemeClr>
              </a:solidFill>
              <a:latin typeface="Bernard MT Condensed" panose="02050806060905020404" pitchFamily="18" charset="0"/>
              <a:ea typeface="微软雅黑" panose="020B0503020204020204" pitchFamily="34" charset="-122"/>
            </a:endParaRPr>
          </a:p>
        </p:txBody>
      </p:sp>
      <p:grpSp>
        <p:nvGrpSpPr>
          <p:cNvPr id="32" name="组合 31"/>
          <p:cNvGrpSpPr/>
          <p:nvPr/>
        </p:nvGrpSpPr>
        <p:grpSpPr>
          <a:xfrm flipH="1">
            <a:off x="8431594" y="293226"/>
            <a:ext cx="712406" cy="406316"/>
            <a:chOff x="5364088" y="369303"/>
            <a:chExt cx="712406" cy="406316"/>
          </a:xfrm>
        </p:grpSpPr>
        <p:sp>
          <p:nvSpPr>
            <p:cNvPr id="33" name="矩形 32"/>
            <p:cNvSpPr/>
            <p:nvPr/>
          </p:nvSpPr>
          <p:spPr>
            <a:xfrm>
              <a:off x="5364088" y="369303"/>
              <a:ext cx="539552" cy="40631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5961258" y="369303"/>
              <a:ext cx="115236" cy="38198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2290"/>
                                        </p:tgtEl>
                                        <p:attrNameLst>
                                          <p:attrName>style.visibility</p:attrName>
                                        </p:attrNameLst>
                                      </p:cBhvr>
                                      <p:to>
                                        <p:strVal val="visible"/>
                                      </p:to>
                                    </p:set>
                                    <p:animEffect transition="in" filter="wipe(left)">
                                      <p:cBhvr>
                                        <p:cTn id="7" dur="1250"/>
                                        <p:tgtEl>
                                          <p:spTgt spid="12290"/>
                                        </p:tgtEl>
                                      </p:cBhvr>
                                    </p:animEffect>
                                  </p:childTnLst>
                                </p:cTn>
                              </p:par>
                            </p:childTnLst>
                          </p:cTn>
                        </p:par>
                        <p:par>
                          <p:cTn id="8" fill="hold">
                            <p:stCondLst>
                              <p:cond delay="15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par>
                          <p:cTn id="16" fill="hold">
                            <p:stCondLst>
                              <p:cond delay="2500"/>
                            </p:stCondLst>
                            <p:childTnLst>
                              <p:par>
                                <p:cTn id="17" presetID="53" presetClass="entr" presetSubtype="16"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animEffect transition="in" filter="fade">
                                      <p:cBhvr>
                                        <p:cTn id="21" dur="500"/>
                                        <p:tgtEl>
                                          <p:spTgt spid="10"/>
                                        </p:tgtEl>
                                      </p:cBhvr>
                                    </p:animEffect>
                                  </p:childTnLst>
                                </p:cTn>
                              </p:par>
                            </p:childTnLst>
                          </p:cTn>
                        </p:par>
                        <p:par>
                          <p:cTn id="22" fill="hold">
                            <p:stCondLst>
                              <p:cond delay="3000"/>
                            </p:stCondLst>
                            <p:childTnLst>
                              <p:par>
                                <p:cTn id="23" presetID="53" presetClass="entr" presetSubtype="16"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500" fill="hold"/>
                                        <p:tgtEl>
                                          <p:spTgt spid="9"/>
                                        </p:tgtEl>
                                        <p:attrNameLst>
                                          <p:attrName>ppt_w</p:attrName>
                                        </p:attrNameLst>
                                      </p:cBhvr>
                                      <p:tavLst>
                                        <p:tav tm="0">
                                          <p:val>
                                            <p:fltVal val="0"/>
                                          </p:val>
                                        </p:tav>
                                        <p:tav tm="100000">
                                          <p:val>
                                            <p:strVal val="#ppt_w"/>
                                          </p:val>
                                        </p:tav>
                                      </p:tavLst>
                                    </p:anim>
                                    <p:anim calcmode="lin" valueType="num">
                                      <p:cBhvr>
                                        <p:cTn id="26" dur="500" fill="hold"/>
                                        <p:tgtEl>
                                          <p:spTgt spid="9"/>
                                        </p:tgtEl>
                                        <p:attrNameLst>
                                          <p:attrName>ppt_h</p:attrName>
                                        </p:attrNameLst>
                                      </p:cBhvr>
                                      <p:tavLst>
                                        <p:tav tm="0">
                                          <p:val>
                                            <p:fltVal val="0"/>
                                          </p:val>
                                        </p:tav>
                                        <p:tav tm="100000">
                                          <p:val>
                                            <p:strVal val="#ppt_h"/>
                                          </p:val>
                                        </p:tav>
                                      </p:tavLst>
                                    </p:anim>
                                    <p:animEffect transition="in" filter="fade">
                                      <p:cBhvr>
                                        <p:cTn id="27" dur="500"/>
                                        <p:tgtEl>
                                          <p:spTgt spid="9"/>
                                        </p:tgtEl>
                                      </p:cBhvr>
                                    </p:animEffect>
                                  </p:childTnLst>
                                </p:cTn>
                              </p:par>
                            </p:childTnLst>
                          </p:cTn>
                        </p:par>
                        <p:par>
                          <p:cTn id="28" fill="hold">
                            <p:stCondLst>
                              <p:cond delay="3500"/>
                            </p:stCondLst>
                            <p:childTnLst>
                              <p:par>
                                <p:cTn id="29" presetID="53" presetClass="entr" presetSubtype="16"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childTnLst>
                          </p:cTn>
                        </p:par>
                        <p:par>
                          <p:cTn id="34" fill="hold">
                            <p:stCondLst>
                              <p:cond delay="4000"/>
                            </p:stCondLst>
                            <p:childTnLst>
                              <p:par>
                                <p:cTn id="35" presetID="53" presetClass="entr" presetSubtype="16"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Effect transition="in" filter="fade">
                                      <p:cBhvr>
                                        <p:cTn id="39" dur="500"/>
                                        <p:tgtEl>
                                          <p:spTgt spid="12"/>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left)">
                                      <p:cBhvr>
                                        <p:cTn id="43" dur="750"/>
                                        <p:tgtEl>
                                          <p:spTgt spid="13"/>
                                        </p:tgtEl>
                                      </p:cBhvr>
                                    </p:animEffect>
                                  </p:childTnLst>
                                </p:cTn>
                              </p:par>
                            </p:childTnLst>
                          </p:cTn>
                        </p:par>
                        <p:par>
                          <p:cTn id="44" fill="hold">
                            <p:stCondLst>
                              <p:cond delay="5500"/>
                            </p:stCondLst>
                            <p:childTnLst>
                              <p:par>
                                <p:cTn id="45" presetID="56" presetClass="entr" presetSubtype="0" fill="hold" grpId="0" nodeType="afterEffect">
                                  <p:stCondLst>
                                    <p:cond delay="0"/>
                                  </p:stCondLst>
                                  <p:iterate type="lt">
                                    <p:tmPct val="10000"/>
                                  </p:iterate>
                                  <p:childTnLst>
                                    <p:set>
                                      <p:cBhvr>
                                        <p:cTn id="46" dur="1" fill="hold">
                                          <p:stCondLst>
                                            <p:cond delay="0"/>
                                          </p:stCondLst>
                                        </p:cTn>
                                        <p:tgtEl>
                                          <p:spTgt spid="21"/>
                                        </p:tgtEl>
                                        <p:attrNameLst>
                                          <p:attrName>style.visibility</p:attrName>
                                        </p:attrNameLst>
                                      </p:cBhvr>
                                      <p:to>
                                        <p:strVal val="visible"/>
                                      </p:to>
                                    </p:set>
                                    <p:anim by="(-#ppt_w*2)" calcmode="lin" valueType="num">
                                      <p:cBhvr rctx="PPT">
                                        <p:cTn id="47" dur="500" autoRev="1" fill="hold">
                                          <p:stCondLst>
                                            <p:cond delay="0"/>
                                          </p:stCondLst>
                                        </p:cTn>
                                        <p:tgtEl>
                                          <p:spTgt spid="21"/>
                                        </p:tgtEl>
                                        <p:attrNameLst>
                                          <p:attrName>ppt_w</p:attrName>
                                        </p:attrNameLst>
                                      </p:cBhvr>
                                    </p:anim>
                                    <p:anim by="(#ppt_w*0.50)" calcmode="lin" valueType="num">
                                      <p:cBhvr>
                                        <p:cTn id="48" dur="500" decel="50000" autoRev="1" fill="hold">
                                          <p:stCondLst>
                                            <p:cond delay="0"/>
                                          </p:stCondLst>
                                        </p:cTn>
                                        <p:tgtEl>
                                          <p:spTgt spid="21"/>
                                        </p:tgtEl>
                                        <p:attrNameLst>
                                          <p:attrName>ppt_x</p:attrName>
                                        </p:attrNameLst>
                                      </p:cBhvr>
                                    </p:anim>
                                    <p:anim from="(-#ppt_h/2)" to="(#ppt_y)" calcmode="lin" valueType="num">
                                      <p:cBhvr>
                                        <p:cTn id="49" dur="1000" fill="hold">
                                          <p:stCondLst>
                                            <p:cond delay="0"/>
                                          </p:stCondLst>
                                        </p:cTn>
                                        <p:tgtEl>
                                          <p:spTgt spid="21"/>
                                        </p:tgtEl>
                                        <p:attrNameLst>
                                          <p:attrName>ppt_y</p:attrName>
                                        </p:attrNameLst>
                                      </p:cBhvr>
                                    </p:anim>
                                    <p:animRot by="21600000">
                                      <p:cBhvr>
                                        <p:cTn id="50" dur="1000" fill="hold">
                                          <p:stCondLst>
                                            <p:cond delay="0"/>
                                          </p:stCondLst>
                                        </p:cTn>
                                        <p:tgtEl>
                                          <p:spTgt spid="2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p:bldP spid="2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d:\users\administrator\appdata\roaming\360se6\User Data\temp\201205142028568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5616" y="1180728"/>
            <a:ext cx="4476750" cy="3185695"/>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5940152" y="1180728"/>
            <a:ext cx="1723549" cy="400110"/>
          </a:xfrm>
          <a:prstGeom prst="rect">
            <a:avLst/>
          </a:prstGeom>
        </p:spPr>
        <p:txBody>
          <a:bodyPr wrap="none">
            <a:spAutoFit/>
          </a:bodyPr>
          <a:lstStyle/>
          <a:p>
            <a:r>
              <a:rPr lang="zh-CN" altLang="en-US" sz="2000" b="1" dirty="0">
                <a:solidFill>
                  <a:srgbClr val="C00000"/>
                </a:solidFill>
                <a:latin typeface="微软雅黑" panose="020B0503020204020204" pitchFamily="34" charset="-122"/>
                <a:ea typeface="微软雅黑" panose="020B0503020204020204" pitchFamily="34" charset="-122"/>
              </a:rPr>
              <a:t>海报设计欣赏</a:t>
            </a:r>
            <a:endParaRPr lang="zh-CN" altLang="en-US" sz="2000" dirty="0">
              <a:solidFill>
                <a:srgbClr val="C00000"/>
              </a:solidFill>
            </a:endParaRPr>
          </a:p>
        </p:txBody>
      </p:sp>
      <p:sp>
        <p:nvSpPr>
          <p:cNvPr id="4" name="矩形 3"/>
          <p:cNvSpPr/>
          <p:nvPr/>
        </p:nvSpPr>
        <p:spPr>
          <a:xfrm>
            <a:off x="5940152" y="1468760"/>
            <a:ext cx="2682758" cy="253916"/>
          </a:xfrm>
          <a:prstGeom prst="rect">
            <a:avLst/>
          </a:prstGeom>
        </p:spPr>
        <p:txBody>
          <a:bodyPr wrap="square">
            <a:spAutoFit/>
          </a:bodyPr>
          <a:lstStyle/>
          <a:p>
            <a:r>
              <a:rPr lang="en-US" altLang="zh-CN" sz="1050" dirty="0">
                <a:solidFill>
                  <a:schemeClr val="tx1">
                    <a:lumMod val="65000"/>
                    <a:lumOff val="35000"/>
                  </a:schemeClr>
                </a:solidFill>
                <a:latin typeface="+mj-ea"/>
                <a:ea typeface="+mj-ea"/>
              </a:rPr>
              <a:t>POSTER DESIGN APPRECIATION</a:t>
            </a:r>
            <a:endParaRPr lang="zh-CN" altLang="en-US" sz="1050" dirty="0">
              <a:solidFill>
                <a:schemeClr val="tx1">
                  <a:lumMod val="65000"/>
                  <a:lumOff val="35000"/>
                </a:schemeClr>
              </a:solidFill>
              <a:latin typeface="+mj-ea"/>
              <a:ea typeface="+mj-ea"/>
            </a:endParaRPr>
          </a:p>
        </p:txBody>
      </p:sp>
      <p:sp>
        <p:nvSpPr>
          <p:cNvPr id="5" name="文本框 21"/>
          <p:cNvSpPr txBox="1"/>
          <p:nvPr/>
        </p:nvSpPr>
        <p:spPr>
          <a:xfrm>
            <a:off x="5919525" y="1793007"/>
            <a:ext cx="2810966" cy="864096"/>
          </a:xfrm>
          <a:prstGeom prst="rect">
            <a:avLst/>
          </a:prstGeom>
        </p:spPr>
        <p:txBody>
          <a:bodyPr/>
          <a:lstStyle>
            <a:defPPr>
              <a:defRPr lang="zh-CN"/>
            </a:defPPr>
            <a:lvl1pPr>
              <a:defRPr sz="14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eaLnBrk="1" fontAlgn="auto" hangingPunct="1">
              <a:spcBef>
                <a:spcPts val="0"/>
              </a:spcBef>
              <a:spcAft>
                <a:spcPts val="0"/>
              </a:spcAft>
              <a:defRPr/>
            </a:pPr>
            <a:r>
              <a:rPr lang="zh-CN" altLang="en-US" sz="1000" b="1" kern="0" dirty="0"/>
              <a:t>点击添加说明内容点击添加说明内容点击添加说明内容点击添加说明内容点击点击添加说明内容点击添加说明内容点击添加说明内容点击添加说明内容点击</a:t>
            </a:r>
          </a:p>
        </p:txBody>
      </p:sp>
      <p:pic>
        <p:nvPicPr>
          <p:cNvPr id="1331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40152" y="2571750"/>
            <a:ext cx="2538412" cy="17946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矩形 12"/>
          <p:cNvSpPr/>
          <p:nvPr/>
        </p:nvSpPr>
        <p:spPr>
          <a:xfrm>
            <a:off x="6590672" y="234774"/>
            <a:ext cx="1468672" cy="523220"/>
          </a:xfrm>
          <a:prstGeom prst="rect">
            <a:avLst/>
          </a:prstGeom>
        </p:spPr>
        <p:txBody>
          <a:bodyPr wrap="none">
            <a:spAutoFit/>
          </a:bodyPr>
          <a:lstStyle/>
          <a:p>
            <a:pPr>
              <a:buClr>
                <a:srgbClr val="C00000"/>
              </a:buClr>
            </a:pPr>
            <a:r>
              <a:rPr lang="en-US" altLang="zh-CN" sz="2800" dirty="0">
                <a:solidFill>
                  <a:srgbClr val="C00000"/>
                </a:solidFill>
                <a:latin typeface="Bernard MT Condensed" panose="02050806060905020404" pitchFamily="18" charset="0"/>
              </a:rPr>
              <a:t>DESIGNER</a:t>
            </a:r>
            <a:endParaRPr lang="en-US" altLang="zh-CN" sz="2800" b="1" dirty="0">
              <a:solidFill>
                <a:schemeClr val="tx1">
                  <a:lumMod val="75000"/>
                  <a:lumOff val="25000"/>
                </a:schemeClr>
              </a:solidFill>
              <a:latin typeface="Bernard MT Condensed" panose="02050806060905020404" pitchFamily="18" charset="0"/>
              <a:ea typeface="微软雅黑" panose="020B0503020204020204" pitchFamily="34" charset="-122"/>
            </a:endParaRPr>
          </a:p>
        </p:txBody>
      </p:sp>
      <p:grpSp>
        <p:nvGrpSpPr>
          <p:cNvPr id="16" name="组合 15"/>
          <p:cNvGrpSpPr/>
          <p:nvPr/>
        </p:nvGrpSpPr>
        <p:grpSpPr>
          <a:xfrm flipH="1">
            <a:off x="8431594" y="293226"/>
            <a:ext cx="712406" cy="406316"/>
            <a:chOff x="5364088" y="369303"/>
            <a:chExt cx="712406" cy="406316"/>
          </a:xfrm>
        </p:grpSpPr>
        <p:sp>
          <p:nvSpPr>
            <p:cNvPr id="17" name="矩形 16"/>
            <p:cNvSpPr/>
            <p:nvPr/>
          </p:nvSpPr>
          <p:spPr>
            <a:xfrm>
              <a:off x="5364088" y="369303"/>
              <a:ext cx="539552" cy="40631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5961258" y="369303"/>
              <a:ext cx="115236" cy="38198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3314"/>
                                        </p:tgtEl>
                                        <p:attrNameLst>
                                          <p:attrName>style.visibility</p:attrName>
                                        </p:attrNameLst>
                                      </p:cBhvr>
                                      <p:to>
                                        <p:strVal val="visible"/>
                                      </p:to>
                                    </p:set>
                                    <p:anim calcmode="lin" valueType="num">
                                      <p:cBhvr>
                                        <p:cTn id="7" dur="1000" fill="hold"/>
                                        <p:tgtEl>
                                          <p:spTgt spid="13314"/>
                                        </p:tgtEl>
                                        <p:attrNameLst>
                                          <p:attrName>ppt_w</p:attrName>
                                        </p:attrNameLst>
                                      </p:cBhvr>
                                      <p:tavLst>
                                        <p:tav tm="0">
                                          <p:val>
                                            <p:fltVal val="0"/>
                                          </p:val>
                                        </p:tav>
                                        <p:tav tm="100000">
                                          <p:val>
                                            <p:strVal val="#ppt_w"/>
                                          </p:val>
                                        </p:tav>
                                      </p:tavLst>
                                    </p:anim>
                                    <p:anim calcmode="lin" valueType="num">
                                      <p:cBhvr>
                                        <p:cTn id="8" dur="1000" fill="hold"/>
                                        <p:tgtEl>
                                          <p:spTgt spid="13314"/>
                                        </p:tgtEl>
                                        <p:attrNameLst>
                                          <p:attrName>ppt_h</p:attrName>
                                        </p:attrNameLst>
                                      </p:cBhvr>
                                      <p:tavLst>
                                        <p:tav tm="0">
                                          <p:val>
                                            <p:fltVal val="0"/>
                                          </p:val>
                                        </p:tav>
                                        <p:tav tm="100000">
                                          <p:val>
                                            <p:strVal val="#ppt_h"/>
                                          </p:val>
                                        </p:tav>
                                      </p:tavLst>
                                    </p:anim>
                                    <p:anim calcmode="lin" valueType="num">
                                      <p:cBhvr>
                                        <p:cTn id="9" dur="1000" fill="hold"/>
                                        <p:tgtEl>
                                          <p:spTgt spid="13314"/>
                                        </p:tgtEl>
                                        <p:attrNameLst>
                                          <p:attrName>style.rotation</p:attrName>
                                        </p:attrNameLst>
                                      </p:cBhvr>
                                      <p:tavLst>
                                        <p:tav tm="0">
                                          <p:val>
                                            <p:fltVal val="90"/>
                                          </p:val>
                                        </p:tav>
                                        <p:tav tm="100000">
                                          <p:val>
                                            <p:fltVal val="0"/>
                                          </p:val>
                                        </p:tav>
                                      </p:tavLst>
                                    </p:anim>
                                    <p:animEffect transition="in" filter="fade">
                                      <p:cBhvr>
                                        <p:cTn id="10" dur="1000"/>
                                        <p:tgtEl>
                                          <p:spTgt spid="13314"/>
                                        </p:tgtEl>
                                      </p:cBhvr>
                                    </p:animEffect>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1500"/>
                                        <p:tgtEl>
                                          <p:spTgt spid="5"/>
                                        </p:tgtEl>
                                      </p:cBhvr>
                                    </p:animEffect>
                                  </p:childTnLst>
                                </p:cTn>
                              </p:par>
                            </p:childTnLst>
                          </p:cTn>
                        </p:par>
                        <p:par>
                          <p:cTn id="15" fill="hold">
                            <p:stCondLst>
                              <p:cond delay="2500"/>
                            </p:stCondLst>
                            <p:childTnLst>
                              <p:par>
                                <p:cTn id="16" presetID="42" presetClass="entr" presetSubtype="0" fill="hold" nodeType="afterEffect">
                                  <p:stCondLst>
                                    <p:cond delay="0"/>
                                  </p:stCondLst>
                                  <p:childTnLst>
                                    <p:set>
                                      <p:cBhvr>
                                        <p:cTn id="17" dur="1" fill="hold">
                                          <p:stCondLst>
                                            <p:cond delay="0"/>
                                          </p:stCondLst>
                                        </p:cTn>
                                        <p:tgtEl>
                                          <p:spTgt spid="13315"/>
                                        </p:tgtEl>
                                        <p:attrNameLst>
                                          <p:attrName>style.visibility</p:attrName>
                                        </p:attrNameLst>
                                      </p:cBhvr>
                                      <p:to>
                                        <p:strVal val="visible"/>
                                      </p:to>
                                    </p:set>
                                    <p:animEffect transition="in" filter="fade">
                                      <p:cBhvr>
                                        <p:cTn id="18" dur="1000"/>
                                        <p:tgtEl>
                                          <p:spTgt spid="13315"/>
                                        </p:tgtEl>
                                      </p:cBhvr>
                                    </p:animEffect>
                                    <p:anim calcmode="lin" valueType="num">
                                      <p:cBhvr>
                                        <p:cTn id="19" dur="1000" fill="hold"/>
                                        <p:tgtEl>
                                          <p:spTgt spid="13315"/>
                                        </p:tgtEl>
                                        <p:attrNameLst>
                                          <p:attrName>ppt_x</p:attrName>
                                        </p:attrNameLst>
                                      </p:cBhvr>
                                      <p:tavLst>
                                        <p:tav tm="0">
                                          <p:val>
                                            <p:strVal val="#ppt_x"/>
                                          </p:val>
                                        </p:tav>
                                        <p:tav tm="100000">
                                          <p:val>
                                            <p:strVal val="#ppt_x"/>
                                          </p:val>
                                        </p:tav>
                                      </p:tavLst>
                                    </p:anim>
                                    <p:anim calcmode="lin" valueType="num">
                                      <p:cBhvr>
                                        <p:cTn id="20" dur="1000" fill="hold"/>
                                        <p:tgtEl>
                                          <p:spTgt spid="133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0" y="1779662"/>
            <a:ext cx="4139952" cy="18001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0" y="1203598"/>
            <a:ext cx="4355976" cy="3154363"/>
            <a:chOff x="-106238" y="1816100"/>
            <a:chExt cx="4355976" cy="3154363"/>
          </a:xfrm>
        </p:grpSpPr>
        <p:sp>
          <p:nvSpPr>
            <p:cNvPr id="6" name="文本框 6"/>
            <p:cNvSpPr txBox="1">
              <a:spLocks noChangeArrowheads="1"/>
            </p:cNvSpPr>
            <p:nvPr/>
          </p:nvSpPr>
          <p:spPr bwMode="auto">
            <a:xfrm>
              <a:off x="44450" y="1816100"/>
              <a:ext cx="4205288" cy="3154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9900" b="1" dirty="0">
                  <a:solidFill>
                    <a:schemeClr val="bg1">
                      <a:lumMod val="95000"/>
                    </a:schemeClr>
                  </a:solidFill>
                  <a:latin typeface="Arial Black" panose="020B0A04020102020204" pitchFamily="34" charset="0"/>
                  <a:ea typeface="微软雅黑" panose="020B0503020204020204" pitchFamily="34" charset="-122"/>
                  <a:cs typeface="Times New Roman" panose="02020603050405020304" pitchFamily="18" charset="0"/>
                </a:rPr>
                <a:t>03</a:t>
              </a:r>
              <a:endParaRPr lang="zh-CN" altLang="en-US" sz="19900" b="1" dirty="0">
                <a:solidFill>
                  <a:schemeClr val="bg1">
                    <a:lumMod val="95000"/>
                  </a:schemeClr>
                </a:solidFill>
                <a:latin typeface="Arial Black" panose="020B0A04020102020204" pitchFamily="34" charset="0"/>
                <a:ea typeface="微软雅黑" panose="020B0503020204020204" pitchFamily="34" charset="-122"/>
                <a:cs typeface="Times New Roman" panose="02020603050405020304" pitchFamily="18" charset="0"/>
              </a:endParaRPr>
            </a:p>
          </p:txBody>
        </p:sp>
        <p:sp>
          <p:nvSpPr>
            <p:cNvPr id="7" name="文本框 7"/>
            <p:cNvSpPr txBox="1">
              <a:spLocks noChangeArrowheads="1"/>
            </p:cNvSpPr>
            <p:nvPr/>
          </p:nvSpPr>
          <p:spPr bwMode="auto">
            <a:xfrm>
              <a:off x="-106238" y="3070225"/>
              <a:ext cx="4139952" cy="646113"/>
            </a:xfrm>
            <a:prstGeom prst="rect">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600" b="1" dirty="0">
                  <a:solidFill>
                    <a:schemeClr val="bg1">
                      <a:lumMod val="95000"/>
                    </a:schemeClr>
                  </a:solidFill>
                  <a:latin typeface="Times New Roman" panose="02020603050405020304" pitchFamily="18" charset="0"/>
                  <a:cs typeface="Times New Roman" panose="02020603050405020304" pitchFamily="18" charset="0"/>
                </a:rPr>
                <a:t>      PART THREE</a:t>
              </a:r>
              <a:endParaRPr lang="zh-CN" altLang="en-US" sz="3600" b="1" dirty="0">
                <a:solidFill>
                  <a:schemeClr val="bg1">
                    <a:lumMod val="95000"/>
                  </a:schemeClr>
                </a:solidFill>
                <a:latin typeface="Times New Roman" panose="02020603050405020304" pitchFamily="18" charset="0"/>
                <a:cs typeface="Times New Roman" panose="02020603050405020304" pitchFamily="18" charset="0"/>
              </a:endParaRPr>
            </a:p>
          </p:txBody>
        </p:sp>
      </p:grpSp>
      <p:sp>
        <p:nvSpPr>
          <p:cNvPr id="8" name="文本框 8"/>
          <p:cNvSpPr txBox="1">
            <a:spLocks noChangeArrowheads="1"/>
          </p:cNvSpPr>
          <p:nvPr/>
        </p:nvSpPr>
        <p:spPr bwMode="auto">
          <a:xfrm>
            <a:off x="4139952" y="2095911"/>
            <a:ext cx="466248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rPr>
              <a:t>名片设计欣赏</a:t>
            </a:r>
            <a:endParaRPr lang="en-US" altLang="zh-CN" sz="3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文本框 9"/>
          <p:cNvSpPr txBox="1">
            <a:spLocks noChangeArrowheads="1"/>
          </p:cNvSpPr>
          <p:nvPr/>
        </p:nvSpPr>
        <p:spPr bwMode="auto">
          <a:xfrm>
            <a:off x="4139952" y="2783298"/>
            <a:ext cx="464502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400" dirty="0">
                <a:solidFill>
                  <a:schemeClr val="tx1">
                    <a:lumMod val="65000"/>
                    <a:lumOff val="35000"/>
                  </a:schemeClr>
                </a:solidFill>
                <a:latin typeface="+mj-ea"/>
              </a:rPr>
              <a:t>BUSINESS CARD DESIGN TO APPRECIATE</a:t>
            </a:r>
            <a:endParaRPr lang="zh-CN" altLang="en-US" sz="1400" dirty="0">
              <a:solidFill>
                <a:schemeClr val="tx1">
                  <a:lumMod val="65000"/>
                  <a:lumOff val="35000"/>
                </a:schemeClr>
              </a:solidFill>
              <a:latin typeface="+mj-ea"/>
            </a:endParaRPr>
          </a:p>
        </p:txBody>
      </p:sp>
      <p:cxnSp>
        <p:nvCxnSpPr>
          <p:cNvPr id="10" name="直接连接符 10"/>
          <p:cNvCxnSpPr>
            <a:cxnSpLocks noChangeShapeType="1"/>
          </p:cNvCxnSpPr>
          <p:nvPr/>
        </p:nvCxnSpPr>
        <p:spPr bwMode="auto">
          <a:xfrm>
            <a:off x="4222502" y="2707098"/>
            <a:ext cx="4608512" cy="0"/>
          </a:xfrm>
          <a:prstGeom prst="line">
            <a:avLst/>
          </a:prstGeom>
          <a:noFill/>
          <a:ln w="12700" algn="ctr">
            <a:solidFill>
              <a:srgbClr val="C00000"/>
            </a:solidFill>
            <a:miter lim="800000"/>
            <a:headEnd type="oval" w="med" len="med"/>
            <a:tailEnd type="oval" w="med" len="med"/>
          </a:ln>
          <a:extLst>
            <a:ext uri="{909E8E84-426E-40DD-AFC4-6F175D3DCCD1}">
              <a14:hiddenFill xmlns:a14="http://schemas.microsoft.com/office/drawing/2010/main">
                <a:noFill/>
              </a14:hiddenFill>
            </a:ext>
          </a:extLst>
        </p:spPr>
      </p:cxnSp>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900" decel="100000" fill="hold"/>
                                        <p:tgtEl>
                                          <p:spTgt spid="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1500"/>
                                        <p:tgtEl>
                                          <p:spTgt spid="8"/>
                                        </p:tgtEl>
                                      </p:cBhvr>
                                    </p:animEffect>
                                  </p:childTnLst>
                                </p:cTn>
                              </p:par>
                            </p:childTnLst>
                          </p:cTn>
                        </p:par>
                        <p:par>
                          <p:cTn id="15" fill="hold">
                            <p:stCondLst>
                              <p:cond delay="2500"/>
                            </p:stCondLst>
                            <p:childTnLst>
                              <p:par>
                                <p:cTn id="16" presetID="16" presetClass="entr" presetSubtype="21"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barn(inVertical)">
                                      <p:cBhvr>
                                        <p:cTn id="18" dur="500"/>
                                        <p:tgtEl>
                                          <p:spTgt spid="10"/>
                                        </p:tgtEl>
                                      </p:cBhvr>
                                    </p:animEffect>
                                  </p:childTnLst>
                                </p:cTn>
                              </p:par>
                            </p:childTnLst>
                          </p:cTn>
                        </p:par>
                        <p:par>
                          <p:cTn id="19" fill="hold">
                            <p:stCondLst>
                              <p:cond delay="3000"/>
                            </p:stCondLst>
                            <p:childTnLst>
                              <p:par>
                                <p:cTn id="20" presetID="56" presetClass="entr" presetSubtype="0" fill="hold" grpId="0" nodeType="afterEffect">
                                  <p:stCondLst>
                                    <p:cond delay="0"/>
                                  </p:stCondLst>
                                  <p:iterate type="lt">
                                    <p:tmPct val="10000"/>
                                  </p:iterate>
                                  <p:childTnLst>
                                    <p:set>
                                      <p:cBhvr>
                                        <p:cTn id="21" dur="1" fill="hold">
                                          <p:stCondLst>
                                            <p:cond delay="0"/>
                                          </p:stCondLst>
                                        </p:cTn>
                                        <p:tgtEl>
                                          <p:spTgt spid="9"/>
                                        </p:tgtEl>
                                        <p:attrNameLst>
                                          <p:attrName>style.visibility</p:attrName>
                                        </p:attrNameLst>
                                      </p:cBhvr>
                                      <p:to>
                                        <p:strVal val="visible"/>
                                      </p:to>
                                    </p:set>
                                    <p:anim by="(-#ppt_w*2)" calcmode="lin" valueType="num">
                                      <p:cBhvr rctx="PPT">
                                        <p:cTn id="22" dur="500" autoRev="1" fill="hold">
                                          <p:stCondLst>
                                            <p:cond delay="0"/>
                                          </p:stCondLst>
                                        </p:cTn>
                                        <p:tgtEl>
                                          <p:spTgt spid="9"/>
                                        </p:tgtEl>
                                        <p:attrNameLst>
                                          <p:attrName>ppt_w</p:attrName>
                                        </p:attrNameLst>
                                      </p:cBhvr>
                                    </p:anim>
                                    <p:anim by="(#ppt_w*0.50)" calcmode="lin" valueType="num">
                                      <p:cBhvr>
                                        <p:cTn id="23" dur="500" decel="50000" autoRev="1" fill="hold">
                                          <p:stCondLst>
                                            <p:cond delay="0"/>
                                          </p:stCondLst>
                                        </p:cTn>
                                        <p:tgtEl>
                                          <p:spTgt spid="9"/>
                                        </p:tgtEl>
                                        <p:attrNameLst>
                                          <p:attrName>ppt_x</p:attrName>
                                        </p:attrNameLst>
                                      </p:cBhvr>
                                    </p:anim>
                                    <p:anim from="(-#ppt_h/2)" to="(#ppt_y)" calcmode="lin" valueType="num">
                                      <p:cBhvr>
                                        <p:cTn id="24" dur="1000" fill="hold">
                                          <p:stCondLst>
                                            <p:cond delay="0"/>
                                          </p:stCondLst>
                                        </p:cTn>
                                        <p:tgtEl>
                                          <p:spTgt spid="9"/>
                                        </p:tgtEl>
                                        <p:attrNameLst>
                                          <p:attrName>ppt_y</p:attrName>
                                        </p:attrNameLst>
                                      </p:cBhvr>
                                    </p:anim>
                                    <p:animRot by="21600000">
                                      <p:cBhvr>
                                        <p:cTn id="25" dur="1000" fill="hold">
                                          <p:stCondLst>
                                            <p:cond delay="0"/>
                                          </p:stCondLst>
                                        </p:cTn>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d:\users\administrator\appdata\roaming\360se6\User Data\temp\194619B32-0.jpg"/>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20332" y="1203598"/>
            <a:ext cx="1633357" cy="1101600"/>
          </a:xfrm>
          <a:prstGeom prst="rect">
            <a:avLst/>
          </a:prstGeom>
          <a:noFill/>
          <a:extLst>
            <a:ext uri="{909E8E84-426E-40DD-AFC4-6F175D3DCCD1}">
              <a14:hiddenFill xmlns:a14="http://schemas.microsoft.com/office/drawing/2010/main">
                <a:solidFill>
                  <a:srgbClr val="FFFFFF"/>
                </a:solidFill>
              </a14:hiddenFill>
            </a:ext>
          </a:extLst>
        </p:spPr>
      </p:pic>
      <p:pic>
        <p:nvPicPr>
          <p:cNvPr id="15364" name="Picture 4" descr="d:\users\administrator\appdata\roaming\360se6\User Data\temp\1946191Z1-1.jpg"/>
          <p:cNvPicPr>
            <a:picLocks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10406" y="1203598"/>
            <a:ext cx="1633357" cy="1101600"/>
          </a:xfrm>
          <a:prstGeom prst="rect">
            <a:avLst/>
          </a:prstGeom>
          <a:noFill/>
          <a:extLst>
            <a:ext uri="{909E8E84-426E-40DD-AFC4-6F175D3DCCD1}">
              <a14:hiddenFill xmlns:a14="http://schemas.microsoft.com/office/drawing/2010/main">
                <a:solidFill>
                  <a:srgbClr val="FFFFFF"/>
                </a:solidFill>
              </a14:hiddenFill>
            </a:ext>
          </a:extLst>
        </p:spPr>
      </p:pic>
      <p:pic>
        <p:nvPicPr>
          <p:cNvPr id="15366" name="Picture 6" descr="d:\users\administrator\appdata\roaming\360se6\User Data\temp\1946193091-2.jpg"/>
          <p:cNvPicPr>
            <a:picLocks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611051" y="2483666"/>
            <a:ext cx="1633357" cy="1101600"/>
          </a:xfrm>
          <a:prstGeom prst="rect">
            <a:avLst/>
          </a:prstGeom>
          <a:noFill/>
          <a:extLst>
            <a:ext uri="{909E8E84-426E-40DD-AFC4-6F175D3DCCD1}">
              <a14:hiddenFill xmlns:a14="http://schemas.microsoft.com/office/drawing/2010/main">
                <a:solidFill>
                  <a:srgbClr val="FFFFFF"/>
                </a:solidFill>
              </a14:hiddenFill>
            </a:ext>
          </a:extLst>
        </p:spPr>
      </p:pic>
      <p:pic>
        <p:nvPicPr>
          <p:cNvPr id="15368" name="Picture 8" descr="d:\users\administrator\appdata\roaming\360se6\User Data\temp\1946194340-3.jpg"/>
          <p:cNvPicPr>
            <a:picLocks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810851" y="2483666"/>
            <a:ext cx="1633357" cy="1101600"/>
          </a:xfrm>
          <a:prstGeom prst="rect">
            <a:avLst/>
          </a:prstGeom>
          <a:noFill/>
          <a:extLst>
            <a:ext uri="{909E8E84-426E-40DD-AFC4-6F175D3DCCD1}">
              <a14:hiddenFill xmlns:a14="http://schemas.microsoft.com/office/drawing/2010/main">
                <a:solidFill>
                  <a:srgbClr val="FFFFFF"/>
                </a:solidFill>
              </a14:hiddenFill>
            </a:ext>
          </a:extLst>
        </p:spPr>
      </p:pic>
      <p:pic>
        <p:nvPicPr>
          <p:cNvPr id="15370" name="Picture 10" descr="d:\users\administrator\appdata\roaming\360se6\User Data\temp\19461a311-7.jpg"/>
          <p:cNvPicPr>
            <a:picLocks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010651" y="2483666"/>
            <a:ext cx="1633357" cy="1101600"/>
          </a:xfrm>
          <a:prstGeom prst="rect">
            <a:avLst/>
          </a:prstGeom>
          <a:noFill/>
          <a:extLst>
            <a:ext uri="{909E8E84-426E-40DD-AFC4-6F175D3DCCD1}">
              <a14:hiddenFill xmlns:a14="http://schemas.microsoft.com/office/drawing/2010/main">
                <a:solidFill>
                  <a:srgbClr val="FFFFFF"/>
                </a:solidFill>
              </a14:hiddenFill>
            </a:ext>
          </a:extLst>
        </p:spPr>
      </p:pic>
      <p:pic>
        <p:nvPicPr>
          <p:cNvPr id="15372" name="Picture 12" descr="d:\users\administrator\appdata\roaming\360se6\User Data\temp\19461aQ6-9.jpg"/>
          <p:cNvPicPr>
            <a:picLocks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078124" y="2483666"/>
            <a:ext cx="1633357" cy="1101600"/>
          </a:xfrm>
          <a:prstGeom prst="rect">
            <a:avLst/>
          </a:prstGeom>
          <a:noFill/>
          <a:extLst>
            <a:ext uri="{909E8E84-426E-40DD-AFC4-6F175D3DCCD1}">
              <a14:hiddenFill xmlns:a14="http://schemas.microsoft.com/office/drawing/2010/main">
                <a:solidFill>
                  <a:srgbClr val="FFFFFF"/>
                </a:solidFill>
              </a14:hiddenFill>
            </a:ext>
          </a:extLst>
        </p:spPr>
      </p:pic>
      <p:pic>
        <p:nvPicPr>
          <p:cNvPr id="15374" name="Picture 14" descr="d:\users\administrator\appdata\roaming\360se6\User Data\temp\1946193237-10.jpg"/>
          <p:cNvPicPr>
            <a:picLocks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801136" y="1203598"/>
            <a:ext cx="1633357" cy="1101600"/>
          </a:xfrm>
          <a:prstGeom prst="rect">
            <a:avLst/>
          </a:prstGeom>
          <a:noFill/>
          <a:extLst>
            <a:ext uri="{909E8E84-426E-40DD-AFC4-6F175D3DCCD1}">
              <a14:hiddenFill xmlns:a14="http://schemas.microsoft.com/office/drawing/2010/main">
                <a:solidFill>
                  <a:srgbClr val="FFFFFF"/>
                </a:solidFill>
              </a14:hiddenFill>
            </a:ext>
          </a:extLst>
        </p:spPr>
      </p:pic>
      <p:pic>
        <p:nvPicPr>
          <p:cNvPr id="15376" name="Picture 16" descr="d:\users\administrator\appdata\roaming\360se6\User Data\temp\1946191J7-17.jpg"/>
          <p:cNvPicPr>
            <a:picLocks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010651" y="1203598"/>
            <a:ext cx="1633357" cy="1101600"/>
          </a:xfrm>
          <a:prstGeom prst="rect">
            <a:avLst/>
          </a:prstGeom>
          <a:noFill/>
          <a:extLst>
            <a:ext uri="{909E8E84-426E-40DD-AFC4-6F175D3DCCD1}">
              <a14:hiddenFill xmlns:a14="http://schemas.microsoft.com/office/drawing/2010/main">
                <a:solidFill>
                  <a:srgbClr val="FFFFFF"/>
                </a:solidFill>
              </a14:hiddenFill>
            </a:ext>
          </a:extLst>
        </p:spPr>
      </p:pic>
      <p:sp>
        <p:nvSpPr>
          <p:cNvPr id="11" name="矩形 10"/>
          <p:cNvSpPr/>
          <p:nvPr/>
        </p:nvSpPr>
        <p:spPr>
          <a:xfrm>
            <a:off x="3867157" y="3723878"/>
            <a:ext cx="1723549" cy="400110"/>
          </a:xfrm>
          <a:prstGeom prst="rect">
            <a:avLst/>
          </a:prstGeom>
        </p:spPr>
        <p:txBody>
          <a:bodyPr wrap="none">
            <a:spAutoFit/>
          </a:bodyPr>
          <a:lstStyle/>
          <a:p>
            <a:r>
              <a:rPr lang="zh-CN" altLang="en-US" sz="2000" b="1" dirty="0">
                <a:solidFill>
                  <a:srgbClr val="C00000"/>
                </a:solidFill>
                <a:latin typeface="微软雅黑" panose="020B0503020204020204" pitchFamily="34" charset="-122"/>
                <a:ea typeface="微软雅黑" panose="020B0503020204020204" pitchFamily="34" charset="-122"/>
              </a:rPr>
              <a:t>名片设计欣赏</a:t>
            </a:r>
            <a:endParaRPr lang="zh-CN" altLang="en-US" sz="2000" dirty="0">
              <a:solidFill>
                <a:srgbClr val="C00000"/>
              </a:solidFill>
            </a:endParaRPr>
          </a:p>
        </p:txBody>
      </p:sp>
      <p:sp>
        <p:nvSpPr>
          <p:cNvPr id="12" name="矩形 11"/>
          <p:cNvSpPr/>
          <p:nvPr/>
        </p:nvSpPr>
        <p:spPr>
          <a:xfrm>
            <a:off x="3387552" y="4011910"/>
            <a:ext cx="2682758" cy="253916"/>
          </a:xfrm>
          <a:prstGeom prst="rect">
            <a:avLst/>
          </a:prstGeom>
        </p:spPr>
        <p:txBody>
          <a:bodyPr wrap="square">
            <a:spAutoFit/>
          </a:bodyPr>
          <a:lstStyle/>
          <a:p>
            <a:r>
              <a:rPr lang="en-US" altLang="zh-CN" sz="1050" dirty="0">
                <a:solidFill>
                  <a:schemeClr val="tx1">
                    <a:lumMod val="65000"/>
                    <a:lumOff val="35000"/>
                  </a:schemeClr>
                </a:solidFill>
                <a:latin typeface="+mj-ea"/>
                <a:ea typeface="+mj-ea"/>
              </a:rPr>
              <a:t>BUSINESS CARD DESIGN TO APPRECIATE</a:t>
            </a:r>
          </a:p>
        </p:txBody>
      </p:sp>
      <p:sp>
        <p:nvSpPr>
          <p:cNvPr id="13" name="文本框 21"/>
          <p:cNvSpPr txBox="1"/>
          <p:nvPr/>
        </p:nvSpPr>
        <p:spPr>
          <a:xfrm>
            <a:off x="1659360" y="4299942"/>
            <a:ext cx="5477279" cy="585787"/>
          </a:xfrm>
          <a:prstGeom prst="rect">
            <a:avLst/>
          </a:prstGeom>
        </p:spPr>
        <p:txBody>
          <a:bodyPr/>
          <a:lstStyle>
            <a:defPPr>
              <a:defRPr lang="zh-CN"/>
            </a:defPPr>
            <a:lvl1pPr>
              <a:defRPr sz="14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ctr" eaLnBrk="1" fontAlgn="auto" hangingPunct="1">
              <a:spcBef>
                <a:spcPts val="0"/>
              </a:spcBef>
              <a:spcAft>
                <a:spcPts val="0"/>
              </a:spcAft>
              <a:defRPr/>
            </a:pPr>
            <a:r>
              <a:rPr lang="zh-CN" altLang="en-US" sz="1000" b="1" kern="0" dirty="0"/>
              <a:t>点击添加说明内容点击添加说明内容点击添加说明内容点击添加说明内容点击点击添加说明内容点击添加说明内容点击添加说明内容点击添加说明内容点击</a:t>
            </a:r>
          </a:p>
        </p:txBody>
      </p:sp>
      <p:sp>
        <p:nvSpPr>
          <p:cNvPr id="20" name="矩形 19"/>
          <p:cNvSpPr/>
          <p:nvPr/>
        </p:nvSpPr>
        <p:spPr>
          <a:xfrm>
            <a:off x="6578604" y="222606"/>
            <a:ext cx="1468672" cy="523220"/>
          </a:xfrm>
          <a:prstGeom prst="rect">
            <a:avLst/>
          </a:prstGeom>
        </p:spPr>
        <p:txBody>
          <a:bodyPr wrap="none">
            <a:spAutoFit/>
          </a:bodyPr>
          <a:lstStyle/>
          <a:p>
            <a:pPr>
              <a:buClr>
                <a:srgbClr val="C00000"/>
              </a:buClr>
            </a:pPr>
            <a:r>
              <a:rPr lang="en-US" altLang="zh-CN" sz="2800" dirty="0">
                <a:solidFill>
                  <a:srgbClr val="C00000"/>
                </a:solidFill>
                <a:latin typeface="Bernard MT Condensed" panose="02050806060905020404" pitchFamily="18" charset="0"/>
              </a:rPr>
              <a:t>DESIGNER</a:t>
            </a:r>
            <a:endParaRPr lang="en-US" altLang="zh-CN" sz="2800" b="1" dirty="0">
              <a:solidFill>
                <a:schemeClr val="tx1">
                  <a:lumMod val="75000"/>
                  <a:lumOff val="25000"/>
                </a:schemeClr>
              </a:solidFill>
              <a:latin typeface="Bernard MT Condensed" panose="02050806060905020404" pitchFamily="18" charset="0"/>
              <a:ea typeface="微软雅黑" panose="020B0503020204020204" pitchFamily="34" charset="-122"/>
            </a:endParaRPr>
          </a:p>
        </p:txBody>
      </p:sp>
      <p:grpSp>
        <p:nvGrpSpPr>
          <p:cNvPr id="23" name="组合 22"/>
          <p:cNvGrpSpPr/>
          <p:nvPr/>
        </p:nvGrpSpPr>
        <p:grpSpPr>
          <a:xfrm flipH="1">
            <a:off x="8431594" y="293226"/>
            <a:ext cx="712406" cy="406316"/>
            <a:chOff x="5364088" y="369303"/>
            <a:chExt cx="712406" cy="406316"/>
          </a:xfrm>
        </p:grpSpPr>
        <p:sp>
          <p:nvSpPr>
            <p:cNvPr id="24" name="矩形 23"/>
            <p:cNvSpPr/>
            <p:nvPr/>
          </p:nvSpPr>
          <p:spPr>
            <a:xfrm>
              <a:off x="5364088" y="369303"/>
              <a:ext cx="539552" cy="40631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5961258" y="369303"/>
              <a:ext cx="115236" cy="38198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withEffect">
                                  <p:stCondLst>
                                    <p:cond delay="0"/>
                                  </p:stCondLst>
                                  <p:childTnLst>
                                    <p:set>
                                      <p:cBhvr>
                                        <p:cTn id="6" dur="1" fill="hold">
                                          <p:stCondLst>
                                            <p:cond delay="0"/>
                                          </p:stCondLst>
                                        </p:cTn>
                                        <p:tgtEl>
                                          <p:spTgt spid="15362"/>
                                        </p:tgtEl>
                                        <p:attrNameLst>
                                          <p:attrName>style.visibility</p:attrName>
                                        </p:attrNameLst>
                                      </p:cBhvr>
                                      <p:to>
                                        <p:strVal val="visible"/>
                                      </p:to>
                                    </p:set>
                                    <p:anim calcmode="lin" valueType="num">
                                      <p:cBhvr>
                                        <p:cTn id="7" dur="250" fill="hold"/>
                                        <p:tgtEl>
                                          <p:spTgt spid="15362"/>
                                        </p:tgtEl>
                                        <p:attrNameLst>
                                          <p:attrName>ppt_w</p:attrName>
                                        </p:attrNameLst>
                                      </p:cBhvr>
                                      <p:tavLst>
                                        <p:tav tm="0">
                                          <p:val>
                                            <p:strVal val="(6*min(max(#ppt_w*#ppt_h,.3),1)-7.4)/-.7*#ppt_w"/>
                                          </p:val>
                                        </p:tav>
                                        <p:tav tm="100000">
                                          <p:val>
                                            <p:strVal val="#ppt_w"/>
                                          </p:val>
                                        </p:tav>
                                      </p:tavLst>
                                    </p:anim>
                                    <p:anim calcmode="lin" valueType="num">
                                      <p:cBhvr>
                                        <p:cTn id="8" dur="250" fill="hold"/>
                                        <p:tgtEl>
                                          <p:spTgt spid="15362"/>
                                        </p:tgtEl>
                                        <p:attrNameLst>
                                          <p:attrName>ppt_h</p:attrName>
                                        </p:attrNameLst>
                                      </p:cBhvr>
                                      <p:tavLst>
                                        <p:tav tm="0">
                                          <p:val>
                                            <p:strVal val="(6*min(max(#ppt_w*#ppt_h,.3),1)-7.4)/-.7*#ppt_h"/>
                                          </p:val>
                                        </p:tav>
                                        <p:tav tm="100000">
                                          <p:val>
                                            <p:strVal val="#ppt_h"/>
                                          </p:val>
                                        </p:tav>
                                      </p:tavLst>
                                    </p:anim>
                                    <p:anim calcmode="lin" valueType="num">
                                      <p:cBhvr>
                                        <p:cTn id="9" dur="250" fill="hold"/>
                                        <p:tgtEl>
                                          <p:spTgt spid="15362"/>
                                        </p:tgtEl>
                                        <p:attrNameLst>
                                          <p:attrName>ppt_x</p:attrName>
                                        </p:attrNameLst>
                                      </p:cBhvr>
                                      <p:tavLst>
                                        <p:tav tm="0">
                                          <p:val>
                                            <p:fltVal val="0.5"/>
                                          </p:val>
                                        </p:tav>
                                        <p:tav tm="100000">
                                          <p:val>
                                            <p:strVal val="#ppt_x"/>
                                          </p:val>
                                        </p:tav>
                                      </p:tavLst>
                                    </p:anim>
                                    <p:anim calcmode="lin" valueType="num">
                                      <p:cBhvr>
                                        <p:cTn id="10" dur="250" fill="hold"/>
                                        <p:tgtEl>
                                          <p:spTgt spid="15362"/>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500"/>
                            </p:stCondLst>
                            <p:childTnLst>
                              <p:par>
                                <p:cTn id="12" presetID="23" presetClass="entr" presetSubtype="36" fill="hold" nodeType="afterEffect">
                                  <p:stCondLst>
                                    <p:cond delay="0"/>
                                  </p:stCondLst>
                                  <p:childTnLst>
                                    <p:set>
                                      <p:cBhvr>
                                        <p:cTn id="13" dur="1" fill="hold">
                                          <p:stCondLst>
                                            <p:cond delay="0"/>
                                          </p:stCondLst>
                                        </p:cTn>
                                        <p:tgtEl>
                                          <p:spTgt spid="15376"/>
                                        </p:tgtEl>
                                        <p:attrNameLst>
                                          <p:attrName>style.visibility</p:attrName>
                                        </p:attrNameLst>
                                      </p:cBhvr>
                                      <p:to>
                                        <p:strVal val="visible"/>
                                      </p:to>
                                    </p:set>
                                    <p:anim calcmode="lin" valueType="num">
                                      <p:cBhvr>
                                        <p:cTn id="14" dur="250" fill="hold"/>
                                        <p:tgtEl>
                                          <p:spTgt spid="15376"/>
                                        </p:tgtEl>
                                        <p:attrNameLst>
                                          <p:attrName>ppt_w</p:attrName>
                                        </p:attrNameLst>
                                      </p:cBhvr>
                                      <p:tavLst>
                                        <p:tav tm="0">
                                          <p:val>
                                            <p:strVal val="(6*min(max(#ppt_w*#ppt_h,.3),1)-7.4)/-.7*#ppt_w"/>
                                          </p:val>
                                        </p:tav>
                                        <p:tav tm="100000">
                                          <p:val>
                                            <p:strVal val="#ppt_w"/>
                                          </p:val>
                                        </p:tav>
                                      </p:tavLst>
                                    </p:anim>
                                    <p:anim calcmode="lin" valueType="num">
                                      <p:cBhvr>
                                        <p:cTn id="15" dur="250" fill="hold"/>
                                        <p:tgtEl>
                                          <p:spTgt spid="15376"/>
                                        </p:tgtEl>
                                        <p:attrNameLst>
                                          <p:attrName>ppt_h</p:attrName>
                                        </p:attrNameLst>
                                      </p:cBhvr>
                                      <p:tavLst>
                                        <p:tav tm="0">
                                          <p:val>
                                            <p:strVal val="(6*min(max(#ppt_w*#ppt_h,.3),1)-7.4)/-.7*#ppt_h"/>
                                          </p:val>
                                        </p:tav>
                                        <p:tav tm="100000">
                                          <p:val>
                                            <p:strVal val="#ppt_h"/>
                                          </p:val>
                                        </p:tav>
                                      </p:tavLst>
                                    </p:anim>
                                    <p:anim calcmode="lin" valueType="num">
                                      <p:cBhvr>
                                        <p:cTn id="16" dur="250" fill="hold"/>
                                        <p:tgtEl>
                                          <p:spTgt spid="15376"/>
                                        </p:tgtEl>
                                        <p:attrNameLst>
                                          <p:attrName>ppt_x</p:attrName>
                                        </p:attrNameLst>
                                      </p:cBhvr>
                                      <p:tavLst>
                                        <p:tav tm="0">
                                          <p:val>
                                            <p:fltVal val="0.5"/>
                                          </p:val>
                                        </p:tav>
                                        <p:tav tm="100000">
                                          <p:val>
                                            <p:strVal val="#ppt_x"/>
                                          </p:val>
                                        </p:tav>
                                      </p:tavLst>
                                    </p:anim>
                                    <p:anim calcmode="lin" valueType="num">
                                      <p:cBhvr>
                                        <p:cTn id="17" dur="250" fill="hold"/>
                                        <p:tgtEl>
                                          <p:spTgt spid="15376"/>
                                        </p:tgtEl>
                                        <p:attrNameLst>
                                          <p:attrName>ppt_y</p:attrName>
                                        </p:attrNameLst>
                                      </p:cBhvr>
                                      <p:tavLst>
                                        <p:tav tm="0">
                                          <p:val>
                                            <p:strVal val="1+(6*min(max(#ppt_w*#ppt_h,.3),1)-7.4)/-.7*#ppt_h/2"/>
                                          </p:val>
                                        </p:tav>
                                        <p:tav tm="100000">
                                          <p:val>
                                            <p:strVal val="#ppt_y"/>
                                          </p:val>
                                        </p:tav>
                                      </p:tavLst>
                                    </p:anim>
                                  </p:childTnLst>
                                </p:cTn>
                              </p:par>
                            </p:childTnLst>
                          </p:cTn>
                        </p:par>
                        <p:par>
                          <p:cTn id="18" fill="hold">
                            <p:stCondLst>
                              <p:cond delay="1000"/>
                            </p:stCondLst>
                            <p:childTnLst>
                              <p:par>
                                <p:cTn id="19" presetID="23" presetClass="entr" presetSubtype="36" fill="hold" nodeType="afterEffect">
                                  <p:stCondLst>
                                    <p:cond delay="0"/>
                                  </p:stCondLst>
                                  <p:childTnLst>
                                    <p:set>
                                      <p:cBhvr>
                                        <p:cTn id="20" dur="1" fill="hold">
                                          <p:stCondLst>
                                            <p:cond delay="0"/>
                                          </p:stCondLst>
                                        </p:cTn>
                                        <p:tgtEl>
                                          <p:spTgt spid="15374"/>
                                        </p:tgtEl>
                                        <p:attrNameLst>
                                          <p:attrName>style.visibility</p:attrName>
                                        </p:attrNameLst>
                                      </p:cBhvr>
                                      <p:to>
                                        <p:strVal val="visible"/>
                                      </p:to>
                                    </p:set>
                                    <p:anim calcmode="lin" valueType="num">
                                      <p:cBhvr>
                                        <p:cTn id="21" dur="250" fill="hold"/>
                                        <p:tgtEl>
                                          <p:spTgt spid="15374"/>
                                        </p:tgtEl>
                                        <p:attrNameLst>
                                          <p:attrName>ppt_w</p:attrName>
                                        </p:attrNameLst>
                                      </p:cBhvr>
                                      <p:tavLst>
                                        <p:tav tm="0">
                                          <p:val>
                                            <p:strVal val="(6*min(max(#ppt_w*#ppt_h,.3),1)-7.4)/-.7*#ppt_w"/>
                                          </p:val>
                                        </p:tav>
                                        <p:tav tm="100000">
                                          <p:val>
                                            <p:strVal val="#ppt_w"/>
                                          </p:val>
                                        </p:tav>
                                      </p:tavLst>
                                    </p:anim>
                                    <p:anim calcmode="lin" valueType="num">
                                      <p:cBhvr>
                                        <p:cTn id="22" dur="250" fill="hold"/>
                                        <p:tgtEl>
                                          <p:spTgt spid="15374"/>
                                        </p:tgtEl>
                                        <p:attrNameLst>
                                          <p:attrName>ppt_h</p:attrName>
                                        </p:attrNameLst>
                                      </p:cBhvr>
                                      <p:tavLst>
                                        <p:tav tm="0">
                                          <p:val>
                                            <p:strVal val="(6*min(max(#ppt_w*#ppt_h,.3),1)-7.4)/-.7*#ppt_h"/>
                                          </p:val>
                                        </p:tav>
                                        <p:tav tm="100000">
                                          <p:val>
                                            <p:strVal val="#ppt_h"/>
                                          </p:val>
                                        </p:tav>
                                      </p:tavLst>
                                    </p:anim>
                                    <p:anim calcmode="lin" valueType="num">
                                      <p:cBhvr>
                                        <p:cTn id="23" dur="250" fill="hold"/>
                                        <p:tgtEl>
                                          <p:spTgt spid="15374"/>
                                        </p:tgtEl>
                                        <p:attrNameLst>
                                          <p:attrName>ppt_x</p:attrName>
                                        </p:attrNameLst>
                                      </p:cBhvr>
                                      <p:tavLst>
                                        <p:tav tm="0">
                                          <p:val>
                                            <p:fltVal val="0.5"/>
                                          </p:val>
                                        </p:tav>
                                        <p:tav tm="100000">
                                          <p:val>
                                            <p:strVal val="#ppt_x"/>
                                          </p:val>
                                        </p:tav>
                                      </p:tavLst>
                                    </p:anim>
                                    <p:anim calcmode="lin" valueType="num">
                                      <p:cBhvr>
                                        <p:cTn id="24" dur="250" fill="hold"/>
                                        <p:tgtEl>
                                          <p:spTgt spid="15374"/>
                                        </p:tgtEl>
                                        <p:attrNameLst>
                                          <p:attrName>ppt_y</p:attrName>
                                        </p:attrNameLst>
                                      </p:cBhvr>
                                      <p:tavLst>
                                        <p:tav tm="0">
                                          <p:val>
                                            <p:strVal val="1+(6*min(max(#ppt_w*#ppt_h,.3),1)-7.4)/-.7*#ppt_h/2"/>
                                          </p:val>
                                        </p:tav>
                                        <p:tav tm="100000">
                                          <p:val>
                                            <p:strVal val="#ppt_y"/>
                                          </p:val>
                                        </p:tav>
                                      </p:tavLst>
                                    </p:anim>
                                  </p:childTnLst>
                                </p:cTn>
                              </p:par>
                            </p:childTnLst>
                          </p:cTn>
                        </p:par>
                        <p:par>
                          <p:cTn id="25" fill="hold">
                            <p:stCondLst>
                              <p:cond delay="1500"/>
                            </p:stCondLst>
                            <p:childTnLst>
                              <p:par>
                                <p:cTn id="26" presetID="23" presetClass="entr" presetSubtype="36" fill="hold" nodeType="afterEffect">
                                  <p:stCondLst>
                                    <p:cond delay="0"/>
                                  </p:stCondLst>
                                  <p:childTnLst>
                                    <p:set>
                                      <p:cBhvr>
                                        <p:cTn id="27" dur="1" fill="hold">
                                          <p:stCondLst>
                                            <p:cond delay="0"/>
                                          </p:stCondLst>
                                        </p:cTn>
                                        <p:tgtEl>
                                          <p:spTgt spid="15364"/>
                                        </p:tgtEl>
                                        <p:attrNameLst>
                                          <p:attrName>style.visibility</p:attrName>
                                        </p:attrNameLst>
                                      </p:cBhvr>
                                      <p:to>
                                        <p:strVal val="visible"/>
                                      </p:to>
                                    </p:set>
                                    <p:anim calcmode="lin" valueType="num">
                                      <p:cBhvr>
                                        <p:cTn id="28" dur="250" fill="hold"/>
                                        <p:tgtEl>
                                          <p:spTgt spid="15364"/>
                                        </p:tgtEl>
                                        <p:attrNameLst>
                                          <p:attrName>ppt_w</p:attrName>
                                        </p:attrNameLst>
                                      </p:cBhvr>
                                      <p:tavLst>
                                        <p:tav tm="0">
                                          <p:val>
                                            <p:strVal val="(6*min(max(#ppt_w*#ppt_h,.3),1)-7.4)/-.7*#ppt_w"/>
                                          </p:val>
                                        </p:tav>
                                        <p:tav tm="100000">
                                          <p:val>
                                            <p:strVal val="#ppt_w"/>
                                          </p:val>
                                        </p:tav>
                                      </p:tavLst>
                                    </p:anim>
                                    <p:anim calcmode="lin" valueType="num">
                                      <p:cBhvr>
                                        <p:cTn id="29" dur="250" fill="hold"/>
                                        <p:tgtEl>
                                          <p:spTgt spid="15364"/>
                                        </p:tgtEl>
                                        <p:attrNameLst>
                                          <p:attrName>ppt_h</p:attrName>
                                        </p:attrNameLst>
                                      </p:cBhvr>
                                      <p:tavLst>
                                        <p:tav tm="0">
                                          <p:val>
                                            <p:strVal val="(6*min(max(#ppt_w*#ppt_h,.3),1)-7.4)/-.7*#ppt_h"/>
                                          </p:val>
                                        </p:tav>
                                        <p:tav tm="100000">
                                          <p:val>
                                            <p:strVal val="#ppt_h"/>
                                          </p:val>
                                        </p:tav>
                                      </p:tavLst>
                                    </p:anim>
                                    <p:anim calcmode="lin" valueType="num">
                                      <p:cBhvr>
                                        <p:cTn id="30" dur="250" fill="hold"/>
                                        <p:tgtEl>
                                          <p:spTgt spid="15364"/>
                                        </p:tgtEl>
                                        <p:attrNameLst>
                                          <p:attrName>ppt_x</p:attrName>
                                        </p:attrNameLst>
                                      </p:cBhvr>
                                      <p:tavLst>
                                        <p:tav tm="0">
                                          <p:val>
                                            <p:fltVal val="0.5"/>
                                          </p:val>
                                        </p:tav>
                                        <p:tav tm="100000">
                                          <p:val>
                                            <p:strVal val="#ppt_x"/>
                                          </p:val>
                                        </p:tav>
                                      </p:tavLst>
                                    </p:anim>
                                    <p:anim calcmode="lin" valueType="num">
                                      <p:cBhvr>
                                        <p:cTn id="31" dur="250" fill="hold"/>
                                        <p:tgtEl>
                                          <p:spTgt spid="15364"/>
                                        </p:tgtEl>
                                        <p:attrNameLst>
                                          <p:attrName>ppt_y</p:attrName>
                                        </p:attrNameLst>
                                      </p:cBhvr>
                                      <p:tavLst>
                                        <p:tav tm="0">
                                          <p:val>
                                            <p:strVal val="1+(6*min(max(#ppt_w*#ppt_h,.3),1)-7.4)/-.7*#ppt_h/2"/>
                                          </p:val>
                                        </p:tav>
                                        <p:tav tm="100000">
                                          <p:val>
                                            <p:strVal val="#ppt_y"/>
                                          </p:val>
                                        </p:tav>
                                      </p:tavLst>
                                    </p:anim>
                                  </p:childTnLst>
                                </p:cTn>
                              </p:par>
                            </p:childTnLst>
                          </p:cTn>
                        </p:par>
                        <p:par>
                          <p:cTn id="32" fill="hold">
                            <p:stCondLst>
                              <p:cond delay="2000"/>
                            </p:stCondLst>
                            <p:childTnLst>
                              <p:par>
                                <p:cTn id="33" presetID="23" presetClass="entr" presetSubtype="36" fill="hold" nodeType="afterEffect">
                                  <p:stCondLst>
                                    <p:cond delay="0"/>
                                  </p:stCondLst>
                                  <p:childTnLst>
                                    <p:set>
                                      <p:cBhvr>
                                        <p:cTn id="34" dur="1" fill="hold">
                                          <p:stCondLst>
                                            <p:cond delay="0"/>
                                          </p:stCondLst>
                                        </p:cTn>
                                        <p:tgtEl>
                                          <p:spTgt spid="15372"/>
                                        </p:tgtEl>
                                        <p:attrNameLst>
                                          <p:attrName>style.visibility</p:attrName>
                                        </p:attrNameLst>
                                      </p:cBhvr>
                                      <p:to>
                                        <p:strVal val="visible"/>
                                      </p:to>
                                    </p:set>
                                    <p:anim calcmode="lin" valueType="num">
                                      <p:cBhvr>
                                        <p:cTn id="35" dur="250" fill="hold"/>
                                        <p:tgtEl>
                                          <p:spTgt spid="15372"/>
                                        </p:tgtEl>
                                        <p:attrNameLst>
                                          <p:attrName>ppt_w</p:attrName>
                                        </p:attrNameLst>
                                      </p:cBhvr>
                                      <p:tavLst>
                                        <p:tav tm="0">
                                          <p:val>
                                            <p:strVal val="(6*min(max(#ppt_w*#ppt_h,.3),1)-7.4)/-.7*#ppt_w"/>
                                          </p:val>
                                        </p:tav>
                                        <p:tav tm="100000">
                                          <p:val>
                                            <p:strVal val="#ppt_w"/>
                                          </p:val>
                                        </p:tav>
                                      </p:tavLst>
                                    </p:anim>
                                    <p:anim calcmode="lin" valueType="num">
                                      <p:cBhvr>
                                        <p:cTn id="36" dur="250" fill="hold"/>
                                        <p:tgtEl>
                                          <p:spTgt spid="15372"/>
                                        </p:tgtEl>
                                        <p:attrNameLst>
                                          <p:attrName>ppt_h</p:attrName>
                                        </p:attrNameLst>
                                      </p:cBhvr>
                                      <p:tavLst>
                                        <p:tav tm="0">
                                          <p:val>
                                            <p:strVal val="(6*min(max(#ppt_w*#ppt_h,.3),1)-7.4)/-.7*#ppt_h"/>
                                          </p:val>
                                        </p:tav>
                                        <p:tav tm="100000">
                                          <p:val>
                                            <p:strVal val="#ppt_h"/>
                                          </p:val>
                                        </p:tav>
                                      </p:tavLst>
                                    </p:anim>
                                    <p:anim calcmode="lin" valueType="num">
                                      <p:cBhvr>
                                        <p:cTn id="37" dur="250" fill="hold"/>
                                        <p:tgtEl>
                                          <p:spTgt spid="15372"/>
                                        </p:tgtEl>
                                        <p:attrNameLst>
                                          <p:attrName>ppt_x</p:attrName>
                                        </p:attrNameLst>
                                      </p:cBhvr>
                                      <p:tavLst>
                                        <p:tav tm="0">
                                          <p:val>
                                            <p:fltVal val="0.5"/>
                                          </p:val>
                                        </p:tav>
                                        <p:tav tm="100000">
                                          <p:val>
                                            <p:strVal val="#ppt_x"/>
                                          </p:val>
                                        </p:tav>
                                      </p:tavLst>
                                    </p:anim>
                                    <p:anim calcmode="lin" valueType="num">
                                      <p:cBhvr>
                                        <p:cTn id="38" dur="250" fill="hold"/>
                                        <p:tgtEl>
                                          <p:spTgt spid="15372"/>
                                        </p:tgtEl>
                                        <p:attrNameLst>
                                          <p:attrName>ppt_y</p:attrName>
                                        </p:attrNameLst>
                                      </p:cBhvr>
                                      <p:tavLst>
                                        <p:tav tm="0">
                                          <p:val>
                                            <p:strVal val="1+(6*min(max(#ppt_w*#ppt_h,.3),1)-7.4)/-.7*#ppt_h/2"/>
                                          </p:val>
                                        </p:tav>
                                        <p:tav tm="100000">
                                          <p:val>
                                            <p:strVal val="#ppt_y"/>
                                          </p:val>
                                        </p:tav>
                                      </p:tavLst>
                                    </p:anim>
                                  </p:childTnLst>
                                </p:cTn>
                              </p:par>
                            </p:childTnLst>
                          </p:cTn>
                        </p:par>
                        <p:par>
                          <p:cTn id="39" fill="hold">
                            <p:stCondLst>
                              <p:cond delay="2500"/>
                            </p:stCondLst>
                            <p:childTnLst>
                              <p:par>
                                <p:cTn id="40" presetID="23" presetClass="entr" presetSubtype="36" fill="hold" nodeType="afterEffect">
                                  <p:stCondLst>
                                    <p:cond delay="0"/>
                                  </p:stCondLst>
                                  <p:childTnLst>
                                    <p:set>
                                      <p:cBhvr>
                                        <p:cTn id="41" dur="1" fill="hold">
                                          <p:stCondLst>
                                            <p:cond delay="0"/>
                                          </p:stCondLst>
                                        </p:cTn>
                                        <p:tgtEl>
                                          <p:spTgt spid="15370"/>
                                        </p:tgtEl>
                                        <p:attrNameLst>
                                          <p:attrName>style.visibility</p:attrName>
                                        </p:attrNameLst>
                                      </p:cBhvr>
                                      <p:to>
                                        <p:strVal val="visible"/>
                                      </p:to>
                                    </p:set>
                                    <p:anim calcmode="lin" valueType="num">
                                      <p:cBhvr>
                                        <p:cTn id="42" dur="250" fill="hold"/>
                                        <p:tgtEl>
                                          <p:spTgt spid="15370"/>
                                        </p:tgtEl>
                                        <p:attrNameLst>
                                          <p:attrName>ppt_w</p:attrName>
                                        </p:attrNameLst>
                                      </p:cBhvr>
                                      <p:tavLst>
                                        <p:tav tm="0">
                                          <p:val>
                                            <p:strVal val="(6*min(max(#ppt_w*#ppt_h,.3),1)-7.4)/-.7*#ppt_w"/>
                                          </p:val>
                                        </p:tav>
                                        <p:tav tm="100000">
                                          <p:val>
                                            <p:strVal val="#ppt_w"/>
                                          </p:val>
                                        </p:tav>
                                      </p:tavLst>
                                    </p:anim>
                                    <p:anim calcmode="lin" valueType="num">
                                      <p:cBhvr>
                                        <p:cTn id="43" dur="250" fill="hold"/>
                                        <p:tgtEl>
                                          <p:spTgt spid="15370"/>
                                        </p:tgtEl>
                                        <p:attrNameLst>
                                          <p:attrName>ppt_h</p:attrName>
                                        </p:attrNameLst>
                                      </p:cBhvr>
                                      <p:tavLst>
                                        <p:tav tm="0">
                                          <p:val>
                                            <p:strVal val="(6*min(max(#ppt_w*#ppt_h,.3),1)-7.4)/-.7*#ppt_h"/>
                                          </p:val>
                                        </p:tav>
                                        <p:tav tm="100000">
                                          <p:val>
                                            <p:strVal val="#ppt_h"/>
                                          </p:val>
                                        </p:tav>
                                      </p:tavLst>
                                    </p:anim>
                                    <p:anim calcmode="lin" valueType="num">
                                      <p:cBhvr>
                                        <p:cTn id="44" dur="250" fill="hold"/>
                                        <p:tgtEl>
                                          <p:spTgt spid="15370"/>
                                        </p:tgtEl>
                                        <p:attrNameLst>
                                          <p:attrName>ppt_x</p:attrName>
                                        </p:attrNameLst>
                                      </p:cBhvr>
                                      <p:tavLst>
                                        <p:tav tm="0">
                                          <p:val>
                                            <p:fltVal val="0.5"/>
                                          </p:val>
                                        </p:tav>
                                        <p:tav tm="100000">
                                          <p:val>
                                            <p:strVal val="#ppt_x"/>
                                          </p:val>
                                        </p:tav>
                                      </p:tavLst>
                                    </p:anim>
                                    <p:anim calcmode="lin" valueType="num">
                                      <p:cBhvr>
                                        <p:cTn id="45" dur="250" fill="hold"/>
                                        <p:tgtEl>
                                          <p:spTgt spid="15370"/>
                                        </p:tgtEl>
                                        <p:attrNameLst>
                                          <p:attrName>ppt_y</p:attrName>
                                        </p:attrNameLst>
                                      </p:cBhvr>
                                      <p:tavLst>
                                        <p:tav tm="0">
                                          <p:val>
                                            <p:strVal val="1+(6*min(max(#ppt_w*#ppt_h,.3),1)-7.4)/-.7*#ppt_h/2"/>
                                          </p:val>
                                        </p:tav>
                                        <p:tav tm="100000">
                                          <p:val>
                                            <p:strVal val="#ppt_y"/>
                                          </p:val>
                                        </p:tav>
                                      </p:tavLst>
                                    </p:anim>
                                  </p:childTnLst>
                                </p:cTn>
                              </p:par>
                            </p:childTnLst>
                          </p:cTn>
                        </p:par>
                        <p:par>
                          <p:cTn id="46" fill="hold">
                            <p:stCondLst>
                              <p:cond delay="3000"/>
                            </p:stCondLst>
                            <p:childTnLst>
                              <p:par>
                                <p:cTn id="47" presetID="23" presetClass="entr" presetSubtype="36" fill="hold" nodeType="afterEffect">
                                  <p:stCondLst>
                                    <p:cond delay="0"/>
                                  </p:stCondLst>
                                  <p:childTnLst>
                                    <p:set>
                                      <p:cBhvr>
                                        <p:cTn id="48" dur="1" fill="hold">
                                          <p:stCondLst>
                                            <p:cond delay="0"/>
                                          </p:stCondLst>
                                        </p:cTn>
                                        <p:tgtEl>
                                          <p:spTgt spid="15368"/>
                                        </p:tgtEl>
                                        <p:attrNameLst>
                                          <p:attrName>style.visibility</p:attrName>
                                        </p:attrNameLst>
                                      </p:cBhvr>
                                      <p:to>
                                        <p:strVal val="visible"/>
                                      </p:to>
                                    </p:set>
                                    <p:anim calcmode="lin" valueType="num">
                                      <p:cBhvr>
                                        <p:cTn id="49" dur="250" fill="hold"/>
                                        <p:tgtEl>
                                          <p:spTgt spid="15368"/>
                                        </p:tgtEl>
                                        <p:attrNameLst>
                                          <p:attrName>ppt_w</p:attrName>
                                        </p:attrNameLst>
                                      </p:cBhvr>
                                      <p:tavLst>
                                        <p:tav tm="0">
                                          <p:val>
                                            <p:strVal val="(6*min(max(#ppt_w*#ppt_h,.3),1)-7.4)/-.7*#ppt_w"/>
                                          </p:val>
                                        </p:tav>
                                        <p:tav tm="100000">
                                          <p:val>
                                            <p:strVal val="#ppt_w"/>
                                          </p:val>
                                        </p:tav>
                                      </p:tavLst>
                                    </p:anim>
                                    <p:anim calcmode="lin" valueType="num">
                                      <p:cBhvr>
                                        <p:cTn id="50" dur="250" fill="hold"/>
                                        <p:tgtEl>
                                          <p:spTgt spid="15368"/>
                                        </p:tgtEl>
                                        <p:attrNameLst>
                                          <p:attrName>ppt_h</p:attrName>
                                        </p:attrNameLst>
                                      </p:cBhvr>
                                      <p:tavLst>
                                        <p:tav tm="0">
                                          <p:val>
                                            <p:strVal val="(6*min(max(#ppt_w*#ppt_h,.3),1)-7.4)/-.7*#ppt_h"/>
                                          </p:val>
                                        </p:tav>
                                        <p:tav tm="100000">
                                          <p:val>
                                            <p:strVal val="#ppt_h"/>
                                          </p:val>
                                        </p:tav>
                                      </p:tavLst>
                                    </p:anim>
                                    <p:anim calcmode="lin" valueType="num">
                                      <p:cBhvr>
                                        <p:cTn id="51" dur="250" fill="hold"/>
                                        <p:tgtEl>
                                          <p:spTgt spid="15368"/>
                                        </p:tgtEl>
                                        <p:attrNameLst>
                                          <p:attrName>ppt_x</p:attrName>
                                        </p:attrNameLst>
                                      </p:cBhvr>
                                      <p:tavLst>
                                        <p:tav tm="0">
                                          <p:val>
                                            <p:fltVal val="0.5"/>
                                          </p:val>
                                        </p:tav>
                                        <p:tav tm="100000">
                                          <p:val>
                                            <p:strVal val="#ppt_x"/>
                                          </p:val>
                                        </p:tav>
                                      </p:tavLst>
                                    </p:anim>
                                    <p:anim calcmode="lin" valueType="num">
                                      <p:cBhvr>
                                        <p:cTn id="52" dur="250" fill="hold"/>
                                        <p:tgtEl>
                                          <p:spTgt spid="15368"/>
                                        </p:tgtEl>
                                        <p:attrNameLst>
                                          <p:attrName>ppt_y</p:attrName>
                                        </p:attrNameLst>
                                      </p:cBhvr>
                                      <p:tavLst>
                                        <p:tav tm="0">
                                          <p:val>
                                            <p:strVal val="1+(6*min(max(#ppt_w*#ppt_h,.3),1)-7.4)/-.7*#ppt_h/2"/>
                                          </p:val>
                                        </p:tav>
                                        <p:tav tm="100000">
                                          <p:val>
                                            <p:strVal val="#ppt_y"/>
                                          </p:val>
                                        </p:tav>
                                      </p:tavLst>
                                    </p:anim>
                                  </p:childTnLst>
                                </p:cTn>
                              </p:par>
                            </p:childTnLst>
                          </p:cTn>
                        </p:par>
                        <p:par>
                          <p:cTn id="53" fill="hold">
                            <p:stCondLst>
                              <p:cond delay="3500"/>
                            </p:stCondLst>
                            <p:childTnLst>
                              <p:par>
                                <p:cTn id="54" presetID="23" presetClass="entr" presetSubtype="36" fill="hold" nodeType="afterEffect">
                                  <p:stCondLst>
                                    <p:cond delay="0"/>
                                  </p:stCondLst>
                                  <p:childTnLst>
                                    <p:set>
                                      <p:cBhvr>
                                        <p:cTn id="55" dur="1" fill="hold">
                                          <p:stCondLst>
                                            <p:cond delay="0"/>
                                          </p:stCondLst>
                                        </p:cTn>
                                        <p:tgtEl>
                                          <p:spTgt spid="15366"/>
                                        </p:tgtEl>
                                        <p:attrNameLst>
                                          <p:attrName>style.visibility</p:attrName>
                                        </p:attrNameLst>
                                      </p:cBhvr>
                                      <p:to>
                                        <p:strVal val="visible"/>
                                      </p:to>
                                    </p:set>
                                    <p:anim calcmode="lin" valueType="num">
                                      <p:cBhvr>
                                        <p:cTn id="56" dur="250" fill="hold"/>
                                        <p:tgtEl>
                                          <p:spTgt spid="15366"/>
                                        </p:tgtEl>
                                        <p:attrNameLst>
                                          <p:attrName>ppt_w</p:attrName>
                                        </p:attrNameLst>
                                      </p:cBhvr>
                                      <p:tavLst>
                                        <p:tav tm="0">
                                          <p:val>
                                            <p:strVal val="(6*min(max(#ppt_w*#ppt_h,.3),1)-7.4)/-.7*#ppt_w"/>
                                          </p:val>
                                        </p:tav>
                                        <p:tav tm="100000">
                                          <p:val>
                                            <p:strVal val="#ppt_w"/>
                                          </p:val>
                                        </p:tav>
                                      </p:tavLst>
                                    </p:anim>
                                    <p:anim calcmode="lin" valueType="num">
                                      <p:cBhvr>
                                        <p:cTn id="57" dur="250" fill="hold"/>
                                        <p:tgtEl>
                                          <p:spTgt spid="15366"/>
                                        </p:tgtEl>
                                        <p:attrNameLst>
                                          <p:attrName>ppt_h</p:attrName>
                                        </p:attrNameLst>
                                      </p:cBhvr>
                                      <p:tavLst>
                                        <p:tav tm="0">
                                          <p:val>
                                            <p:strVal val="(6*min(max(#ppt_w*#ppt_h,.3),1)-7.4)/-.7*#ppt_h"/>
                                          </p:val>
                                        </p:tav>
                                        <p:tav tm="100000">
                                          <p:val>
                                            <p:strVal val="#ppt_h"/>
                                          </p:val>
                                        </p:tav>
                                      </p:tavLst>
                                    </p:anim>
                                    <p:anim calcmode="lin" valueType="num">
                                      <p:cBhvr>
                                        <p:cTn id="58" dur="250" fill="hold"/>
                                        <p:tgtEl>
                                          <p:spTgt spid="15366"/>
                                        </p:tgtEl>
                                        <p:attrNameLst>
                                          <p:attrName>ppt_x</p:attrName>
                                        </p:attrNameLst>
                                      </p:cBhvr>
                                      <p:tavLst>
                                        <p:tav tm="0">
                                          <p:val>
                                            <p:fltVal val="0.5"/>
                                          </p:val>
                                        </p:tav>
                                        <p:tav tm="100000">
                                          <p:val>
                                            <p:strVal val="#ppt_x"/>
                                          </p:val>
                                        </p:tav>
                                      </p:tavLst>
                                    </p:anim>
                                    <p:anim calcmode="lin" valueType="num">
                                      <p:cBhvr>
                                        <p:cTn id="59" dur="250" fill="hold"/>
                                        <p:tgtEl>
                                          <p:spTgt spid="15366"/>
                                        </p:tgtEl>
                                        <p:attrNameLst>
                                          <p:attrName>ppt_y</p:attrName>
                                        </p:attrNameLst>
                                      </p:cBhvr>
                                      <p:tavLst>
                                        <p:tav tm="0">
                                          <p:val>
                                            <p:strVal val="1+(6*min(max(#ppt_w*#ppt_h,.3),1)-7.4)/-.7*#ppt_h/2"/>
                                          </p:val>
                                        </p:tav>
                                        <p:tav tm="100000">
                                          <p:val>
                                            <p:strVal val="#ppt_y"/>
                                          </p:val>
                                        </p:tav>
                                      </p:tavLst>
                                    </p:anim>
                                  </p:childTnLst>
                                </p:cTn>
                              </p:par>
                            </p:childTnLst>
                          </p:cTn>
                        </p:par>
                        <p:par>
                          <p:cTn id="60" fill="hold">
                            <p:stCondLst>
                              <p:cond delay="4000"/>
                            </p:stCondLst>
                            <p:childTnLst>
                              <p:par>
                                <p:cTn id="61" presetID="22" presetClass="entr" presetSubtype="8" fill="hold" grpId="0" nodeType="afterEffect">
                                  <p:stCondLst>
                                    <p:cond delay="0"/>
                                  </p:stCondLst>
                                  <p:childTnLst>
                                    <p:set>
                                      <p:cBhvr>
                                        <p:cTn id="62" dur="1" fill="hold">
                                          <p:stCondLst>
                                            <p:cond delay="0"/>
                                          </p:stCondLst>
                                        </p:cTn>
                                        <p:tgtEl>
                                          <p:spTgt spid="13"/>
                                        </p:tgtEl>
                                        <p:attrNameLst>
                                          <p:attrName>style.visibility</p:attrName>
                                        </p:attrNameLst>
                                      </p:cBhvr>
                                      <p:to>
                                        <p:strVal val="visible"/>
                                      </p:to>
                                    </p:set>
                                    <p:animEffect transition="in" filter="wipe(left)">
                                      <p:cBhvr>
                                        <p:cTn id="63" dur="1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d:\users\administrator\appdata\roaming\360se6\User Data\temp\1946193037-3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59632" y="2656658"/>
            <a:ext cx="2811787" cy="1757367"/>
          </a:xfrm>
          <a:prstGeom prst="rect">
            <a:avLst/>
          </a:prstGeom>
          <a:noFill/>
          <a:extLst>
            <a:ext uri="{909E8E84-426E-40DD-AFC4-6F175D3DCCD1}">
              <a14:hiddenFill xmlns:a14="http://schemas.microsoft.com/office/drawing/2010/main">
                <a:solidFill>
                  <a:srgbClr val="FFFFFF"/>
                </a:solidFill>
              </a14:hiddenFill>
            </a:ext>
          </a:extLst>
        </p:spPr>
      </p:pic>
      <p:pic>
        <p:nvPicPr>
          <p:cNvPr id="16390" name="Picture 6" descr="d:\users\administrator\appdata\roaming\360se6\User Data\temp\1946194B6-32.jpg"/>
          <p:cNvPicPr>
            <a:picLocks noChangeAspect="1" noChangeArrowheads="1"/>
          </p:cNvPicPr>
          <p:nvPr/>
        </p:nvPicPr>
        <p:blipFill rotWithShape="1">
          <a:blip r:embed="rId4">
            <a:extLst>
              <a:ext uri="{28A0092B-C50C-407E-A947-70E740481C1C}">
                <a14:useLocalDpi xmlns:a14="http://schemas.microsoft.com/office/drawing/2010/main" val="0"/>
              </a:ext>
            </a:extLst>
          </a:blip>
          <a:srcRect r="12440"/>
          <a:stretch>
            <a:fillRect/>
          </a:stretch>
        </p:blipFill>
        <p:spPr bwMode="auto">
          <a:xfrm>
            <a:off x="4139952" y="1220123"/>
            <a:ext cx="5004048" cy="3209926"/>
          </a:xfrm>
          <a:prstGeom prst="rect">
            <a:avLst/>
          </a:prstGeom>
          <a:noFill/>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1324145" y="1275606"/>
            <a:ext cx="2682758" cy="541948"/>
            <a:chOff x="1324145" y="1275606"/>
            <a:chExt cx="2682758" cy="541948"/>
          </a:xfrm>
        </p:grpSpPr>
        <p:sp>
          <p:nvSpPr>
            <p:cNvPr id="6" name="矩形 5"/>
            <p:cNvSpPr/>
            <p:nvPr/>
          </p:nvSpPr>
          <p:spPr>
            <a:xfrm>
              <a:off x="1324145" y="1275606"/>
              <a:ext cx="1723549" cy="400110"/>
            </a:xfrm>
            <a:prstGeom prst="rect">
              <a:avLst/>
            </a:prstGeom>
          </p:spPr>
          <p:txBody>
            <a:bodyPr wrap="none">
              <a:spAutoFit/>
            </a:bodyPr>
            <a:lstStyle/>
            <a:p>
              <a:r>
                <a:rPr lang="zh-CN" altLang="en-US" sz="2000" b="1" dirty="0">
                  <a:solidFill>
                    <a:srgbClr val="C00000"/>
                  </a:solidFill>
                  <a:latin typeface="微软雅黑" panose="020B0503020204020204" pitchFamily="34" charset="-122"/>
                  <a:ea typeface="微软雅黑" panose="020B0503020204020204" pitchFamily="34" charset="-122"/>
                </a:rPr>
                <a:t>名片设计欣赏</a:t>
              </a:r>
              <a:endParaRPr lang="zh-CN" altLang="en-US" sz="2000" dirty="0">
                <a:solidFill>
                  <a:srgbClr val="C00000"/>
                </a:solidFill>
              </a:endParaRPr>
            </a:p>
          </p:txBody>
        </p:sp>
        <p:sp>
          <p:nvSpPr>
            <p:cNvPr id="7" name="矩形 6"/>
            <p:cNvSpPr/>
            <p:nvPr/>
          </p:nvSpPr>
          <p:spPr>
            <a:xfrm>
              <a:off x="1324145" y="1563638"/>
              <a:ext cx="2682758" cy="253916"/>
            </a:xfrm>
            <a:prstGeom prst="rect">
              <a:avLst/>
            </a:prstGeom>
          </p:spPr>
          <p:txBody>
            <a:bodyPr wrap="square">
              <a:spAutoFit/>
            </a:bodyPr>
            <a:lstStyle/>
            <a:p>
              <a:r>
                <a:rPr lang="en-US" altLang="zh-CN" sz="1050" dirty="0">
                  <a:solidFill>
                    <a:schemeClr val="tx1">
                      <a:lumMod val="65000"/>
                      <a:lumOff val="35000"/>
                    </a:schemeClr>
                  </a:solidFill>
                  <a:latin typeface="+mj-ea"/>
                  <a:ea typeface="+mj-ea"/>
                </a:rPr>
                <a:t>BUSINESS CARD DESIGN TO APPRECIATE</a:t>
              </a:r>
            </a:p>
          </p:txBody>
        </p:sp>
      </p:grpSp>
      <p:sp>
        <p:nvSpPr>
          <p:cNvPr id="8" name="文本框 21"/>
          <p:cNvSpPr txBox="1"/>
          <p:nvPr/>
        </p:nvSpPr>
        <p:spPr>
          <a:xfrm>
            <a:off x="1268264" y="1923678"/>
            <a:ext cx="2803156" cy="585787"/>
          </a:xfrm>
          <a:prstGeom prst="rect">
            <a:avLst/>
          </a:prstGeom>
        </p:spPr>
        <p:txBody>
          <a:bodyPr/>
          <a:lstStyle>
            <a:defPPr>
              <a:defRPr lang="zh-CN"/>
            </a:defPPr>
            <a:lvl1pPr>
              <a:defRPr sz="14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eaLnBrk="1" fontAlgn="auto" hangingPunct="1">
              <a:spcBef>
                <a:spcPts val="0"/>
              </a:spcBef>
              <a:spcAft>
                <a:spcPts val="0"/>
              </a:spcAft>
              <a:defRPr/>
            </a:pPr>
            <a:r>
              <a:rPr lang="zh-CN" altLang="en-US" sz="1000" b="1" kern="0" dirty="0"/>
              <a:t>点击添加说明内容点击添加说明内容点击添加说明内容点击添加说明内容点击点击添加说明内容点击添加说明内容点击添加说明内容点击添加说明内容点击</a:t>
            </a:r>
          </a:p>
        </p:txBody>
      </p:sp>
      <p:sp>
        <p:nvSpPr>
          <p:cNvPr id="15" name="矩形 14"/>
          <p:cNvSpPr/>
          <p:nvPr/>
        </p:nvSpPr>
        <p:spPr>
          <a:xfrm>
            <a:off x="6588224" y="234774"/>
            <a:ext cx="1468672" cy="523220"/>
          </a:xfrm>
          <a:prstGeom prst="rect">
            <a:avLst/>
          </a:prstGeom>
        </p:spPr>
        <p:txBody>
          <a:bodyPr wrap="none">
            <a:spAutoFit/>
          </a:bodyPr>
          <a:lstStyle/>
          <a:p>
            <a:pPr>
              <a:buClr>
                <a:srgbClr val="C00000"/>
              </a:buClr>
            </a:pPr>
            <a:r>
              <a:rPr lang="en-US" altLang="zh-CN" sz="2800" dirty="0">
                <a:solidFill>
                  <a:srgbClr val="C00000"/>
                </a:solidFill>
                <a:latin typeface="Bernard MT Condensed" panose="02050806060905020404" pitchFamily="18" charset="0"/>
              </a:rPr>
              <a:t>DESIGNER</a:t>
            </a:r>
            <a:endParaRPr lang="en-US" altLang="zh-CN" sz="2800" b="1" dirty="0">
              <a:solidFill>
                <a:schemeClr val="tx1">
                  <a:lumMod val="75000"/>
                  <a:lumOff val="25000"/>
                </a:schemeClr>
              </a:solidFill>
              <a:latin typeface="Bernard MT Condensed" panose="02050806060905020404" pitchFamily="18" charset="0"/>
              <a:ea typeface="微软雅黑" panose="020B0503020204020204" pitchFamily="34" charset="-122"/>
            </a:endParaRPr>
          </a:p>
        </p:txBody>
      </p:sp>
      <p:grpSp>
        <p:nvGrpSpPr>
          <p:cNvPr id="18" name="组合 17"/>
          <p:cNvGrpSpPr/>
          <p:nvPr/>
        </p:nvGrpSpPr>
        <p:grpSpPr>
          <a:xfrm flipH="1">
            <a:off x="8431594" y="293226"/>
            <a:ext cx="712406" cy="406316"/>
            <a:chOff x="5364088" y="369303"/>
            <a:chExt cx="712406" cy="406316"/>
          </a:xfrm>
        </p:grpSpPr>
        <p:sp>
          <p:nvSpPr>
            <p:cNvPr id="19" name="矩形 18"/>
            <p:cNvSpPr/>
            <p:nvPr/>
          </p:nvSpPr>
          <p:spPr>
            <a:xfrm>
              <a:off x="5364088" y="369303"/>
              <a:ext cx="539552" cy="40631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5961258" y="369303"/>
              <a:ext cx="115236" cy="38198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900" decel="100000" fill="hold"/>
                                        <p:tgtEl>
                                          <p:spTgt spid="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 presetClass="entr" presetSubtype="2" fill="hold" nodeType="afterEffect">
                                  <p:stCondLst>
                                    <p:cond delay="0"/>
                                  </p:stCondLst>
                                  <p:childTnLst>
                                    <p:set>
                                      <p:cBhvr>
                                        <p:cTn id="13" dur="1" fill="hold">
                                          <p:stCondLst>
                                            <p:cond delay="0"/>
                                          </p:stCondLst>
                                        </p:cTn>
                                        <p:tgtEl>
                                          <p:spTgt spid="16390"/>
                                        </p:tgtEl>
                                        <p:attrNameLst>
                                          <p:attrName>style.visibility</p:attrName>
                                        </p:attrNameLst>
                                      </p:cBhvr>
                                      <p:to>
                                        <p:strVal val="visible"/>
                                      </p:to>
                                    </p:set>
                                    <p:anim calcmode="lin" valueType="num">
                                      <p:cBhvr additive="base">
                                        <p:cTn id="14" dur="1000" fill="hold"/>
                                        <p:tgtEl>
                                          <p:spTgt spid="16390"/>
                                        </p:tgtEl>
                                        <p:attrNameLst>
                                          <p:attrName>ppt_x</p:attrName>
                                        </p:attrNameLst>
                                      </p:cBhvr>
                                      <p:tavLst>
                                        <p:tav tm="0">
                                          <p:val>
                                            <p:strVal val="1+#ppt_w/2"/>
                                          </p:val>
                                        </p:tav>
                                        <p:tav tm="100000">
                                          <p:val>
                                            <p:strVal val="#ppt_x"/>
                                          </p:val>
                                        </p:tav>
                                      </p:tavLst>
                                    </p:anim>
                                    <p:anim calcmode="lin" valueType="num">
                                      <p:cBhvr additive="base">
                                        <p:cTn id="15" dur="1000" fill="hold"/>
                                        <p:tgtEl>
                                          <p:spTgt spid="16390"/>
                                        </p:tgtEl>
                                        <p:attrNameLst>
                                          <p:attrName>ppt_y</p:attrName>
                                        </p:attrNameLst>
                                      </p:cBhvr>
                                      <p:tavLst>
                                        <p:tav tm="0">
                                          <p:val>
                                            <p:strVal val="#ppt_y"/>
                                          </p:val>
                                        </p:tav>
                                        <p:tav tm="100000">
                                          <p:val>
                                            <p:strVal val="#ppt_y"/>
                                          </p:val>
                                        </p:tav>
                                      </p:tavLst>
                                    </p:anim>
                                  </p:childTnLst>
                                </p:cTn>
                              </p:par>
                            </p:childTnLst>
                          </p:cTn>
                        </p:par>
                        <p:par>
                          <p:cTn id="16" fill="hold">
                            <p:stCondLst>
                              <p:cond delay="2000"/>
                            </p:stCondLst>
                            <p:childTnLst>
                              <p:par>
                                <p:cTn id="17" presetID="2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1500"/>
                                        <p:tgtEl>
                                          <p:spTgt spid="8"/>
                                        </p:tgtEl>
                                      </p:cBhvr>
                                    </p:animEffect>
                                  </p:childTnLst>
                                </p:cTn>
                              </p:par>
                            </p:childTnLst>
                          </p:cTn>
                        </p:par>
                        <p:par>
                          <p:cTn id="20" fill="hold">
                            <p:stCondLst>
                              <p:cond delay="3500"/>
                            </p:stCondLst>
                            <p:childTnLst>
                              <p:par>
                                <p:cTn id="21" presetID="53" presetClass="entr" presetSubtype="16" fill="hold" nodeType="afterEffect">
                                  <p:stCondLst>
                                    <p:cond delay="0"/>
                                  </p:stCondLst>
                                  <p:childTnLst>
                                    <p:set>
                                      <p:cBhvr>
                                        <p:cTn id="22" dur="1" fill="hold">
                                          <p:stCondLst>
                                            <p:cond delay="0"/>
                                          </p:stCondLst>
                                        </p:cTn>
                                        <p:tgtEl>
                                          <p:spTgt spid="16386"/>
                                        </p:tgtEl>
                                        <p:attrNameLst>
                                          <p:attrName>style.visibility</p:attrName>
                                        </p:attrNameLst>
                                      </p:cBhvr>
                                      <p:to>
                                        <p:strVal val="visible"/>
                                      </p:to>
                                    </p:set>
                                    <p:anim calcmode="lin" valueType="num">
                                      <p:cBhvr>
                                        <p:cTn id="23" dur="500" fill="hold"/>
                                        <p:tgtEl>
                                          <p:spTgt spid="16386"/>
                                        </p:tgtEl>
                                        <p:attrNameLst>
                                          <p:attrName>ppt_w</p:attrName>
                                        </p:attrNameLst>
                                      </p:cBhvr>
                                      <p:tavLst>
                                        <p:tav tm="0">
                                          <p:val>
                                            <p:fltVal val="0"/>
                                          </p:val>
                                        </p:tav>
                                        <p:tav tm="100000">
                                          <p:val>
                                            <p:strVal val="#ppt_w"/>
                                          </p:val>
                                        </p:tav>
                                      </p:tavLst>
                                    </p:anim>
                                    <p:anim calcmode="lin" valueType="num">
                                      <p:cBhvr>
                                        <p:cTn id="24" dur="500" fill="hold"/>
                                        <p:tgtEl>
                                          <p:spTgt spid="16386"/>
                                        </p:tgtEl>
                                        <p:attrNameLst>
                                          <p:attrName>ppt_h</p:attrName>
                                        </p:attrNameLst>
                                      </p:cBhvr>
                                      <p:tavLst>
                                        <p:tav tm="0">
                                          <p:val>
                                            <p:fltVal val="0"/>
                                          </p:val>
                                        </p:tav>
                                        <p:tav tm="100000">
                                          <p:val>
                                            <p:strVal val="#ppt_h"/>
                                          </p:val>
                                        </p:tav>
                                      </p:tavLst>
                                    </p:anim>
                                    <p:animEffect transition="in" filter="fade">
                                      <p:cBhvr>
                                        <p:cTn id="25" dur="500"/>
                                        <p:tgtEl>
                                          <p:spTgt spid="163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d:\users\administrator\appdata\roaming\360se6\User Data\temp\m_132263230365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12" y="1779661"/>
            <a:ext cx="4000500" cy="2828925"/>
          </a:xfrm>
          <a:prstGeom prst="rect">
            <a:avLst/>
          </a:prstGeom>
          <a:noFill/>
          <a:extLst>
            <a:ext uri="{909E8E84-426E-40DD-AFC4-6F175D3DCCD1}">
              <a14:hiddenFill xmlns:a14="http://schemas.microsoft.com/office/drawing/2010/main">
                <a:solidFill>
                  <a:srgbClr val="FFFFFF"/>
                </a:solidFill>
              </a14:hiddenFill>
            </a:ext>
          </a:extLst>
        </p:spPr>
      </p:pic>
      <p:pic>
        <p:nvPicPr>
          <p:cNvPr id="17412" name="Picture 4" descr="d:\users\administrator\appdata\roaming\360se6\User Data\temp\m_132263230510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93729" y="1779662"/>
            <a:ext cx="4000500" cy="2828925"/>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390865" y="771550"/>
            <a:ext cx="1723549" cy="400110"/>
          </a:xfrm>
          <a:prstGeom prst="rect">
            <a:avLst/>
          </a:prstGeom>
        </p:spPr>
        <p:txBody>
          <a:bodyPr wrap="none">
            <a:spAutoFit/>
          </a:bodyPr>
          <a:lstStyle/>
          <a:p>
            <a:r>
              <a:rPr lang="zh-CN" altLang="en-US" sz="2000" b="1" dirty="0">
                <a:solidFill>
                  <a:srgbClr val="C00000"/>
                </a:solidFill>
                <a:latin typeface="微软雅黑" panose="020B0503020204020204" pitchFamily="34" charset="-122"/>
                <a:ea typeface="微软雅黑" panose="020B0503020204020204" pitchFamily="34" charset="-122"/>
              </a:rPr>
              <a:t>名片设计欣赏</a:t>
            </a:r>
            <a:endParaRPr lang="zh-CN" altLang="en-US" sz="2000" dirty="0">
              <a:solidFill>
                <a:srgbClr val="C00000"/>
              </a:solidFill>
            </a:endParaRPr>
          </a:p>
        </p:txBody>
      </p:sp>
      <p:sp>
        <p:nvSpPr>
          <p:cNvPr id="5" name="矩形 4"/>
          <p:cNvSpPr/>
          <p:nvPr/>
        </p:nvSpPr>
        <p:spPr>
          <a:xfrm>
            <a:off x="390865" y="1059582"/>
            <a:ext cx="2682758" cy="253916"/>
          </a:xfrm>
          <a:prstGeom prst="rect">
            <a:avLst/>
          </a:prstGeom>
        </p:spPr>
        <p:txBody>
          <a:bodyPr wrap="square">
            <a:spAutoFit/>
          </a:bodyPr>
          <a:lstStyle/>
          <a:p>
            <a:r>
              <a:rPr lang="en-US" altLang="zh-CN" sz="1050" dirty="0">
                <a:solidFill>
                  <a:schemeClr val="tx1">
                    <a:lumMod val="65000"/>
                    <a:lumOff val="35000"/>
                  </a:schemeClr>
                </a:solidFill>
                <a:latin typeface="+mj-ea"/>
                <a:ea typeface="+mj-ea"/>
              </a:rPr>
              <a:t>BUSINESS CARD DESIGN TO APPRECIATE</a:t>
            </a:r>
          </a:p>
        </p:txBody>
      </p:sp>
      <p:sp>
        <p:nvSpPr>
          <p:cNvPr id="6" name="文本框 21"/>
          <p:cNvSpPr txBox="1"/>
          <p:nvPr/>
        </p:nvSpPr>
        <p:spPr>
          <a:xfrm>
            <a:off x="390865" y="1309722"/>
            <a:ext cx="5477279" cy="585787"/>
          </a:xfrm>
          <a:prstGeom prst="rect">
            <a:avLst/>
          </a:prstGeom>
        </p:spPr>
        <p:txBody>
          <a:bodyPr/>
          <a:lstStyle>
            <a:defPPr>
              <a:defRPr lang="zh-CN"/>
            </a:defPPr>
            <a:lvl1pPr>
              <a:defRPr sz="14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eaLnBrk="1" fontAlgn="auto" hangingPunct="1">
              <a:spcBef>
                <a:spcPts val="0"/>
              </a:spcBef>
              <a:spcAft>
                <a:spcPts val="0"/>
              </a:spcAft>
              <a:defRPr/>
            </a:pPr>
            <a:r>
              <a:rPr lang="zh-CN" altLang="en-US" sz="1000" b="1" kern="0" dirty="0"/>
              <a:t>点击添加说明内容点击添加说明内容点击添加说明内容点击添加说明内容点击点击添加说明内容点击添加说明内容点击添加说明内容点击添加说明内容点击</a:t>
            </a:r>
          </a:p>
        </p:txBody>
      </p:sp>
      <p:sp>
        <p:nvSpPr>
          <p:cNvPr id="13" name="矩形 12"/>
          <p:cNvSpPr/>
          <p:nvPr/>
        </p:nvSpPr>
        <p:spPr>
          <a:xfrm>
            <a:off x="6372631" y="248330"/>
            <a:ext cx="1468672" cy="523220"/>
          </a:xfrm>
          <a:prstGeom prst="rect">
            <a:avLst/>
          </a:prstGeom>
        </p:spPr>
        <p:txBody>
          <a:bodyPr wrap="none">
            <a:spAutoFit/>
          </a:bodyPr>
          <a:lstStyle/>
          <a:p>
            <a:pPr>
              <a:buClr>
                <a:srgbClr val="C00000"/>
              </a:buClr>
            </a:pPr>
            <a:r>
              <a:rPr lang="en-US" altLang="zh-CN" sz="2800" dirty="0">
                <a:solidFill>
                  <a:srgbClr val="C00000"/>
                </a:solidFill>
                <a:latin typeface="Bernard MT Condensed" panose="02050806060905020404" pitchFamily="18" charset="0"/>
              </a:rPr>
              <a:t>DESIGNER</a:t>
            </a:r>
            <a:endParaRPr lang="en-US" altLang="zh-CN" sz="2800" b="1" dirty="0">
              <a:solidFill>
                <a:schemeClr val="tx1">
                  <a:lumMod val="75000"/>
                  <a:lumOff val="25000"/>
                </a:schemeClr>
              </a:solidFill>
              <a:latin typeface="Bernard MT Condensed" panose="02050806060905020404" pitchFamily="18" charset="0"/>
              <a:ea typeface="微软雅黑" panose="020B0503020204020204" pitchFamily="34" charset="-122"/>
            </a:endParaRPr>
          </a:p>
        </p:txBody>
      </p:sp>
      <p:grpSp>
        <p:nvGrpSpPr>
          <p:cNvPr id="16" name="组合 15"/>
          <p:cNvGrpSpPr/>
          <p:nvPr/>
        </p:nvGrpSpPr>
        <p:grpSpPr>
          <a:xfrm flipH="1">
            <a:off x="8431594" y="293226"/>
            <a:ext cx="712406" cy="406316"/>
            <a:chOff x="5364088" y="369303"/>
            <a:chExt cx="712406" cy="406316"/>
          </a:xfrm>
        </p:grpSpPr>
        <p:sp>
          <p:nvSpPr>
            <p:cNvPr id="17" name="矩形 16"/>
            <p:cNvSpPr/>
            <p:nvPr/>
          </p:nvSpPr>
          <p:spPr>
            <a:xfrm>
              <a:off x="5364088" y="369303"/>
              <a:ext cx="539552" cy="40631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5961258" y="369303"/>
              <a:ext cx="115236" cy="38198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withEffect">
                                  <p:stCondLst>
                                    <p:cond delay="0"/>
                                  </p:stCondLst>
                                  <p:childTnLst>
                                    <p:set>
                                      <p:cBhvr>
                                        <p:cTn id="6" dur="1" fill="hold">
                                          <p:stCondLst>
                                            <p:cond delay="0"/>
                                          </p:stCondLst>
                                        </p:cTn>
                                        <p:tgtEl>
                                          <p:spTgt spid="17410"/>
                                        </p:tgtEl>
                                        <p:attrNameLst>
                                          <p:attrName>style.visibility</p:attrName>
                                        </p:attrNameLst>
                                      </p:cBhvr>
                                      <p:to>
                                        <p:strVal val="visible"/>
                                      </p:to>
                                    </p:set>
                                    <p:anim calcmode="lin" valueType="num">
                                      <p:cBhvr>
                                        <p:cTn id="7" dur="1250" fill="hold"/>
                                        <p:tgtEl>
                                          <p:spTgt spid="17410"/>
                                        </p:tgtEl>
                                        <p:attrNameLst>
                                          <p:attrName>ppt_w</p:attrName>
                                        </p:attrNameLst>
                                      </p:cBhvr>
                                      <p:tavLst>
                                        <p:tav tm="0">
                                          <p:val>
                                            <p:fltVal val="0"/>
                                          </p:val>
                                        </p:tav>
                                        <p:tav tm="100000">
                                          <p:val>
                                            <p:strVal val="#ppt_w"/>
                                          </p:val>
                                        </p:tav>
                                      </p:tavLst>
                                    </p:anim>
                                    <p:anim calcmode="lin" valueType="num">
                                      <p:cBhvr>
                                        <p:cTn id="8" dur="1250" fill="hold"/>
                                        <p:tgtEl>
                                          <p:spTgt spid="17410"/>
                                        </p:tgtEl>
                                        <p:attrNameLst>
                                          <p:attrName>ppt_h</p:attrName>
                                        </p:attrNameLst>
                                      </p:cBhvr>
                                      <p:tavLst>
                                        <p:tav tm="0">
                                          <p:val>
                                            <p:fltVal val="0"/>
                                          </p:val>
                                        </p:tav>
                                        <p:tav tm="100000">
                                          <p:val>
                                            <p:strVal val="#ppt_h"/>
                                          </p:val>
                                        </p:tav>
                                      </p:tavLst>
                                    </p:anim>
                                    <p:anim calcmode="lin" valueType="num">
                                      <p:cBhvr>
                                        <p:cTn id="9" dur="1250" fill="hold"/>
                                        <p:tgtEl>
                                          <p:spTgt spid="17410"/>
                                        </p:tgtEl>
                                        <p:attrNameLst>
                                          <p:attrName>ppt_x</p:attrName>
                                        </p:attrNameLst>
                                      </p:cBhvr>
                                      <p:tavLst>
                                        <p:tav tm="0" fmla="#ppt_x+(cos(-2*pi*(1-$))*-#ppt_x-sin(-2*pi*(1-$))*(1-#ppt_y))*(1-$)">
                                          <p:val>
                                            <p:fltVal val="0"/>
                                          </p:val>
                                        </p:tav>
                                        <p:tav tm="100000">
                                          <p:val>
                                            <p:fltVal val="1"/>
                                          </p:val>
                                        </p:tav>
                                      </p:tavLst>
                                    </p:anim>
                                    <p:anim calcmode="lin" valueType="num">
                                      <p:cBhvr>
                                        <p:cTn id="10" dur="1250" fill="hold"/>
                                        <p:tgtEl>
                                          <p:spTgt spid="17410"/>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500"/>
                            </p:stCondLst>
                            <p:childTnLst>
                              <p:par>
                                <p:cTn id="12" presetID="15" presetClass="entr" presetSubtype="0" fill="hold" nodeType="afterEffect">
                                  <p:stCondLst>
                                    <p:cond delay="0"/>
                                  </p:stCondLst>
                                  <p:childTnLst>
                                    <p:set>
                                      <p:cBhvr>
                                        <p:cTn id="13" dur="1" fill="hold">
                                          <p:stCondLst>
                                            <p:cond delay="0"/>
                                          </p:stCondLst>
                                        </p:cTn>
                                        <p:tgtEl>
                                          <p:spTgt spid="17412"/>
                                        </p:tgtEl>
                                        <p:attrNameLst>
                                          <p:attrName>style.visibility</p:attrName>
                                        </p:attrNameLst>
                                      </p:cBhvr>
                                      <p:to>
                                        <p:strVal val="visible"/>
                                      </p:to>
                                    </p:set>
                                    <p:anim calcmode="lin" valueType="num">
                                      <p:cBhvr>
                                        <p:cTn id="14" dur="1250" fill="hold"/>
                                        <p:tgtEl>
                                          <p:spTgt spid="17412"/>
                                        </p:tgtEl>
                                        <p:attrNameLst>
                                          <p:attrName>ppt_w</p:attrName>
                                        </p:attrNameLst>
                                      </p:cBhvr>
                                      <p:tavLst>
                                        <p:tav tm="0">
                                          <p:val>
                                            <p:fltVal val="0"/>
                                          </p:val>
                                        </p:tav>
                                        <p:tav tm="100000">
                                          <p:val>
                                            <p:strVal val="#ppt_w"/>
                                          </p:val>
                                        </p:tav>
                                      </p:tavLst>
                                    </p:anim>
                                    <p:anim calcmode="lin" valueType="num">
                                      <p:cBhvr>
                                        <p:cTn id="15" dur="1250" fill="hold"/>
                                        <p:tgtEl>
                                          <p:spTgt spid="17412"/>
                                        </p:tgtEl>
                                        <p:attrNameLst>
                                          <p:attrName>ppt_h</p:attrName>
                                        </p:attrNameLst>
                                      </p:cBhvr>
                                      <p:tavLst>
                                        <p:tav tm="0">
                                          <p:val>
                                            <p:fltVal val="0"/>
                                          </p:val>
                                        </p:tav>
                                        <p:tav tm="100000">
                                          <p:val>
                                            <p:strVal val="#ppt_h"/>
                                          </p:val>
                                        </p:tav>
                                      </p:tavLst>
                                    </p:anim>
                                    <p:anim calcmode="lin" valueType="num">
                                      <p:cBhvr>
                                        <p:cTn id="16" dur="1250" fill="hold"/>
                                        <p:tgtEl>
                                          <p:spTgt spid="17412"/>
                                        </p:tgtEl>
                                        <p:attrNameLst>
                                          <p:attrName>ppt_x</p:attrName>
                                        </p:attrNameLst>
                                      </p:cBhvr>
                                      <p:tavLst>
                                        <p:tav tm="0" fmla="#ppt_x+(cos(-2*pi*(1-$))*-#ppt_x-sin(-2*pi*(1-$))*(1-#ppt_y))*(1-$)">
                                          <p:val>
                                            <p:fltVal val="0"/>
                                          </p:val>
                                        </p:tav>
                                        <p:tav tm="100000">
                                          <p:val>
                                            <p:fltVal val="1"/>
                                          </p:val>
                                        </p:tav>
                                      </p:tavLst>
                                    </p:anim>
                                    <p:anim calcmode="lin" valueType="num">
                                      <p:cBhvr>
                                        <p:cTn id="17" dur="1250" fill="hold"/>
                                        <p:tgtEl>
                                          <p:spTgt spid="17412"/>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0" y="1779662"/>
            <a:ext cx="4139952" cy="18001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0" y="1203598"/>
            <a:ext cx="4355976" cy="3154363"/>
            <a:chOff x="-106238" y="1816100"/>
            <a:chExt cx="4355976" cy="3154363"/>
          </a:xfrm>
        </p:grpSpPr>
        <p:sp>
          <p:nvSpPr>
            <p:cNvPr id="6" name="文本框 6"/>
            <p:cNvSpPr txBox="1">
              <a:spLocks noChangeArrowheads="1"/>
            </p:cNvSpPr>
            <p:nvPr/>
          </p:nvSpPr>
          <p:spPr bwMode="auto">
            <a:xfrm>
              <a:off x="44450" y="1816100"/>
              <a:ext cx="4205288" cy="3154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9900" b="1" dirty="0">
                  <a:solidFill>
                    <a:schemeClr val="bg1">
                      <a:lumMod val="95000"/>
                    </a:schemeClr>
                  </a:solidFill>
                  <a:latin typeface="Arial Black" panose="020B0A04020102020204" pitchFamily="34" charset="0"/>
                  <a:ea typeface="微软雅黑" panose="020B0503020204020204" pitchFamily="34" charset="-122"/>
                  <a:cs typeface="Times New Roman" panose="02020603050405020304" pitchFamily="18" charset="0"/>
                </a:rPr>
                <a:t>04</a:t>
              </a:r>
              <a:endParaRPr lang="zh-CN" altLang="en-US" sz="19900" b="1" dirty="0">
                <a:solidFill>
                  <a:schemeClr val="bg1">
                    <a:lumMod val="95000"/>
                  </a:schemeClr>
                </a:solidFill>
                <a:latin typeface="Arial Black" panose="020B0A04020102020204" pitchFamily="34" charset="0"/>
                <a:ea typeface="微软雅黑" panose="020B0503020204020204" pitchFamily="34" charset="-122"/>
                <a:cs typeface="Times New Roman" panose="02020603050405020304" pitchFamily="18" charset="0"/>
              </a:endParaRPr>
            </a:p>
          </p:txBody>
        </p:sp>
        <p:sp>
          <p:nvSpPr>
            <p:cNvPr id="7" name="文本框 7"/>
            <p:cNvSpPr txBox="1">
              <a:spLocks noChangeArrowheads="1"/>
            </p:cNvSpPr>
            <p:nvPr/>
          </p:nvSpPr>
          <p:spPr bwMode="auto">
            <a:xfrm>
              <a:off x="-106238" y="3070225"/>
              <a:ext cx="4139952" cy="646113"/>
            </a:xfrm>
            <a:prstGeom prst="rect">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600" b="1" dirty="0">
                  <a:solidFill>
                    <a:schemeClr val="bg1">
                      <a:lumMod val="95000"/>
                    </a:schemeClr>
                  </a:solidFill>
                  <a:latin typeface="Times New Roman" panose="02020603050405020304" pitchFamily="18" charset="0"/>
                  <a:cs typeface="Times New Roman" panose="02020603050405020304" pitchFamily="18" charset="0"/>
                </a:rPr>
                <a:t>      PART FOUR</a:t>
              </a:r>
              <a:endParaRPr lang="zh-CN" altLang="en-US" sz="3600" b="1" dirty="0">
                <a:solidFill>
                  <a:schemeClr val="bg1">
                    <a:lumMod val="95000"/>
                  </a:schemeClr>
                </a:solidFill>
                <a:latin typeface="Times New Roman" panose="02020603050405020304" pitchFamily="18" charset="0"/>
                <a:cs typeface="Times New Roman" panose="02020603050405020304" pitchFamily="18" charset="0"/>
              </a:endParaRPr>
            </a:p>
          </p:txBody>
        </p:sp>
      </p:grpSp>
      <p:sp>
        <p:nvSpPr>
          <p:cNvPr id="8" name="文本框 8"/>
          <p:cNvSpPr txBox="1">
            <a:spLocks noChangeArrowheads="1"/>
          </p:cNvSpPr>
          <p:nvPr/>
        </p:nvSpPr>
        <p:spPr bwMode="auto">
          <a:xfrm>
            <a:off x="4139952" y="2095911"/>
            <a:ext cx="466248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rPr>
              <a:t>排版设计欣赏</a:t>
            </a:r>
            <a:endParaRPr lang="en-US" altLang="zh-CN" sz="3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文本框 9"/>
          <p:cNvSpPr txBox="1">
            <a:spLocks noChangeArrowheads="1"/>
          </p:cNvSpPr>
          <p:nvPr/>
        </p:nvSpPr>
        <p:spPr bwMode="auto">
          <a:xfrm>
            <a:off x="4139952" y="2783298"/>
            <a:ext cx="464502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400" dirty="0">
                <a:solidFill>
                  <a:schemeClr val="tx1">
                    <a:lumMod val="65000"/>
                    <a:lumOff val="35000"/>
                  </a:schemeClr>
                </a:solidFill>
                <a:latin typeface="+mj-ea"/>
              </a:rPr>
              <a:t>LAYOUT DESIGN TO APPRECIATE</a:t>
            </a:r>
            <a:endParaRPr lang="zh-CN" altLang="en-US" sz="1400" dirty="0">
              <a:solidFill>
                <a:schemeClr val="tx1">
                  <a:lumMod val="65000"/>
                  <a:lumOff val="35000"/>
                </a:schemeClr>
              </a:solidFill>
              <a:latin typeface="+mj-ea"/>
            </a:endParaRPr>
          </a:p>
        </p:txBody>
      </p:sp>
      <p:cxnSp>
        <p:nvCxnSpPr>
          <p:cNvPr id="10" name="直接连接符 10"/>
          <p:cNvCxnSpPr>
            <a:cxnSpLocks noChangeShapeType="1"/>
          </p:cNvCxnSpPr>
          <p:nvPr/>
        </p:nvCxnSpPr>
        <p:spPr bwMode="auto">
          <a:xfrm>
            <a:off x="4222502" y="2707098"/>
            <a:ext cx="4608512" cy="0"/>
          </a:xfrm>
          <a:prstGeom prst="line">
            <a:avLst/>
          </a:prstGeom>
          <a:noFill/>
          <a:ln w="12700" algn="ctr">
            <a:solidFill>
              <a:srgbClr val="C00000"/>
            </a:solidFill>
            <a:miter lim="800000"/>
            <a:headEnd type="oval" w="med" len="med"/>
            <a:tailEnd type="oval" w="med" len="med"/>
          </a:ln>
          <a:extLst>
            <a:ext uri="{909E8E84-426E-40DD-AFC4-6F175D3DCCD1}">
              <a14:hiddenFill xmlns:a14="http://schemas.microsoft.com/office/drawing/2010/main">
                <a:noFill/>
              </a14:hiddenFill>
            </a:ext>
          </a:extLst>
        </p:spPr>
      </p:cxnSp>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900" decel="100000" fill="hold"/>
                                        <p:tgtEl>
                                          <p:spTgt spid="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1500"/>
                                        <p:tgtEl>
                                          <p:spTgt spid="8"/>
                                        </p:tgtEl>
                                      </p:cBhvr>
                                    </p:animEffect>
                                  </p:childTnLst>
                                </p:cTn>
                              </p:par>
                            </p:childTnLst>
                          </p:cTn>
                        </p:par>
                        <p:par>
                          <p:cTn id="15" fill="hold">
                            <p:stCondLst>
                              <p:cond delay="2500"/>
                            </p:stCondLst>
                            <p:childTnLst>
                              <p:par>
                                <p:cTn id="16" presetID="16" presetClass="entr" presetSubtype="21"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barn(inVertical)">
                                      <p:cBhvr>
                                        <p:cTn id="18" dur="500"/>
                                        <p:tgtEl>
                                          <p:spTgt spid="10"/>
                                        </p:tgtEl>
                                      </p:cBhvr>
                                    </p:animEffect>
                                  </p:childTnLst>
                                </p:cTn>
                              </p:par>
                            </p:childTnLst>
                          </p:cTn>
                        </p:par>
                        <p:par>
                          <p:cTn id="19" fill="hold">
                            <p:stCondLst>
                              <p:cond delay="3000"/>
                            </p:stCondLst>
                            <p:childTnLst>
                              <p:par>
                                <p:cTn id="20" presetID="56" presetClass="entr" presetSubtype="0" fill="hold" grpId="0" nodeType="afterEffect">
                                  <p:stCondLst>
                                    <p:cond delay="0"/>
                                  </p:stCondLst>
                                  <p:iterate type="lt">
                                    <p:tmPct val="10000"/>
                                  </p:iterate>
                                  <p:childTnLst>
                                    <p:set>
                                      <p:cBhvr>
                                        <p:cTn id="21" dur="1" fill="hold">
                                          <p:stCondLst>
                                            <p:cond delay="0"/>
                                          </p:stCondLst>
                                        </p:cTn>
                                        <p:tgtEl>
                                          <p:spTgt spid="9"/>
                                        </p:tgtEl>
                                        <p:attrNameLst>
                                          <p:attrName>style.visibility</p:attrName>
                                        </p:attrNameLst>
                                      </p:cBhvr>
                                      <p:to>
                                        <p:strVal val="visible"/>
                                      </p:to>
                                    </p:set>
                                    <p:anim by="(-#ppt_w*2)" calcmode="lin" valueType="num">
                                      <p:cBhvr rctx="PPT">
                                        <p:cTn id="22" dur="500" autoRev="1" fill="hold">
                                          <p:stCondLst>
                                            <p:cond delay="0"/>
                                          </p:stCondLst>
                                        </p:cTn>
                                        <p:tgtEl>
                                          <p:spTgt spid="9"/>
                                        </p:tgtEl>
                                        <p:attrNameLst>
                                          <p:attrName>ppt_w</p:attrName>
                                        </p:attrNameLst>
                                      </p:cBhvr>
                                    </p:anim>
                                    <p:anim by="(#ppt_w*0.50)" calcmode="lin" valueType="num">
                                      <p:cBhvr>
                                        <p:cTn id="23" dur="500" decel="50000" autoRev="1" fill="hold">
                                          <p:stCondLst>
                                            <p:cond delay="0"/>
                                          </p:stCondLst>
                                        </p:cTn>
                                        <p:tgtEl>
                                          <p:spTgt spid="9"/>
                                        </p:tgtEl>
                                        <p:attrNameLst>
                                          <p:attrName>ppt_x</p:attrName>
                                        </p:attrNameLst>
                                      </p:cBhvr>
                                    </p:anim>
                                    <p:anim from="(-#ppt_h/2)" to="(#ppt_y)" calcmode="lin" valueType="num">
                                      <p:cBhvr>
                                        <p:cTn id="24" dur="1000" fill="hold">
                                          <p:stCondLst>
                                            <p:cond delay="0"/>
                                          </p:stCondLst>
                                        </p:cTn>
                                        <p:tgtEl>
                                          <p:spTgt spid="9"/>
                                        </p:tgtEl>
                                        <p:attrNameLst>
                                          <p:attrName>ppt_y</p:attrName>
                                        </p:attrNameLst>
                                      </p:cBhvr>
                                    </p:anim>
                                    <p:animRot by="21600000">
                                      <p:cBhvr>
                                        <p:cTn id="25" dur="1000" fill="hold">
                                          <p:stCondLst>
                                            <p:cond delay="0"/>
                                          </p:stCondLst>
                                        </p:cTn>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d:\users\administrator\appdata\roaming\360se6\User Data\temp\20140421164241_eJvnM.thumb.600_0.jpe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24300" y="987574"/>
            <a:ext cx="5219700" cy="3479800"/>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1253104" y="2766364"/>
            <a:ext cx="2304256" cy="541948"/>
            <a:chOff x="1253104" y="2766364"/>
            <a:chExt cx="2304256" cy="541948"/>
          </a:xfrm>
        </p:grpSpPr>
        <p:sp>
          <p:nvSpPr>
            <p:cNvPr id="5" name="矩形 4"/>
            <p:cNvSpPr/>
            <p:nvPr/>
          </p:nvSpPr>
          <p:spPr>
            <a:xfrm>
              <a:off x="1253104" y="2766364"/>
              <a:ext cx="1723549" cy="400110"/>
            </a:xfrm>
            <a:prstGeom prst="rect">
              <a:avLst/>
            </a:prstGeom>
          </p:spPr>
          <p:txBody>
            <a:bodyPr wrap="none">
              <a:spAutoFit/>
            </a:bodyPr>
            <a:lstStyle/>
            <a:p>
              <a:r>
                <a:rPr lang="zh-CN" altLang="en-US" sz="2000" b="1" dirty="0">
                  <a:solidFill>
                    <a:srgbClr val="C00000"/>
                  </a:solidFill>
                  <a:latin typeface="微软雅黑" panose="020B0503020204020204" pitchFamily="34" charset="-122"/>
                  <a:ea typeface="微软雅黑" panose="020B0503020204020204" pitchFamily="34" charset="-122"/>
                </a:rPr>
                <a:t>排版设计欣赏</a:t>
              </a:r>
              <a:endParaRPr lang="zh-CN" altLang="en-US" sz="2000" dirty="0">
                <a:solidFill>
                  <a:srgbClr val="C00000"/>
                </a:solidFill>
              </a:endParaRPr>
            </a:p>
          </p:txBody>
        </p:sp>
        <p:sp>
          <p:nvSpPr>
            <p:cNvPr id="6" name="矩形 5"/>
            <p:cNvSpPr/>
            <p:nvPr/>
          </p:nvSpPr>
          <p:spPr>
            <a:xfrm>
              <a:off x="1253104" y="3054396"/>
              <a:ext cx="2304256" cy="253916"/>
            </a:xfrm>
            <a:prstGeom prst="rect">
              <a:avLst/>
            </a:prstGeom>
          </p:spPr>
          <p:txBody>
            <a:bodyPr wrap="square">
              <a:spAutoFit/>
            </a:bodyPr>
            <a:lstStyle/>
            <a:p>
              <a:r>
                <a:rPr lang="en-US" altLang="zh-CN" sz="1050" dirty="0">
                  <a:solidFill>
                    <a:schemeClr val="tx1">
                      <a:lumMod val="65000"/>
                      <a:lumOff val="35000"/>
                    </a:schemeClr>
                  </a:solidFill>
                  <a:latin typeface="+mj-ea"/>
                </a:rPr>
                <a:t>LAYOUT DESIGN TO APPRECIATE</a:t>
              </a:r>
              <a:endParaRPr lang="zh-CN" altLang="en-US" sz="1050" dirty="0">
                <a:solidFill>
                  <a:schemeClr val="tx1">
                    <a:lumMod val="65000"/>
                    <a:lumOff val="35000"/>
                  </a:schemeClr>
                </a:solidFill>
                <a:latin typeface="+mj-ea"/>
              </a:endParaRPr>
            </a:p>
          </p:txBody>
        </p:sp>
      </p:grpSp>
      <p:sp>
        <p:nvSpPr>
          <p:cNvPr id="7" name="KSO_Shape"/>
          <p:cNvSpPr/>
          <p:nvPr/>
        </p:nvSpPr>
        <p:spPr>
          <a:xfrm>
            <a:off x="3152548" y="2727474"/>
            <a:ext cx="571674" cy="571674"/>
          </a:xfrm>
          <a:custGeom>
            <a:avLst/>
            <a:gdLst>
              <a:gd name="connsiteX0" fmla="*/ 158628 w 585904"/>
              <a:gd name="connsiteY0" fmla="*/ 130053 h 585904"/>
              <a:gd name="connsiteX1" fmla="*/ 321527 w 585904"/>
              <a:gd name="connsiteY1" fmla="*/ 292952 h 585904"/>
              <a:gd name="connsiteX2" fmla="*/ 158628 w 585904"/>
              <a:gd name="connsiteY2" fmla="*/ 455850 h 585904"/>
              <a:gd name="connsiteX3" fmla="*/ 321527 w 585904"/>
              <a:gd name="connsiteY3" fmla="*/ 455850 h 585904"/>
              <a:gd name="connsiteX4" fmla="*/ 484425 w 585904"/>
              <a:gd name="connsiteY4" fmla="*/ 292952 h 585904"/>
              <a:gd name="connsiteX5" fmla="*/ 321527 w 585904"/>
              <a:gd name="connsiteY5" fmla="*/ 130053 h 585904"/>
              <a:gd name="connsiteX6" fmla="*/ 292952 w 585904"/>
              <a:gd name="connsiteY6" fmla="*/ 0 h 585904"/>
              <a:gd name="connsiteX7" fmla="*/ 585904 w 585904"/>
              <a:gd name="connsiteY7" fmla="*/ 292952 h 585904"/>
              <a:gd name="connsiteX8" fmla="*/ 292952 w 585904"/>
              <a:gd name="connsiteY8" fmla="*/ 585904 h 585904"/>
              <a:gd name="connsiteX9" fmla="*/ 0 w 585904"/>
              <a:gd name="connsiteY9" fmla="*/ 292952 h 585904"/>
              <a:gd name="connsiteX10" fmla="*/ 292952 w 585904"/>
              <a:gd name="connsiteY10" fmla="*/ 0 h 585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5904" h="585904">
                <a:moveTo>
                  <a:pt x="158628" y="130053"/>
                </a:moveTo>
                <a:lnTo>
                  <a:pt x="321527" y="292952"/>
                </a:lnTo>
                <a:lnTo>
                  <a:pt x="158628" y="455850"/>
                </a:lnTo>
                <a:lnTo>
                  <a:pt x="321527" y="455850"/>
                </a:lnTo>
                <a:lnTo>
                  <a:pt x="484425" y="292952"/>
                </a:lnTo>
                <a:lnTo>
                  <a:pt x="321527" y="130053"/>
                </a:lnTo>
                <a:close/>
                <a:moveTo>
                  <a:pt x="292952" y="0"/>
                </a:moveTo>
                <a:cubicBezTo>
                  <a:pt x="454745" y="0"/>
                  <a:pt x="585904" y="131159"/>
                  <a:pt x="585904" y="292952"/>
                </a:cubicBezTo>
                <a:cubicBezTo>
                  <a:pt x="585904" y="454745"/>
                  <a:pt x="454745" y="585904"/>
                  <a:pt x="292952" y="585904"/>
                </a:cubicBezTo>
                <a:cubicBezTo>
                  <a:pt x="131159" y="585904"/>
                  <a:pt x="0" y="454745"/>
                  <a:pt x="0" y="292952"/>
                </a:cubicBezTo>
                <a:cubicBezTo>
                  <a:pt x="0" y="131159"/>
                  <a:pt x="131159" y="0"/>
                  <a:pt x="292952"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pic>
        <p:nvPicPr>
          <p:cNvPr id="18436" name="Picture 4" descr="d:\users\administrator\appdata\roaming\360se6\User Data\temp\20140421164200_Mvfik.thumb.600_0.jpe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61018" y="987574"/>
            <a:ext cx="2325365" cy="1550243"/>
          </a:xfrm>
          <a:prstGeom prst="rect">
            <a:avLst/>
          </a:prstGeom>
          <a:noFill/>
          <a:extLst>
            <a:ext uri="{909E8E84-426E-40DD-AFC4-6F175D3DCCD1}">
              <a14:hiddenFill xmlns:a14="http://schemas.microsoft.com/office/drawing/2010/main">
                <a:solidFill>
                  <a:srgbClr val="FFFFFF"/>
                </a:solidFill>
              </a14:hiddenFill>
            </a:ext>
          </a:extLst>
        </p:spPr>
      </p:pic>
      <p:sp>
        <p:nvSpPr>
          <p:cNvPr id="9" name="文本框 21"/>
          <p:cNvSpPr txBox="1"/>
          <p:nvPr/>
        </p:nvSpPr>
        <p:spPr>
          <a:xfrm>
            <a:off x="1259632" y="3579862"/>
            <a:ext cx="2363204" cy="585787"/>
          </a:xfrm>
          <a:prstGeom prst="rect">
            <a:avLst/>
          </a:prstGeom>
        </p:spPr>
        <p:txBody>
          <a:bodyPr/>
          <a:lstStyle>
            <a:defPPr>
              <a:defRPr lang="zh-CN"/>
            </a:defPPr>
            <a:lvl1pPr>
              <a:defRPr sz="14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eaLnBrk="1" fontAlgn="auto" hangingPunct="1">
              <a:spcBef>
                <a:spcPts val="0"/>
              </a:spcBef>
              <a:spcAft>
                <a:spcPts val="0"/>
              </a:spcAft>
              <a:defRPr/>
            </a:pPr>
            <a:r>
              <a:rPr lang="zh-CN" altLang="en-US" sz="1000" b="1" kern="0" dirty="0"/>
              <a:t>点击添加说明内容点击添加说明内容点击添加说明内容点击添加说明内容点击点击添加说明内容点击添加说明内容点击添加说明内容点击添加说明内容点击</a:t>
            </a:r>
          </a:p>
        </p:txBody>
      </p:sp>
      <p:sp>
        <p:nvSpPr>
          <p:cNvPr id="18" name="矩形 17"/>
          <p:cNvSpPr/>
          <p:nvPr/>
        </p:nvSpPr>
        <p:spPr>
          <a:xfrm>
            <a:off x="6534150" y="268455"/>
            <a:ext cx="1468672" cy="523220"/>
          </a:xfrm>
          <a:prstGeom prst="rect">
            <a:avLst/>
          </a:prstGeom>
        </p:spPr>
        <p:txBody>
          <a:bodyPr wrap="none">
            <a:spAutoFit/>
          </a:bodyPr>
          <a:lstStyle/>
          <a:p>
            <a:pPr>
              <a:buClr>
                <a:srgbClr val="C00000"/>
              </a:buClr>
            </a:pPr>
            <a:r>
              <a:rPr lang="en-US" altLang="zh-CN" sz="2800" dirty="0">
                <a:solidFill>
                  <a:srgbClr val="C00000"/>
                </a:solidFill>
                <a:latin typeface="Bernard MT Condensed" panose="02050806060905020404" pitchFamily="18" charset="0"/>
              </a:rPr>
              <a:t>DESIGNER</a:t>
            </a:r>
            <a:endParaRPr lang="en-US" altLang="zh-CN" sz="2800" b="1" dirty="0">
              <a:solidFill>
                <a:schemeClr val="tx1">
                  <a:lumMod val="75000"/>
                  <a:lumOff val="25000"/>
                </a:schemeClr>
              </a:solidFill>
              <a:latin typeface="Bernard MT Condensed" panose="02050806060905020404" pitchFamily="18" charset="0"/>
              <a:ea typeface="微软雅黑" panose="020B0503020204020204" pitchFamily="34" charset="-122"/>
            </a:endParaRPr>
          </a:p>
        </p:txBody>
      </p:sp>
      <p:grpSp>
        <p:nvGrpSpPr>
          <p:cNvPr id="21" name="组合 20"/>
          <p:cNvGrpSpPr/>
          <p:nvPr/>
        </p:nvGrpSpPr>
        <p:grpSpPr>
          <a:xfrm flipH="1">
            <a:off x="8431594" y="293226"/>
            <a:ext cx="712406" cy="406316"/>
            <a:chOff x="5364088" y="369303"/>
            <a:chExt cx="712406" cy="406316"/>
          </a:xfrm>
        </p:grpSpPr>
        <p:sp>
          <p:nvSpPr>
            <p:cNvPr id="22" name="矩形 21"/>
            <p:cNvSpPr/>
            <p:nvPr/>
          </p:nvSpPr>
          <p:spPr>
            <a:xfrm>
              <a:off x="5364088" y="369303"/>
              <a:ext cx="539552" cy="40631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5961258" y="369303"/>
              <a:ext cx="115236" cy="38198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18434"/>
                                        </p:tgtEl>
                                        <p:attrNameLst>
                                          <p:attrName>style.visibility</p:attrName>
                                        </p:attrNameLst>
                                      </p:cBhvr>
                                      <p:to>
                                        <p:strVal val="visible"/>
                                      </p:to>
                                    </p:set>
                                    <p:anim calcmode="lin" valueType="num">
                                      <p:cBhvr>
                                        <p:cTn id="7" dur="500" fill="hold"/>
                                        <p:tgtEl>
                                          <p:spTgt spid="18434"/>
                                        </p:tgtEl>
                                        <p:attrNameLst>
                                          <p:attrName>ppt_w</p:attrName>
                                        </p:attrNameLst>
                                      </p:cBhvr>
                                      <p:tavLst>
                                        <p:tav tm="0">
                                          <p:val>
                                            <p:fltVal val="0"/>
                                          </p:val>
                                        </p:tav>
                                        <p:tav tm="100000">
                                          <p:val>
                                            <p:strVal val="#ppt_w"/>
                                          </p:val>
                                        </p:tav>
                                      </p:tavLst>
                                    </p:anim>
                                    <p:anim calcmode="lin" valueType="num">
                                      <p:cBhvr>
                                        <p:cTn id="8" dur="500" fill="hold"/>
                                        <p:tgtEl>
                                          <p:spTgt spid="1843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18436"/>
                                        </p:tgtEl>
                                        <p:attrNameLst>
                                          <p:attrName>style.visibility</p:attrName>
                                        </p:attrNameLst>
                                      </p:cBhvr>
                                      <p:to>
                                        <p:strVal val="visible"/>
                                      </p:to>
                                    </p:set>
                                    <p:anim calcmode="lin" valueType="num">
                                      <p:cBhvr>
                                        <p:cTn id="12" dur="500" fill="hold"/>
                                        <p:tgtEl>
                                          <p:spTgt spid="18436"/>
                                        </p:tgtEl>
                                        <p:attrNameLst>
                                          <p:attrName>ppt_w</p:attrName>
                                        </p:attrNameLst>
                                      </p:cBhvr>
                                      <p:tavLst>
                                        <p:tav tm="0">
                                          <p:val>
                                            <p:fltVal val="0"/>
                                          </p:val>
                                        </p:tav>
                                        <p:tav tm="100000">
                                          <p:val>
                                            <p:strVal val="#ppt_w"/>
                                          </p:val>
                                        </p:tav>
                                      </p:tavLst>
                                    </p:anim>
                                    <p:anim calcmode="lin" valueType="num">
                                      <p:cBhvr>
                                        <p:cTn id="13" dur="500" fill="hold"/>
                                        <p:tgtEl>
                                          <p:spTgt spid="18436"/>
                                        </p:tgtEl>
                                        <p:attrNameLst>
                                          <p:attrName>ppt_h</p:attrName>
                                        </p:attrNameLst>
                                      </p:cBhvr>
                                      <p:tavLst>
                                        <p:tav tm="0">
                                          <p:val>
                                            <p:fltVal val="0"/>
                                          </p:val>
                                        </p:tav>
                                        <p:tav tm="100000">
                                          <p:val>
                                            <p:strVal val="#ppt_h"/>
                                          </p:val>
                                        </p:tav>
                                      </p:tavLst>
                                    </p:anim>
                                    <p:animEffect transition="in" filter="fade">
                                      <p:cBhvr>
                                        <p:cTn id="14" dur="500"/>
                                        <p:tgtEl>
                                          <p:spTgt spid="18436"/>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left)">
                                      <p:cBhvr>
                                        <p:cTn id="28" dur="1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4" name="Picture 4" descr="d:\users\administrator\appdata\roaming\360se6\User Data\temp\ViewFile_FileName=2010729593519.jpg.Asp"/>
          <p:cNvPicPr>
            <a:picLocks noChangeAspect="1" noChangeArrowheads="1"/>
          </p:cNvPicPr>
          <p:nvPr/>
        </p:nvPicPr>
        <p:blipFill rotWithShape="1">
          <a:blip r:embed="rId3">
            <a:extLst>
              <a:ext uri="{28A0092B-C50C-407E-A947-70E740481C1C}">
                <a14:useLocalDpi xmlns:a14="http://schemas.microsoft.com/office/drawing/2010/main" val="0"/>
              </a:ext>
            </a:extLst>
          </a:blip>
          <a:srcRect l="2718" t="3622" r="3301" b="4734"/>
          <a:stretch>
            <a:fillRect/>
          </a:stretch>
        </p:blipFill>
        <p:spPr bwMode="auto">
          <a:xfrm>
            <a:off x="1259632" y="1059582"/>
            <a:ext cx="4610100" cy="3133725"/>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6150419" y="3482432"/>
            <a:ext cx="2471118" cy="580838"/>
            <a:chOff x="6150419" y="3482432"/>
            <a:chExt cx="2471118" cy="580838"/>
          </a:xfrm>
        </p:grpSpPr>
        <p:sp>
          <p:nvSpPr>
            <p:cNvPr id="4" name="矩形 3"/>
            <p:cNvSpPr/>
            <p:nvPr/>
          </p:nvSpPr>
          <p:spPr>
            <a:xfrm>
              <a:off x="6150419" y="3521322"/>
              <a:ext cx="1723549" cy="400110"/>
            </a:xfrm>
            <a:prstGeom prst="rect">
              <a:avLst/>
            </a:prstGeom>
          </p:spPr>
          <p:txBody>
            <a:bodyPr wrap="none">
              <a:spAutoFit/>
            </a:bodyPr>
            <a:lstStyle/>
            <a:p>
              <a:r>
                <a:rPr lang="zh-CN" altLang="en-US" sz="2000" b="1" dirty="0">
                  <a:solidFill>
                    <a:srgbClr val="C00000"/>
                  </a:solidFill>
                  <a:latin typeface="微软雅黑" panose="020B0503020204020204" pitchFamily="34" charset="-122"/>
                  <a:ea typeface="微软雅黑" panose="020B0503020204020204" pitchFamily="34" charset="-122"/>
                </a:rPr>
                <a:t>排版设计欣赏</a:t>
              </a:r>
              <a:endParaRPr lang="zh-CN" altLang="en-US" sz="2000" dirty="0">
                <a:solidFill>
                  <a:srgbClr val="C00000"/>
                </a:solidFill>
              </a:endParaRPr>
            </a:p>
          </p:txBody>
        </p:sp>
        <p:sp>
          <p:nvSpPr>
            <p:cNvPr id="5" name="矩形 4"/>
            <p:cNvSpPr/>
            <p:nvPr/>
          </p:nvSpPr>
          <p:spPr>
            <a:xfrm>
              <a:off x="6150419" y="3809354"/>
              <a:ext cx="2304256" cy="253916"/>
            </a:xfrm>
            <a:prstGeom prst="rect">
              <a:avLst/>
            </a:prstGeom>
          </p:spPr>
          <p:txBody>
            <a:bodyPr wrap="square">
              <a:spAutoFit/>
            </a:bodyPr>
            <a:lstStyle/>
            <a:p>
              <a:r>
                <a:rPr lang="en-US" altLang="zh-CN" sz="1050" dirty="0">
                  <a:solidFill>
                    <a:schemeClr val="tx1">
                      <a:lumMod val="65000"/>
                      <a:lumOff val="35000"/>
                    </a:schemeClr>
                  </a:solidFill>
                  <a:latin typeface="+mj-ea"/>
                </a:rPr>
                <a:t>LAYOUT DESIGN TO APPRECIATE</a:t>
              </a:r>
              <a:endParaRPr lang="zh-CN" altLang="en-US" sz="1050" dirty="0">
                <a:solidFill>
                  <a:schemeClr val="tx1">
                    <a:lumMod val="65000"/>
                    <a:lumOff val="35000"/>
                  </a:schemeClr>
                </a:solidFill>
                <a:latin typeface="+mj-ea"/>
              </a:endParaRPr>
            </a:p>
          </p:txBody>
        </p:sp>
        <p:sp>
          <p:nvSpPr>
            <p:cNvPr id="6" name="KSO_Shape"/>
            <p:cNvSpPr/>
            <p:nvPr/>
          </p:nvSpPr>
          <p:spPr>
            <a:xfrm>
              <a:off x="8049863" y="3482432"/>
              <a:ext cx="571674" cy="571674"/>
            </a:xfrm>
            <a:custGeom>
              <a:avLst/>
              <a:gdLst>
                <a:gd name="connsiteX0" fmla="*/ 158628 w 585904"/>
                <a:gd name="connsiteY0" fmla="*/ 130053 h 585904"/>
                <a:gd name="connsiteX1" fmla="*/ 321527 w 585904"/>
                <a:gd name="connsiteY1" fmla="*/ 292952 h 585904"/>
                <a:gd name="connsiteX2" fmla="*/ 158628 w 585904"/>
                <a:gd name="connsiteY2" fmla="*/ 455850 h 585904"/>
                <a:gd name="connsiteX3" fmla="*/ 321527 w 585904"/>
                <a:gd name="connsiteY3" fmla="*/ 455850 h 585904"/>
                <a:gd name="connsiteX4" fmla="*/ 484425 w 585904"/>
                <a:gd name="connsiteY4" fmla="*/ 292952 h 585904"/>
                <a:gd name="connsiteX5" fmla="*/ 321527 w 585904"/>
                <a:gd name="connsiteY5" fmla="*/ 130053 h 585904"/>
                <a:gd name="connsiteX6" fmla="*/ 292952 w 585904"/>
                <a:gd name="connsiteY6" fmla="*/ 0 h 585904"/>
                <a:gd name="connsiteX7" fmla="*/ 585904 w 585904"/>
                <a:gd name="connsiteY7" fmla="*/ 292952 h 585904"/>
                <a:gd name="connsiteX8" fmla="*/ 292952 w 585904"/>
                <a:gd name="connsiteY8" fmla="*/ 585904 h 585904"/>
                <a:gd name="connsiteX9" fmla="*/ 0 w 585904"/>
                <a:gd name="connsiteY9" fmla="*/ 292952 h 585904"/>
                <a:gd name="connsiteX10" fmla="*/ 292952 w 585904"/>
                <a:gd name="connsiteY10" fmla="*/ 0 h 585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5904" h="585904">
                  <a:moveTo>
                    <a:pt x="158628" y="130053"/>
                  </a:moveTo>
                  <a:lnTo>
                    <a:pt x="321527" y="292952"/>
                  </a:lnTo>
                  <a:lnTo>
                    <a:pt x="158628" y="455850"/>
                  </a:lnTo>
                  <a:lnTo>
                    <a:pt x="321527" y="455850"/>
                  </a:lnTo>
                  <a:lnTo>
                    <a:pt x="484425" y="292952"/>
                  </a:lnTo>
                  <a:lnTo>
                    <a:pt x="321527" y="130053"/>
                  </a:lnTo>
                  <a:close/>
                  <a:moveTo>
                    <a:pt x="292952" y="0"/>
                  </a:moveTo>
                  <a:cubicBezTo>
                    <a:pt x="454745" y="0"/>
                    <a:pt x="585904" y="131159"/>
                    <a:pt x="585904" y="292952"/>
                  </a:cubicBezTo>
                  <a:cubicBezTo>
                    <a:pt x="585904" y="454745"/>
                    <a:pt x="454745" y="585904"/>
                    <a:pt x="292952" y="585904"/>
                  </a:cubicBezTo>
                  <a:cubicBezTo>
                    <a:pt x="131159" y="585904"/>
                    <a:pt x="0" y="454745"/>
                    <a:pt x="0" y="292952"/>
                  </a:cubicBezTo>
                  <a:cubicBezTo>
                    <a:pt x="0" y="131159"/>
                    <a:pt x="131159" y="0"/>
                    <a:pt x="292952"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grpSp>
      <p:pic>
        <p:nvPicPr>
          <p:cNvPr id="20485"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11068" y="1059582"/>
            <a:ext cx="2847975" cy="2209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文本框 21"/>
          <p:cNvSpPr txBox="1"/>
          <p:nvPr/>
        </p:nvSpPr>
        <p:spPr>
          <a:xfrm>
            <a:off x="2267744" y="4299942"/>
            <a:ext cx="5477279" cy="585787"/>
          </a:xfrm>
          <a:prstGeom prst="rect">
            <a:avLst/>
          </a:prstGeom>
        </p:spPr>
        <p:txBody>
          <a:bodyPr/>
          <a:lstStyle>
            <a:defPPr>
              <a:defRPr lang="zh-CN"/>
            </a:defPPr>
            <a:lvl1pPr>
              <a:defRPr sz="14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ctr" eaLnBrk="1" fontAlgn="auto" hangingPunct="1">
              <a:spcBef>
                <a:spcPts val="0"/>
              </a:spcBef>
              <a:spcAft>
                <a:spcPts val="0"/>
              </a:spcAft>
              <a:defRPr/>
            </a:pPr>
            <a:r>
              <a:rPr lang="zh-CN" altLang="en-US" sz="1000" b="1" kern="0" dirty="0"/>
              <a:t>点击添加说明内容点击添加说明内容点击添加说明内容点击添加说明内容点击点击添加说明内容点击添加说明内容点击添加说明内容点击添加说明内容点击</a:t>
            </a:r>
          </a:p>
        </p:txBody>
      </p:sp>
      <p:sp>
        <p:nvSpPr>
          <p:cNvPr id="18" name="矩形 17"/>
          <p:cNvSpPr/>
          <p:nvPr/>
        </p:nvSpPr>
        <p:spPr>
          <a:xfrm>
            <a:off x="6614722" y="222606"/>
            <a:ext cx="1468672" cy="523220"/>
          </a:xfrm>
          <a:prstGeom prst="rect">
            <a:avLst/>
          </a:prstGeom>
        </p:spPr>
        <p:txBody>
          <a:bodyPr wrap="none">
            <a:spAutoFit/>
          </a:bodyPr>
          <a:lstStyle/>
          <a:p>
            <a:pPr>
              <a:buClr>
                <a:srgbClr val="C00000"/>
              </a:buClr>
            </a:pPr>
            <a:r>
              <a:rPr lang="en-US" altLang="zh-CN" sz="2800" dirty="0">
                <a:solidFill>
                  <a:srgbClr val="C00000"/>
                </a:solidFill>
                <a:latin typeface="Bernard MT Condensed" panose="02050806060905020404" pitchFamily="18" charset="0"/>
              </a:rPr>
              <a:t>DESIGNER</a:t>
            </a:r>
            <a:endParaRPr lang="en-US" altLang="zh-CN" sz="2800" b="1" dirty="0">
              <a:solidFill>
                <a:schemeClr val="tx1">
                  <a:lumMod val="75000"/>
                  <a:lumOff val="25000"/>
                </a:schemeClr>
              </a:solidFill>
              <a:latin typeface="Bernard MT Condensed" panose="02050806060905020404" pitchFamily="18" charset="0"/>
              <a:ea typeface="微软雅黑" panose="020B0503020204020204" pitchFamily="34" charset="-122"/>
            </a:endParaRPr>
          </a:p>
        </p:txBody>
      </p:sp>
      <p:grpSp>
        <p:nvGrpSpPr>
          <p:cNvPr id="21" name="组合 20"/>
          <p:cNvGrpSpPr/>
          <p:nvPr/>
        </p:nvGrpSpPr>
        <p:grpSpPr>
          <a:xfrm flipH="1">
            <a:off x="8431594" y="293226"/>
            <a:ext cx="712406" cy="406316"/>
            <a:chOff x="5364088" y="369303"/>
            <a:chExt cx="712406" cy="406316"/>
          </a:xfrm>
        </p:grpSpPr>
        <p:sp>
          <p:nvSpPr>
            <p:cNvPr id="22" name="矩形 21"/>
            <p:cNvSpPr/>
            <p:nvPr/>
          </p:nvSpPr>
          <p:spPr>
            <a:xfrm>
              <a:off x="5364088" y="369303"/>
              <a:ext cx="539552" cy="40631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5961258" y="369303"/>
              <a:ext cx="115236" cy="38198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20484"/>
                                        </p:tgtEl>
                                        <p:attrNameLst>
                                          <p:attrName>style.visibility</p:attrName>
                                        </p:attrNameLst>
                                      </p:cBhvr>
                                      <p:to>
                                        <p:strVal val="visible"/>
                                      </p:to>
                                    </p:set>
                                    <p:anim calcmode="lin" valueType="num">
                                      <p:cBhvr>
                                        <p:cTn id="7" dur="1250" fill="hold"/>
                                        <p:tgtEl>
                                          <p:spTgt spid="20484"/>
                                        </p:tgtEl>
                                        <p:attrNameLst>
                                          <p:attrName>ppt_w</p:attrName>
                                        </p:attrNameLst>
                                      </p:cBhvr>
                                      <p:tavLst>
                                        <p:tav tm="0">
                                          <p:val>
                                            <p:fltVal val="0"/>
                                          </p:val>
                                        </p:tav>
                                        <p:tav tm="100000">
                                          <p:val>
                                            <p:strVal val="#ppt_w"/>
                                          </p:val>
                                        </p:tav>
                                      </p:tavLst>
                                    </p:anim>
                                    <p:anim calcmode="lin" valueType="num">
                                      <p:cBhvr>
                                        <p:cTn id="8" dur="1250" fill="hold"/>
                                        <p:tgtEl>
                                          <p:spTgt spid="20484"/>
                                        </p:tgtEl>
                                        <p:attrNameLst>
                                          <p:attrName>ppt_h</p:attrName>
                                        </p:attrNameLst>
                                      </p:cBhvr>
                                      <p:tavLst>
                                        <p:tav tm="0">
                                          <p:val>
                                            <p:fltVal val="0"/>
                                          </p:val>
                                        </p:tav>
                                        <p:tav tm="100000">
                                          <p:val>
                                            <p:strVal val="#ppt_h"/>
                                          </p:val>
                                        </p:tav>
                                      </p:tavLst>
                                    </p:anim>
                                    <p:anim calcmode="lin" valueType="num">
                                      <p:cBhvr>
                                        <p:cTn id="9" dur="1250" fill="hold"/>
                                        <p:tgtEl>
                                          <p:spTgt spid="20484"/>
                                        </p:tgtEl>
                                        <p:attrNameLst>
                                          <p:attrName>style.rotation</p:attrName>
                                        </p:attrNameLst>
                                      </p:cBhvr>
                                      <p:tavLst>
                                        <p:tav tm="0">
                                          <p:val>
                                            <p:fltVal val="360"/>
                                          </p:val>
                                        </p:tav>
                                        <p:tav tm="100000">
                                          <p:val>
                                            <p:fltVal val="0"/>
                                          </p:val>
                                        </p:tav>
                                      </p:tavLst>
                                    </p:anim>
                                    <p:animEffect transition="in" filter="fade">
                                      <p:cBhvr>
                                        <p:cTn id="10" dur="1250"/>
                                        <p:tgtEl>
                                          <p:spTgt spid="20484"/>
                                        </p:tgtEl>
                                      </p:cBhvr>
                                    </p:animEffect>
                                  </p:childTnLst>
                                </p:cTn>
                              </p:par>
                            </p:childTnLst>
                          </p:cTn>
                        </p:par>
                        <p:par>
                          <p:cTn id="11" fill="hold">
                            <p:stCondLst>
                              <p:cond delay="1500"/>
                            </p:stCondLst>
                            <p:childTnLst>
                              <p:par>
                                <p:cTn id="12" presetID="49" presetClass="entr" presetSubtype="0" decel="100000" fill="hold" nodeType="afterEffect">
                                  <p:stCondLst>
                                    <p:cond delay="0"/>
                                  </p:stCondLst>
                                  <p:childTnLst>
                                    <p:set>
                                      <p:cBhvr>
                                        <p:cTn id="13" dur="1" fill="hold">
                                          <p:stCondLst>
                                            <p:cond delay="0"/>
                                          </p:stCondLst>
                                        </p:cTn>
                                        <p:tgtEl>
                                          <p:spTgt spid="20485"/>
                                        </p:tgtEl>
                                        <p:attrNameLst>
                                          <p:attrName>style.visibility</p:attrName>
                                        </p:attrNameLst>
                                      </p:cBhvr>
                                      <p:to>
                                        <p:strVal val="visible"/>
                                      </p:to>
                                    </p:set>
                                    <p:anim calcmode="lin" valueType="num">
                                      <p:cBhvr>
                                        <p:cTn id="14" dur="1250" fill="hold"/>
                                        <p:tgtEl>
                                          <p:spTgt spid="20485"/>
                                        </p:tgtEl>
                                        <p:attrNameLst>
                                          <p:attrName>ppt_w</p:attrName>
                                        </p:attrNameLst>
                                      </p:cBhvr>
                                      <p:tavLst>
                                        <p:tav tm="0">
                                          <p:val>
                                            <p:fltVal val="0"/>
                                          </p:val>
                                        </p:tav>
                                        <p:tav tm="100000">
                                          <p:val>
                                            <p:strVal val="#ppt_w"/>
                                          </p:val>
                                        </p:tav>
                                      </p:tavLst>
                                    </p:anim>
                                    <p:anim calcmode="lin" valueType="num">
                                      <p:cBhvr>
                                        <p:cTn id="15" dur="1250" fill="hold"/>
                                        <p:tgtEl>
                                          <p:spTgt spid="20485"/>
                                        </p:tgtEl>
                                        <p:attrNameLst>
                                          <p:attrName>ppt_h</p:attrName>
                                        </p:attrNameLst>
                                      </p:cBhvr>
                                      <p:tavLst>
                                        <p:tav tm="0">
                                          <p:val>
                                            <p:fltVal val="0"/>
                                          </p:val>
                                        </p:tav>
                                        <p:tav tm="100000">
                                          <p:val>
                                            <p:strVal val="#ppt_h"/>
                                          </p:val>
                                        </p:tav>
                                      </p:tavLst>
                                    </p:anim>
                                    <p:anim calcmode="lin" valueType="num">
                                      <p:cBhvr>
                                        <p:cTn id="16" dur="1250" fill="hold"/>
                                        <p:tgtEl>
                                          <p:spTgt spid="20485"/>
                                        </p:tgtEl>
                                        <p:attrNameLst>
                                          <p:attrName>style.rotation</p:attrName>
                                        </p:attrNameLst>
                                      </p:cBhvr>
                                      <p:tavLst>
                                        <p:tav tm="0">
                                          <p:val>
                                            <p:fltVal val="360"/>
                                          </p:val>
                                        </p:tav>
                                        <p:tav tm="100000">
                                          <p:val>
                                            <p:fltVal val="0"/>
                                          </p:val>
                                        </p:tav>
                                      </p:tavLst>
                                    </p:anim>
                                    <p:animEffect transition="in" filter="fade">
                                      <p:cBhvr>
                                        <p:cTn id="17" dur="1250"/>
                                        <p:tgtEl>
                                          <p:spTgt spid="20485"/>
                                        </p:tgtEl>
                                      </p:cBhvr>
                                    </p:animEffect>
                                  </p:childTnLst>
                                </p:cTn>
                              </p:par>
                            </p:childTnLst>
                          </p:cTn>
                        </p:par>
                        <p:par>
                          <p:cTn id="18" fill="hold">
                            <p:stCondLst>
                              <p:cond delay="3000"/>
                            </p:stCondLst>
                            <p:childTnLst>
                              <p:par>
                                <p:cTn id="19" presetID="10" presetClass="entr" presetSubtype="0"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500"/>
                                        <p:tgtEl>
                                          <p:spTgt spid="2"/>
                                        </p:tgtEl>
                                      </p:cBhvr>
                                    </p:animEffect>
                                  </p:childTnLst>
                                </p:cTn>
                              </p:par>
                            </p:childTnLst>
                          </p:cTn>
                        </p:par>
                        <p:par>
                          <p:cTn id="22" fill="hold">
                            <p:stCondLst>
                              <p:cond delay="3500"/>
                            </p:stCondLst>
                            <p:childTnLst>
                              <p:par>
                                <p:cTn id="23" presetID="22" presetClass="entr" presetSubtype="8"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left)">
                                      <p:cBhvr>
                                        <p:cTn id="25" dur="1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d:\users\administrator\appdata\roaming\360se6\User Data\temp\20100128_ea81d64a85eef053a883g4vTHyiXBZAR.jpg"/>
          <p:cNvPicPr>
            <a:picLocks noChangeAspect="1" noChangeArrowheads="1"/>
          </p:cNvPicPr>
          <p:nvPr/>
        </p:nvPicPr>
        <p:blipFill rotWithShape="1">
          <a:blip r:embed="rId3">
            <a:extLst>
              <a:ext uri="{28A0092B-C50C-407E-A947-70E740481C1C}">
                <a14:useLocalDpi xmlns:a14="http://schemas.microsoft.com/office/drawing/2010/main" val="0"/>
              </a:ext>
            </a:extLst>
          </a:blip>
          <a:srcRect b="6147"/>
          <a:stretch>
            <a:fillRect/>
          </a:stretch>
        </p:blipFill>
        <p:spPr bwMode="auto">
          <a:xfrm>
            <a:off x="683566" y="915566"/>
            <a:ext cx="7488834" cy="3723878"/>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5701282" y="3791112"/>
            <a:ext cx="2471118" cy="580838"/>
            <a:chOff x="6061322" y="3791112"/>
            <a:chExt cx="2471118" cy="580838"/>
          </a:xfrm>
        </p:grpSpPr>
        <p:sp>
          <p:nvSpPr>
            <p:cNvPr id="3" name="矩形 2"/>
            <p:cNvSpPr/>
            <p:nvPr/>
          </p:nvSpPr>
          <p:spPr>
            <a:xfrm>
              <a:off x="6061322" y="3830002"/>
              <a:ext cx="1723549" cy="400110"/>
            </a:xfrm>
            <a:prstGeom prst="rect">
              <a:avLst/>
            </a:prstGeom>
          </p:spPr>
          <p:txBody>
            <a:bodyPr wrap="none">
              <a:spAutoFit/>
            </a:bodyPr>
            <a:lstStyle/>
            <a:p>
              <a:r>
                <a:rPr lang="zh-CN" altLang="en-US" sz="2000" b="1" dirty="0">
                  <a:solidFill>
                    <a:srgbClr val="C00000"/>
                  </a:solidFill>
                  <a:latin typeface="微软雅黑" panose="020B0503020204020204" pitchFamily="34" charset="-122"/>
                  <a:ea typeface="微软雅黑" panose="020B0503020204020204" pitchFamily="34" charset="-122"/>
                </a:rPr>
                <a:t>排版设计欣赏</a:t>
              </a:r>
              <a:endParaRPr lang="zh-CN" altLang="en-US" sz="2000" dirty="0">
                <a:solidFill>
                  <a:srgbClr val="C00000"/>
                </a:solidFill>
              </a:endParaRPr>
            </a:p>
          </p:txBody>
        </p:sp>
        <p:sp>
          <p:nvSpPr>
            <p:cNvPr id="4" name="矩形 3"/>
            <p:cNvSpPr/>
            <p:nvPr/>
          </p:nvSpPr>
          <p:spPr>
            <a:xfrm>
              <a:off x="6061322" y="4118034"/>
              <a:ext cx="2304256" cy="253916"/>
            </a:xfrm>
            <a:prstGeom prst="rect">
              <a:avLst/>
            </a:prstGeom>
          </p:spPr>
          <p:txBody>
            <a:bodyPr wrap="square">
              <a:spAutoFit/>
            </a:bodyPr>
            <a:lstStyle/>
            <a:p>
              <a:r>
                <a:rPr lang="en-US" altLang="zh-CN" sz="1050" dirty="0">
                  <a:solidFill>
                    <a:schemeClr val="tx1">
                      <a:lumMod val="65000"/>
                      <a:lumOff val="35000"/>
                    </a:schemeClr>
                  </a:solidFill>
                  <a:latin typeface="+mj-ea"/>
                </a:rPr>
                <a:t>LAYOUT DESIGN TO APPRECIATE</a:t>
              </a:r>
              <a:endParaRPr lang="zh-CN" altLang="en-US" sz="1050" dirty="0">
                <a:solidFill>
                  <a:schemeClr val="tx1">
                    <a:lumMod val="65000"/>
                    <a:lumOff val="35000"/>
                  </a:schemeClr>
                </a:solidFill>
                <a:latin typeface="+mj-ea"/>
              </a:endParaRPr>
            </a:p>
          </p:txBody>
        </p:sp>
        <p:sp>
          <p:nvSpPr>
            <p:cNvPr id="5" name="KSO_Shape"/>
            <p:cNvSpPr/>
            <p:nvPr/>
          </p:nvSpPr>
          <p:spPr>
            <a:xfrm>
              <a:off x="7960766" y="3791112"/>
              <a:ext cx="571674" cy="571674"/>
            </a:xfrm>
            <a:custGeom>
              <a:avLst/>
              <a:gdLst>
                <a:gd name="connsiteX0" fmla="*/ 158628 w 585904"/>
                <a:gd name="connsiteY0" fmla="*/ 130053 h 585904"/>
                <a:gd name="connsiteX1" fmla="*/ 321527 w 585904"/>
                <a:gd name="connsiteY1" fmla="*/ 292952 h 585904"/>
                <a:gd name="connsiteX2" fmla="*/ 158628 w 585904"/>
                <a:gd name="connsiteY2" fmla="*/ 455850 h 585904"/>
                <a:gd name="connsiteX3" fmla="*/ 321527 w 585904"/>
                <a:gd name="connsiteY3" fmla="*/ 455850 h 585904"/>
                <a:gd name="connsiteX4" fmla="*/ 484425 w 585904"/>
                <a:gd name="connsiteY4" fmla="*/ 292952 h 585904"/>
                <a:gd name="connsiteX5" fmla="*/ 321527 w 585904"/>
                <a:gd name="connsiteY5" fmla="*/ 130053 h 585904"/>
                <a:gd name="connsiteX6" fmla="*/ 292952 w 585904"/>
                <a:gd name="connsiteY6" fmla="*/ 0 h 585904"/>
                <a:gd name="connsiteX7" fmla="*/ 585904 w 585904"/>
                <a:gd name="connsiteY7" fmla="*/ 292952 h 585904"/>
                <a:gd name="connsiteX8" fmla="*/ 292952 w 585904"/>
                <a:gd name="connsiteY8" fmla="*/ 585904 h 585904"/>
                <a:gd name="connsiteX9" fmla="*/ 0 w 585904"/>
                <a:gd name="connsiteY9" fmla="*/ 292952 h 585904"/>
                <a:gd name="connsiteX10" fmla="*/ 292952 w 585904"/>
                <a:gd name="connsiteY10" fmla="*/ 0 h 585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5904" h="585904">
                  <a:moveTo>
                    <a:pt x="158628" y="130053"/>
                  </a:moveTo>
                  <a:lnTo>
                    <a:pt x="321527" y="292952"/>
                  </a:lnTo>
                  <a:lnTo>
                    <a:pt x="158628" y="455850"/>
                  </a:lnTo>
                  <a:lnTo>
                    <a:pt x="321527" y="455850"/>
                  </a:lnTo>
                  <a:lnTo>
                    <a:pt x="484425" y="292952"/>
                  </a:lnTo>
                  <a:lnTo>
                    <a:pt x="321527" y="130053"/>
                  </a:lnTo>
                  <a:close/>
                  <a:moveTo>
                    <a:pt x="292952" y="0"/>
                  </a:moveTo>
                  <a:cubicBezTo>
                    <a:pt x="454745" y="0"/>
                    <a:pt x="585904" y="131159"/>
                    <a:pt x="585904" y="292952"/>
                  </a:cubicBezTo>
                  <a:cubicBezTo>
                    <a:pt x="585904" y="454745"/>
                    <a:pt x="454745" y="585904"/>
                    <a:pt x="292952" y="585904"/>
                  </a:cubicBezTo>
                  <a:cubicBezTo>
                    <a:pt x="131159" y="585904"/>
                    <a:pt x="0" y="454745"/>
                    <a:pt x="0" y="292952"/>
                  </a:cubicBezTo>
                  <a:cubicBezTo>
                    <a:pt x="0" y="131159"/>
                    <a:pt x="131159" y="0"/>
                    <a:pt x="292952"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grpSp>
      <p:sp>
        <p:nvSpPr>
          <p:cNvPr id="13" name="矩形 12"/>
          <p:cNvSpPr/>
          <p:nvPr/>
        </p:nvSpPr>
        <p:spPr>
          <a:xfrm>
            <a:off x="6563056" y="222606"/>
            <a:ext cx="1468672" cy="523220"/>
          </a:xfrm>
          <a:prstGeom prst="rect">
            <a:avLst/>
          </a:prstGeom>
        </p:spPr>
        <p:txBody>
          <a:bodyPr wrap="none">
            <a:spAutoFit/>
          </a:bodyPr>
          <a:lstStyle/>
          <a:p>
            <a:pPr>
              <a:buClr>
                <a:srgbClr val="C00000"/>
              </a:buClr>
            </a:pPr>
            <a:r>
              <a:rPr lang="en-US" altLang="zh-CN" sz="2800" dirty="0">
                <a:solidFill>
                  <a:srgbClr val="C00000"/>
                </a:solidFill>
                <a:latin typeface="Bernard MT Condensed" panose="02050806060905020404" pitchFamily="18" charset="0"/>
              </a:rPr>
              <a:t>DESIGNER</a:t>
            </a:r>
            <a:endParaRPr lang="en-US" altLang="zh-CN" sz="2800" b="1" dirty="0">
              <a:solidFill>
                <a:schemeClr val="tx1">
                  <a:lumMod val="75000"/>
                  <a:lumOff val="25000"/>
                </a:schemeClr>
              </a:solidFill>
              <a:latin typeface="Bernard MT Condensed" panose="02050806060905020404" pitchFamily="18" charset="0"/>
              <a:ea typeface="微软雅黑" panose="020B0503020204020204" pitchFamily="34" charset="-122"/>
            </a:endParaRPr>
          </a:p>
        </p:txBody>
      </p:sp>
      <p:grpSp>
        <p:nvGrpSpPr>
          <p:cNvPr id="16" name="组合 15"/>
          <p:cNvGrpSpPr/>
          <p:nvPr/>
        </p:nvGrpSpPr>
        <p:grpSpPr>
          <a:xfrm flipH="1">
            <a:off x="8431594" y="293226"/>
            <a:ext cx="712406" cy="406316"/>
            <a:chOff x="5364088" y="369303"/>
            <a:chExt cx="712406" cy="406316"/>
          </a:xfrm>
        </p:grpSpPr>
        <p:sp>
          <p:nvSpPr>
            <p:cNvPr id="17" name="矩形 16"/>
            <p:cNvSpPr/>
            <p:nvPr/>
          </p:nvSpPr>
          <p:spPr>
            <a:xfrm>
              <a:off x="5364088" y="369303"/>
              <a:ext cx="539552" cy="40631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5961258" y="369303"/>
              <a:ext cx="115236" cy="38198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1506"/>
                                        </p:tgtEl>
                                        <p:attrNameLst>
                                          <p:attrName>style.visibility</p:attrName>
                                        </p:attrNameLst>
                                      </p:cBhvr>
                                      <p:to>
                                        <p:strVal val="visible"/>
                                      </p:to>
                                    </p:set>
                                    <p:animEffect transition="in" filter="wipe(left)">
                                      <p:cBhvr>
                                        <p:cTn id="7" dur="1750"/>
                                        <p:tgtEl>
                                          <p:spTgt spid="21506"/>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827584" y="1059582"/>
            <a:ext cx="2739853" cy="830997"/>
          </a:xfrm>
          <a:prstGeom prst="rect">
            <a:avLst/>
          </a:prstGeom>
        </p:spPr>
        <p:txBody>
          <a:bodyPr wrap="none">
            <a:spAutoFit/>
          </a:bodyPr>
          <a:lstStyle/>
          <a:p>
            <a:r>
              <a:rPr lang="en-US" altLang="zh-CN" sz="4800" dirty="0">
                <a:solidFill>
                  <a:schemeClr val="bg1">
                    <a:lumMod val="50000"/>
                  </a:schemeClr>
                </a:solidFill>
                <a:latin typeface="Impact" panose="020B0806030902050204" pitchFamily="34" charset="0"/>
              </a:rPr>
              <a:t>ABOUT ME</a:t>
            </a:r>
            <a:r>
              <a:rPr lang="en-US" altLang="zh-CN" sz="4800" dirty="0">
                <a:solidFill>
                  <a:schemeClr val="bg1">
                    <a:lumMod val="50000"/>
                  </a:schemeClr>
                </a:solidFill>
              </a:rPr>
              <a:t> </a:t>
            </a:r>
          </a:p>
        </p:txBody>
      </p:sp>
      <p:sp>
        <p:nvSpPr>
          <p:cNvPr id="26" name="TextBox 25"/>
          <p:cNvSpPr txBox="1"/>
          <p:nvPr/>
        </p:nvSpPr>
        <p:spPr>
          <a:xfrm>
            <a:off x="827584" y="2519649"/>
            <a:ext cx="2173865" cy="1938992"/>
          </a:xfrm>
          <a:prstGeom prst="rect">
            <a:avLst/>
          </a:prstGeom>
          <a:noFill/>
        </p:spPr>
        <p:txBody>
          <a:bodyPr wrap="none" rtlCol="0">
            <a:spAutoFit/>
          </a:bodyPr>
          <a:lstStyle/>
          <a:p>
            <a:pPr>
              <a:lnSpc>
                <a:spcPts val="1600"/>
              </a:lnSpc>
              <a:buClr>
                <a:srgbClr val="C00000"/>
              </a:buClr>
            </a:pPr>
            <a:r>
              <a:rPr lang="zh-CN" altLang="en-US" b="1" dirty="0">
                <a:solidFill>
                  <a:srgbClr val="C00000"/>
                </a:solidFill>
                <a:latin typeface="微软雅黑" panose="020B0503020204020204" pitchFamily="34" charset="-122"/>
                <a:ea typeface="微软雅黑" panose="020B0503020204020204" pitchFamily="34" charset="-122"/>
              </a:rPr>
              <a:t>个人信息</a:t>
            </a:r>
          </a:p>
          <a:p>
            <a:pPr marL="171450" indent="-171450">
              <a:lnSpc>
                <a:spcPts val="1600"/>
              </a:lnSpc>
              <a:buClr>
                <a:srgbClr val="C00000"/>
              </a:buClr>
              <a:buFont typeface="Wingdings" panose="05000000000000000000" pitchFamily="2" charset="2"/>
              <a:buChar char="l"/>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姓名：</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XXX</a:t>
            </a:r>
          </a:p>
          <a:p>
            <a:pPr marL="171450" indent="-171450">
              <a:lnSpc>
                <a:spcPts val="1600"/>
              </a:lnSpc>
              <a:buClr>
                <a:srgbClr val="C00000"/>
              </a:buClr>
              <a:buFont typeface="Wingdings" panose="05000000000000000000" pitchFamily="2" charset="2"/>
              <a:buChar char="l"/>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姓别：</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XX</a:t>
            </a:r>
          </a:p>
          <a:p>
            <a:pPr marL="171450" indent="-171450">
              <a:lnSpc>
                <a:spcPts val="1600"/>
              </a:lnSpc>
              <a:buClr>
                <a:srgbClr val="C00000"/>
              </a:buClr>
              <a:buFont typeface="Wingdings" panose="05000000000000000000" pitchFamily="2" charset="2"/>
              <a:buChar char="l"/>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年龄：</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XX</a:t>
            </a:r>
          </a:p>
          <a:p>
            <a:pPr marL="171450" indent="-171450">
              <a:lnSpc>
                <a:spcPts val="1600"/>
              </a:lnSpc>
              <a:buClr>
                <a:srgbClr val="C00000"/>
              </a:buClr>
              <a:buFont typeface="Wingdings" panose="05000000000000000000" pitchFamily="2" charset="2"/>
              <a:buChar char="l"/>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籍贯：</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XX</a:t>
            </a:r>
          </a:p>
          <a:p>
            <a:pPr marL="171450" indent="-171450">
              <a:lnSpc>
                <a:spcPts val="1600"/>
              </a:lnSpc>
              <a:buClr>
                <a:srgbClr val="C00000"/>
              </a:buClr>
              <a:buFont typeface="Wingdings" panose="05000000000000000000" pitchFamily="2" charset="2"/>
              <a:buChar char="l"/>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专业：平面设计</a:t>
            </a:r>
          </a:p>
          <a:p>
            <a:pPr marL="171450" indent="-171450">
              <a:lnSpc>
                <a:spcPts val="1600"/>
              </a:lnSpc>
              <a:buClr>
                <a:srgbClr val="C00000"/>
              </a:buClr>
              <a:buFont typeface="Wingdings" panose="05000000000000000000" pitchFamily="2" charset="2"/>
              <a:buChar char="l"/>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联系电话：</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XXXXXXXXX</a:t>
            </a:r>
          </a:p>
          <a:p>
            <a:pPr marL="171450" indent="-171450">
              <a:lnSpc>
                <a:spcPts val="1600"/>
              </a:lnSpc>
              <a:buClr>
                <a:srgbClr val="C00000"/>
              </a:buClr>
              <a:buFont typeface="Wingdings" panose="05000000000000000000" pitchFamily="2" charset="2"/>
              <a:buChar char="l"/>
            </a:pP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QQ:XXXXXXXX</a:t>
            </a:r>
          </a:p>
          <a:p>
            <a:pPr marL="171450" indent="-171450">
              <a:lnSpc>
                <a:spcPts val="1600"/>
              </a:lnSpc>
              <a:buClr>
                <a:srgbClr val="C00000"/>
              </a:buClr>
              <a:buFont typeface="Wingdings" panose="05000000000000000000" pitchFamily="2" charset="2"/>
              <a:buChar char="l"/>
            </a:pPr>
            <a:r>
              <a:rPr lang="en-US" altLang="zh-CN" sz="1200" dirty="0" err="1">
                <a:solidFill>
                  <a:schemeClr val="tx1">
                    <a:lumMod val="85000"/>
                    <a:lumOff val="15000"/>
                  </a:schemeClr>
                </a:solidFill>
                <a:latin typeface="微软雅黑" panose="020B0503020204020204" pitchFamily="34" charset="-122"/>
                <a:ea typeface="微软雅黑" panose="020B0503020204020204" pitchFamily="34" charset="-122"/>
              </a:rPr>
              <a:t>E-mail:XXXXXX@XX.com</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7" name="TextBox 26"/>
          <p:cNvSpPr txBox="1"/>
          <p:nvPr/>
        </p:nvSpPr>
        <p:spPr>
          <a:xfrm>
            <a:off x="4067944" y="1196256"/>
            <a:ext cx="4176464" cy="3323987"/>
          </a:xfrm>
          <a:prstGeom prst="rect">
            <a:avLst/>
          </a:prstGeom>
          <a:noFill/>
        </p:spPr>
        <p:txBody>
          <a:bodyPr wrap="square" rtlCol="0">
            <a:spAutoFit/>
          </a:bodyPr>
          <a:lstStyle/>
          <a:p>
            <a:pPr>
              <a:lnSpc>
                <a:spcPct val="150000"/>
              </a:lnSpc>
            </a:pPr>
            <a:r>
              <a:rPr lang="zh-CN" altLang="en-US" sz="1000" b="1" dirty="0">
                <a:solidFill>
                  <a:srgbClr val="C00000"/>
                </a:solidFill>
                <a:latin typeface="微软雅黑" panose="020B0503020204020204" pitchFamily="34" charset="-122"/>
                <a:ea typeface="微软雅黑" panose="020B0503020204020204" pitchFamily="34" charset="-122"/>
              </a:rPr>
              <a:t>个人擅长</a:t>
            </a:r>
          </a:p>
          <a:p>
            <a:pPr>
              <a:lnSpc>
                <a:spcPct val="150000"/>
              </a:lnSpc>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画册、宣传单张、海报、名片、户外广告、版式、标志设计及数码后期处理。</a:t>
            </a:r>
          </a:p>
          <a:p>
            <a:pPr>
              <a:lnSpc>
                <a:spcPct val="150000"/>
              </a:lnSpc>
            </a:pPr>
            <a:endPar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000" b="1" dirty="0">
                <a:solidFill>
                  <a:srgbClr val="C00000"/>
                </a:solidFill>
                <a:latin typeface="微软雅黑" panose="020B0503020204020204" pitchFamily="34" charset="-122"/>
                <a:ea typeface="微软雅黑" panose="020B0503020204020204" pitchFamily="34" charset="-122"/>
              </a:rPr>
              <a:t>个人承诺</a:t>
            </a:r>
          </a:p>
          <a:p>
            <a:pPr>
              <a:lnSpc>
                <a:spcPct val="150000"/>
              </a:lnSpc>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我不能保证自己做的最好，但我相信我能做到更好！</a:t>
            </a:r>
          </a:p>
          <a:p>
            <a:pPr>
              <a:lnSpc>
                <a:spcPct val="150000"/>
              </a:lnSpc>
            </a:pPr>
            <a:endPar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000" b="1" dirty="0">
                <a:solidFill>
                  <a:srgbClr val="C00000"/>
                </a:solidFill>
                <a:latin typeface="微软雅黑" panose="020B0503020204020204" pitchFamily="34" charset="-122"/>
                <a:ea typeface="微软雅黑" panose="020B0503020204020204" pitchFamily="34" charset="-122"/>
              </a:rPr>
              <a:t>个人陈述</a:t>
            </a:r>
          </a:p>
          <a:p>
            <a:pPr>
              <a:lnSpc>
                <a:spcPct val="150000"/>
              </a:lnSpc>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有时喜欢一个人的安静，但不消极，更多的是开朗大方，积极乐观，喜欢有挑战性的东西，对侍工作、生活踏实认真。没读大学，很早踏入社会，让我更懂得珍惜学习、工作的机会，更懂得奋进、坚持、责任。我热爱设计，渴望加入一个优秀的团队，去充实自己，完善自己同时证明自己的能力和价值。当然我也很享受团队协作中的乐趣，风雨同济，分享彩虹。</a:t>
            </a:r>
          </a:p>
        </p:txBody>
      </p:sp>
      <p:sp>
        <p:nvSpPr>
          <p:cNvPr id="7" name="矩形 6"/>
          <p:cNvSpPr/>
          <p:nvPr/>
        </p:nvSpPr>
        <p:spPr>
          <a:xfrm>
            <a:off x="6588224" y="234774"/>
            <a:ext cx="1468672" cy="523220"/>
          </a:xfrm>
          <a:prstGeom prst="rect">
            <a:avLst/>
          </a:prstGeom>
        </p:spPr>
        <p:txBody>
          <a:bodyPr wrap="none">
            <a:spAutoFit/>
          </a:bodyPr>
          <a:lstStyle/>
          <a:p>
            <a:pPr>
              <a:buClr>
                <a:srgbClr val="C00000"/>
              </a:buClr>
            </a:pPr>
            <a:r>
              <a:rPr lang="en-US" altLang="zh-CN" sz="2800" dirty="0">
                <a:solidFill>
                  <a:srgbClr val="C00000"/>
                </a:solidFill>
                <a:latin typeface="Bernard MT Condensed" panose="02050806060905020404" pitchFamily="18" charset="0"/>
              </a:rPr>
              <a:t>DESIGNER</a:t>
            </a:r>
            <a:endParaRPr lang="en-US" altLang="zh-CN" sz="2800" b="1" dirty="0">
              <a:solidFill>
                <a:schemeClr val="tx1">
                  <a:lumMod val="75000"/>
                  <a:lumOff val="25000"/>
                </a:schemeClr>
              </a:solidFill>
              <a:latin typeface="Bernard MT Condensed" panose="02050806060905020404" pitchFamily="18" charset="0"/>
              <a:ea typeface="微软雅黑" panose="020B0503020204020204" pitchFamily="34" charset="-122"/>
            </a:endParaRPr>
          </a:p>
        </p:txBody>
      </p:sp>
      <p:grpSp>
        <p:nvGrpSpPr>
          <p:cNvPr id="10" name="组合 9"/>
          <p:cNvGrpSpPr/>
          <p:nvPr/>
        </p:nvGrpSpPr>
        <p:grpSpPr>
          <a:xfrm flipH="1">
            <a:off x="8431594" y="293226"/>
            <a:ext cx="712406" cy="406316"/>
            <a:chOff x="5364088" y="369303"/>
            <a:chExt cx="712406" cy="406316"/>
          </a:xfrm>
        </p:grpSpPr>
        <p:sp>
          <p:nvSpPr>
            <p:cNvPr id="11" name="矩形 10"/>
            <p:cNvSpPr/>
            <p:nvPr/>
          </p:nvSpPr>
          <p:spPr>
            <a:xfrm>
              <a:off x="5364088" y="369303"/>
              <a:ext cx="539552" cy="40631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961258" y="369303"/>
              <a:ext cx="115236" cy="38198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1250"/>
                                        <p:tgtEl>
                                          <p:spTgt spid="24"/>
                                        </p:tgtEl>
                                      </p:cBhvr>
                                    </p:animEffect>
                                  </p:childTnLst>
                                </p:cTn>
                              </p:par>
                            </p:childTnLst>
                          </p:cTn>
                        </p:par>
                        <p:par>
                          <p:cTn id="8" fill="hold">
                            <p:stCondLst>
                              <p:cond delay="1500"/>
                            </p:stCondLst>
                            <p:childTnLst>
                              <p:par>
                                <p:cTn id="9" presetID="22" presetClass="entr" presetSubtype="1"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up)">
                                      <p:cBhvr>
                                        <p:cTn id="11" dur="1750"/>
                                        <p:tgtEl>
                                          <p:spTgt spid="26"/>
                                        </p:tgtEl>
                                      </p:cBhvr>
                                    </p:animEffect>
                                  </p:childTnLst>
                                </p:cTn>
                              </p:par>
                            </p:childTnLst>
                          </p:cTn>
                        </p:par>
                        <p:par>
                          <p:cTn id="12" fill="hold">
                            <p:stCondLst>
                              <p:cond delay="3500"/>
                            </p:stCondLst>
                            <p:childTnLst>
                              <p:par>
                                <p:cTn id="13" presetID="22" presetClass="entr" presetSubtype="1" fill="hold" grpId="0"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wipe(up)">
                                      <p:cBhvr>
                                        <p:cTn id="15" dur="22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6" grpId="0"/>
      <p:bldP spid="2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779662"/>
            <a:ext cx="4139952" cy="1800199"/>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0" y="1203598"/>
            <a:ext cx="4355976" cy="3154363"/>
            <a:chOff x="-106238" y="1816100"/>
            <a:chExt cx="4355976" cy="3154363"/>
          </a:xfrm>
        </p:grpSpPr>
        <p:sp>
          <p:nvSpPr>
            <p:cNvPr id="6" name="文本框 6"/>
            <p:cNvSpPr txBox="1">
              <a:spLocks noChangeArrowheads="1"/>
            </p:cNvSpPr>
            <p:nvPr/>
          </p:nvSpPr>
          <p:spPr bwMode="auto">
            <a:xfrm>
              <a:off x="44450" y="1816100"/>
              <a:ext cx="4205288" cy="3154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9900" b="1" dirty="0">
                  <a:solidFill>
                    <a:schemeClr val="bg1">
                      <a:lumMod val="95000"/>
                    </a:schemeClr>
                  </a:solidFill>
                  <a:latin typeface="Arial Black" panose="020B0A04020102020204" pitchFamily="34" charset="0"/>
                  <a:ea typeface="微软雅黑" panose="020B0503020204020204" pitchFamily="34" charset="-122"/>
                  <a:cs typeface="Times New Roman" panose="02020603050405020304" pitchFamily="18" charset="0"/>
                </a:rPr>
                <a:t>05</a:t>
              </a:r>
              <a:endParaRPr lang="zh-CN" altLang="en-US" sz="19900" b="1" dirty="0">
                <a:solidFill>
                  <a:schemeClr val="bg1">
                    <a:lumMod val="95000"/>
                  </a:schemeClr>
                </a:solidFill>
                <a:latin typeface="Arial Black" panose="020B0A04020102020204" pitchFamily="34" charset="0"/>
                <a:ea typeface="微软雅黑" panose="020B0503020204020204" pitchFamily="34" charset="-122"/>
                <a:cs typeface="Times New Roman" panose="02020603050405020304" pitchFamily="18" charset="0"/>
              </a:endParaRPr>
            </a:p>
          </p:txBody>
        </p:sp>
        <p:sp>
          <p:nvSpPr>
            <p:cNvPr id="7" name="文本框 7"/>
            <p:cNvSpPr txBox="1">
              <a:spLocks noChangeArrowheads="1"/>
            </p:cNvSpPr>
            <p:nvPr/>
          </p:nvSpPr>
          <p:spPr bwMode="auto">
            <a:xfrm>
              <a:off x="-106238" y="3070225"/>
              <a:ext cx="4139952" cy="646113"/>
            </a:xfrm>
            <a:prstGeom prst="rect">
              <a:avLst/>
            </a:prstGeom>
            <a:solidFill>
              <a:schemeClr val="tx1">
                <a:lumMod val="65000"/>
                <a:lumOff val="3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600" b="1" dirty="0">
                  <a:solidFill>
                    <a:schemeClr val="bg1">
                      <a:lumMod val="95000"/>
                    </a:schemeClr>
                  </a:solidFill>
                  <a:latin typeface="Times New Roman" panose="02020603050405020304" pitchFamily="18" charset="0"/>
                  <a:cs typeface="Times New Roman" panose="02020603050405020304" pitchFamily="18" charset="0"/>
                </a:rPr>
                <a:t>      PART FIVE</a:t>
              </a:r>
              <a:endParaRPr lang="zh-CN" altLang="en-US" sz="3600" b="1" dirty="0">
                <a:solidFill>
                  <a:schemeClr val="bg1">
                    <a:lumMod val="95000"/>
                  </a:schemeClr>
                </a:solidFill>
                <a:latin typeface="Times New Roman" panose="02020603050405020304" pitchFamily="18" charset="0"/>
                <a:cs typeface="Times New Roman" panose="02020603050405020304" pitchFamily="18" charset="0"/>
              </a:endParaRPr>
            </a:p>
          </p:txBody>
        </p:sp>
      </p:grpSp>
      <p:sp>
        <p:nvSpPr>
          <p:cNvPr id="8" name="文本框 8"/>
          <p:cNvSpPr txBox="1">
            <a:spLocks noChangeArrowheads="1"/>
          </p:cNvSpPr>
          <p:nvPr/>
        </p:nvSpPr>
        <p:spPr bwMode="auto">
          <a:xfrm>
            <a:off x="4139952" y="2095911"/>
            <a:ext cx="466248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rPr>
              <a:t>标志设计欣赏</a:t>
            </a:r>
            <a:endParaRPr lang="en-US" altLang="zh-CN" sz="3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文本框 9"/>
          <p:cNvSpPr txBox="1">
            <a:spLocks noChangeArrowheads="1"/>
          </p:cNvSpPr>
          <p:nvPr/>
        </p:nvSpPr>
        <p:spPr bwMode="auto">
          <a:xfrm>
            <a:off x="4139952" y="2783298"/>
            <a:ext cx="464502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400" dirty="0">
                <a:solidFill>
                  <a:schemeClr val="tx1">
                    <a:lumMod val="65000"/>
                    <a:lumOff val="35000"/>
                  </a:schemeClr>
                </a:solidFill>
                <a:latin typeface="+mj-ea"/>
              </a:rPr>
              <a:t>LOGO DESIGN TO APPRECIATE</a:t>
            </a:r>
            <a:endParaRPr lang="zh-CN" altLang="en-US" sz="1400" dirty="0">
              <a:solidFill>
                <a:schemeClr val="tx1">
                  <a:lumMod val="65000"/>
                  <a:lumOff val="35000"/>
                </a:schemeClr>
              </a:solidFill>
              <a:latin typeface="+mj-ea"/>
            </a:endParaRPr>
          </a:p>
        </p:txBody>
      </p:sp>
      <p:cxnSp>
        <p:nvCxnSpPr>
          <p:cNvPr id="10" name="直接连接符 10"/>
          <p:cNvCxnSpPr>
            <a:cxnSpLocks noChangeShapeType="1"/>
          </p:cNvCxnSpPr>
          <p:nvPr/>
        </p:nvCxnSpPr>
        <p:spPr bwMode="auto">
          <a:xfrm>
            <a:off x="4222502" y="2707098"/>
            <a:ext cx="4608512" cy="0"/>
          </a:xfrm>
          <a:prstGeom prst="line">
            <a:avLst/>
          </a:prstGeom>
          <a:noFill/>
          <a:ln w="12700" algn="ctr">
            <a:solidFill>
              <a:srgbClr val="C00000"/>
            </a:solidFill>
            <a:miter lim="800000"/>
            <a:headEnd type="oval" w="med" len="med"/>
            <a:tailEnd type="oval" w="med" len="med"/>
          </a:ln>
          <a:extLst>
            <a:ext uri="{909E8E84-426E-40DD-AFC4-6F175D3DCCD1}">
              <a14:hiddenFill xmlns:a14="http://schemas.microsoft.com/office/drawing/2010/main">
                <a:noFill/>
              </a14:hiddenFill>
            </a:ext>
          </a:extLst>
        </p:spPr>
      </p:cxnSp>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900" decel="100000" fill="hold"/>
                                        <p:tgtEl>
                                          <p:spTgt spid="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1250"/>
                                        <p:tgtEl>
                                          <p:spTgt spid="8"/>
                                        </p:tgtEl>
                                      </p:cBhvr>
                                    </p:animEffect>
                                  </p:childTnLst>
                                </p:cTn>
                              </p:par>
                            </p:childTnLst>
                          </p:cTn>
                        </p:par>
                        <p:par>
                          <p:cTn id="15" fill="hold">
                            <p:stCondLst>
                              <p:cond delay="2500"/>
                            </p:stCondLst>
                            <p:childTnLst>
                              <p:par>
                                <p:cTn id="16" presetID="16" presetClass="entr" presetSubtype="21"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barn(inVertical)">
                                      <p:cBhvr>
                                        <p:cTn id="18" dur="500"/>
                                        <p:tgtEl>
                                          <p:spTgt spid="10"/>
                                        </p:tgtEl>
                                      </p:cBhvr>
                                    </p:animEffect>
                                  </p:childTnLst>
                                </p:cTn>
                              </p:par>
                            </p:childTnLst>
                          </p:cTn>
                        </p:par>
                        <p:par>
                          <p:cTn id="19" fill="hold">
                            <p:stCondLst>
                              <p:cond delay="3000"/>
                            </p:stCondLst>
                            <p:childTnLst>
                              <p:par>
                                <p:cTn id="20" presetID="56" presetClass="entr" presetSubtype="0" fill="hold" grpId="0" nodeType="afterEffect">
                                  <p:stCondLst>
                                    <p:cond delay="0"/>
                                  </p:stCondLst>
                                  <p:iterate type="lt">
                                    <p:tmPct val="10000"/>
                                  </p:iterate>
                                  <p:childTnLst>
                                    <p:set>
                                      <p:cBhvr>
                                        <p:cTn id="21" dur="1" fill="hold">
                                          <p:stCondLst>
                                            <p:cond delay="0"/>
                                          </p:stCondLst>
                                        </p:cTn>
                                        <p:tgtEl>
                                          <p:spTgt spid="9"/>
                                        </p:tgtEl>
                                        <p:attrNameLst>
                                          <p:attrName>style.visibility</p:attrName>
                                        </p:attrNameLst>
                                      </p:cBhvr>
                                      <p:to>
                                        <p:strVal val="visible"/>
                                      </p:to>
                                    </p:set>
                                    <p:anim by="(-#ppt_w*2)" calcmode="lin" valueType="num">
                                      <p:cBhvr rctx="PPT">
                                        <p:cTn id="22" dur="500" autoRev="1" fill="hold">
                                          <p:stCondLst>
                                            <p:cond delay="0"/>
                                          </p:stCondLst>
                                        </p:cTn>
                                        <p:tgtEl>
                                          <p:spTgt spid="9"/>
                                        </p:tgtEl>
                                        <p:attrNameLst>
                                          <p:attrName>ppt_w</p:attrName>
                                        </p:attrNameLst>
                                      </p:cBhvr>
                                    </p:anim>
                                    <p:anim by="(#ppt_w*0.50)" calcmode="lin" valueType="num">
                                      <p:cBhvr>
                                        <p:cTn id="23" dur="500" decel="50000" autoRev="1" fill="hold">
                                          <p:stCondLst>
                                            <p:cond delay="0"/>
                                          </p:stCondLst>
                                        </p:cTn>
                                        <p:tgtEl>
                                          <p:spTgt spid="9"/>
                                        </p:tgtEl>
                                        <p:attrNameLst>
                                          <p:attrName>ppt_x</p:attrName>
                                        </p:attrNameLst>
                                      </p:cBhvr>
                                    </p:anim>
                                    <p:anim from="(-#ppt_h/2)" to="(#ppt_y)" calcmode="lin" valueType="num">
                                      <p:cBhvr>
                                        <p:cTn id="24" dur="1000" fill="hold">
                                          <p:stCondLst>
                                            <p:cond delay="0"/>
                                          </p:stCondLst>
                                        </p:cTn>
                                        <p:tgtEl>
                                          <p:spTgt spid="9"/>
                                        </p:tgtEl>
                                        <p:attrNameLst>
                                          <p:attrName>ppt_y</p:attrName>
                                        </p:attrNameLst>
                                      </p:cBhvr>
                                    </p:anim>
                                    <p:animRot by="21600000">
                                      <p:cBhvr>
                                        <p:cTn id="25" dur="1000" fill="hold">
                                          <p:stCondLst>
                                            <p:cond delay="0"/>
                                          </p:stCondLst>
                                        </p:cTn>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d:\users\administrator\appdata\roaming\360se6\User Data\temp\0.jpe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3568" y="1195837"/>
            <a:ext cx="4059510" cy="3044633"/>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4860032" y="1304994"/>
            <a:ext cx="2682758" cy="541948"/>
            <a:chOff x="5148064" y="1304994"/>
            <a:chExt cx="2682758" cy="541948"/>
          </a:xfrm>
        </p:grpSpPr>
        <p:sp>
          <p:nvSpPr>
            <p:cNvPr id="3" name="矩形 2"/>
            <p:cNvSpPr/>
            <p:nvPr/>
          </p:nvSpPr>
          <p:spPr>
            <a:xfrm>
              <a:off x="5148064" y="1304994"/>
              <a:ext cx="1723549" cy="400110"/>
            </a:xfrm>
            <a:prstGeom prst="rect">
              <a:avLst/>
            </a:prstGeom>
          </p:spPr>
          <p:txBody>
            <a:bodyPr wrap="none">
              <a:spAutoFit/>
            </a:bodyPr>
            <a:lstStyle/>
            <a:p>
              <a:r>
                <a:rPr lang="zh-CN" altLang="en-US" sz="2000" b="1" dirty="0">
                  <a:solidFill>
                    <a:srgbClr val="C00000"/>
                  </a:solidFill>
                  <a:latin typeface="微软雅黑" panose="020B0503020204020204" pitchFamily="34" charset="-122"/>
                  <a:ea typeface="微软雅黑" panose="020B0503020204020204" pitchFamily="34" charset="-122"/>
                </a:rPr>
                <a:t>标志设计欣赏</a:t>
              </a:r>
              <a:endParaRPr lang="zh-CN" altLang="en-US" sz="2000" dirty="0">
                <a:solidFill>
                  <a:srgbClr val="C00000"/>
                </a:solidFill>
              </a:endParaRPr>
            </a:p>
          </p:txBody>
        </p:sp>
        <p:sp>
          <p:nvSpPr>
            <p:cNvPr id="4" name="矩形 3"/>
            <p:cNvSpPr/>
            <p:nvPr/>
          </p:nvSpPr>
          <p:spPr>
            <a:xfrm>
              <a:off x="5148064" y="1593026"/>
              <a:ext cx="2682758" cy="253916"/>
            </a:xfrm>
            <a:prstGeom prst="rect">
              <a:avLst/>
            </a:prstGeom>
          </p:spPr>
          <p:txBody>
            <a:bodyPr wrap="square">
              <a:spAutoFit/>
            </a:bodyPr>
            <a:lstStyle/>
            <a:p>
              <a:r>
                <a:rPr lang="en-US" altLang="zh-CN" sz="1050" dirty="0">
                  <a:solidFill>
                    <a:schemeClr val="tx1">
                      <a:lumMod val="65000"/>
                      <a:lumOff val="35000"/>
                    </a:schemeClr>
                  </a:solidFill>
                  <a:latin typeface="+mj-ea"/>
                </a:rPr>
                <a:t>LOGO DESIGN TO APPRECIATE</a:t>
              </a:r>
              <a:endParaRPr lang="zh-CN" altLang="en-US" sz="1050" dirty="0">
                <a:solidFill>
                  <a:schemeClr val="tx1">
                    <a:lumMod val="65000"/>
                    <a:lumOff val="35000"/>
                  </a:schemeClr>
                </a:solidFill>
                <a:latin typeface="+mj-ea"/>
              </a:endParaRPr>
            </a:p>
          </p:txBody>
        </p:sp>
      </p:grpSp>
      <p:sp>
        <p:nvSpPr>
          <p:cNvPr id="5" name="文本框 21"/>
          <p:cNvSpPr txBox="1"/>
          <p:nvPr/>
        </p:nvSpPr>
        <p:spPr>
          <a:xfrm>
            <a:off x="4860033" y="1881058"/>
            <a:ext cx="3528392" cy="2359412"/>
          </a:xfrm>
          <a:prstGeom prst="rect">
            <a:avLst/>
          </a:prstGeom>
        </p:spPr>
        <p:txBody>
          <a:bodyPr/>
          <a:lstStyle>
            <a:defPPr>
              <a:defRPr lang="zh-CN"/>
            </a:defPPr>
            <a:lvl1pPr>
              <a:defRPr sz="14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eaLnBrk="1" fontAlgn="auto" hangingPunct="1">
              <a:spcBef>
                <a:spcPts val="0"/>
              </a:spcBef>
              <a:spcAft>
                <a:spcPts val="0"/>
              </a:spcAft>
              <a:defRPr/>
            </a:pPr>
            <a:r>
              <a:rPr lang="zh-CN" altLang="en-US" sz="1100" b="1" kern="0" dirty="0">
                <a:solidFill>
                  <a:srgbClr val="C00000"/>
                </a:solidFill>
              </a:rPr>
              <a:t>含义阐述</a:t>
            </a:r>
            <a:endParaRPr lang="en-US" altLang="zh-CN" sz="1100" b="1" kern="0" dirty="0">
              <a:solidFill>
                <a:srgbClr val="C00000"/>
              </a:solidFill>
            </a:endParaRPr>
          </a:p>
          <a:p>
            <a:pPr eaLnBrk="1" fontAlgn="auto" hangingPunct="1">
              <a:spcBef>
                <a:spcPts val="0"/>
              </a:spcBef>
              <a:spcAft>
                <a:spcPts val="0"/>
              </a:spcAft>
              <a:defRPr/>
            </a:pPr>
            <a:r>
              <a:rPr lang="zh-CN" altLang="en-US" sz="1000" b="1" kern="0" dirty="0"/>
              <a:t>点击添加说明内容点击添加说明内容点击添加说明内容点击添加说明内容点击点击添加说明内容点击添加说明内容点击添加说明内容点击添加说明内容点击</a:t>
            </a:r>
            <a:endParaRPr lang="en-US" altLang="zh-CN" sz="1000" b="1" kern="0" dirty="0"/>
          </a:p>
          <a:p>
            <a:pPr eaLnBrk="1" fontAlgn="auto" hangingPunct="1">
              <a:spcBef>
                <a:spcPts val="0"/>
              </a:spcBef>
              <a:spcAft>
                <a:spcPts val="0"/>
              </a:spcAft>
              <a:defRPr/>
            </a:pPr>
            <a:endParaRPr lang="en-US" altLang="zh-CN" sz="1000" b="1" kern="0" dirty="0"/>
          </a:p>
          <a:p>
            <a:pPr eaLnBrk="1" fontAlgn="auto" hangingPunct="1">
              <a:spcBef>
                <a:spcPts val="0"/>
              </a:spcBef>
              <a:spcAft>
                <a:spcPts val="0"/>
              </a:spcAft>
              <a:defRPr/>
            </a:pPr>
            <a:r>
              <a:rPr lang="zh-CN" altLang="en-US" sz="1100" b="1" kern="0" dirty="0">
                <a:solidFill>
                  <a:srgbClr val="C00000"/>
                </a:solidFill>
              </a:rPr>
              <a:t>设计思路</a:t>
            </a:r>
            <a:endParaRPr lang="en-US" altLang="zh-CN" sz="1100" b="1" kern="0" dirty="0">
              <a:solidFill>
                <a:srgbClr val="C00000"/>
              </a:solidFill>
            </a:endParaRPr>
          </a:p>
          <a:p>
            <a:pPr>
              <a:defRPr/>
            </a:pPr>
            <a:r>
              <a:rPr lang="zh-CN" altLang="en-US" sz="1000" b="1" kern="0" dirty="0"/>
              <a:t>点击添加说明内容点击添加说明内容点击添加说明内容点击添加说明内容点击点击添加说明内容点击添加说明内容点击添加说明内容点击添加说明内容点击</a:t>
            </a:r>
            <a:endParaRPr lang="en-US" altLang="zh-CN" sz="1000" b="1" kern="0" dirty="0"/>
          </a:p>
          <a:p>
            <a:pPr>
              <a:defRPr/>
            </a:pPr>
            <a:endParaRPr lang="en-US" altLang="zh-CN" sz="1000" b="1" kern="0" dirty="0"/>
          </a:p>
          <a:p>
            <a:pPr>
              <a:defRPr/>
            </a:pPr>
            <a:r>
              <a:rPr lang="zh-CN" altLang="en-US" sz="1100" b="1" kern="0" dirty="0">
                <a:solidFill>
                  <a:srgbClr val="C00000"/>
                </a:solidFill>
              </a:rPr>
              <a:t>色彩理解</a:t>
            </a:r>
            <a:endParaRPr lang="en-US" altLang="zh-CN" sz="1100" b="1" kern="0" dirty="0">
              <a:solidFill>
                <a:srgbClr val="C00000"/>
              </a:solidFill>
            </a:endParaRPr>
          </a:p>
          <a:p>
            <a:pPr>
              <a:defRPr/>
            </a:pPr>
            <a:r>
              <a:rPr lang="zh-CN" altLang="en-US" sz="1000" b="1" kern="0" dirty="0"/>
              <a:t>点击添加说明内容点击添加说明内容点击添加说明内容点击添加说明内容点击点击添加说明内容点击添加说明内容点击添加说明内容点击添加说明内容点击</a:t>
            </a:r>
          </a:p>
          <a:p>
            <a:pPr>
              <a:defRPr/>
            </a:pPr>
            <a:endParaRPr lang="zh-CN" altLang="en-US" sz="1000" b="1" kern="0" dirty="0"/>
          </a:p>
          <a:p>
            <a:pPr eaLnBrk="1" fontAlgn="auto" hangingPunct="1">
              <a:spcBef>
                <a:spcPts val="0"/>
              </a:spcBef>
              <a:spcAft>
                <a:spcPts val="0"/>
              </a:spcAft>
              <a:defRPr/>
            </a:pPr>
            <a:endParaRPr lang="zh-CN" altLang="en-US" sz="1000" b="1" kern="0" dirty="0"/>
          </a:p>
        </p:txBody>
      </p:sp>
      <p:sp>
        <p:nvSpPr>
          <p:cNvPr id="13" name="矩形 12"/>
          <p:cNvSpPr/>
          <p:nvPr/>
        </p:nvSpPr>
        <p:spPr>
          <a:xfrm>
            <a:off x="6395255" y="234774"/>
            <a:ext cx="1468672" cy="523220"/>
          </a:xfrm>
          <a:prstGeom prst="rect">
            <a:avLst/>
          </a:prstGeom>
        </p:spPr>
        <p:txBody>
          <a:bodyPr wrap="none">
            <a:spAutoFit/>
          </a:bodyPr>
          <a:lstStyle/>
          <a:p>
            <a:pPr>
              <a:buClr>
                <a:srgbClr val="C00000"/>
              </a:buClr>
            </a:pPr>
            <a:r>
              <a:rPr lang="en-US" altLang="zh-CN" sz="2800" dirty="0">
                <a:solidFill>
                  <a:srgbClr val="C00000"/>
                </a:solidFill>
                <a:latin typeface="Bernard MT Condensed" panose="02050806060905020404" pitchFamily="18" charset="0"/>
              </a:rPr>
              <a:t>DESIGNER</a:t>
            </a:r>
            <a:endParaRPr lang="en-US" altLang="zh-CN" sz="2800" b="1" dirty="0">
              <a:solidFill>
                <a:schemeClr val="tx1">
                  <a:lumMod val="75000"/>
                  <a:lumOff val="25000"/>
                </a:schemeClr>
              </a:solidFill>
              <a:latin typeface="Bernard MT Condensed" panose="02050806060905020404" pitchFamily="18" charset="0"/>
              <a:ea typeface="微软雅黑" panose="020B0503020204020204" pitchFamily="34" charset="-122"/>
            </a:endParaRPr>
          </a:p>
        </p:txBody>
      </p:sp>
      <p:grpSp>
        <p:nvGrpSpPr>
          <p:cNvPr id="16" name="组合 15"/>
          <p:cNvGrpSpPr/>
          <p:nvPr/>
        </p:nvGrpSpPr>
        <p:grpSpPr>
          <a:xfrm flipH="1">
            <a:off x="8431594" y="293226"/>
            <a:ext cx="712406" cy="406316"/>
            <a:chOff x="5364088" y="369303"/>
            <a:chExt cx="712406" cy="406316"/>
          </a:xfrm>
        </p:grpSpPr>
        <p:sp>
          <p:nvSpPr>
            <p:cNvPr id="17" name="矩形 16"/>
            <p:cNvSpPr/>
            <p:nvPr/>
          </p:nvSpPr>
          <p:spPr>
            <a:xfrm>
              <a:off x="5364088" y="369303"/>
              <a:ext cx="539552" cy="40631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5961258" y="369303"/>
              <a:ext cx="115236" cy="38198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3554"/>
                                        </p:tgtEl>
                                        <p:attrNameLst>
                                          <p:attrName>style.visibility</p:attrName>
                                        </p:attrNameLst>
                                      </p:cBhvr>
                                      <p:to>
                                        <p:strVal val="visible"/>
                                      </p:to>
                                    </p:set>
                                    <p:anim calcmode="lin" valueType="num">
                                      <p:cBhvr>
                                        <p:cTn id="7" dur="500" fill="hold"/>
                                        <p:tgtEl>
                                          <p:spTgt spid="23554"/>
                                        </p:tgtEl>
                                        <p:attrNameLst>
                                          <p:attrName>ppt_w</p:attrName>
                                        </p:attrNameLst>
                                      </p:cBhvr>
                                      <p:tavLst>
                                        <p:tav tm="0">
                                          <p:val>
                                            <p:fltVal val="0"/>
                                          </p:val>
                                        </p:tav>
                                        <p:tav tm="100000">
                                          <p:val>
                                            <p:strVal val="#ppt_w"/>
                                          </p:val>
                                        </p:tav>
                                      </p:tavLst>
                                    </p:anim>
                                    <p:anim calcmode="lin" valueType="num">
                                      <p:cBhvr>
                                        <p:cTn id="8" dur="500" fill="hold"/>
                                        <p:tgtEl>
                                          <p:spTgt spid="23554"/>
                                        </p:tgtEl>
                                        <p:attrNameLst>
                                          <p:attrName>ppt_h</p:attrName>
                                        </p:attrNameLst>
                                      </p:cBhvr>
                                      <p:tavLst>
                                        <p:tav tm="0">
                                          <p:val>
                                            <p:fltVal val="0"/>
                                          </p:val>
                                        </p:tav>
                                        <p:tav tm="100000">
                                          <p:val>
                                            <p:strVal val="#ppt_h"/>
                                          </p:val>
                                        </p:tav>
                                      </p:tavLst>
                                    </p:anim>
                                    <p:animEffect transition="in" filter="fade">
                                      <p:cBhvr>
                                        <p:cTn id="9" dur="500"/>
                                        <p:tgtEl>
                                          <p:spTgt spid="23554"/>
                                        </p:tgtEl>
                                      </p:cBhvr>
                                    </p:animEffect>
                                  </p:childTnLst>
                                </p:cTn>
                              </p:par>
                            </p:childTnLst>
                          </p:cTn>
                        </p:par>
                        <p:par>
                          <p:cTn id="10" fill="hold">
                            <p:stCondLst>
                              <p:cond delay="500"/>
                            </p:stCondLst>
                            <p:childTnLst>
                              <p:par>
                                <p:cTn id="11" presetID="31"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anim calcmode="lin" valueType="num">
                                      <p:cBhvr>
                                        <p:cTn id="15" dur="1000" fill="hold"/>
                                        <p:tgtEl>
                                          <p:spTgt spid="2"/>
                                        </p:tgtEl>
                                        <p:attrNameLst>
                                          <p:attrName>style.rotation</p:attrName>
                                        </p:attrNameLst>
                                      </p:cBhvr>
                                      <p:tavLst>
                                        <p:tav tm="0">
                                          <p:val>
                                            <p:fltVal val="90"/>
                                          </p:val>
                                        </p:tav>
                                        <p:tav tm="100000">
                                          <p:val>
                                            <p:fltVal val="0"/>
                                          </p:val>
                                        </p:tav>
                                      </p:tavLst>
                                    </p:anim>
                                    <p:animEffect transition="in" filter="fade">
                                      <p:cBhvr>
                                        <p:cTn id="16" dur="1000"/>
                                        <p:tgtEl>
                                          <p:spTgt spid="2"/>
                                        </p:tgtEl>
                                      </p:cBhvr>
                                    </p:animEffect>
                                  </p:childTnLst>
                                </p:cTn>
                              </p:par>
                            </p:childTnLst>
                          </p:cTn>
                        </p:par>
                        <p:par>
                          <p:cTn id="17" fill="hold">
                            <p:stCondLst>
                              <p:cond delay="1500"/>
                            </p:stCondLst>
                            <p:childTnLst>
                              <p:par>
                                <p:cTn id="18" presetID="22" presetClass="entr" presetSubtype="1"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up)">
                                      <p:cBhvr>
                                        <p:cTn id="20" dur="1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4" name="Picture 4" descr="d:\users\administrator\appdata\roaming\360se6\User Data\temp\4.jpe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9592" y="1131590"/>
            <a:ext cx="3613910" cy="2710433"/>
          </a:xfrm>
          <a:prstGeom prst="rect">
            <a:avLst/>
          </a:prstGeom>
          <a:noFill/>
          <a:extLst>
            <a:ext uri="{909E8E84-426E-40DD-AFC4-6F175D3DCCD1}">
              <a14:hiddenFill xmlns:a14="http://schemas.microsoft.com/office/drawing/2010/main">
                <a:solidFill>
                  <a:srgbClr val="FFFFFF"/>
                </a:solidFill>
              </a14:hiddenFill>
            </a:ext>
          </a:extLst>
        </p:spPr>
      </p:pic>
      <p:pic>
        <p:nvPicPr>
          <p:cNvPr id="25606" name="Picture 6" descr="d:\users\administrator\appdata\roaming\360se6\User Data\temp\5.jpe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60032" y="1108745"/>
            <a:ext cx="3613910" cy="2710433"/>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899592" y="3939902"/>
            <a:ext cx="3613910" cy="584775"/>
          </a:xfrm>
          <a:prstGeom prst="rect">
            <a:avLst/>
          </a:prstGeom>
        </p:spPr>
        <p:txBody>
          <a:bodyPr wrap="square">
            <a:spAutoFit/>
          </a:bodyPr>
          <a:lstStyle/>
          <a:p>
            <a:pPr algn="ctr">
              <a:defRPr/>
            </a:pPr>
            <a:r>
              <a:rPr lang="zh-CN" altLang="en-US" sz="1200" b="1" kern="0" dirty="0">
                <a:solidFill>
                  <a:srgbClr val="C00000"/>
                </a:solidFill>
                <a:latin typeface="微软雅黑" panose="020B0503020204020204" pitchFamily="34" charset="-122"/>
                <a:ea typeface="微软雅黑" panose="020B0503020204020204" pitchFamily="34" charset="-122"/>
              </a:rPr>
              <a:t>单击添加标题内容</a:t>
            </a:r>
            <a:endParaRPr lang="en-US" altLang="zh-CN" sz="1200" b="1" kern="0" dirty="0">
              <a:solidFill>
                <a:srgbClr val="C00000"/>
              </a:solidFill>
              <a:latin typeface="微软雅黑" panose="020B0503020204020204" pitchFamily="34" charset="-122"/>
              <a:ea typeface="微软雅黑" panose="020B0503020204020204" pitchFamily="34" charset="-122"/>
            </a:endParaRPr>
          </a:p>
          <a:p>
            <a:pPr>
              <a:defRPr/>
            </a:pPr>
            <a:r>
              <a:rPr lang="zh-CN" altLang="en-US" sz="1000" b="1" kern="0" dirty="0">
                <a:solidFill>
                  <a:schemeClr val="tx1">
                    <a:lumMod val="65000"/>
                    <a:lumOff val="35000"/>
                  </a:schemeClr>
                </a:solidFill>
              </a:rPr>
              <a:t>点击添加说明内容点击添加说明内容点击添加说明内容点击添加说明内容点击点击添加说明内容点击添加说明内容。</a:t>
            </a:r>
            <a:endParaRPr lang="en-US" altLang="zh-CN" sz="1000" b="1" kern="0" dirty="0">
              <a:solidFill>
                <a:schemeClr val="tx1">
                  <a:lumMod val="65000"/>
                  <a:lumOff val="35000"/>
                </a:schemeClr>
              </a:solidFill>
            </a:endParaRPr>
          </a:p>
        </p:txBody>
      </p:sp>
      <p:sp>
        <p:nvSpPr>
          <p:cNvPr id="6" name="矩形 5"/>
          <p:cNvSpPr/>
          <p:nvPr/>
        </p:nvSpPr>
        <p:spPr>
          <a:xfrm>
            <a:off x="4833417" y="3892277"/>
            <a:ext cx="3613910" cy="584775"/>
          </a:xfrm>
          <a:prstGeom prst="rect">
            <a:avLst/>
          </a:prstGeom>
        </p:spPr>
        <p:txBody>
          <a:bodyPr wrap="square">
            <a:spAutoFit/>
          </a:bodyPr>
          <a:lstStyle/>
          <a:p>
            <a:pPr algn="ctr">
              <a:defRPr/>
            </a:pPr>
            <a:r>
              <a:rPr lang="zh-CN" altLang="en-US" sz="1200" b="1" kern="0" dirty="0">
                <a:solidFill>
                  <a:srgbClr val="C00000"/>
                </a:solidFill>
                <a:latin typeface="微软雅黑" panose="020B0503020204020204" pitchFamily="34" charset="-122"/>
                <a:ea typeface="微软雅黑" panose="020B0503020204020204" pitchFamily="34" charset="-122"/>
              </a:rPr>
              <a:t>单击添加标题内容</a:t>
            </a:r>
            <a:endParaRPr lang="en-US" altLang="zh-CN" sz="1200" b="1" kern="0" dirty="0">
              <a:solidFill>
                <a:srgbClr val="C00000"/>
              </a:solidFill>
              <a:latin typeface="微软雅黑" panose="020B0503020204020204" pitchFamily="34" charset="-122"/>
              <a:ea typeface="微软雅黑" panose="020B0503020204020204" pitchFamily="34" charset="-122"/>
            </a:endParaRPr>
          </a:p>
          <a:p>
            <a:pPr>
              <a:defRPr/>
            </a:pPr>
            <a:r>
              <a:rPr lang="zh-CN" altLang="en-US" sz="1000" b="1" kern="0" dirty="0">
                <a:solidFill>
                  <a:schemeClr val="tx1">
                    <a:lumMod val="65000"/>
                    <a:lumOff val="35000"/>
                  </a:schemeClr>
                </a:solidFill>
              </a:rPr>
              <a:t>点击添加说明内容点击添加说明内容点击添加说明内容点击添加说明内容点击点击添加说明内容点击添加说明内容。</a:t>
            </a:r>
            <a:endParaRPr lang="en-US" altLang="zh-CN" sz="1000" b="1" kern="0" dirty="0">
              <a:solidFill>
                <a:schemeClr val="tx1">
                  <a:lumMod val="65000"/>
                  <a:lumOff val="35000"/>
                </a:schemeClr>
              </a:solidFill>
            </a:endParaRPr>
          </a:p>
        </p:txBody>
      </p:sp>
      <p:sp>
        <p:nvSpPr>
          <p:cNvPr id="13" name="矩形 12"/>
          <p:cNvSpPr/>
          <p:nvPr/>
        </p:nvSpPr>
        <p:spPr>
          <a:xfrm>
            <a:off x="6444208" y="234774"/>
            <a:ext cx="1468672" cy="523220"/>
          </a:xfrm>
          <a:prstGeom prst="rect">
            <a:avLst/>
          </a:prstGeom>
        </p:spPr>
        <p:txBody>
          <a:bodyPr wrap="none">
            <a:spAutoFit/>
          </a:bodyPr>
          <a:lstStyle/>
          <a:p>
            <a:pPr>
              <a:buClr>
                <a:srgbClr val="C00000"/>
              </a:buClr>
            </a:pPr>
            <a:r>
              <a:rPr lang="en-US" altLang="zh-CN" sz="2800" dirty="0">
                <a:solidFill>
                  <a:srgbClr val="C00000"/>
                </a:solidFill>
                <a:latin typeface="Bernard MT Condensed" panose="02050806060905020404" pitchFamily="18" charset="0"/>
              </a:rPr>
              <a:t>DESIGNER</a:t>
            </a:r>
            <a:endParaRPr lang="en-US" altLang="zh-CN" sz="2800" b="1" dirty="0">
              <a:solidFill>
                <a:schemeClr val="tx1">
                  <a:lumMod val="75000"/>
                  <a:lumOff val="25000"/>
                </a:schemeClr>
              </a:solidFill>
              <a:latin typeface="Bernard MT Condensed" panose="02050806060905020404" pitchFamily="18" charset="0"/>
              <a:ea typeface="微软雅黑" panose="020B0503020204020204" pitchFamily="34" charset="-122"/>
            </a:endParaRPr>
          </a:p>
        </p:txBody>
      </p:sp>
      <p:grpSp>
        <p:nvGrpSpPr>
          <p:cNvPr id="16" name="组合 15"/>
          <p:cNvGrpSpPr/>
          <p:nvPr/>
        </p:nvGrpSpPr>
        <p:grpSpPr>
          <a:xfrm flipH="1">
            <a:off x="8431594" y="293226"/>
            <a:ext cx="712406" cy="406316"/>
            <a:chOff x="5364088" y="369303"/>
            <a:chExt cx="712406" cy="406316"/>
          </a:xfrm>
        </p:grpSpPr>
        <p:sp>
          <p:nvSpPr>
            <p:cNvPr id="17" name="矩形 16"/>
            <p:cNvSpPr/>
            <p:nvPr/>
          </p:nvSpPr>
          <p:spPr>
            <a:xfrm>
              <a:off x="5364088" y="369303"/>
              <a:ext cx="539552" cy="40631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5961258" y="369303"/>
              <a:ext cx="115236" cy="38198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5604"/>
                                        </p:tgtEl>
                                        <p:attrNameLst>
                                          <p:attrName>style.visibility</p:attrName>
                                        </p:attrNameLst>
                                      </p:cBhvr>
                                      <p:to>
                                        <p:strVal val="visible"/>
                                      </p:to>
                                    </p:set>
                                    <p:anim calcmode="lin" valueType="num">
                                      <p:cBhvr>
                                        <p:cTn id="7" dur="500" fill="hold"/>
                                        <p:tgtEl>
                                          <p:spTgt spid="25604"/>
                                        </p:tgtEl>
                                        <p:attrNameLst>
                                          <p:attrName>ppt_w</p:attrName>
                                        </p:attrNameLst>
                                      </p:cBhvr>
                                      <p:tavLst>
                                        <p:tav tm="0">
                                          <p:val>
                                            <p:fltVal val="0"/>
                                          </p:val>
                                        </p:tav>
                                        <p:tav tm="100000">
                                          <p:val>
                                            <p:strVal val="#ppt_w"/>
                                          </p:val>
                                        </p:tav>
                                      </p:tavLst>
                                    </p:anim>
                                    <p:anim calcmode="lin" valueType="num">
                                      <p:cBhvr>
                                        <p:cTn id="8" dur="500" fill="hold"/>
                                        <p:tgtEl>
                                          <p:spTgt spid="25604"/>
                                        </p:tgtEl>
                                        <p:attrNameLst>
                                          <p:attrName>ppt_h</p:attrName>
                                        </p:attrNameLst>
                                      </p:cBhvr>
                                      <p:tavLst>
                                        <p:tav tm="0">
                                          <p:val>
                                            <p:fltVal val="0"/>
                                          </p:val>
                                        </p:tav>
                                        <p:tav tm="100000">
                                          <p:val>
                                            <p:strVal val="#ppt_h"/>
                                          </p:val>
                                        </p:tav>
                                      </p:tavLst>
                                    </p:anim>
                                    <p:animEffect transition="in" filter="fade">
                                      <p:cBhvr>
                                        <p:cTn id="9" dur="500"/>
                                        <p:tgtEl>
                                          <p:spTgt spid="25604"/>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5606"/>
                                        </p:tgtEl>
                                        <p:attrNameLst>
                                          <p:attrName>style.visibility</p:attrName>
                                        </p:attrNameLst>
                                      </p:cBhvr>
                                      <p:to>
                                        <p:strVal val="visible"/>
                                      </p:to>
                                    </p:set>
                                    <p:anim calcmode="lin" valueType="num">
                                      <p:cBhvr>
                                        <p:cTn id="13" dur="500" fill="hold"/>
                                        <p:tgtEl>
                                          <p:spTgt spid="25606"/>
                                        </p:tgtEl>
                                        <p:attrNameLst>
                                          <p:attrName>ppt_w</p:attrName>
                                        </p:attrNameLst>
                                      </p:cBhvr>
                                      <p:tavLst>
                                        <p:tav tm="0">
                                          <p:val>
                                            <p:fltVal val="0"/>
                                          </p:val>
                                        </p:tav>
                                        <p:tav tm="100000">
                                          <p:val>
                                            <p:strVal val="#ppt_w"/>
                                          </p:val>
                                        </p:tav>
                                      </p:tavLst>
                                    </p:anim>
                                    <p:anim calcmode="lin" valueType="num">
                                      <p:cBhvr>
                                        <p:cTn id="14" dur="500" fill="hold"/>
                                        <p:tgtEl>
                                          <p:spTgt spid="25606"/>
                                        </p:tgtEl>
                                        <p:attrNameLst>
                                          <p:attrName>ppt_h</p:attrName>
                                        </p:attrNameLst>
                                      </p:cBhvr>
                                      <p:tavLst>
                                        <p:tav tm="0">
                                          <p:val>
                                            <p:fltVal val="0"/>
                                          </p:val>
                                        </p:tav>
                                        <p:tav tm="100000">
                                          <p:val>
                                            <p:strVal val="#ppt_h"/>
                                          </p:val>
                                        </p:tav>
                                      </p:tavLst>
                                    </p:anim>
                                    <p:animEffect transition="in" filter="fade">
                                      <p:cBhvr>
                                        <p:cTn id="15" dur="500"/>
                                        <p:tgtEl>
                                          <p:spTgt spid="25606"/>
                                        </p:tgtEl>
                                      </p:cBhvr>
                                    </p:animEffect>
                                  </p:childTnLst>
                                </p:cTn>
                              </p:par>
                            </p:childTnLst>
                          </p:cTn>
                        </p:par>
                        <p:par>
                          <p:cTn id="16" fill="hold">
                            <p:stCondLst>
                              <p:cond delay="1000"/>
                            </p:stCondLst>
                            <p:childTnLst>
                              <p:par>
                                <p:cTn id="17" presetID="22" presetClass="entr" presetSubtype="8"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left)">
                                      <p:cBhvr>
                                        <p:cTn id="19" dur="1250"/>
                                        <p:tgtEl>
                                          <p:spTgt spid="2"/>
                                        </p:tgtEl>
                                      </p:cBhvr>
                                    </p:animEffect>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12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8" name="Picture 4" descr="d:\users\administrator\appdata\roaming\360se6\User Data\temp\8.jpeg"/>
          <p:cNvPicPr>
            <a:picLocks noChangeAspect="1" noChangeArrowheads="1"/>
          </p:cNvPicPr>
          <p:nvPr/>
        </p:nvPicPr>
        <p:blipFill rotWithShape="1">
          <a:blip r:embed="rId3">
            <a:extLst>
              <a:ext uri="{28A0092B-C50C-407E-A947-70E740481C1C}">
                <a14:useLocalDpi xmlns:a14="http://schemas.microsoft.com/office/drawing/2010/main" val="0"/>
              </a:ext>
            </a:extLst>
          </a:blip>
          <a:srcRect l="17394" t="2951" r="12431" b="6310"/>
          <a:stretch>
            <a:fillRect/>
          </a:stretch>
        </p:blipFill>
        <p:spPr bwMode="auto">
          <a:xfrm>
            <a:off x="1043608" y="1059582"/>
            <a:ext cx="3152776" cy="3057526"/>
          </a:xfrm>
          <a:prstGeom prst="rect">
            <a:avLst/>
          </a:prstGeom>
          <a:noFill/>
          <a:extLst>
            <a:ext uri="{909E8E84-426E-40DD-AFC4-6F175D3DCCD1}">
              <a14:hiddenFill xmlns:a14="http://schemas.microsoft.com/office/drawing/2010/main">
                <a:solidFill>
                  <a:srgbClr val="FFFFFF"/>
                </a:solidFill>
              </a14:hiddenFill>
            </a:ext>
          </a:extLst>
        </p:spPr>
      </p:pic>
      <p:pic>
        <p:nvPicPr>
          <p:cNvPr id="26630" name="Picture 6" descr="d:\users\administrator\appdata\roaming\360se6\User Data\temp\9.jpeg"/>
          <p:cNvPicPr>
            <a:picLocks noChangeAspect="1" noChangeArrowheads="1"/>
          </p:cNvPicPr>
          <p:nvPr/>
        </p:nvPicPr>
        <p:blipFill rotWithShape="1">
          <a:blip r:embed="rId4">
            <a:extLst>
              <a:ext uri="{28A0092B-C50C-407E-A947-70E740481C1C}">
                <a14:useLocalDpi xmlns:a14="http://schemas.microsoft.com/office/drawing/2010/main" val="0"/>
              </a:ext>
            </a:extLst>
          </a:blip>
          <a:srcRect l="17029" t="2138" r="12374" b="4172"/>
          <a:stretch>
            <a:fillRect/>
          </a:stretch>
        </p:blipFill>
        <p:spPr bwMode="auto">
          <a:xfrm>
            <a:off x="4788024" y="1009861"/>
            <a:ext cx="3171825" cy="3156968"/>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971600" y="445626"/>
            <a:ext cx="1723549" cy="400110"/>
          </a:xfrm>
          <a:prstGeom prst="rect">
            <a:avLst/>
          </a:prstGeom>
        </p:spPr>
        <p:txBody>
          <a:bodyPr wrap="none">
            <a:spAutoFit/>
          </a:bodyPr>
          <a:lstStyle/>
          <a:p>
            <a:r>
              <a:rPr lang="zh-CN" altLang="en-US" sz="2000" b="1" dirty="0">
                <a:solidFill>
                  <a:srgbClr val="C00000"/>
                </a:solidFill>
                <a:latin typeface="微软雅黑" panose="020B0503020204020204" pitchFamily="34" charset="-122"/>
                <a:ea typeface="微软雅黑" panose="020B0503020204020204" pitchFamily="34" charset="-122"/>
              </a:rPr>
              <a:t>标志设计欣赏</a:t>
            </a:r>
            <a:endParaRPr lang="zh-CN" altLang="en-US" sz="2000" dirty="0">
              <a:solidFill>
                <a:srgbClr val="C00000"/>
              </a:solidFill>
            </a:endParaRPr>
          </a:p>
        </p:txBody>
      </p:sp>
      <p:sp>
        <p:nvSpPr>
          <p:cNvPr id="6" name="矩形 5"/>
          <p:cNvSpPr/>
          <p:nvPr/>
        </p:nvSpPr>
        <p:spPr>
          <a:xfrm>
            <a:off x="971600" y="733658"/>
            <a:ext cx="2682758" cy="253916"/>
          </a:xfrm>
          <a:prstGeom prst="rect">
            <a:avLst/>
          </a:prstGeom>
        </p:spPr>
        <p:txBody>
          <a:bodyPr wrap="square">
            <a:spAutoFit/>
          </a:bodyPr>
          <a:lstStyle/>
          <a:p>
            <a:r>
              <a:rPr lang="en-US" altLang="zh-CN" sz="1050" dirty="0">
                <a:solidFill>
                  <a:schemeClr val="tx1">
                    <a:lumMod val="65000"/>
                    <a:lumOff val="35000"/>
                  </a:schemeClr>
                </a:solidFill>
                <a:latin typeface="+mj-ea"/>
              </a:rPr>
              <a:t>LOGO DESIGN TO APPRECIATE</a:t>
            </a:r>
            <a:endParaRPr lang="zh-CN" altLang="en-US" sz="1050" dirty="0">
              <a:solidFill>
                <a:schemeClr val="tx1">
                  <a:lumMod val="65000"/>
                  <a:lumOff val="35000"/>
                </a:schemeClr>
              </a:solidFill>
              <a:latin typeface="+mj-ea"/>
            </a:endParaRPr>
          </a:p>
        </p:txBody>
      </p:sp>
      <p:sp>
        <p:nvSpPr>
          <p:cNvPr id="7" name="文本框 21"/>
          <p:cNvSpPr txBox="1"/>
          <p:nvPr/>
        </p:nvSpPr>
        <p:spPr>
          <a:xfrm>
            <a:off x="1763688" y="4299942"/>
            <a:ext cx="5477279" cy="585787"/>
          </a:xfrm>
          <a:prstGeom prst="rect">
            <a:avLst/>
          </a:prstGeom>
        </p:spPr>
        <p:txBody>
          <a:bodyPr/>
          <a:lstStyle>
            <a:defPPr>
              <a:defRPr lang="zh-CN"/>
            </a:defPPr>
            <a:lvl1pPr>
              <a:defRPr sz="14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ctr" eaLnBrk="1" fontAlgn="auto" hangingPunct="1">
              <a:spcBef>
                <a:spcPts val="0"/>
              </a:spcBef>
              <a:spcAft>
                <a:spcPts val="0"/>
              </a:spcAft>
              <a:defRPr/>
            </a:pPr>
            <a:r>
              <a:rPr lang="zh-CN" altLang="en-US" sz="1000" b="1" kern="0" dirty="0"/>
              <a:t>点击添加说明内容点击添加说明内容点击添加说明内容点击添加说明内容点击点击添加说明内容点击添加说明内容点击添加说明内容点击添加说明内容点击</a:t>
            </a:r>
          </a:p>
        </p:txBody>
      </p:sp>
      <p:sp>
        <p:nvSpPr>
          <p:cNvPr id="14" name="矩形 13"/>
          <p:cNvSpPr/>
          <p:nvPr/>
        </p:nvSpPr>
        <p:spPr>
          <a:xfrm>
            <a:off x="6732240" y="234774"/>
            <a:ext cx="1468672" cy="523220"/>
          </a:xfrm>
          <a:prstGeom prst="rect">
            <a:avLst/>
          </a:prstGeom>
        </p:spPr>
        <p:txBody>
          <a:bodyPr wrap="none">
            <a:spAutoFit/>
          </a:bodyPr>
          <a:lstStyle/>
          <a:p>
            <a:pPr>
              <a:buClr>
                <a:srgbClr val="C00000"/>
              </a:buClr>
            </a:pPr>
            <a:r>
              <a:rPr lang="en-US" altLang="zh-CN" sz="2800" dirty="0">
                <a:solidFill>
                  <a:srgbClr val="C00000"/>
                </a:solidFill>
                <a:latin typeface="Bernard MT Condensed" panose="02050806060905020404" pitchFamily="18" charset="0"/>
              </a:rPr>
              <a:t>DESIGNER</a:t>
            </a:r>
            <a:endParaRPr lang="en-US" altLang="zh-CN" sz="2800" b="1" dirty="0">
              <a:solidFill>
                <a:schemeClr val="tx1">
                  <a:lumMod val="75000"/>
                  <a:lumOff val="25000"/>
                </a:schemeClr>
              </a:solidFill>
              <a:latin typeface="Bernard MT Condensed" panose="02050806060905020404" pitchFamily="18" charset="0"/>
              <a:ea typeface="微软雅黑" panose="020B0503020204020204" pitchFamily="34" charset="-122"/>
            </a:endParaRPr>
          </a:p>
        </p:txBody>
      </p:sp>
      <p:grpSp>
        <p:nvGrpSpPr>
          <p:cNvPr id="17" name="组合 16"/>
          <p:cNvGrpSpPr/>
          <p:nvPr/>
        </p:nvGrpSpPr>
        <p:grpSpPr>
          <a:xfrm flipH="1">
            <a:off x="8431594" y="293226"/>
            <a:ext cx="712406" cy="406316"/>
            <a:chOff x="5364088" y="369303"/>
            <a:chExt cx="712406" cy="406316"/>
          </a:xfrm>
        </p:grpSpPr>
        <p:sp>
          <p:nvSpPr>
            <p:cNvPr id="18" name="矩形 17"/>
            <p:cNvSpPr/>
            <p:nvPr/>
          </p:nvSpPr>
          <p:spPr>
            <a:xfrm>
              <a:off x="5364088" y="369303"/>
              <a:ext cx="539552" cy="40631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5961258" y="369303"/>
              <a:ext cx="115236" cy="38198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26628"/>
                                        </p:tgtEl>
                                        <p:attrNameLst>
                                          <p:attrName>style.visibility</p:attrName>
                                        </p:attrNameLst>
                                      </p:cBhvr>
                                      <p:to>
                                        <p:strVal val="visible"/>
                                      </p:to>
                                    </p:set>
                                    <p:anim calcmode="lin" valueType="num">
                                      <p:cBhvr>
                                        <p:cTn id="7" dur="1000" fill="hold"/>
                                        <p:tgtEl>
                                          <p:spTgt spid="26628"/>
                                        </p:tgtEl>
                                        <p:attrNameLst>
                                          <p:attrName>ppt_w</p:attrName>
                                        </p:attrNameLst>
                                      </p:cBhvr>
                                      <p:tavLst>
                                        <p:tav tm="0">
                                          <p:val>
                                            <p:fltVal val="0"/>
                                          </p:val>
                                        </p:tav>
                                        <p:tav tm="100000">
                                          <p:val>
                                            <p:strVal val="#ppt_w"/>
                                          </p:val>
                                        </p:tav>
                                      </p:tavLst>
                                    </p:anim>
                                    <p:anim calcmode="lin" valueType="num">
                                      <p:cBhvr>
                                        <p:cTn id="8" dur="1000" fill="hold"/>
                                        <p:tgtEl>
                                          <p:spTgt spid="26628"/>
                                        </p:tgtEl>
                                        <p:attrNameLst>
                                          <p:attrName>ppt_h</p:attrName>
                                        </p:attrNameLst>
                                      </p:cBhvr>
                                      <p:tavLst>
                                        <p:tav tm="0">
                                          <p:val>
                                            <p:fltVal val="0"/>
                                          </p:val>
                                        </p:tav>
                                        <p:tav tm="100000">
                                          <p:val>
                                            <p:strVal val="#ppt_h"/>
                                          </p:val>
                                        </p:tav>
                                      </p:tavLst>
                                    </p:anim>
                                    <p:anim calcmode="lin" valueType="num">
                                      <p:cBhvr>
                                        <p:cTn id="9" dur="1000" fill="hold"/>
                                        <p:tgtEl>
                                          <p:spTgt spid="26628"/>
                                        </p:tgtEl>
                                        <p:attrNameLst>
                                          <p:attrName>style.rotation</p:attrName>
                                        </p:attrNameLst>
                                      </p:cBhvr>
                                      <p:tavLst>
                                        <p:tav tm="0">
                                          <p:val>
                                            <p:fltVal val="90"/>
                                          </p:val>
                                        </p:tav>
                                        <p:tav tm="100000">
                                          <p:val>
                                            <p:fltVal val="0"/>
                                          </p:val>
                                        </p:tav>
                                      </p:tavLst>
                                    </p:anim>
                                    <p:animEffect transition="in" filter="fade">
                                      <p:cBhvr>
                                        <p:cTn id="10" dur="1000"/>
                                        <p:tgtEl>
                                          <p:spTgt spid="26628"/>
                                        </p:tgtEl>
                                      </p:cBhvr>
                                    </p:animEffect>
                                  </p:childTnLst>
                                </p:cTn>
                              </p:par>
                            </p:childTnLst>
                          </p:cTn>
                        </p:par>
                        <p:par>
                          <p:cTn id="11" fill="hold">
                            <p:stCondLst>
                              <p:cond delay="1000"/>
                            </p:stCondLst>
                            <p:childTnLst>
                              <p:par>
                                <p:cTn id="12" presetID="31" presetClass="entr" presetSubtype="0" fill="hold" nodeType="afterEffect">
                                  <p:stCondLst>
                                    <p:cond delay="0"/>
                                  </p:stCondLst>
                                  <p:childTnLst>
                                    <p:set>
                                      <p:cBhvr>
                                        <p:cTn id="13" dur="1" fill="hold">
                                          <p:stCondLst>
                                            <p:cond delay="0"/>
                                          </p:stCondLst>
                                        </p:cTn>
                                        <p:tgtEl>
                                          <p:spTgt spid="26630"/>
                                        </p:tgtEl>
                                        <p:attrNameLst>
                                          <p:attrName>style.visibility</p:attrName>
                                        </p:attrNameLst>
                                      </p:cBhvr>
                                      <p:to>
                                        <p:strVal val="visible"/>
                                      </p:to>
                                    </p:set>
                                    <p:anim calcmode="lin" valueType="num">
                                      <p:cBhvr>
                                        <p:cTn id="14" dur="1000" fill="hold"/>
                                        <p:tgtEl>
                                          <p:spTgt spid="26630"/>
                                        </p:tgtEl>
                                        <p:attrNameLst>
                                          <p:attrName>ppt_w</p:attrName>
                                        </p:attrNameLst>
                                      </p:cBhvr>
                                      <p:tavLst>
                                        <p:tav tm="0">
                                          <p:val>
                                            <p:fltVal val="0"/>
                                          </p:val>
                                        </p:tav>
                                        <p:tav tm="100000">
                                          <p:val>
                                            <p:strVal val="#ppt_w"/>
                                          </p:val>
                                        </p:tav>
                                      </p:tavLst>
                                    </p:anim>
                                    <p:anim calcmode="lin" valueType="num">
                                      <p:cBhvr>
                                        <p:cTn id="15" dur="1000" fill="hold"/>
                                        <p:tgtEl>
                                          <p:spTgt spid="26630"/>
                                        </p:tgtEl>
                                        <p:attrNameLst>
                                          <p:attrName>ppt_h</p:attrName>
                                        </p:attrNameLst>
                                      </p:cBhvr>
                                      <p:tavLst>
                                        <p:tav tm="0">
                                          <p:val>
                                            <p:fltVal val="0"/>
                                          </p:val>
                                        </p:tav>
                                        <p:tav tm="100000">
                                          <p:val>
                                            <p:strVal val="#ppt_h"/>
                                          </p:val>
                                        </p:tav>
                                      </p:tavLst>
                                    </p:anim>
                                    <p:anim calcmode="lin" valueType="num">
                                      <p:cBhvr>
                                        <p:cTn id="16" dur="1000" fill="hold"/>
                                        <p:tgtEl>
                                          <p:spTgt spid="26630"/>
                                        </p:tgtEl>
                                        <p:attrNameLst>
                                          <p:attrName>style.rotation</p:attrName>
                                        </p:attrNameLst>
                                      </p:cBhvr>
                                      <p:tavLst>
                                        <p:tav tm="0">
                                          <p:val>
                                            <p:fltVal val="90"/>
                                          </p:val>
                                        </p:tav>
                                        <p:tav tm="100000">
                                          <p:val>
                                            <p:fltVal val="0"/>
                                          </p:val>
                                        </p:tav>
                                      </p:tavLst>
                                    </p:anim>
                                    <p:animEffect transition="in" filter="fade">
                                      <p:cBhvr>
                                        <p:cTn id="17" dur="1000"/>
                                        <p:tgtEl>
                                          <p:spTgt spid="26630"/>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1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d:\users\administrator\appdata\roaming\360se6\User Data\temp\12.jpe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2664" y="1203599"/>
            <a:ext cx="3366559" cy="2524919"/>
          </a:xfrm>
          <a:prstGeom prst="rect">
            <a:avLst/>
          </a:prstGeom>
          <a:noFill/>
          <a:extLst>
            <a:ext uri="{909E8E84-426E-40DD-AFC4-6F175D3DCCD1}">
              <a14:hiddenFill xmlns:a14="http://schemas.microsoft.com/office/drawing/2010/main">
                <a:solidFill>
                  <a:srgbClr val="FFFFFF"/>
                </a:solidFill>
              </a14:hiddenFill>
            </a:ext>
          </a:extLst>
        </p:spPr>
      </p:pic>
      <p:pic>
        <p:nvPicPr>
          <p:cNvPr id="27652" name="Picture 4" descr="d:\users\administrator\appdata\roaming\360se6\User Data\temp\10.jpe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67080" y="1203598"/>
            <a:ext cx="3366559" cy="2524919"/>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899592" y="4083918"/>
            <a:ext cx="2682758" cy="551448"/>
            <a:chOff x="1380576" y="4083918"/>
            <a:chExt cx="2682758" cy="551448"/>
          </a:xfrm>
        </p:grpSpPr>
        <p:sp>
          <p:nvSpPr>
            <p:cNvPr id="4" name="矩形 3"/>
            <p:cNvSpPr/>
            <p:nvPr/>
          </p:nvSpPr>
          <p:spPr>
            <a:xfrm>
              <a:off x="1394950" y="4083918"/>
              <a:ext cx="1723549" cy="400110"/>
            </a:xfrm>
            <a:prstGeom prst="rect">
              <a:avLst/>
            </a:prstGeom>
          </p:spPr>
          <p:txBody>
            <a:bodyPr wrap="none">
              <a:spAutoFit/>
            </a:bodyPr>
            <a:lstStyle/>
            <a:p>
              <a:r>
                <a:rPr lang="zh-CN" altLang="en-US" sz="2000" b="1" dirty="0">
                  <a:solidFill>
                    <a:srgbClr val="C00000"/>
                  </a:solidFill>
                  <a:latin typeface="微软雅黑" panose="020B0503020204020204" pitchFamily="34" charset="-122"/>
                  <a:ea typeface="微软雅黑" panose="020B0503020204020204" pitchFamily="34" charset="-122"/>
                </a:rPr>
                <a:t>标志设计欣赏</a:t>
              </a:r>
              <a:endParaRPr lang="zh-CN" altLang="en-US" sz="2000" dirty="0">
                <a:solidFill>
                  <a:srgbClr val="C00000"/>
                </a:solidFill>
              </a:endParaRPr>
            </a:p>
          </p:txBody>
        </p:sp>
        <p:sp>
          <p:nvSpPr>
            <p:cNvPr id="5" name="矩形 4"/>
            <p:cNvSpPr/>
            <p:nvPr/>
          </p:nvSpPr>
          <p:spPr>
            <a:xfrm>
              <a:off x="1380576" y="4381450"/>
              <a:ext cx="2682758" cy="253916"/>
            </a:xfrm>
            <a:prstGeom prst="rect">
              <a:avLst/>
            </a:prstGeom>
          </p:spPr>
          <p:txBody>
            <a:bodyPr wrap="square">
              <a:spAutoFit/>
            </a:bodyPr>
            <a:lstStyle/>
            <a:p>
              <a:r>
                <a:rPr lang="en-US" altLang="zh-CN" sz="1050" dirty="0">
                  <a:solidFill>
                    <a:schemeClr val="tx1">
                      <a:lumMod val="65000"/>
                      <a:lumOff val="35000"/>
                    </a:schemeClr>
                  </a:solidFill>
                  <a:latin typeface="+mj-ea"/>
                </a:rPr>
                <a:t>LOGO DESIGN TO APPRECIATE</a:t>
              </a:r>
              <a:endParaRPr lang="zh-CN" altLang="en-US" sz="1050" dirty="0">
                <a:solidFill>
                  <a:schemeClr val="tx1">
                    <a:lumMod val="65000"/>
                    <a:lumOff val="35000"/>
                  </a:schemeClr>
                </a:solidFill>
                <a:latin typeface="+mj-ea"/>
              </a:endParaRPr>
            </a:p>
          </p:txBody>
        </p:sp>
      </p:grpSp>
      <p:sp>
        <p:nvSpPr>
          <p:cNvPr id="6" name="KSO_Shape"/>
          <p:cNvSpPr/>
          <p:nvPr/>
        </p:nvSpPr>
        <p:spPr>
          <a:xfrm>
            <a:off x="2814406" y="4063692"/>
            <a:ext cx="571674" cy="571674"/>
          </a:xfrm>
          <a:custGeom>
            <a:avLst/>
            <a:gdLst>
              <a:gd name="connsiteX0" fmla="*/ 158628 w 585904"/>
              <a:gd name="connsiteY0" fmla="*/ 130053 h 585904"/>
              <a:gd name="connsiteX1" fmla="*/ 321527 w 585904"/>
              <a:gd name="connsiteY1" fmla="*/ 292952 h 585904"/>
              <a:gd name="connsiteX2" fmla="*/ 158628 w 585904"/>
              <a:gd name="connsiteY2" fmla="*/ 455850 h 585904"/>
              <a:gd name="connsiteX3" fmla="*/ 321527 w 585904"/>
              <a:gd name="connsiteY3" fmla="*/ 455850 h 585904"/>
              <a:gd name="connsiteX4" fmla="*/ 484425 w 585904"/>
              <a:gd name="connsiteY4" fmla="*/ 292952 h 585904"/>
              <a:gd name="connsiteX5" fmla="*/ 321527 w 585904"/>
              <a:gd name="connsiteY5" fmla="*/ 130053 h 585904"/>
              <a:gd name="connsiteX6" fmla="*/ 292952 w 585904"/>
              <a:gd name="connsiteY6" fmla="*/ 0 h 585904"/>
              <a:gd name="connsiteX7" fmla="*/ 585904 w 585904"/>
              <a:gd name="connsiteY7" fmla="*/ 292952 h 585904"/>
              <a:gd name="connsiteX8" fmla="*/ 292952 w 585904"/>
              <a:gd name="connsiteY8" fmla="*/ 585904 h 585904"/>
              <a:gd name="connsiteX9" fmla="*/ 0 w 585904"/>
              <a:gd name="connsiteY9" fmla="*/ 292952 h 585904"/>
              <a:gd name="connsiteX10" fmla="*/ 292952 w 585904"/>
              <a:gd name="connsiteY10" fmla="*/ 0 h 585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5904" h="585904">
                <a:moveTo>
                  <a:pt x="158628" y="130053"/>
                </a:moveTo>
                <a:lnTo>
                  <a:pt x="321527" y="292952"/>
                </a:lnTo>
                <a:lnTo>
                  <a:pt x="158628" y="455850"/>
                </a:lnTo>
                <a:lnTo>
                  <a:pt x="321527" y="455850"/>
                </a:lnTo>
                <a:lnTo>
                  <a:pt x="484425" y="292952"/>
                </a:lnTo>
                <a:lnTo>
                  <a:pt x="321527" y="130053"/>
                </a:lnTo>
                <a:close/>
                <a:moveTo>
                  <a:pt x="292952" y="0"/>
                </a:moveTo>
                <a:cubicBezTo>
                  <a:pt x="454745" y="0"/>
                  <a:pt x="585904" y="131159"/>
                  <a:pt x="585904" y="292952"/>
                </a:cubicBezTo>
                <a:cubicBezTo>
                  <a:pt x="585904" y="454745"/>
                  <a:pt x="454745" y="585904"/>
                  <a:pt x="292952" y="585904"/>
                </a:cubicBezTo>
                <a:cubicBezTo>
                  <a:pt x="131159" y="585904"/>
                  <a:pt x="0" y="454745"/>
                  <a:pt x="0" y="292952"/>
                </a:cubicBezTo>
                <a:cubicBezTo>
                  <a:pt x="0" y="131159"/>
                  <a:pt x="131159" y="0"/>
                  <a:pt x="292952"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sp>
        <p:nvSpPr>
          <p:cNvPr id="7" name="文本框 21"/>
          <p:cNvSpPr txBox="1"/>
          <p:nvPr/>
        </p:nvSpPr>
        <p:spPr>
          <a:xfrm>
            <a:off x="3582351" y="4088556"/>
            <a:ext cx="4541114" cy="585787"/>
          </a:xfrm>
          <a:prstGeom prst="rect">
            <a:avLst/>
          </a:prstGeom>
        </p:spPr>
        <p:txBody>
          <a:bodyPr/>
          <a:lstStyle>
            <a:defPPr>
              <a:defRPr lang="zh-CN"/>
            </a:defPPr>
            <a:lvl1pPr>
              <a:defRPr sz="14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eaLnBrk="1" fontAlgn="auto" hangingPunct="1">
              <a:spcBef>
                <a:spcPts val="0"/>
              </a:spcBef>
              <a:spcAft>
                <a:spcPts val="0"/>
              </a:spcAft>
              <a:defRPr/>
            </a:pPr>
            <a:r>
              <a:rPr lang="zh-CN" altLang="en-US" sz="1000" b="1" kern="0" dirty="0"/>
              <a:t>点击添加说明内容点击添加说明内容点击添加说明内容点击添加说明内容点击点击添加说明内容点击添加说明内容点击添加说明内容点击添加说明内容点击</a:t>
            </a:r>
          </a:p>
        </p:txBody>
      </p:sp>
      <p:sp>
        <p:nvSpPr>
          <p:cNvPr id="15" name="矩形 14"/>
          <p:cNvSpPr/>
          <p:nvPr/>
        </p:nvSpPr>
        <p:spPr>
          <a:xfrm>
            <a:off x="6444208" y="234774"/>
            <a:ext cx="1468672" cy="523220"/>
          </a:xfrm>
          <a:prstGeom prst="rect">
            <a:avLst/>
          </a:prstGeom>
        </p:spPr>
        <p:txBody>
          <a:bodyPr wrap="none">
            <a:spAutoFit/>
          </a:bodyPr>
          <a:lstStyle/>
          <a:p>
            <a:pPr>
              <a:buClr>
                <a:srgbClr val="C00000"/>
              </a:buClr>
            </a:pPr>
            <a:r>
              <a:rPr lang="en-US" altLang="zh-CN" sz="2800" dirty="0">
                <a:solidFill>
                  <a:srgbClr val="C00000"/>
                </a:solidFill>
                <a:latin typeface="Bernard MT Condensed" panose="02050806060905020404" pitchFamily="18" charset="0"/>
              </a:rPr>
              <a:t>DESIGNER</a:t>
            </a:r>
            <a:endParaRPr lang="en-US" altLang="zh-CN" sz="2800" b="1" dirty="0">
              <a:solidFill>
                <a:schemeClr val="tx1">
                  <a:lumMod val="75000"/>
                  <a:lumOff val="25000"/>
                </a:schemeClr>
              </a:solidFill>
              <a:latin typeface="Bernard MT Condensed" panose="02050806060905020404" pitchFamily="18" charset="0"/>
              <a:ea typeface="微软雅黑" panose="020B0503020204020204" pitchFamily="34" charset="-122"/>
            </a:endParaRPr>
          </a:p>
        </p:txBody>
      </p:sp>
      <p:grpSp>
        <p:nvGrpSpPr>
          <p:cNvPr id="18" name="组合 17"/>
          <p:cNvGrpSpPr/>
          <p:nvPr/>
        </p:nvGrpSpPr>
        <p:grpSpPr>
          <a:xfrm flipH="1">
            <a:off x="8431594" y="293226"/>
            <a:ext cx="712406" cy="406316"/>
            <a:chOff x="5364088" y="369303"/>
            <a:chExt cx="712406" cy="406316"/>
          </a:xfrm>
        </p:grpSpPr>
        <p:sp>
          <p:nvSpPr>
            <p:cNvPr id="19" name="矩形 18"/>
            <p:cNvSpPr/>
            <p:nvPr/>
          </p:nvSpPr>
          <p:spPr>
            <a:xfrm>
              <a:off x="5364088" y="369303"/>
              <a:ext cx="539552" cy="40631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5961258" y="369303"/>
              <a:ext cx="115236" cy="38198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7650"/>
                                        </p:tgtEl>
                                        <p:attrNameLst>
                                          <p:attrName>style.visibility</p:attrName>
                                        </p:attrNameLst>
                                      </p:cBhvr>
                                      <p:to>
                                        <p:strVal val="visible"/>
                                      </p:to>
                                    </p:set>
                                    <p:anim calcmode="lin" valueType="num">
                                      <p:cBhvr additive="base">
                                        <p:cTn id="7" dur="500" fill="hold"/>
                                        <p:tgtEl>
                                          <p:spTgt spid="27650"/>
                                        </p:tgtEl>
                                        <p:attrNameLst>
                                          <p:attrName>ppt_x</p:attrName>
                                        </p:attrNameLst>
                                      </p:cBhvr>
                                      <p:tavLst>
                                        <p:tav tm="0">
                                          <p:val>
                                            <p:strVal val="0-#ppt_w/2"/>
                                          </p:val>
                                        </p:tav>
                                        <p:tav tm="100000">
                                          <p:val>
                                            <p:strVal val="#ppt_x"/>
                                          </p:val>
                                        </p:tav>
                                      </p:tavLst>
                                    </p:anim>
                                    <p:anim calcmode="lin" valueType="num">
                                      <p:cBhvr additive="base">
                                        <p:cTn id="8" dur="500" fill="hold"/>
                                        <p:tgtEl>
                                          <p:spTgt spid="27650"/>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7652"/>
                                        </p:tgtEl>
                                        <p:attrNameLst>
                                          <p:attrName>style.visibility</p:attrName>
                                        </p:attrNameLst>
                                      </p:cBhvr>
                                      <p:to>
                                        <p:strVal val="visible"/>
                                      </p:to>
                                    </p:set>
                                    <p:anim calcmode="lin" valueType="num">
                                      <p:cBhvr additive="base">
                                        <p:cTn id="11" dur="500" fill="hold"/>
                                        <p:tgtEl>
                                          <p:spTgt spid="27652"/>
                                        </p:tgtEl>
                                        <p:attrNameLst>
                                          <p:attrName>ppt_x</p:attrName>
                                        </p:attrNameLst>
                                      </p:cBhvr>
                                      <p:tavLst>
                                        <p:tav tm="0">
                                          <p:val>
                                            <p:strVal val="1+#ppt_w/2"/>
                                          </p:val>
                                        </p:tav>
                                        <p:tav tm="100000">
                                          <p:val>
                                            <p:strVal val="#ppt_x"/>
                                          </p:val>
                                        </p:tav>
                                      </p:tavLst>
                                    </p:anim>
                                    <p:anim calcmode="lin" valueType="num">
                                      <p:cBhvr additive="base">
                                        <p:cTn id="12" dur="500" fill="hold"/>
                                        <p:tgtEl>
                                          <p:spTgt spid="2765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2"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0-#ppt_w/2"/>
                                          </p:val>
                                        </p:tav>
                                        <p:tav tm="100000">
                                          <p:val>
                                            <p:strVal val="#ppt_x"/>
                                          </p:val>
                                        </p:tav>
                                      </p:tavLst>
                                    </p:anim>
                                    <p:anim calcmode="lin" valueType="num">
                                      <p:cBhvr additive="base">
                                        <p:cTn id="17" dur="500" fill="hold"/>
                                        <p:tgtEl>
                                          <p:spTgt spid="2"/>
                                        </p:tgtEl>
                                        <p:attrNameLst>
                                          <p:attrName>ppt_y</p:attrName>
                                        </p:attrNameLst>
                                      </p:cBhvr>
                                      <p:tavLst>
                                        <p:tav tm="0">
                                          <p:val>
                                            <p:strVal val="1+#ppt_h/2"/>
                                          </p:val>
                                        </p:tav>
                                        <p:tav tm="100000">
                                          <p:val>
                                            <p:strVal val="#ppt_y"/>
                                          </p:val>
                                        </p:tav>
                                      </p:tavLst>
                                    </p:anim>
                                  </p:childTnLst>
                                </p:cTn>
                              </p:par>
                            </p:childTnLst>
                          </p:cTn>
                        </p:par>
                        <p:par>
                          <p:cTn id="18" fill="hold">
                            <p:stCondLst>
                              <p:cond delay="1000"/>
                            </p:stCondLst>
                            <p:childTnLst>
                              <p:par>
                                <p:cTn id="19" presetID="53" presetClass="entr" presetSubtype="16"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childTnLst>
                                </p:cTn>
                              </p:par>
                            </p:childTnLst>
                          </p:cTn>
                        </p:par>
                        <p:par>
                          <p:cTn id="24" fill="hold">
                            <p:stCondLst>
                              <p:cond delay="1500"/>
                            </p:stCondLst>
                            <p:childTnLst>
                              <p:par>
                                <p:cTn id="25" presetID="22" presetClass="entr" presetSubtype="8"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1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576" y="1380915"/>
            <a:ext cx="3638550" cy="3629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53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0" y="1370831"/>
            <a:ext cx="3632059" cy="36491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697942" y="405022"/>
            <a:ext cx="1723549" cy="400110"/>
          </a:xfrm>
          <a:prstGeom prst="rect">
            <a:avLst/>
          </a:prstGeom>
        </p:spPr>
        <p:txBody>
          <a:bodyPr wrap="none">
            <a:spAutoFit/>
          </a:bodyPr>
          <a:lstStyle/>
          <a:p>
            <a:r>
              <a:rPr lang="zh-CN" altLang="en-US" sz="2000" b="1" dirty="0">
                <a:solidFill>
                  <a:srgbClr val="C00000"/>
                </a:solidFill>
                <a:latin typeface="微软雅黑" panose="020B0503020204020204" pitchFamily="34" charset="-122"/>
                <a:ea typeface="微软雅黑" panose="020B0503020204020204" pitchFamily="34" charset="-122"/>
              </a:rPr>
              <a:t>标志设计欣赏</a:t>
            </a:r>
            <a:endParaRPr lang="zh-CN" altLang="en-US" sz="2000" dirty="0">
              <a:solidFill>
                <a:srgbClr val="C00000"/>
              </a:solidFill>
            </a:endParaRPr>
          </a:p>
        </p:txBody>
      </p:sp>
      <p:sp>
        <p:nvSpPr>
          <p:cNvPr id="5" name="矩形 4"/>
          <p:cNvSpPr/>
          <p:nvPr/>
        </p:nvSpPr>
        <p:spPr>
          <a:xfrm>
            <a:off x="683568" y="702554"/>
            <a:ext cx="2682758" cy="253916"/>
          </a:xfrm>
          <a:prstGeom prst="rect">
            <a:avLst/>
          </a:prstGeom>
        </p:spPr>
        <p:txBody>
          <a:bodyPr wrap="square">
            <a:spAutoFit/>
          </a:bodyPr>
          <a:lstStyle/>
          <a:p>
            <a:r>
              <a:rPr lang="en-US" altLang="zh-CN" sz="1050" dirty="0">
                <a:solidFill>
                  <a:schemeClr val="tx1">
                    <a:lumMod val="65000"/>
                    <a:lumOff val="35000"/>
                  </a:schemeClr>
                </a:solidFill>
                <a:latin typeface="+mj-ea"/>
              </a:rPr>
              <a:t>LOGO DESIGN TO APPRECIATE</a:t>
            </a:r>
            <a:endParaRPr lang="zh-CN" altLang="en-US" sz="1050" dirty="0">
              <a:solidFill>
                <a:schemeClr val="tx1">
                  <a:lumMod val="65000"/>
                  <a:lumOff val="35000"/>
                </a:schemeClr>
              </a:solidFill>
              <a:latin typeface="+mj-ea"/>
            </a:endParaRPr>
          </a:p>
        </p:txBody>
      </p:sp>
      <p:sp>
        <p:nvSpPr>
          <p:cNvPr id="6" name="KSO_Shape"/>
          <p:cNvSpPr/>
          <p:nvPr/>
        </p:nvSpPr>
        <p:spPr>
          <a:xfrm>
            <a:off x="2598382" y="384796"/>
            <a:ext cx="571674" cy="571674"/>
          </a:xfrm>
          <a:custGeom>
            <a:avLst/>
            <a:gdLst>
              <a:gd name="connsiteX0" fmla="*/ 158628 w 585904"/>
              <a:gd name="connsiteY0" fmla="*/ 130053 h 585904"/>
              <a:gd name="connsiteX1" fmla="*/ 321527 w 585904"/>
              <a:gd name="connsiteY1" fmla="*/ 292952 h 585904"/>
              <a:gd name="connsiteX2" fmla="*/ 158628 w 585904"/>
              <a:gd name="connsiteY2" fmla="*/ 455850 h 585904"/>
              <a:gd name="connsiteX3" fmla="*/ 321527 w 585904"/>
              <a:gd name="connsiteY3" fmla="*/ 455850 h 585904"/>
              <a:gd name="connsiteX4" fmla="*/ 484425 w 585904"/>
              <a:gd name="connsiteY4" fmla="*/ 292952 h 585904"/>
              <a:gd name="connsiteX5" fmla="*/ 321527 w 585904"/>
              <a:gd name="connsiteY5" fmla="*/ 130053 h 585904"/>
              <a:gd name="connsiteX6" fmla="*/ 292952 w 585904"/>
              <a:gd name="connsiteY6" fmla="*/ 0 h 585904"/>
              <a:gd name="connsiteX7" fmla="*/ 585904 w 585904"/>
              <a:gd name="connsiteY7" fmla="*/ 292952 h 585904"/>
              <a:gd name="connsiteX8" fmla="*/ 292952 w 585904"/>
              <a:gd name="connsiteY8" fmla="*/ 585904 h 585904"/>
              <a:gd name="connsiteX9" fmla="*/ 0 w 585904"/>
              <a:gd name="connsiteY9" fmla="*/ 292952 h 585904"/>
              <a:gd name="connsiteX10" fmla="*/ 292952 w 585904"/>
              <a:gd name="connsiteY10" fmla="*/ 0 h 585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5904" h="585904">
                <a:moveTo>
                  <a:pt x="158628" y="130053"/>
                </a:moveTo>
                <a:lnTo>
                  <a:pt x="321527" y="292952"/>
                </a:lnTo>
                <a:lnTo>
                  <a:pt x="158628" y="455850"/>
                </a:lnTo>
                <a:lnTo>
                  <a:pt x="321527" y="455850"/>
                </a:lnTo>
                <a:lnTo>
                  <a:pt x="484425" y="292952"/>
                </a:lnTo>
                <a:lnTo>
                  <a:pt x="321527" y="130053"/>
                </a:lnTo>
                <a:close/>
                <a:moveTo>
                  <a:pt x="292952" y="0"/>
                </a:moveTo>
                <a:cubicBezTo>
                  <a:pt x="454745" y="0"/>
                  <a:pt x="585904" y="131159"/>
                  <a:pt x="585904" y="292952"/>
                </a:cubicBezTo>
                <a:cubicBezTo>
                  <a:pt x="585904" y="454745"/>
                  <a:pt x="454745" y="585904"/>
                  <a:pt x="292952" y="585904"/>
                </a:cubicBezTo>
                <a:cubicBezTo>
                  <a:pt x="131159" y="585904"/>
                  <a:pt x="0" y="454745"/>
                  <a:pt x="0" y="292952"/>
                </a:cubicBezTo>
                <a:cubicBezTo>
                  <a:pt x="0" y="131159"/>
                  <a:pt x="131159" y="0"/>
                  <a:pt x="292952"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sp>
        <p:nvSpPr>
          <p:cNvPr id="7" name="文本框 21"/>
          <p:cNvSpPr txBox="1"/>
          <p:nvPr/>
        </p:nvSpPr>
        <p:spPr>
          <a:xfrm>
            <a:off x="697942" y="977851"/>
            <a:ext cx="5944754" cy="585787"/>
          </a:xfrm>
          <a:prstGeom prst="rect">
            <a:avLst/>
          </a:prstGeom>
        </p:spPr>
        <p:txBody>
          <a:bodyPr/>
          <a:lstStyle>
            <a:defPPr>
              <a:defRPr lang="zh-CN"/>
            </a:defPPr>
            <a:lvl1pPr>
              <a:defRPr sz="14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eaLnBrk="1" fontAlgn="auto" hangingPunct="1">
              <a:spcBef>
                <a:spcPts val="0"/>
              </a:spcBef>
              <a:spcAft>
                <a:spcPts val="0"/>
              </a:spcAft>
              <a:defRPr/>
            </a:pPr>
            <a:r>
              <a:rPr lang="zh-CN" altLang="en-US" sz="1000" b="1" kern="0" dirty="0"/>
              <a:t>点击添加说明内容点击添加说明内容点击添加说明内容点击添加说明内容点击点击添加说明内容点击添加说明内容点击添加说明内容点击添加说明内容点击</a:t>
            </a:r>
          </a:p>
        </p:txBody>
      </p:sp>
      <p:sp>
        <p:nvSpPr>
          <p:cNvPr id="14" name="矩形 13"/>
          <p:cNvSpPr/>
          <p:nvPr/>
        </p:nvSpPr>
        <p:spPr>
          <a:xfrm>
            <a:off x="6388029" y="234774"/>
            <a:ext cx="1468672" cy="523220"/>
          </a:xfrm>
          <a:prstGeom prst="rect">
            <a:avLst/>
          </a:prstGeom>
        </p:spPr>
        <p:txBody>
          <a:bodyPr wrap="none">
            <a:spAutoFit/>
          </a:bodyPr>
          <a:lstStyle/>
          <a:p>
            <a:pPr>
              <a:buClr>
                <a:srgbClr val="C00000"/>
              </a:buClr>
            </a:pPr>
            <a:r>
              <a:rPr lang="en-US" altLang="zh-CN" sz="2800" dirty="0">
                <a:solidFill>
                  <a:srgbClr val="C00000"/>
                </a:solidFill>
                <a:latin typeface="Bernard MT Condensed" panose="02050806060905020404" pitchFamily="18" charset="0"/>
              </a:rPr>
              <a:t>DESIGNER</a:t>
            </a:r>
            <a:endParaRPr lang="en-US" altLang="zh-CN" sz="2800" b="1" dirty="0">
              <a:solidFill>
                <a:schemeClr val="tx1">
                  <a:lumMod val="75000"/>
                  <a:lumOff val="25000"/>
                </a:schemeClr>
              </a:solidFill>
              <a:latin typeface="Bernard MT Condensed" panose="02050806060905020404" pitchFamily="18" charset="0"/>
              <a:ea typeface="微软雅黑" panose="020B0503020204020204" pitchFamily="34" charset="-122"/>
            </a:endParaRPr>
          </a:p>
        </p:txBody>
      </p:sp>
      <p:grpSp>
        <p:nvGrpSpPr>
          <p:cNvPr id="17" name="组合 16"/>
          <p:cNvGrpSpPr/>
          <p:nvPr/>
        </p:nvGrpSpPr>
        <p:grpSpPr>
          <a:xfrm flipH="1">
            <a:off x="8431594" y="293226"/>
            <a:ext cx="712406" cy="406316"/>
            <a:chOff x="5364088" y="369303"/>
            <a:chExt cx="712406" cy="406316"/>
          </a:xfrm>
        </p:grpSpPr>
        <p:sp>
          <p:nvSpPr>
            <p:cNvPr id="18" name="矩形 17"/>
            <p:cNvSpPr/>
            <p:nvPr/>
          </p:nvSpPr>
          <p:spPr>
            <a:xfrm>
              <a:off x="5364088" y="369303"/>
              <a:ext cx="539552" cy="40631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5961258" y="369303"/>
              <a:ext cx="115236" cy="38198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fade">
                                      <p:cBhvr>
                                        <p:cTn id="7" dur="1000"/>
                                        <p:tgtEl>
                                          <p:spTgt spid="22530"/>
                                        </p:tgtEl>
                                      </p:cBhvr>
                                    </p:animEffect>
                                    <p:anim calcmode="lin" valueType="num">
                                      <p:cBhvr>
                                        <p:cTn id="8" dur="1000" fill="hold"/>
                                        <p:tgtEl>
                                          <p:spTgt spid="22530"/>
                                        </p:tgtEl>
                                        <p:attrNameLst>
                                          <p:attrName>ppt_x</p:attrName>
                                        </p:attrNameLst>
                                      </p:cBhvr>
                                      <p:tavLst>
                                        <p:tav tm="0">
                                          <p:val>
                                            <p:strVal val="#ppt_x"/>
                                          </p:val>
                                        </p:tav>
                                        <p:tav tm="100000">
                                          <p:val>
                                            <p:strVal val="#ppt_x"/>
                                          </p:val>
                                        </p:tav>
                                      </p:tavLst>
                                    </p:anim>
                                    <p:anim calcmode="lin" valueType="num">
                                      <p:cBhvr>
                                        <p:cTn id="9" dur="900" decel="100000" fill="hold"/>
                                        <p:tgtEl>
                                          <p:spTgt spid="22530"/>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2530"/>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nodeType="afterEffect">
                                  <p:stCondLst>
                                    <p:cond delay="0"/>
                                  </p:stCondLst>
                                  <p:childTnLst>
                                    <p:set>
                                      <p:cBhvr>
                                        <p:cTn id="13" dur="1" fill="hold">
                                          <p:stCondLst>
                                            <p:cond delay="0"/>
                                          </p:stCondLst>
                                        </p:cTn>
                                        <p:tgtEl>
                                          <p:spTgt spid="22531"/>
                                        </p:tgtEl>
                                        <p:attrNameLst>
                                          <p:attrName>style.visibility</p:attrName>
                                        </p:attrNameLst>
                                      </p:cBhvr>
                                      <p:to>
                                        <p:strVal val="visible"/>
                                      </p:to>
                                    </p:set>
                                    <p:animEffect transition="in" filter="fade">
                                      <p:cBhvr>
                                        <p:cTn id="14" dur="1000"/>
                                        <p:tgtEl>
                                          <p:spTgt spid="22531"/>
                                        </p:tgtEl>
                                      </p:cBhvr>
                                    </p:animEffect>
                                    <p:anim calcmode="lin" valueType="num">
                                      <p:cBhvr>
                                        <p:cTn id="15" dur="1000" fill="hold"/>
                                        <p:tgtEl>
                                          <p:spTgt spid="22531"/>
                                        </p:tgtEl>
                                        <p:attrNameLst>
                                          <p:attrName>ppt_x</p:attrName>
                                        </p:attrNameLst>
                                      </p:cBhvr>
                                      <p:tavLst>
                                        <p:tav tm="0">
                                          <p:val>
                                            <p:strVal val="#ppt_x"/>
                                          </p:val>
                                        </p:tav>
                                        <p:tav tm="100000">
                                          <p:val>
                                            <p:strVal val="#ppt_x"/>
                                          </p:val>
                                        </p:tav>
                                      </p:tavLst>
                                    </p:anim>
                                    <p:anim calcmode="lin" valueType="num">
                                      <p:cBhvr>
                                        <p:cTn id="16" dur="900" decel="100000" fill="hold"/>
                                        <p:tgtEl>
                                          <p:spTgt spid="22531"/>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22531"/>
                                        </p:tgtEl>
                                        <p:attrNameLst>
                                          <p:attrName>ppt_y</p:attrName>
                                        </p:attrNameLst>
                                      </p:cBhvr>
                                      <p:tavLst>
                                        <p:tav tm="0">
                                          <p:val>
                                            <p:strVal val="#ppt_y-.03"/>
                                          </p:val>
                                        </p:tav>
                                        <p:tav tm="100000">
                                          <p:val>
                                            <p:strVal val="#ppt_y"/>
                                          </p:val>
                                        </p:tav>
                                      </p:tavLst>
                                    </p:anim>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1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779662"/>
            <a:ext cx="4139952" cy="1800199"/>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0" y="1203598"/>
            <a:ext cx="4355976" cy="3154363"/>
            <a:chOff x="-106238" y="1816100"/>
            <a:chExt cx="4355976" cy="3154363"/>
          </a:xfrm>
        </p:grpSpPr>
        <p:sp>
          <p:nvSpPr>
            <p:cNvPr id="6" name="文本框 6"/>
            <p:cNvSpPr txBox="1">
              <a:spLocks noChangeArrowheads="1"/>
            </p:cNvSpPr>
            <p:nvPr/>
          </p:nvSpPr>
          <p:spPr bwMode="auto">
            <a:xfrm>
              <a:off x="44450" y="1816100"/>
              <a:ext cx="4205288" cy="3154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9900" b="1" dirty="0">
                  <a:solidFill>
                    <a:schemeClr val="bg1">
                      <a:lumMod val="95000"/>
                    </a:schemeClr>
                  </a:solidFill>
                  <a:latin typeface="Arial Black" panose="020B0A04020102020204" pitchFamily="34" charset="0"/>
                  <a:ea typeface="微软雅黑" panose="020B0503020204020204" pitchFamily="34" charset="-122"/>
                  <a:cs typeface="Times New Roman" panose="02020603050405020304" pitchFamily="18" charset="0"/>
                </a:rPr>
                <a:t>06</a:t>
              </a:r>
              <a:endParaRPr lang="zh-CN" altLang="en-US" sz="19900" b="1" dirty="0">
                <a:solidFill>
                  <a:schemeClr val="bg1">
                    <a:lumMod val="95000"/>
                  </a:schemeClr>
                </a:solidFill>
                <a:latin typeface="Arial Black" panose="020B0A04020102020204" pitchFamily="34" charset="0"/>
                <a:ea typeface="微软雅黑" panose="020B0503020204020204" pitchFamily="34" charset="-122"/>
                <a:cs typeface="Times New Roman" panose="02020603050405020304" pitchFamily="18" charset="0"/>
              </a:endParaRPr>
            </a:p>
          </p:txBody>
        </p:sp>
        <p:sp>
          <p:nvSpPr>
            <p:cNvPr id="7" name="文本框 7"/>
            <p:cNvSpPr txBox="1">
              <a:spLocks noChangeArrowheads="1"/>
            </p:cNvSpPr>
            <p:nvPr/>
          </p:nvSpPr>
          <p:spPr bwMode="auto">
            <a:xfrm>
              <a:off x="-106238" y="3070225"/>
              <a:ext cx="4139952" cy="646113"/>
            </a:xfrm>
            <a:prstGeom prst="rect">
              <a:avLst/>
            </a:prstGeom>
            <a:solidFill>
              <a:schemeClr val="tx1">
                <a:lumMod val="65000"/>
                <a:lumOff val="3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600" b="1" dirty="0">
                  <a:solidFill>
                    <a:schemeClr val="bg1">
                      <a:lumMod val="95000"/>
                    </a:schemeClr>
                  </a:solidFill>
                  <a:latin typeface="Times New Roman" panose="02020603050405020304" pitchFamily="18" charset="0"/>
                  <a:cs typeface="Times New Roman" panose="02020603050405020304" pitchFamily="18" charset="0"/>
                </a:rPr>
                <a:t>      PART  SIX</a:t>
              </a:r>
              <a:endParaRPr lang="zh-CN" altLang="en-US" sz="3600" b="1" dirty="0">
                <a:solidFill>
                  <a:schemeClr val="bg1">
                    <a:lumMod val="95000"/>
                  </a:schemeClr>
                </a:solidFill>
                <a:latin typeface="Times New Roman" panose="02020603050405020304" pitchFamily="18" charset="0"/>
                <a:cs typeface="Times New Roman" panose="02020603050405020304" pitchFamily="18" charset="0"/>
              </a:endParaRPr>
            </a:p>
          </p:txBody>
        </p:sp>
      </p:grpSp>
      <p:sp>
        <p:nvSpPr>
          <p:cNvPr id="8" name="文本框 8"/>
          <p:cNvSpPr txBox="1">
            <a:spLocks noChangeArrowheads="1"/>
          </p:cNvSpPr>
          <p:nvPr/>
        </p:nvSpPr>
        <p:spPr bwMode="auto">
          <a:xfrm>
            <a:off x="4139952" y="2095911"/>
            <a:ext cx="466248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rPr>
              <a:t>室内设计欣赏</a:t>
            </a:r>
            <a:endParaRPr lang="en-US" altLang="zh-CN" sz="3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文本框 9"/>
          <p:cNvSpPr txBox="1">
            <a:spLocks noChangeArrowheads="1"/>
          </p:cNvSpPr>
          <p:nvPr/>
        </p:nvSpPr>
        <p:spPr bwMode="auto">
          <a:xfrm>
            <a:off x="4139952" y="2783298"/>
            <a:ext cx="464502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400" dirty="0">
                <a:solidFill>
                  <a:schemeClr val="tx1">
                    <a:lumMod val="65000"/>
                    <a:lumOff val="35000"/>
                  </a:schemeClr>
                </a:solidFill>
                <a:latin typeface="+mj-ea"/>
              </a:rPr>
              <a:t>INTERIOR DESIGN TO APPRECIATE</a:t>
            </a:r>
            <a:endParaRPr lang="zh-CN" altLang="en-US" sz="1400" dirty="0">
              <a:solidFill>
                <a:schemeClr val="tx1">
                  <a:lumMod val="65000"/>
                  <a:lumOff val="35000"/>
                </a:schemeClr>
              </a:solidFill>
              <a:latin typeface="+mj-ea"/>
            </a:endParaRPr>
          </a:p>
        </p:txBody>
      </p:sp>
      <p:cxnSp>
        <p:nvCxnSpPr>
          <p:cNvPr id="10" name="直接连接符 10"/>
          <p:cNvCxnSpPr>
            <a:cxnSpLocks noChangeShapeType="1"/>
          </p:cNvCxnSpPr>
          <p:nvPr/>
        </p:nvCxnSpPr>
        <p:spPr bwMode="auto">
          <a:xfrm>
            <a:off x="4222502" y="2707098"/>
            <a:ext cx="4608512" cy="0"/>
          </a:xfrm>
          <a:prstGeom prst="line">
            <a:avLst/>
          </a:prstGeom>
          <a:noFill/>
          <a:ln w="12700" algn="ctr">
            <a:solidFill>
              <a:srgbClr val="C00000"/>
            </a:solidFill>
            <a:miter lim="800000"/>
            <a:headEnd type="oval" w="med" len="med"/>
            <a:tailEnd type="oval" w="med" len="med"/>
          </a:ln>
          <a:extLst>
            <a:ext uri="{909E8E84-426E-40DD-AFC4-6F175D3DCCD1}">
              <a14:hiddenFill xmlns:a14="http://schemas.microsoft.com/office/drawing/2010/main">
                <a:noFill/>
              </a14:hiddenFill>
            </a:ext>
          </a:extLst>
        </p:spPr>
      </p:cxnSp>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900" decel="100000" fill="hold"/>
                                        <p:tgtEl>
                                          <p:spTgt spid="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1250"/>
                                        <p:tgtEl>
                                          <p:spTgt spid="8"/>
                                        </p:tgtEl>
                                      </p:cBhvr>
                                    </p:animEffect>
                                  </p:childTnLst>
                                </p:cTn>
                              </p:par>
                            </p:childTnLst>
                          </p:cTn>
                        </p:par>
                        <p:par>
                          <p:cTn id="15" fill="hold">
                            <p:stCondLst>
                              <p:cond delay="2500"/>
                            </p:stCondLst>
                            <p:childTnLst>
                              <p:par>
                                <p:cTn id="16" presetID="16" presetClass="entr" presetSubtype="21"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barn(inVertical)">
                                      <p:cBhvr>
                                        <p:cTn id="18" dur="500"/>
                                        <p:tgtEl>
                                          <p:spTgt spid="10"/>
                                        </p:tgtEl>
                                      </p:cBhvr>
                                    </p:animEffect>
                                  </p:childTnLst>
                                </p:cTn>
                              </p:par>
                            </p:childTnLst>
                          </p:cTn>
                        </p:par>
                        <p:par>
                          <p:cTn id="19" fill="hold">
                            <p:stCondLst>
                              <p:cond delay="3000"/>
                            </p:stCondLst>
                            <p:childTnLst>
                              <p:par>
                                <p:cTn id="20" presetID="56" presetClass="entr" presetSubtype="0" fill="hold" grpId="0" nodeType="afterEffect">
                                  <p:stCondLst>
                                    <p:cond delay="0"/>
                                  </p:stCondLst>
                                  <p:iterate type="lt">
                                    <p:tmPct val="10000"/>
                                  </p:iterate>
                                  <p:childTnLst>
                                    <p:set>
                                      <p:cBhvr>
                                        <p:cTn id="21" dur="1" fill="hold">
                                          <p:stCondLst>
                                            <p:cond delay="0"/>
                                          </p:stCondLst>
                                        </p:cTn>
                                        <p:tgtEl>
                                          <p:spTgt spid="9"/>
                                        </p:tgtEl>
                                        <p:attrNameLst>
                                          <p:attrName>style.visibility</p:attrName>
                                        </p:attrNameLst>
                                      </p:cBhvr>
                                      <p:to>
                                        <p:strVal val="visible"/>
                                      </p:to>
                                    </p:set>
                                    <p:anim by="(-#ppt_w*2)" calcmode="lin" valueType="num">
                                      <p:cBhvr rctx="PPT">
                                        <p:cTn id="22" dur="500" autoRev="1" fill="hold">
                                          <p:stCondLst>
                                            <p:cond delay="0"/>
                                          </p:stCondLst>
                                        </p:cTn>
                                        <p:tgtEl>
                                          <p:spTgt spid="9"/>
                                        </p:tgtEl>
                                        <p:attrNameLst>
                                          <p:attrName>ppt_w</p:attrName>
                                        </p:attrNameLst>
                                      </p:cBhvr>
                                    </p:anim>
                                    <p:anim by="(#ppt_w*0.50)" calcmode="lin" valueType="num">
                                      <p:cBhvr>
                                        <p:cTn id="23" dur="500" decel="50000" autoRev="1" fill="hold">
                                          <p:stCondLst>
                                            <p:cond delay="0"/>
                                          </p:stCondLst>
                                        </p:cTn>
                                        <p:tgtEl>
                                          <p:spTgt spid="9"/>
                                        </p:tgtEl>
                                        <p:attrNameLst>
                                          <p:attrName>ppt_x</p:attrName>
                                        </p:attrNameLst>
                                      </p:cBhvr>
                                    </p:anim>
                                    <p:anim from="(-#ppt_h/2)" to="(#ppt_y)" calcmode="lin" valueType="num">
                                      <p:cBhvr>
                                        <p:cTn id="24" dur="1000" fill="hold">
                                          <p:stCondLst>
                                            <p:cond delay="0"/>
                                          </p:stCondLst>
                                        </p:cTn>
                                        <p:tgtEl>
                                          <p:spTgt spid="9"/>
                                        </p:tgtEl>
                                        <p:attrNameLst>
                                          <p:attrName>ppt_y</p:attrName>
                                        </p:attrNameLst>
                                      </p:cBhvr>
                                    </p:anim>
                                    <p:animRot by="21600000">
                                      <p:cBhvr>
                                        <p:cTn id="25" dur="1000" fill="hold">
                                          <p:stCondLst>
                                            <p:cond delay="0"/>
                                          </p:stCondLst>
                                        </p:cTn>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10"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996"/>
            <a:ext cx="9132412" cy="5138504"/>
          </a:xfrm>
          <a:prstGeom prst="rect">
            <a:avLst/>
          </a:prstGeom>
        </p:spPr>
      </p:pic>
      <p:sp>
        <p:nvSpPr>
          <p:cNvPr id="11" name="矩形 10"/>
          <p:cNvSpPr/>
          <p:nvPr/>
        </p:nvSpPr>
        <p:spPr>
          <a:xfrm>
            <a:off x="4067944" y="4256113"/>
            <a:ext cx="4896544" cy="619893"/>
          </a:xfrm>
          <a:prstGeom prst="rect">
            <a:avLst/>
          </a:prstGeom>
        </p:spPr>
        <p:txBody>
          <a:bodyPr wrap="square" lIns="65259" tIns="32629" rIns="65259" bIns="32629">
            <a:spAutoFit/>
          </a:bodyPr>
          <a:lstStyle/>
          <a:p>
            <a:pPr>
              <a:lnSpc>
                <a:spcPct val="120000"/>
              </a:lnSpc>
            </a:pPr>
            <a:r>
              <a:rPr lang="zh-CN" altLang="en-US" sz="1000" dirty="0">
                <a:solidFill>
                  <a:srgbClr val="7E6A52"/>
                </a:solidFill>
                <a:latin typeface="微软雅黑" panose="020B0503020204020204" pitchFamily="34" charset="-122"/>
                <a:ea typeface="微软雅黑" panose="020B0503020204020204" pitchFamily="34" charset="-122"/>
              </a:rPr>
              <a:t>在都市繁华与宣泄中，每天为工作于生活忙碌着</a:t>
            </a:r>
            <a:r>
              <a:rPr lang="en-US" altLang="zh-CN" sz="1000" dirty="0">
                <a:solidFill>
                  <a:srgbClr val="7E6A52"/>
                </a:solidFill>
                <a:latin typeface="微软雅黑" panose="020B0503020204020204" pitchFamily="34" charset="-122"/>
                <a:ea typeface="微软雅黑" panose="020B0503020204020204" pitchFamily="34" charset="-122"/>
              </a:rPr>
              <a:t>......</a:t>
            </a:r>
          </a:p>
          <a:p>
            <a:pPr>
              <a:lnSpc>
                <a:spcPct val="120000"/>
              </a:lnSpc>
            </a:pPr>
            <a:r>
              <a:rPr lang="zh-CN" altLang="en-US" sz="1000" dirty="0">
                <a:solidFill>
                  <a:srgbClr val="7E6A52"/>
                </a:solidFill>
                <a:latin typeface="微软雅黑" panose="020B0503020204020204" pitchFamily="34" charset="-122"/>
                <a:ea typeface="微软雅黑" panose="020B0503020204020204" pitchFamily="34" charset="-122"/>
              </a:rPr>
              <a:t>在城市中一座座高达的楼宇建筑，职场与人际的交往中奔波。使人更希望追溯那一份质朴的安静与别具一格的生活方式，更依赖于只有家可给予真正归所的感觉。</a:t>
            </a:r>
          </a:p>
        </p:txBody>
      </p:sp>
      <p:sp>
        <p:nvSpPr>
          <p:cNvPr id="14" name="矩形 13"/>
          <p:cNvSpPr/>
          <p:nvPr/>
        </p:nvSpPr>
        <p:spPr>
          <a:xfrm>
            <a:off x="755576" y="281527"/>
            <a:ext cx="1468672" cy="523220"/>
          </a:xfrm>
          <a:prstGeom prst="rect">
            <a:avLst/>
          </a:prstGeom>
        </p:spPr>
        <p:txBody>
          <a:bodyPr wrap="none">
            <a:spAutoFit/>
          </a:bodyPr>
          <a:lstStyle/>
          <a:p>
            <a:pPr>
              <a:buClr>
                <a:srgbClr val="C00000"/>
              </a:buClr>
            </a:pPr>
            <a:r>
              <a:rPr lang="en-US" altLang="zh-CN" sz="2800" dirty="0">
                <a:solidFill>
                  <a:srgbClr val="C00000"/>
                </a:solidFill>
                <a:latin typeface="Bernard MT Condensed" panose="02050806060905020404" pitchFamily="18" charset="0"/>
              </a:rPr>
              <a:t>DESIGNER</a:t>
            </a:r>
            <a:endParaRPr lang="en-US" altLang="zh-CN" sz="2800" b="1" dirty="0">
              <a:solidFill>
                <a:schemeClr val="tx1">
                  <a:lumMod val="75000"/>
                  <a:lumOff val="25000"/>
                </a:schemeClr>
              </a:solidFill>
              <a:latin typeface="Bernard MT Condensed" panose="02050806060905020404" pitchFamily="18" charset="0"/>
              <a:ea typeface="微软雅黑" panose="020B0503020204020204" pitchFamily="34" charset="-122"/>
            </a:endParaRPr>
          </a:p>
        </p:txBody>
      </p:sp>
      <p:grpSp>
        <p:nvGrpSpPr>
          <p:cNvPr id="17" name="组合 16"/>
          <p:cNvGrpSpPr/>
          <p:nvPr/>
        </p:nvGrpSpPr>
        <p:grpSpPr>
          <a:xfrm>
            <a:off x="8555" y="339979"/>
            <a:ext cx="712406" cy="406316"/>
            <a:chOff x="5364088" y="369303"/>
            <a:chExt cx="712406" cy="406316"/>
          </a:xfrm>
        </p:grpSpPr>
        <p:sp>
          <p:nvSpPr>
            <p:cNvPr id="18" name="矩形 17"/>
            <p:cNvSpPr/>
            <p:nvPr/>
          </p:nvSpPr>
          <p:spPr>
            <a:xfrm>
              <a:off x="5364088" y="369303"/>
              <a:ext cx="539552" cy="40631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5961258" y="369303"/>
              <a:ext cx="115236" cy="38198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3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 dur="300" fill="hold"/>
                                        <p:tgtEl>
                                          <p:spTgt spid="11"/>
                                        </p:tgtEl>
                                        <p:attrNameLst>
                                          <p:attrName>ppt_y</p:attrName>
                                        </p:attrNameLst>
                                      </p:cBhvr>
                                      <p:tavLst>
                                        <p:tav tm="0">
                                          <p:val>
                                            <p:strVal val="#ppt_y"/>
                                          </p:val>
                                        </p:tav>
                                        <p:tav tm="100000">
                                          <p:val>
                                            <p:strVal val="#ppt_y"/>
                                          </p:val>
                                        </p:tav>
                                      </p:tavLst>
                                    </p:anim>
                                    <p:anim calcmode="lin" valueType="num">
                                      <p:cBhvr>
                                        <p:cTn id="9" dur="3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0" dur="3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300" tmFilter="0,0; .5, 1; 1, 1"/>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5786771" y="954202"/>
            <a:ext cx="3384376" cy="1015663"/>
          </a:xfrm>
          <a:prstGeom prst="rect">
            <a:avLst/>
          </a:prstGeom>
        </p:spPr>
        <p:txBody>
          <a:bodyPr wrap="square" lIns="91437" tIns="45718" rIns="91437" bIns="45718">
            <a:spAutoFit/>
          </a:bodyPr>
          <a:lstStyle/>
          <a:p>
            <a:r>
              <a:rPr lang="en-US" altLang="zh-CN" sz="6000" b="1" dirty="0">
                <a:solidFill>
                  <a:schemeClr val="tx1">
                    <a:lumMod val="85000"/>
                    <a:lumOff val="15000"/>
                  </a:schemeClr>
                </a:solidFill>
                <a:latin typeface="BatangChe" panose="02030609000101010101" pitchFamily="49" charset="-127"/>
                <a:ea typeface="BatangChe" panose="02030609000101010101" pitchFamily="49" charset="-127"/>
              </a:rPr>
              <a:t>H</a:t>
            </a:r>
            <a:r>
              <a:rPr lang="en-US" altLang="zh-CN" sz="6000" b="1" dirty="0">
                <a:solidFill>
                  <a:srgbClr val="76644D"/>
                </a:solidFill>
                <a:latin typeface="BatangChe" panose="02030609000101010101" pitchFamily="49" charset="-127"/>
                <a:ea typeface="BatangChe" panose="02030609000101010101" pitchFamily="49" charset="-127"/>
              </a:rPr>
              <a:t>O</a:t>
            </a:r>
            <a:r>
              <a:rPr lang="en-US" altLang="zh-CN" sz="6000" b="1" dirty="0">
                <a:solidFill>
                  <a:schemeClr val="tx1">
                    <a:lumMod val="85000"/>
                    <a:lumOff val="15000"/>
                  </a:schemeClr>
                </a:solidFill>
                <a:latin typeface="BatangChe" panose="02030609000101010101" pitchFamily="49" charset="-127"/>
                <a:ea typeface="BatangChe" panose="02030609000101010101" pitchFamily="49" charset="-127"/>
              </a:rPr>
              <a:t>M</a:t>
            </a:r>
            <a:r>
              <a:rPr lang="en-US" altLang="zh-CN" sz="6000" b="1" dirty="0">
                <a:solidFill>
                  <a:srgbClr val="76644D"/>
                </a:solidFill>
                <a:latin typeface="BatangChe" panose="02030609000101010101" pitchFamily="49" charset="-127"/>
                <a:ea typeface="BatangChe" panose="02030609000101010101" pitchFamily="49" charset="-127"/>
              </a:rPr>
              <a:t>E</a:t>
            </a:r>
            <a:r>
              <a:rPr lang="en-US" altLang="zh-CN" sz="6000" b="1" dirty="0">
                <a:solidFill>
                  <a:schemeClr val="tx1">
                    <a:lumMod val="85000"/>
                    <a:lumOff val="15000"/>
                  </a:schemeClr>
                </a:solidFill>
                <a:latin typeface="BatangChe" panose="02030609000101010101" pitchFamily="49" charset="-127"/>
                <a:ea typeface="BatangChe" panose="02030609000101010101" pitchFamily="49" charset="-127"/>
              </a:rPr>
              <a:t> </a:t>
            </a:r>
          </a:p>
        </p:txBody>
      </p:sp>
      <p:sp>
        <p:nvSpPr>
          <p:cNvPr id="12" name="矩形 11"/>
          <p:cNvSpPr/>
          <p:nvPr/>
        </p:nvSpPr>
        <p:spPr>
          <a:xfrm>
            <a:off x="5786771" y="1713770"/>
            <a:ext cx="1467068" cy="400110"/>
          </a:xfrm>
          <a:prstGeom prst="rect">
            <a:avLst/>
          </a:prstGeom>
        </p:spPr>
        <p:txBody>
          <a:bodyPr wrap="none" lIns="91437" tIns="45718" rIns="91437" bIns="45718">
            <a:spAutoFit/>
          </a:bodyPr>
          <a:lstStyle/>
          <a:p>
            <a:r>
              <a:rPr lang="en-US" altLang="zh-CN" sz="2000" dirty="0">
                <a:solidFill>
                  <a:schemeClr val="bg1">
                    <a:lumMod val="50000"/>
                  </a:schemeClr>
                </a:solidFill>
                <a:latin typeface="BatangChe" panose="02030609000101010101" pitchFamily="49" charset="-127"/>
                <a:ea typeface="BatangChe" panose="02030609000101010101" pitchFamily="49" charset="-127"/>
              </a:rPr>
              <a:t>DECORATION</a:t>
            </a:r>
            <a:endParaRPr lang="zh-CN" altLang="en-US" sz="2000" dirty="0">
              <a:solidFill>
                <a:schemeClr val="bg1">
                  <a:lumMod val="50000"/>
                </a:schemeClr>
              </a:solidFill>
              <a:latin typeface="BatangChe" panose="02030609000101010101" pitchFamily="49" charset="-127"/>
              <a:ea typeface="BatangChe" panose="02030609000101010101" pitchFamily="49" charset="-127"/>
            </a:endParaRPr>
          </a:p>
        </p:txBody>
      </p:sp>
      <p:sp>
        <p:nvSpPr>
          <p:cNvPr id="13" name="矩形 12"/>
          <p:cNvSpPr/>
          <p:nvPr/>
        </p:nvSpPr>
        <p:spPr>
          <a:xfrm>
            <a:off x="5786772" y="2113880"/>
            <a:ext cx="2310242" cy="261606"/>
          </a:xfrm>
          <a:prstGeom prst="rect">
            <a:avLst/>
          </a:prstGeom>
        </p:spPr>
        <p:txBody>
          <a:bodyPr wrap="none" lIns="91437" tIns="45718" rIns="91437" bIns="45718">
            <a:spAutoFit/>
          </a:bodyPr>
          <a:lstStyle/>
          <a:p>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心随环境而变</a:t>
            </a:r>
            <a:r>
              <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sym typeface="Wingdings" panose="05000000000000000000"/>
              </a:rPr>
              <a:t></a:t>
            </a: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为你打造心的空间</a:t>
            </a:r>
            <a:r>
              <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14" name="直接连接符 13"/>
          <p:cNvCxnSpPr/>
          <p:nvPr/>
        </p:nvCxnSpPr>
        <p:spPr>
          <a:xfrm>
            <a:off x="8764290" y="1213887"/>
            <a:ext cx="0" cy="3053759"/>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8463221" y="1213886"/>
            <a:ext cx="301070" cy="1476538"/>
          </a:xfrm>
          <a:prstGeom prst="rect">
            <a:avLst/>
          </a:prstGeom>
        </p:spPr>
        <p:txBody>
          <a:bodyPr vert="eaVert" wrap="none" lIns="65259" tIns="32629" rIns="65259" bIns="32629">
            <a:spAutoFit/>
          </a:bodyPr>
          <a:lstStyle/>
          <a:p>
            <a:r>
              <a:rPr lang="zh-CN" altLang="en-US" sz="1100" dirty="0">
                <a:latin typeface="微软雅黑" panose="020B0503020204020204" pitchFamily="34" charset="-122"/>
                <a:ea typeface="微软雅黑" panose="020B0503020204020204" pitchFamily="34" charset="-122"/>
              </a:rPr>
              <a:t>简约主义遇上现代灵感</a:t>
            </a:r>
          </a:p>
        </p:txBody>
      </p:sp>
      <p:sp>
        <p:nvSpPr>
          <p:cNvPr id="16" name="矩形 15"/>
          <p:cNvSpPr/>
          <p:nvPr/>
        </p:nvSpPr>
        <p:spPr>
          <a:xfrm>
            <a:off x="8289344" y="1213886"/>
            <a:ext cx="270292" cy="2167433"/>
          </a:xfrm>
          <a:prstGeom prst="rect">
            <a:avLst/>
          </a:prstGeom>
        </p:spPr>
        <p:txBody>
          <a:bodyPr vert="eaVert" wrap="none" lIns="65259" tIns="32629" rIns="65259" bIns="32629">
            <a:spAutoFit/>
          </a:bodyPr>
          <a:lstStyle/>
          <a:p>
            <a:r>
              <a:rPr lang="en-US" altLang="zh-CN" sz="900" b="1" dirty="0">
                <a:solidFill>
                  <a:srgbClr val="C00000"/>
                </a:solidFill>
                <a:latin typeface="微软雅黑" panose="020B0503020204020204" pitchFamily="34" charset="-122"/>
                <a:ea typeface="微软雅黑" panose="020B0503020204020204" pitchFamily="34" charset="-122"/>
              </a:rPr>
              <a:t>SINMPLE STYIE AND INSPIRATIONG</a:t>
            </a:r>
            <a:endParaRPr lang="zh-CN" altLang="en-US" sz="900" b="1" dirty="0">
              <a:solidFill>
                <a:srgbClr val="C00000"/>
              </a:solidFill>
              <a:latin typeface="微软雅黑" panose="020B0503020204020204" pitchFamily="34" charset="-122"/>
              <a:ea typeface="微软雅黑" panose="020B0503020204020204" pitchFamily="34" charset="-122"/>
            </a:endParaRPr>
          </a:p>
        </p:txBody>
      </p:sp>
      <p:sp>
        <p:nvSpPr>
          <p:cNvPr id="17" name="矩形 16"/>
          <p:cNvSpPr/>
          <p:nvPr/>
        </p:nvSpPr>
        <p:spPr>
          <a:xfrm>
            <a:off x="7949739" y="1213885"/>
            <a:ext cx="454958" cy="3086057"/>
          </a:xfrm>
          <a:prstGeom prst="rect">
            <a:avLst/>
          </a:prstGeom>
        </p:spPr>
        <p:txBody>
          <a:bodyPr vert="eaVert" wrap="square" lIns="65259" tIns="32629" rIns="65259" bIns="32629">
            <a:spAutoFit/>
          </a:bodyPr>
          <a:lstStyle/>
          <a:p>
            <a:pPr>
              <a:lnSpc>
                <a:spcPct val="150000"/>
              </a:lnSpc>
            </a:pPr>
            <a:r>
              <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rPr>
              <a:t>现代简约风格，简约，大方，使用，以加上人性化的设计手法，透露着现代时尚简约的气息。</a:t>
            </a:r>
          </a:p>
        </p:txBody>
      </p:sp>
      <p:cxnSp>
        <p:nvCxnSpPr>
          <p:cNvPr id="18" name="直接连接符 17"/>
          <p:cNvCxnSpPr/>
          <p:nvPr/>
        </p:nvCxnSpPr>
        <p:spPr>
          <a:xfrm>
            <a:off x="8332942" y="1218562"/>
            <a:ext cx="0" cy="3053759"/>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pic>
        <p:nvPicPr>
          <p:cNvPr id="19" name="图片 18"/>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20643" b="30683" l="80776" r="86427"/>
                    </a14:imgEffect>
                  </a14:imgLayer>
                </a14:imgProps>
              </a:ext>
              <a:ext uri="{28A0092B-C50C-407E-A947-70E740481C1C}">
                <a14:useLocalDpi xmlns:a14="http://schemas.microsoft.com/office/drawing/2010/main" val="0"/>
              </a:ext>
            </a:extLst>
          </a:blip>
          <a:srcRect l="80072" t="19529" r="12854" b="69111"/>
          <a:stretch>
            <a:fillRect/>
          </a:stretch>
        </p:blipFill>
        <p:spPr>
          <a:xfrm>
            <a:off x="5959883" y="2690426"/>
            <a:ext cx="1737860" cy="1435001"/>
          </a:xfrm>
          <a:prstGeom prst="rect">
            <a:avLst/>
          </a:prstGeom>
        </p:spPr>
      </p:pic>
      <p:sp>
        <p:nvSpPr>
          <p:cNvPr id="20" name="矩形 19"/>
          <p:cNvSpPr/>
          <p:nvPr/>
        </p:nvSpPr>
        <p:spPr>
          <a:xfrm>
            <a:off x="6447473" y="234774"/>
            <a:ext cx="1468672" cy="523220"/>
          </a:xfrm>
          <a:prstGeom prst="rect">
            <a:avLst/>
          </a:prstGeom>
        </p:spPr>
        <p:txBody>
          <a:bodyPr wrap="none">
            <a:spAutoFit/>
          </a:bodyPr>
          <a:lstStyle/>
          <a:p>
            <a:pPr>
              <a:buClr>
                <a:srgbClr val="C00000"/>
              </a:buClr>
            </a:pPr>
            <a:r>
              <a:rPr lang="en-US" altLang="zh-CN" sz="2800" dirty="0">
                <a:solidFill>
                  <a:srgbClr val="C00000"/>
                </a:solidFill>
                <a:latin typeface="Bernard MT Condensed" panose="02050806060905020404" pitchFamily="18" charset="0"/>
              </a:rPr>
              <a:t>DESIGNER</a:t>
            </a:r>
            <a:endParaRPr lang="en-US" altLang="zh-CN" sz="2800" b="1" dirty="0">
              <a:solidFill>
                <a:schemeClr val="tx1">
                  <a:lumMod val="75000"/>
                  <a:lumOff val="25000"/>
                </a:schemeClr>
              </a:solidFill>
              <a:latin typeface="Bernard MT Condensed" panose="02050806060905020404" pitchFamily="18" charset="0"/>
              <a:ea typeface="微软雅黑" panose="020B0503020204020204" pitchFamily="34" charset="-122"/>
            </a:endParaRPr>
          </a:p>
        </p:txBody>
      </p:sp>
      <p:grpSp>
        <p:nvGrpSpPr>
          <p:cNvPr id="23" name="组合 22"/>
          <p:cNvGrpSpPr/>
          <p:nvPr/>
        </p:nvGrpSpPr>
        <p:grpSpPr>
          <a:xfrm flipH="1">
            <a:off x="8431594" y="293226"/>
            <a:ext cx="712406" cy="406316"/>
            <a:chOff x="5364088" y="369303"/>
            <a:chExt cx="712406" cy="406316"/>
          </a:xfrm>
        </p:grpSpPr>
        <p:sp>
          <p:nvSpPr>
            <p:cNvPr id="24" name="矩形 23"/>
            <p:cNvSpPr/>
            <p:nvPr/>
          </p:nvSpPr>
          <p:spPr>
            <a:xfrm>
              <a:off x="5364088" y="369303"/>
              <a:ext cx="539552" cy="40631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5961258" y="369303"/>
              <a:ext cx="115236" cy="38198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6" name="图片 2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 y="1218562"/>
            <a:ext cx="5724127" cy="2959808"/>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1000"/>
                                        <p:tgtEl>
                                          <p:spTgt spid="14"/>
                                        </p:tgtEl>
                                      </p:cBhvr>
                                    </p:animEffect>
                                    <p:anim calcmode="lin" valueType="num">
                                      <p:cBhvr>
                                        <p:cTn id="12" dur="1000" fill="hold"/>
                                        <p:tgtEl>
                                          <p:spTgt spid="14"/>
                                        </p:tgtEl>
                                        <p:attrNameLst>
                                          <p:attrName>ppt_x</p:attrName>
                                        </p:attrNameLst>
                                      </p:cBhvr>
                                      <p:tavLst>
                                        <p:tav tm="0">
                                          <p:val>
                                            <p:strVal val="#ppt_x"/>
                                          </p:val>
                                        </p:tav>
                                        <p:tav tm="100000">
                                          <p:val>
                                            <p:strVal val="#ppt_x"/>
                                          </p:val>
                                        </p:tav>
                                      </p:tavLst>
                                    </p:anim>
                                    <p:anim calcmode="lin" valueType="num">
                                      <p:cBhvr>
                                        <p:cTn id="13" dur="1000" fill="hold"/>
                                        <p:tgtEl>
                                          <p:spTgt spid="14"/>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1000"/>
                                        <p:tgtEl>
                                          <p:spTgt spid="15"/>
                                        </p:tgtEl>
                                      </p:cBhvr>
                                    </p:animEffect>
                                    <p:anim calcmode="lin" valueType="num">
                                      <p:cBhvr>
                                        <p:cTn id="17" dur="1000" fill="hold"/>
                                        <p:tgtEl>
                                          <p:spTgt spid="15"/>
                                        </p:tgtEl>
                                        <p:attrNameLst>
                                          <p:attrName>ppt_x</p:attrName>
                                        </p:attrNameLst>
                                      </p:cBhvr>
                                      <p:tavLst>
                                        <p:tav tm="0">
                                          <p:val>
                                            <p:strVal val="#ppt_x"/>
                                          </p:val>
                                        </p:tav>
                                        <p:tav tm="100000">
                                          <p:val>
                                            <p:strVal val="#ppt_x"/>
                                          </p:val>
                                        </p:tav>
                                      </p:tavLst>
                                    </p:anim>
                                    <p:anim calcmode="lin" valueType="num">
                                      <p:cBhvr>
                                        <p:cTn id="18" dur="1000" fill="hold"/>
                                        <p:tgtEl>
                                          <p:spTgt spid="15"/>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1000"/>
                                        <p:tgtEl>
                                          <p:spTgt spid="16"/>
                                        </p:tgtEl>
                                      </p:cBhvr>
                                    </p:animEffect>
                                    <p:anim calcmode="lin" valueType="num">
                                      <p:cBhvr>
                                        <p:cTn id="22" dur="1000" fill="hold"/>
                                        <p:tgtEl>
                                          <p:spTgt spid="16"/>
                                        </p:tgtEl>
                                        <p:attrNameLst>
                                          <p:attrName>ppt_x</p:attrName>
                                        </p:attrNameLst>
                                      </p:cBhvr>
                                      <p:tavLst>
                                        <p:tav tm="0">
                                          <p:val>
                                            <p:strVal val="#ppt_x"/>
                                          </p:val>
                                        </p:tav>
                                        <p:tav tm="100000">
                                          <p:val>
                                            <p:strVal val="#ppt_x"/>
                                          </p:val>
                                        </p:tav>
                                      </p:tavLst>
                                    </p:anim>
                                    <p:anim calcmode="lin" valueType="num">
                                      <p:cBhvr>
                                        <p:cTn id="23" dur="1000" fill="hold"/>
                                        <p:tgtEl>
                                          <p:spTgt spid="16"/>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1000"/>
                                        <p:tgtEl>
                                          <p:spTgt spid="17"/>
                                        </p:tgtEl>
                                      </p:cBhvr>
                                    </p:animEffect>
                                    <p:anim calcmode="lin" valueType="num">
                                      <p:cBhvr>
                                        <p:cTn id="27" dur="1000" fill="hold"/>
                                        <p:tgtEl>
                                          <p:spTgt spid="17"/>
                                        </p:tgtEl>
                                        <p:attrNameLst>
                                          <p:attrName>ppt_x</p:attrName>
                                        </p:attrNameLst>
                                      </p:cBhvr>
                                      <p:tavLst>
                                        <p:tav tm="0">
                                          <p:val>
                                            <p:strVal val="#ppt_x"/>
                                          </p:val>
                                        </p:tav>
                                        <p:tav tm="100000">
                                          <p:val>
                                            <p:strVal val="#ppt_x"/>
                                          </p:val>
                                        </p:tav>
                                      </p:tavLst>
                                    </p:anim>
                                    <p:anim calcmode="lin" valueType="num">
                                      <p:cBhvr>
                                        <p:cTn id="28" dur="1000" fill="hold"/>
                                        <p:tgtEl>
                                          <p:spTgt spid="17"/>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1000"/>
                                        <p:tgtEl>
                                          <p:spTgt spid="18"/>
                                        </p:tgtEl>
                                      </p:cBhvr>
                                    </p:animEffect>
                                    <p:anim calcmode="lin" valueType="num">
                                      <p:cBhvr>
                                        <p:cTn id="32" dur="1000" fill="hold"/>
                                        <p:tgtEl>
                                          <p:spTgt spid="18"/>
                                        </p:tgtEl>
                                        <p:attrNameLst>
                                          <p:attrName>ppt_x</p:attrName>
                                        </p:attrNameLst>
                                      </p:cBhvr>
                                      <p:tavLst>
                                        <p:tav tm="0">
                                          <p:val>
                                            <p:strVal val="#ppt_x"/>
                                          </p:val>
                                        </p:tav>
                                        <p:tav tm="100000">
                                          <p:val>
                                            <p:strVal val="#ppt_x"/>
                                          </p:val>
                                        </p:tav>
                                      </p:tavLst>
                                    </p:anim>
                                    <p:anim calcmode="lin" valueType="num">
                                      <p:cBhvr>
                                        <p:cTn id="33" dur="1000" fill="hold"/>
                                        <p:tgtEl>
                                          <p:spTgt spid="18"/>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1000"/>
                                        <p:tgtEl>
                                          <p:spTgt spid="19"/>
                                        </p:tgtEl>
                                      </p:cBhvr>
                                    </p:animEffect>
                                    <p:anim calcmode="lin" valueType="num">
                                      <p:cBhvr>
                                        <p:cTn id="37" dur="1000" fill="hold"/>
                                        <p:tgtEl>
                                          <p:spTgt spid="19"/>
                                        </p:tgtEl>
                                        <p:attrNameLst>
                                          <p:attrName>ppt_x</p:attrName>
                                        </p:attrNameLst>
                                      </p:cBhvr>
                                      <p:tavLst>
                                        <p:tav tm="0">
                                          <p:val>
                                            <p:strVal val="#ppt_x"/>
                                          </p:val>
                                        </p:tav>
                                        <p:tav tm="100000">
                                          <p:val>
                                            <p:strVal val="#ppt_x"/>
                                          </p:val>
                                        </p:tav>
                                      </p:tavLst>
                                    </p:anim>
                                    <p:anim calcmode="lin" valueType="num">
                                      <p:cBhvr>
                                        <p:cTn id="38" dur="1000" fill="hold"/>
                                        <p:tgtEl>
                                          <p:spTgt spid="19"/>
                                        </p:tgtEl>
                                        <p:attrNameLst>
                                          <p:attrName>ppt_y</p:attrName>
                                        </p:attrNameLst>
                                      </p:cBhvr>
                                      <p:tavLst>
                                        <p:tav tm="0">
                                          <p:val>
                                            <p:strVal val="#ppt_y+.1"/>
                                          </p:val>
                                        </p:tav>
                                        <p:tav tm="100000">
                                          <p:val>
                                            <p:strVal val="#ppt_y"/>
                                          </p:val>
                                        </p:tav>
                                      </p:tavLst>
                                    </p:anim>
                                  </p:childTnLst>
                                </p:cTn>
                              </p:par>
                            </p:childTnLst>
                          </p:cTn>
                        </p:par>
                        <p:par>
                          <p:cTn id="39" fill="hold">
                            <p:stCondLst>
                              <p:cond delay="1500"/>
                            </p:stCondLst>
                            <p:childTnLst>
                              <p:par>
                                <p:cTn id="40" presetID="22" presetClass="entr" presetSubtype="8"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left)">
                                      <p:cBhvr>
                                        <p:cTn id="42" dur="500"/>
                                        <p:tgtEl>
                                          <p:spTgt spid="11"/>
                                        </p:tgtEl>
                                      </p:cBhvr>
                                    </p:animEffect>
                                  </p:childTnLst>
                                </p:cTn>
                              </p:par>
                            </p:childTnLst>
                          </p:cTn>
                        </p:par>
                        <p:par>
                          <p:cTn id="43" fill="hold">
                            <p:stCondLst>
                              <p:cond delay="2000"/>
                            </p:stCondLst>
                            <p:childTnLst>
                              <p:par>
                                <p:cTn id="44" presetID="22" presetClass="entr" presetSubtype="8"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wipe(left)">
                                      <p:cBhvr>
                                        <p:cTn id="46" dur="500"/>
                                        <p:tgtEl>
                                          <p:spTgt spid="12"/>
                                        </p:tgtEl>
                                      </p:cBhvr>
                                    </p:animEffect>
                                  </p:childTnLst>
                                </p:cTn>
                              </p:par>
                            </p:childTnLst>
                          </p:cTn>
                        </p:par>
                        <p:par>
                          <p:cTn id="47" fill="hold">
                            <p:stCondLst>
                              <p:cond delay="2500"/>
                            </p:stCondLst>
                            <p:childTnLst>
                              <p:par>
                                <p:cTn id="48" presetID="22" presetClass="entr" presetSubtype="8"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wipe(left)">
                                      <p:cBhvr>
                                        <p:cTn id="5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5" grpId="0"/>
      <p:bldP spid="16" grpId="0"/>
      <p:bldP spid="1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7"/>
          <p:cNvSpPr>
            <a:spLocks noChangeArrowheads="1"/>
          </p:cNvSpPr>
          <p:nvPr/>
        </p:nvSpPr>
        <p:spPr bwMode="auto">
          <a:xfrm>
            <a:off x="1042988" y="1059583"/>
            <a:ext cx="1657350" cy="1655762"/>
          </a:xfrm>
          <a:prstGeom prst="rect">
            <a:avLst/>
          </a:prstGeom>
          <a:blipFill dpi="0" rotWithShape="1">
            <a:blip r:embed="rId3"/>
            <a:srcRect/>
            <a:stretch>
              <a:fillRect/>
            </a:stretch>
          </a:blipFill>
          <a:ln>
            <a:noFill/>
          </a:ln>
        </p:spPr>
        <p:txBody>
          <a:bodyPr lIns="91437" tIns="45718" rIns="91437" bIns="45718" anchor="ctr"/>
          <a:lstStyle/>
          <a:p>
            <a:pPr algn="ctr" eaLnBrk="1" hangingPunct="1"/>
            <a:endParaRPr lang="zh-CN" altLang="en-US">
              <a:solidFill>
                <a:srgbClr val="FFFFFF"/>
              </a:solidFill>
            </a:endParaRPr>
          </a:p>
        </p:txBody>
      </p:sp>
      <p:sp>
        <p:nvSpPr>
          <p:cNvPr id="3" name="矩形 18"/>
          <p:cNvSpPr>
            <a:spLocks noChangeArrowheads="1"/>
          </p:cNvSpPr>
          <p:nvPr/>
        </p:nvSpPr>
        <p:spPr bwMode="auto">
          <a:xfrm>
            <a:off x="2843214" y="1059583"/>
            <a:ext cx="1657350" cy="1655762"/>
          </a:xfrm>
          <a:prstGeom prst="rect">
            <a:avLst/>
          </a:prstGeom>
          <a:blipFill dpi="0" rotWithShape="1">
            <a:blip r:embed="rId4"/>
            <a:srcRect/>
            <a:stretch>
              <a:fillRect/>
            </a:stretch>
          </a:blipFill>
          <a:ln>
            <a:noFill/>
          </a:ln>
        </p:spPr>
        <p:txBody>
          <a:bodyPr lIns="91437" tIns="45718" rIns="91437" bIns="45718" anchor="ctr"/>
          <a:lstStyle/>
          <a:p>
            <a:pPr algn="ctr" eaLnBrk="1" hangingPunct="1"/>
            <a:endParaRPr lang="zh-CN" altLang="en-US">
              <a:solidFill>
                <a:srgbClr val="FFFFFF"/>
              </a:solidFill>
            </a:endParaRPr>
          </a:p>
        </p:txBody>
      </p:sp>
      <p:sp>
        <p:nvSpPr>
          <p:cNvPr id="4" name="矩形 19"/>
          <p:cNvSpPr>
            <a:spLocks noChangeArrowheads="1"/>
          </p:cNvSpPr>
          <p:nvPr/>
        </p:nvSpPr>
        <p:spPr bwMode="auto">
          <a:xfrm>
            <a:off x="6442076" y="1059583"/>
            <a:ext cx="1655763" cy="1655762"/>
          </a:xfrm>
          <a:prstGeom prst="rect">
            <a:avLst/>
          </a:prstGeom>
          <a:blipFill dpi="0" rotWithShape="1">
            <a:blip r:embed="rId5"/>
            <a:srcRect/>
            <a:stretch>
              <a:fillRect/>
            </a:stretch>
          </a:blipFill>
          <a:ln>
            <a:noFill/>
          </a:ln>
        </p:spPr>
        <p:txBody>
          <a:bodyPr lIns="91437" tIns="45718" rIns="91437" bIns="45718" anchor="ctr"/>
          <a:lstStyle/>
          <a:p>
            <a:pPr algn="ctr" eaLnBrk="1" hangingPunct="1"/>
            <a:endParaRPr lang="zh-CN" altLang="en-US">
              <a:solidFill>
                <a:srgbClr val="FFFFFF"/>
              </a:solidFill>
            </a:endParaRPr>
          </a:p>
        </p:txBody>
      </p:sp>
      <p:sp>
        <p:nvSpPr>
          <p:cNvPr id="5" name="矩形 20"/>
          <p:cNvSpPr>
            <a:spLocks noChangeArrowheads="1"/>
          </p:cNvSpPr>
          <p:nvPr/>
        </p:nvSpPr>
        <p:spPr bwMode="auto">
          <a:xfrm>
            <a:off x="4641850" y="1059583"/>
            <a:ext cx="1657350" cy="1655762"/>
          </a:xfrm>
          <a:prstGeom prst="rect">
            <a:avLst/>
          </a:prstGeom>
          <a:blipFill dpi="0" rotWithShape="1">
            <a:blip r:embed="rId6"/>
            <a:srcRect/>
            <a:stretch>
              <a:fillRect/>
            </a:stretch>
          </a:blipFill>
          <a:ln>
            <a:noFill/>
          </a:ln>
        </p:spPr>
        <p:txBody>
          <a:bodyPr lIns="91437" tIns="45718" rIns="91437" bIns="45718" anchor="ctr"/>
          <a:lstStyle/>
          <a:p>
            <a:pPr algn="ctr" eaLnBrk="1" hangingPunct="1"/>
            <a:endParaRPr lang="zh-CN" altLang="en-US">
              <a:solidFill>
                <a:srgbClr val="FFFFFF"/>
              </a:solidFill>
            </a:endParaRPr>
          </a:p>
        </p:txBody>
      </p:sp>
      <p:sp>
        <p:nvSpPr>
          <p:cNvPr id="6" name="矩形 3"/>
          <p:cNvSpPr>
            <a:spLocks noChangeArrowheads="1"/>
          </p:cNvSpPr>
          <p:nvPr/>
        </p:nvSpPr>
        <p:spPr bwMode="auto">
          <a:xfrm>
            <a:off x="1042988" y="2841574"/>
            <a:ext cx="1657350" cy="288033"/>
          </a:xfrm>
          <a:prstGeom prst="rect">
            <a:avLst/>
          </a:prstGeom>
          <a:solidFill>
            <a:schemeClr val="tx1">
              <a:lumMod val="75000"/>
              <a:lumOff val="25000"/>
              <a:alpha val="85097"/>
            </a:schemeClr>
          </a:solidFill>
          <a:ln>
            <a:noFill/>
          </a:ln>
        </p:spPr>
        <p:txBody>
          <a:bodyPr lIns="91437" tIns="45718" rIns="91437" bIns="45718" anchor="ctr"/>
          <a:lstStyle/>
          <a:p>
            <a:pPr algn="ctr" eaLnBrk="1" hangingPunct="1">
              <a:lnSpc>
                <a:spcPct val="130000"/>
              </a:lnSpc>
            </a:pPr>
            <a:r>
              <a:rPr lang="zh-CN" altLang="en-US" sz="900" dirty="0">
                <a:solidFill>
                  <a:schemeClr val="bg1"/>
                </a:solidFill>
                <a:latin typeface="微软雅黑" panose="020B0503020204020204" pitchFamily="34" charset="-122"/>
              </a:rPr>
              <a:t>更改文字的方法</a:t>
            </a:r>
          </a:p>
        </p:txBody>
      </p:sp>
      <p:sp>
        <p:nvSpPr>
          <p:cNvPr id="7" name="TextBox 15"/>
          <p:cNvSpPr txBox="1">
            <a:spLocks noChangeArrowheads="1"/>
          </p:cNvSpPr>
          <p:nvPr/>
        </p:nvSpPr>
        <p:spPr bwMode="auto">
          <a:xfrm>
            <a:off x="980455" y="3291831"/>
            <a:ext cx="3835400" cy="493712"/>
          </a:xfrm>
          <a:prstGeom prst="rect">
            <a:avLst/>
          </a:prstGeom>
          <a:solidFill>
            <a:srgbClr val="2E271E"/>
          </a:solidFill>
          <a:ln>
            <a:noFill/>
          </a:ln>
        </p:spPr>
        <p:txBody>
          <a:bodyPr wrap="none" lIns="91437" tIns="45718" rIns="91437" bIns="45718" anchor="ct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eaLnBrk="1" hangingPunct="1"/>
            <a:r>
              <a:rPr lang="zh-CN" altLang="en-US" sz="2400" b="1" dirty="0">
                <a:solidFill>
                  <a:schemeClr val="bg1"/>
                </a:solidFill>
                <a:latin typeface="微软雅黑" panose="020B0503020204020204" pitchFamily="34" charset="-122"/>
              </a:rPr>
              <a:t>图文使用技巧</a:t>
            </a:r>
          </a:p>
        </p:txBody>
      </p:sp>
      <p:sp>
        <p:nvSpPr>
          <p:cNvPr id="8" name="矩形 7"/>
          <p:cNvSpPr/>
          <p:nvPr/>
        </p:nvSpPr>
        <p:spPr>
          <a:xfrm>
            <a:off x="980455" y="3839343"/>
            <a:ext cx="7117384" cy="532607"/>
          </a:xfrm>
          <a:prstGeom prst="rect">
            <a:avLst/>
          </a:prstGeom>
        </p:spPr>
        <p:txBody>
          <a:bodyPr vert="horz" wrap="square" lIns="91437" tIns="45718" rIns="91437" bIns="45718" anchor="t" anchorCtr="0">
            <a:noAutofit/>
          </a:bodyPr>
          <a:lstStyle/>
          <a:p>
            <a:pPr algn="just">
              <a:lnSpc>
                <a:spcPct val="120000"/>
              </a:lnSpc>
              <a:spcBef>
                <a:spcPts val="600"/>
              </a:spcBef>
              <a:spcAft>
                <a:spcPts val="600"/>
              </a:spcAft>
            </a:pPr>
            <a:r>
              <a:rPr lang="zh-CN" altLang="en-US" sz="1000" b="1" kern="100" dirty="0">
                <a:solidFill>
                  <a:srgbClr val="60513E"/>
                </a:solidFill>
                <a:latin typeface="微软雅黑" panose="020B0503020204020204" pitchFamily="34" charset="-122"/>
                <a:ea typeface="微软雅黑" panose="020B0503020204020204" pitchFamily="34" charset="-122"/>
              </a:rPr>
              <a:t>标题框及正文框中的文字可直接改为所需文字；点中图片</a:t>
            </a:r>
            <a:r>
              <a:rPr lang="en-US" altLang="zh-CN" sz="1000" b="1" kern="100" dirty="0">
                <a:solidFill>
                  <a:srgbClr val="60513E"/>
                </a:solidFill>
                <a:latin typeface="微软雅黑" panose="020B0503020204020204" pitchFamily="34" charset="-122"/>
                <a:ea typeface="微软雅黑" panose="020B0503020204020204" pitchFamily="34" charset="-122"/>
              </a:rPr>
              <a:t>&gt;</a:t>
            </a:r>
            <a:r>
              <a:rPr lang="zh-CN" altLang="en-US" sz="1000" b="1" kern="100" dirty="0">
                <a:solidFill>
                  <a:srgbClr val="60513E"/>
                </a:solidFill>
                <a:latin typeface="微软雅黑" panose="020B0503020204020204" pitchFamily="34" charset="-122"/>
                <a:ea typeface="微软雅黑" panose="020B0503020204020204" pitchFamily="34" charset="-122"/>
              </a:rPr>
              <a:t>绘图工具</a:t>
            </a:r>
            <a:r>
              <a:rPr lang="en-US" altLang="zh-CN" sz="1000" b="1" kern="100" dirty="0">
                <a:solidFill>
                  <a:srgbClr val="60513E"/>
                </a:solidFill>
                <a:latin typeface="微软雅黑" panose="020B0503020204020204" pitchFamily="34" charset="-122"/>
                <a:ea typeface="微软雅黑" panose="020B0503020204020204" pitchFamily="34" charset="-122"/>
              </a:rPr>
              <a:t>&gt;</a:t>
            </a:r>
            <a:r>
              <a:rPr lang="zh-CN" altLang="en-US" sz="1000" b="1" kern="100" dirty="0">
                <a:solidFill>
                  <a:srgbClr val="60513E"/>
                </a:solidFill>
                <a:latin typeface="微软雅黑" panose="020B0503020204020204" pitchFamily="34" charset="-122"/>
                <a:ea typeface="微软雅黑" panose="020B0503020204020204" pitchFamily="34" charset="-122"/>
              </a:rPr>
              <a:t>格式</a:t>
            </a:r>
            <a:r>
              <a:rPr lang="en-US" altLang="zh-CN" sz="1000" b="1" kern="100" dirty="0">
                <a:solidFill>
                  <a:srgbClr val="60513E"/>
                </a:solidFill>
                <a:latin typeface="微软雅黑" panose="020B0503020204020204" pitchFamily="34" charset="-122"/>
                <a:ea typeface="微软雅黑" panose="020B0503020204020204" pitchFamily="34" charset="-122"/>
              </a:rPr>
              <a:t>&gt;</a:t>
            </a:r>
            <a:r>
              <a:rPr lang="zh-CN" altLang="en-US" sz="1000" b="1" kern="100" dirty="0">
                <a:solidFill>
                  <a:srgbClr val="60513E"/>
                </a:solidFill>
                <a:latin typeface="微软雅黑" panose="020B0503020204020204" pitchFamily="34" charset="-122"/>
                <a:ea typeface="微软雅黑" panose="020B0503020204020204" pitchFamily="34" charset="-122"/>
              </a:rPr>
              <a:t>填充</a:t>
            </a:r>
            <a:r>
              <a:rPr lang="en-US" altLang="zh-CN" sz="1000" b="1" kern="100" dirty="0">
                <a:solidFill>
                  <a:srgbClr val="60513E"/>
                </a:solidFill>
                <a:latin typeface="微软雅黑" panose="020B0503020204020204" pitchFamily="34" charset="-122"/>
                <a:ea typeface="微软雅黑" panose="020B0503020204020204" pitchFamily="34" charset="-122"/>
              </a:rPr>
              <a:t>&gt;</a:t>
            </a:r>
            <a:r>
              <a:rPr lang="zh-CN" altLang="en-US" sz="1000" b="1" kern="100" dirty="0">
                <a:solidFill>
                  <a:srgbClr val="60513E"/>
                </a:solidFill>
                <a:latin typeface="微软雅黑" panose="020B0503020204020204" pitchFamily="34" charset="-122"/>
                <a:ea typeface="微软雅黑" panose="020B0503020204020204" pitchFamily="34" charset="-122"/>
              </a:rPr>
              <a:t>图片</a:t>
            </a:r>
            <a:r>
              <a:rPr lang="en-US" altLang="zh-CN" sz="1000" b="1" kern="100" dirty="0">
                <a:solidFill>
                  <a:srgbClr val="60513E"/>
                </a:solidFill>
                <a:latin typeface="微软雅黑" panose="020B0503020204020204" pitchFamily="34" charset="-122"/>
                <a:ea typeface="微软雅黑" panose="020B0503020204020204" pitchFamily="34" charset="-122"/>
              </a:rPr>
              <a:t>&gt;</a:t>
            </a:r>
            <a:r>
              <a:rPr lang="zh-CN" altLang="en-US" sz="1000" b="1" kern="100" dirty="0">
                <a:solidFill>
                  <a:srgbClr val="60513E"/>
                </a:solidFill>
                <a:latin typeface="微软雅黑" panose="020B0503020204020204" pitchFamily="34" charset="-122"/>
                <a:ea typeface="微软雅黑" panose="020B0503020204020204" pitchFamily="34" charset="-122"/>
              </a:rPr>
              <a:t>选择需要展示的图片；直接复制粘贴图片来增加图片数，复制后更改方法见“更改图片”。</a:t>
            </a:r>
          </a:p>
        </p:txBody>
      </p:sp>
      <p:sp>
        <p:nvSpPr>
          <p:cNvPr id="9" name="矩形 3"/>
          <p:cNvSpPr>
            <a:spLocks noChangeArrowheads="1"/>
          </p:cNvSpPr>
          <p:nvPr/>
        </p:nvSpPr>
        <p:spPr bwMode="auto">
          <a:xfrm>
            <a:off x="2845285" y="2848201"/>
            <a:ext cx="1657350" cy="288033"/>
          </a:xfrm>
          <a:prstGeom prst="rect">
            <a:avLst/>
          </a:prstGeom>
          <a:solidFill>
            <a:schemeClr val="tx1">
              <a:lumMod val="75000"/>
              <a:lumOff val="25000"/>
              <a:alpha val="85097"/>
            </a:schemeClr>
          </a:solidFill>
          <a:ln>
            <a:noFill/>
          </a:ln>
        </p:spPr>
        <p:txBody>
          <a:bodyPr lIns="91437" tIns="45718" rIns="91437" bIns="45718" anchor="ctr"/>
          <a:lstStyle/>
          <a:p>
            <a:pPr algn="ctr" eaLnBrk="1" hangingPunct="1">
              <a:lnSpc>
                <a:spcPct val="130000"/>
              </a:lnSpc>
            </a:pPr>
            <a:r>
              <a:rPr lang="zh-CN" altLang="en-US" sz="900" dirty="0">
                <a:solidFill>
                  <a:schemeClr val="bg1"/>
                </a:solidFill>
                <a:latin typeface="微软雅黑" panose="020B0503020204020204" pitchFamily="34" charset="-122"/>
              </a:rPr>
              <a:t>更改文字的方法</a:t>
            </a:r>
          </a:p>
        </p:txBody>
      </p:sp>
      <p:sp>
        <p:nvSpPr>
          <p:cNvPr id="10" name="矩形 3"/>
          <p:cNvSpPr>
            <a:spLocks noChangeArrowheads="1"/>
          </p:cNvSpPr>
          <p:nvPr/>
        </p:nvSpPr>
        <p:spPr bwMode="auto">
          <a:xfrm>
            <a:off x="4647579" y="2854826"/>
            <a:ext cx="1657350" cy="288033"/>
          </a:xfrm>
          <a:prstGeom prst="rect">
            <a:avLst/>
          </a:prstGeom>
          <a:solidFill>
            <a:schemeClr val="tx1">
              <a:lumMod val="75000"/>
              <a:lumOff val="25000"/>
              <a:alpha val="85097"/>
            </a:schemeClr>
          </a:solidFill>
          <a:ln>
            <a:noFill/>
          </a:ln>
        </p:spPr>
        <p:txBody>
          <a:bodyPr lIns="91437" tIns="45718" rIns="91437" bIns="45718" anchor="ctr"/>
          <a:lstStyle/>
          <a:p>
            <a:pPr algn="ctr" eaLnBrk="1" hangingPunct="1">
              <a:lnSpc>
                <a:spcPct val="130000"/>
              </a:lnSpc>
            </a:pPr>
            <a:r>
              <a:rPr lang="zh-CN" altLang="en-US" sz="900" dirty="0">
                <a:solidFill>
                  <a:schemeClr val="bg1"/>
                </a:solidFill>
                <a:latin typeface="微软雅黑" panose="020B0503020204020204" pitchFamily="34" charset="-122"/>
              </a:rPr>
              <a:t>更改文字的方法</a:t>
            </a:r>
          </a:p>
        </p:txBody>
      </p:sp>
      <p:sp>
        <p:nvSpPr>
          <p:cNvPr id="11" name="矩形 3"/>
          <p:cNvSpPr>
            <a:spLocks noChangeArrowheads="1"/>
          </p:cNvSpPr>
          <p:nvPr/>
        </p:nvSpPr>
        <p:spPr bwMode="auto">
          <a:xfrm>
            <a:off x="6436623" y="2815071"/>
            <a:ext cx="1657350" cy="288033"/>
          </a:xfrm>
          <a:prstGeom prst="rect">
            <a:avLst/>
          </a:prstGeom>
          <a:solidFill>
            <a:schemeClr val="tx1">
              <a:lumMod val="75000"/>
              <a:lumOff val="25000"/>
              <a:alpha val="85097"/>
            </a:schemeClr>
          </a:solidFill>
          <a:ln>
            <a:noFill/>
          </a:ln>
        </p:spPr>
        <p:txBody>
          <a:bodyPr lIns="91437" tIns="45718" rIns="91437" bIns="45718" anchor="ctr"/>
          <a:lstStyle/>
          <a:p>
            <a:pPr algn="ctr" eaLnBrk="1" hangingPunct="1">
              <a:lnSpc>
                <a:spcPct val="130000"/>
              </a:lnSpc>
            </a:pPr>
            <a:r>
              <a:rPr lang="zh-CN" altLang="en-US" sz="900" dirty="0">
                <a:solidFill>
                  <a:srgbClr val="F8F8F8"/>
                </a:solidFill>
                <a:latin typeface="微软雅黑" panose="020B0503020204020204" pitchFamily="34" charset="-122"/>
              </a:rPr>
              <a:t>更改文字的方法</a:t>
            </a:r>
          </a:p>
        </p:txBody>
      </p:sp>
      <p:sp>
        <p:nvSpPr>
          <p:cNvPr id="12" name="矩形 11"/>
          <p:cNvSpPr/>
          <p:nvPr/>
        </p:nvSpPr>
        <p:spPr>
          <a:xfrm>
            <a:off x="6436623" y="221730"/>
            <a:ext cx="1468672" cy="523220"/>
          </a:xfrm>
          <a:prstGeom prst="rect">
            <a:avLst/>
          </a:prstGeom>
        </p:spPr>
        <p:txBody>
          <a:bodyPr wrap="none">
            <a:spAutoFit/>
          </a:bodyPr>
          <a:lstStyle/>
          <a:p>
            <a:pPr>
              <a:buClr>
                <a:srgbClr val="C00000"/>
              </a:buClr>
            </a:pPr>
            <a:r>
              <a:rPr lang="en-US" altLang="zh-CN" sz="2800" dirty="0">
                <a:solidFill>
                  <a:srgbClr val="C00000"/>
                </a:solidFill>
                <a:latin typeface="Bernard MT Condensed" panose="02050806060905020404" pitchFamily="18" charset="0"/>
              </a:rPr>
              <a:t>DESIGNER</a:t>
            </a:r>
            <a:endParaRPr lang="en-US" altLang="zh-CN" sz="2800" b="1" dirty="0">
              <a:solidFill>
                <a:schemeClr val="tx1">
                  <a:lumMod val="75000"/>
                  <a:lumOff val="25000"/>
                </a:schemeClr>
              </a:solidFill>
              <a:latin typeface="Bernard MT Condensed" panose="02050806060905020404" pitchFamily="18" charset="0"/>
              <a:ea typeface="微软雅黑" panose="020B0503020204020204" pitchFamily="34" charset="-122"/>
            </a:endParaRPr>
          </a:p>
        </p:txBody>
      </p:sp>
      <p:grpSp>
        <p:nvGrpSpPr>
          <p:cNvPr id="15" name="组合 14"/>
          <p:cNvGrpSpPr/>
          <p:nvPr/>
        </p:nvGrpSpPr>
        <p:grpSpPr>
          <a:xfrm flipH="1">
            <a:off x="8431594" y="293226"/>
            <a:ext cx="712406" cy="406316"/>
            <a:chOff x="5364088" y="369303"/>
            <a:chExt cx="712406" cy="406316"/>
          </a:xfrm>
        </p:grpSpPr>
        <p:sp>
          <p:nvSpPr>
            <p:cNvPr id="16" name="矩形 15"/>
            <p:cNvSpPr/>
            <p:nvPr/>
          </p:nvSpPr>
          <p:spPr>
            <a:xfrm>
              <a:off x="5364088" y="369303"/>
              <a:ext cx="539552" cy="40631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5961258" y="369303"/>
              <a:ext cx="115236" cy="38198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ppt_x"/>
                                          </p:val>
                                        </p:tav>
                                        <p:tav tm="100000">
                                          <p:val>
                                            <p:strVal val="#ppt_x"/>
                                          </p:val>
                                        </p:tav>
                                      </p:tavLst>
                                    </p:anim>
                                    <p:anim calcmode="lin" valueType="num">
                                      <p:cBhvr additive="base">
                                        <p:cTn id="17" dur="500" fill="hold"/>
                                        <p:tgtEl>
                                          <p:spTgt spid="3"/>
                                        </p:tgtEl>
                                        <p:attrNameLst>
                                          <p:attrName>ppt_y</p:attrName>
                                        </p:attrNameLst>
                                      </p:cBhvr>
                                      <p:tavLst>
                                        <p:tav tm="0">
                                          <p:val>
                                            <p:strVal val="0-#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ppt_x"/>
                                          </p:val>
                                        </p:tav>
                                        <p:tav tm="100000">
                                          <p:val>
                                            <p:strVal val="#ppt_x"/>
                                          </p:val>
                                        </p:tav>
                                      </p:tavLst>
                                    </p:anim>
                                    <p:anim calcmode="lin" valueType="num">
                                      <p:cBhvr additive="base">
                                        <p:cTn id="21" dur="500" fill="hold"/>
                                        <p:tgtEl>
                                          <p:spTgt spid="9"/>
                                        </p:tgtEl>
                                        <p:attrNameLst>
                                          <p:attrName>ppt_y</p:attrName>
                                        </p:attrNameLst>
                                      </p:cBhvr>
                                      <p:tavLst>
                                        <p:tav tm="0">
                                          <p:val>
                                            <p:strVal val="1+#ppt_h/2"/>
                                          </p:val>
                                        </p:tav>
                                        <p:tav tm="100000">
                                          <p:val>
                                            <p:strVal val="#ppt_y"/>
                                          </p:val>
                                        </p:tav>
                                      </p:tavLst>
                                    </p:anim>
                                  </p:childTnLst>
                                </p:cTn>
                              </p:par>
                            </p:childTnLst>
                          </p:cTn>
                        </p:par>
                        <p:par>
                          <p:cTn id="22" fill="hold">
                            <p:stCondLst>
                              <p:cond delay="1000"/>
                            </p:stCondLst>
                            <p:childTnLst>
                              <p:par>
                                <p:cTn id="23" presetID="2" presetClass="entr" presetSubtype="1"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0-#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ppt_x"/>
                                          </p:val>
                                        </p:tav>
                                        <p:tav tm="100000">
                                          <p:val>
                                            <p:strVal val="#ppt_x"/>
                                          </p:val>
                                        </p:tav>
                                      </p:tavLst>
                                    </p:anim>
                                    <p:anim calcmode="lin" valueType="num">
                                      <p:cBhvr additive="base">
                                        <p:cTn id="30" dur="500" fill="hold"/>
                                        <p:tgtEl>
                                          <p:spTgt spid="10"/>
                                        </p:tgtEl>
                                        <p:attrNameLst>
                                          <p:attrName>ppt_y</p:attrName>
                                        </p:attrNameLst>
                                      </p:cBhvr>
                                      <p:tavLst>
                                        <p:tav tm="0">
                                          <p:val>
                                            <p:strVal val="1+#ppt_h/2"/>
                                          </p:val>
                                        </p:tav>
                                        <p:tav tm="100000">
                                          <p:val>
                                            <p:strVal val="#ppt_y"/>
                                          </p:val>
                                        </p:tav>
                                      </p:tavLst>
                                    </p:anim>
                                  </p:childTnLst>
                                </p:cTn>
                              </p:par>
                            </p:childTnLst>
                          </p:cTn>
                        </p:par>
                        <p:par>
                          <p:cTn id="31" fill="hold">
                            <p:stCondLst>
                              <p:cond delay="1500"/>
                            </p:stCondLst>
                            <p:childTnLst>
                              <p:par>
                                <p:cTn id="32" presetID="2" presetClass="entr" presetSubtype="1" fill="hold" grpId="0" nodeType="afterEffect">
                                  <p:stCondLst>
                                    <p:cond delay="0"/>
                                  </p:stCondLst>
                                  <p:childTnLst>
                                    <p:set>
                                      <p:cBhvr>
                                        <p:cTn id="33" dur="1" fill="hold">
                                          <p:stCondLst>
                                            <p:cond delay="0"/>
                                          </p:stCondLst>
                                        </p:cTn>
                                        <p:tgtEl>
                                          <p:spTgt spid="4"/>
                                        </p:tgtEl>
                                        <p:attrNameLst>
                                          <p:attrName>style.visibility</p:attrName>
                                        </p:attrNameLst>
                                      </p:cBhvr>
                                      <p:to>
                                        <p:strVal val="visible"/>
                                      </p:to>
                                    </p:set>
                                    <p:anim calcmode="lin" valueType="num">
                                      <p:cBhvr additive="base">
                                        <p:cTn id="34" dur="500" fill="hold"/>
                                        <p:tgtEl>
                                          <p:spTgt spid="4"/>
                                        </p:tgtEl>
                                        <p:attrNameLst>
                                          <p:attrName>ppt_x</p:attrName>
                                        </p:attrNameLst>
                                      </p:cBhvr>
                                      <p:tavLst>
                                        <p:tav tm="0">
                                          <p:val>
                                            <p:strVal val="#ppt_x"/>
                                          </p:val>
                                        </p:tav>
                                        <p:tav tm="100000">
                                          <p:val>
                                            <p:strVal val="#ppt_x"/>
                                          </p:val>
                                        </p:tav>
                                      </p:tavLst>
                                    </p:anim>
                                    <p:anim calcmode="lin" valueType="num">
                                      <p:cBhvr additive="base">
                                        <p:cTn id="35" dur="500" fill="hold"/>
                                        <p:tgtEl>
                                          <p:spTgt spid="4"/>
                                        </p:tgtEl>
                                        <p:attrNameLst>
                                          <p:attrName>ppt_y</p:attrName>
                                        </p:attrNameLst>
                                      </p:cBhvr>
                                      <p:tavLst>
                                        <p:tav tm="0">
                                          <p:val>
                                            <p:strVal val="0-#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500" fill="hold"/>
                                        <p:tgtEl>
                                          <p:spTgt spid="11"/>
                                        </p:tgtEl>
                                        <p:attrNameLst>
                                          <p:attrName>ppt_x</p:attrName>
                                        </p:attrNameLst>
                                      </p:cBhvr>
                                      <p:tavLst>
                                        <p:tav tm="0">
                                          <p:val>
                                            <p:strVal val="#ppt_x"/>
                                          </p:val>
                                        </p:tav>
                                        <p:tav tm="100000">
                                          <p:val>
                                            <p:strVal val="#ppt_x"/>
                                          </p:val>
                                        </p:tav>
                                      </p:tavLst>
                                    </p:anim>
                                    <p:anim calcmode="lin" valueType="num">
                                      <p:cBhvr additive="base">
                                        <p:cTn id="39" dur="500" fill="hold"/>
                                        <p:tgtEl>
                                          <p:spTgt spid="11"/>
                                        </p:tgtEl>
                                        <p:attrNameLst>
                                          <p:attrName>ppt_y</p:attrName>
                                        </p:attrNameLst>
                                      </p:cBhvr>
                                      <p:tavLst>
                                        <p:tav tm="0">
                                          <p:val>
                                            <p:strVal val="1+#ppt_h/2"/>
                                          </p:val>
                                        </p:tav>
                                        <p:tav tm="100000">
                                          <p:val>
                                            <p:strVal val="#ppt_y"/>
                                          </p:val>
                                        </p:tav>
                                      </p:tavLst>
                                    </p:anim>
                                  </p:childTnLst>
                                </p:cTn>
                              </p:par>
                            </p:childTnLst>
                          </p:cTn>
                        </p:par>
                        <p:par>
                          <p:cTn id="40" fill="hold">
                            <p:stCondLst>
                              <p:cond delay="2000"/>
                            </p:stCondLst>
                            <p:childTnLst>
                              <p:par>
                                <p:cTn id="41" presetID="22" presetClass="entr" presetSubtype="8" fill="hold" grpId="0" nodeType="after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wipe(left)">
                                      <p:cBhvr>
                                        <p:cTn id="43" dur="500"/>
                                        <p:tgtEl>
                                          <p:spTgt spid="7"/>
                                        </p:tgtEl>
                                      </p:cBhvr>
                                    </p:animEffect>
                                  </p:childTnLst>
                                </p:cTn>
                              </p:par>
                            </p:childTnLst>
                          </p:cTn>
                        </p:par>
                        <p:par>
                          <p:cTn id="44" fill="hold">
                            <p:stCondLst>
                              <p:cond delay="2500"/>
                            </p:stCondLst>
                            <p:childTnLst>
                              <p:par>
                                <p:cTn id="45" presetID="22" presetClass="entr" presetSubtype="8" fill="hold" grpId="0" nodeType="after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wipe(left)">
                                      <p:cBhvr>
                                        <p:cTn id="4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p:bldP spid="9" grpId="0" animBg="1"/>
      <p:bldP spid="10" grpId="0" animBg="1"/>
      <p:bldP spid="11" grpId="0" animBg="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0" y="1779662"/>
            <a:ext cx="4139952" cy="18001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0" y="1203598"/>
            <a:ext cx="4355976" cy="3154363"/>
            <a:chOff x="-106238" y="1816100"/>
            <a:chExt cx="4355976" cy="3154363"/>
          </a:xfrm>
        </p:grpSpPr>
        <p:sp>
          <p:nvSpPr>
            <p:cNvPr id="6" name="文本框 6"/>
            <p:cNvSpPr txBox="1">
              <a:spLocks noChangeArrowheads="1"/>
            </p:cNvSpPr>
            <p:nvPr/>
          </p:nvSpPr>
          <p:spPr bwMode="auto">
            <a:xfrm>
              <a:off x="44450" y="1816100"/>
              <a:ext cx="4205288" cy="3154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9900" b="1" dirty="0">
                  <a:solidFill>
                    <a:schemeClr val="bg1">
                      <a:lumMod val="95000"/>
                    </a:schemeClr>
                  </a:solidFill>
                  <a:latin typeface="Arial Black" panose="020B0A04020102020204" pitchFamily="34" charset="0"/>
                  <a:ea typeface="微软雅黑" panose="020B0503020204020204" pitchFamily="34" charset="-122"/>
                  <a:cs typeface="Times New Roman" panose="02020603050405020304" pitchFamily="18" charset="0"/>
                </a:rPr>
                <a:t>01</a:t>
              </a:r>
              <a:endParaRPr lang="zh-CN" altLang="en-US" sz="19900" b="1" dirty="0">
                <a:solidFill>
                  <a:schemeClr val="bg1">
                    <a:lumMod val="95000"/>
                  </a:schemeClr>
                </a:solidFill>
                <a:latin typeface="Arial Black" panose="020B0A04020102020204" pitchFamily="34" charset="0"/>
                <a:ea typeface="微软雅黑" panose="020B0503020204020204" pitchFamily="34" charset="-122"/>
                <a:cs typeface="Times New Roman" panose="02020603050405020304" pitchFamily="18" charset="0"/>
              </a:endParaRPr>
            </a:p>
          </p:txBody>
        </p:sp>
        <p:sp>
          <p:nvSpPr>
            <p:cNvPr id="7" name="文本框 7"/>
            <p:cNvSpPr txBox="1">
              <a:spLocks noChangeArrowheads="1"/>
            </p:cNvSpPr>
            <p:nvPr/>
          </p:nvSpPr>
          <p:spPr bwMode="auto">
            <a:xfrm>
              <a:off x="-106238" y="3070225"/>
              <a:ext cx="4139952" cy="646113"/>
            </a:xfrm>
            <a:prstGeom prst="rect">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600" b="1" dirty="0">
                  <a:solidFill>
                    <a:schemeClr val="bg1">
                      <a:lumMod val="95000"/>
                    </a:schemeClr>
                  </a:solidFill>
                  <a:latin typeface="Times New Roman" panose="02020603050405020304" pitchFamily="18" charset="0"/>
                  <a:cs typeface="Times New Roman" panose="02020603050405020304" pitchFamily="18" charset="0"/>
                </a:rPr>
                <a:t>      PART ONE</a:t>
              </a:r>
              <a:endParaRPr lang="zh-CN" altLang="en-US" sz="3600" b="1" dirty="0">
                <a:solidFill>
                  <a:schemeClr val="bg1">
                    <a:lumMod val="95000"/>
                  </a:schemeClr>
                </a:solidFill>
                <a:latin typeface="Times New Roman" panose="02020603050405020304" pitchFamily="18" charset="0"/>
                <a:cs typeface="Times New Roman" panose="02020603050405020304" pitchFamily="18" charset="0"/>
              </a:endParaRPr>
            </a:p>
          </p:txBody>
        </p:sp>
      </p:grpSp>
      <p:sp>
        <p:nvSpPr>
          <p:cNvPr id="8" name="文本框 8"/>
          <p:cNvSpPr txBox="1">
            <a:spLocks noChangeArrowheads="1"/>
          </p:cNvSpPr>
          <p:nvPr/>
        </p:nvSpPr>
        <p:spPr bwMode="auto">
          <a:xfrm>
            <a:off x="4139952" y="2095911"/>
            <a:ext cx="466248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rPr>
              <a:t>画册设计欣赏</a:t>
            </a:r>
            <a:endParaRPr lang="en-US" altLang="zh-CN" sz="3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文本框 9"/>
          <p:cNvSpPr txBox="1">
            <a:spLocks noChangeArrowheads="1"/>
          </p:cNvSpPr>
          <p:nvPr/>
        </p:nvSpPr>
        <p:spPr bwMode="auto">
          <a:xfrm>
            <a:off x="4139952" y="2783298"/>
            <a:ext cx="464502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400" dirty="0">
                <a:solidFill>
                  <a:schemeClr val="tx1">
                    <a:lumMod val="65000"/>
                    <a:lumOff val="35000"/>
                  </a:schemeClr>
                </a:solidFill>
                <a:latin typeface="+mj-ea"/>
              </a:rPr>
              <a:t>THE PICTURE ALBUM DESIGN APPRECIATION</a:t>
            </a:r>
            <a:endParaRPr lang="zh-CN" altLang="en-US" sz="1400" dirty="0">
              <a:solidFill>
                <a:schemeClr val="tx1">
                  <a:lumMod val="65000"/>
                  <a:lumOff val="35000"/>
                </a:schemeClr>
              </a:solidFill>
              <a:latin typeface="+mj-ea"/>
            </a:endParaRPr>
          </a:p>
        </p:txBody>
      </p:sp>
      <p:cxnSp>
        <p:nvCxnSpPr>
          <p:cNvPr id="10" name="直接连接符 10"/>
          <p:cNvCxnSpPr>
            <a:cxnSpLocks noChangeShapeType="1"/>
          </p:cNvCxnSpPr>
          <p:nvPr/>
        </p:nvCxnSpPr>
        <p:spPr bwMode="auto">
          <a:xfrm>
            <a:off x="4222502" y="2707098"/>
            <a:ext cx="4608512" cy="0"/>
          </a:xfrm>
          <a:prstGeom prst="line">
            <a:avLst/>
          </a:prstGeom>
          <a:noFill/>
          <a:ln w="12700" algn="ctr">
            <a:solidFill>
              <a:srgbClr val="C00000"/>
            </a:solidFill>
            <a:miter lim="800000"/>
            <a:headEnd type="oval" w="med" len="med"/>
            <a:tailEnd type="oval" w="med" len="med"/>
          </a:ln>
          <a:extLst>
            <a:ext uri="{909E8E84-426E-40DD-AFC4-6F175D3DCCD1}">
              <a14:hiddenFill xmlns:a14="http://schemas.microsoft.com/office/drawing/2010/main">
                <a:noFill/>
              </a14:hiddenFill>
            </a:ext>
          </a:extLst>
        </p:spPr>
      </p:cxnSp>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900" decel="100000" fill="hold"/>
                                        <p:tgtEl>
                                          <p:spTgt spid="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500"/>
                                        <p:tgtEl>
                                          <p:spTgt spid="8"/>
                                        </p:tgtEl>
                                      </p:cBhvr>
                                    </p:animEffect>
                                  </p:childTnLst>
                                </p:cTn>
                              </p:par>
                            </p:childTnLst>
                          </p:cTn>
                        </p:par>
                        <p:par>
                          <p:cTn id="15" fill="hold">
                            <p:stCondLst>
                              <p:cond delay="1500"/>
                            </p:stCondLst>
                            <p:childTnLst>
                              <p:par>
                                <p:cTn id="16" presetID="16" presetClass="entr" presetSubtype="21"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barn(inVertical)">
                                      <p:cBhvr>
                                        <p:cTn id="18" dur="500"/>
                                        <p:tgtEl>
                                          <p:spTgt spid="10"/>
                                        </p:tgtEl>
                                      </p:cBhvr>
                                    </p:animEffect>
                                  </p:childTnLst>
                                </p:cTn>
                              </p:par>
                            </p:childTnLst>
                          </p:cTn>
                        </p:par>
                        <p:par>
                          <p:cTn id="19" fill="hold">
                            <p:stCondLst>
                              <p:cond delay="2000"/>
                            </p:stCondLst>
                            <p:childTnLst>
                              <p:par>
                                <p:cTn id="20" presetID="56" presetClass="entr" presetSubtype="0" fill="hold" grpId="0" nodeType="afterEffect">
                                  <p:stCondLst>
                                    <p:cond delay="0"/>
                                  </p:stCondLst>
                                  <p:iterate type="lt">
                                    <p:tmPct val="10000"/>
                                  </p:iterate>
                                  <p:childTnLst>
                                    <p:set>
                                      <p:cBhvr>
                                        <p:cTn id="21" dur="1" fill="hold">
                                          <p:stCondLst>
                                            <p:cond delay="0"/>
                                          </p:stCondLst>
                                        </p:cTn>
                                        <p:tgtEl>
                                          <p:spTgt spid="9"/>
                                        </p:tgtEl>
                                        <p:attrNameLst>
                                          <p:attrName>style.visibility</p:attrName>
                                        </p:attrNameLst>
                                      </p:cBhvr>
                                      <p:to>
                                        <p:strVal val="visible"/>
                                      </p:to>
                                    </p:set>
                                    <p:anim by="(-#ppt_w*2)" calcmode="lin" valueType="num">
                                      <p:cBhvr rctx="PPT">
                                        <p:cTn id="22" dur="500" autoRev="1" fill="hold">
                                          <p:stCondLst>
                                            <p:cond delay="0"/>
                                          </p:stCondLst>
                                        </p:cTn>
                                        <p:tgtEl>
                                          <p:spTgt spid="9"/>
                                        </p:tgtEl>
                                        <p:attrNameLst>
                                          <p:attrName>ppt_w</p:attrName>
                                        </p:attrNameLst>
                                      </p:cBhvr>
                                    </p:anim>
                                    <p:anim by="(#ppt_w*0.50)" calcmode="lin" valueType="num">
                                      <p:cBhvr>
                                        <p:cTn id="23" dur="500" decel="50000" autoRev="1" fill="hold">
                                          <p:stCondLst>
                                            <p:cond delay="0"/>
                                          </p:stCondLst>
                                        </p:cTn>
                                        <p:tgtEl>
                                          <p:spTgt spid="9"/>
                                        </p:tgtEl>
                                        <p:attrNameLst>
                                          <p:attrName>ppt_x</p:attrName>
                                        </p:attrNameLst>
                                      </p:cBhvr>
                                    </p:anim>
                                    <p:anim from="(-#ppt_h/2)" to="(#ppt_y)" calcmode="lin" valueType="num">
                                      <p:cBhvr>
                                        <p:cTn id="24" dur="1000" fill="hold">
                                          <p:stCondLst>
                                            <p:cond delay="0"/>
                                          </p:stCondLst>
                                        </p:cTn>
                                        <p:tgtEl>
                                          <p:spTgt spid="9"/>
                                        </p:tgtEl>
                                        <p:attrNameLst>
                                          <p:attrName>ppt_y</p:attrName>
                                        </p:attrNameLst>
                                      </p:cBhvr>
                                    </p:anim>
                                    <p:animRot by="21600000">
                                      <p:cBhvr>
                                        <p:cTn id="25" dur="1000" fill="hold">
                                          <p:stCondLst>
                                            <p:cond delay="0"/>
                                          </p:stCondLst>
                                        </p:cTn>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660232" y="234774"/>
            <a:ext cx="1468672" cy="523220"/>
          </a:xfrm>
          <a:prstGeom prst="rect">
            <a:avLst/>
          </a:prstGeom>
        </p:spPr>
        <p:txBody>
          <a:bodyPr wrap="none">
            <a:spAutoFit/>
          </a:bodyPr>
          <a:lstStyle/>
          <a:p>
            <a:pPr>
              <a:buClr>
                <a:srgbClr val="C00000"/>
              </a:buClr>
            </a:pPr>
            <a:r>
              <a:rPr lang="en-US" altLang="zh-CN" sz="2800" dirty="0">
                <a:solidFill>
                  <a:srgbClr val="C00000"/>
                </a:solidFill>
                <a:latin typeface="Bernard MT Condensed" panose="02050806060905020404" pitchFamily="18" charset="0"/>
              </a:rPr>
              <a:t>DESIGNER</a:t>
            </a:r>
            <a:endParaRPr lang="en-US" altLang="zh-CN" sz="2800" b="1" dirty="0">
              <a:solidFill>
                <a:schemeClr val="tx1">
                  <a:lumMod val="75000"/>
                  <a:lumOff val="25000"/>
                </a:schemeClr>
              </a:solidFill>
              <a:latin typeface="Bernard MT Condensed" panose="02050806060905020404" pitchFamily="18" charset="0"/>
              <a:ea typeface="微软雅黑" panose="020B0503020204020204" pitchFamily="34" charset="-122"/>
            </a:endParaRPr>
          </a:p>
        </p:txBody>
      </p:sp>
      <p:grpSp>
        <p:nvGrpSpPr>
          <p:cNvPr id="5" name="组合 4"/>
          <p:cNvGrpSpPr/>
          <p:nvPr/>
        </p:nvGrpSpPr>
        <p:grpSpPr>
          <a:xfrm flipH="1">
            <a:off x="8431594" y="293226"/>
            <a:ext cx="712406" cy="406316"/>
            <a:chOff x="5364088" y="369303"/>
            <a:chExt cx="712406" cy="406316"/>
          </a:xfrm>
        </p:grpSpPr>
        <p:sp>
          <p:nvSpPr>
            <p:cNvPr id="6" name="矩形 5"/>
            <p:cNvSpPr/>
            <p:nvPr/>
          </p:nvSpPr>
          <p:spPr>
            <a:xfrm>
              <a:off x="5364088" y="369303"/>
              <a:ext cx="539552" cy="40631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961258" y="369303"/>
              <a:ext cx="115236" cy="38198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p:cNvSpPr/>
          <p:nvPr/>
        </p:nvSpPr>
        <p:spPr>
          <a:xfrm>
            <a:off x="0" y="2106766"/>
            <a:ext cx="9144000" cy="192395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5004000" tIns="108000" rIns="396000" anchor="ctr">
            <a:normAutofit/>
          </a:bodyPr>
          <a:lstStyle/>
          <a:p>
            <a:pPr eaLnBrk="1" fontAlgn="auto" hangingPunct="1">
              <a:lnSpc>
                <a:spcPct val="130000"/>
              </a:lnSpc>
              <a:spcBef>
                <a:spcPts val="0"/>
              </a:spcBef>
              <a:spcAft>
                <a:spcPts val="0"/>
              </a:spcAft>
              <a:defRPr/>
            </a:pPr>
            <a:endParaRPr lang="zh-CN" altLang="en-US" sz="1400" dirty="0">
              <a:solidFill>
                <a:srgbClr val="FFFFFF"/>
              </a:solidFill>
              <a:latin typeface="Arial" panose="020B0604020202020204" pitchFamily="34" charset="0"/>
              <a:ea typeface="黑体" panose="02010609060101010101" pitchFamily="49" charset="-122"/>
            </a:endParaRPr>
          </a:p>
        </p:txBody>
      </p:sp>
      <p:sp>
        <p:nvSpPr>
          <p:cNvPr id="9" name="矩形 8"/>
          <p:cNvSpPr/>
          <p:nvPr/>
        </p:nvSpPr>
        <p:spPr>
          <a:xfrm>
            <a:off x="0" y="4068339"/>
            <a:ext cx="9144000" cy="72444"/>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10" name="椭圆 9"/>
          <p:cNvSpPr/>
          <p:nvPr/>
        </p:nvSpPr>
        <p:spPr>
          <a:xfrm>
            <a:off x="655083" y="765150"/>
            <a:ext cx="1872410" cy="1872410"/>
          </a:xfrm>
          <a:prstGeom prst="ellipse">
            <a:avLst/>
          </a:prstGeom>
          <a:blipFill dpi="0" rotWithShape="1">
            <a:blip r:embed="rId3"/>
            <a:srcRect/>
            <a:stretch>
              <a:fillRect/>
            </a:stretch>
          </a:blipFill>
          <a:ln w="2222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11" name="椭圆 10"/>
          <p:cNvSpPr/>
          <p:nvPr/>
        </p:nvSpPr>
        <p:spPr>
          <a:xfrm>
            <a:off x="2579040" y="2137415"/>
            <a:ext cx="1528298" cy="1528298"/>
          </a:xfrm>
          <a:prstGeom prst="ellipse">
            <a:avLst/>
          </a:prstGeom>
          <a:blipFill dpi="0" rotWithShape="1">
            <a:blip r:embed="rId4"/>
            <a:srcRect/>
            <a:stretch>
              <a:fillRect/>
            </a:stretch>
          </a:blipFill>
          <a:ln w="2222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12" name="椭圆 11"/>
          <p:cNvSpPr/>
          <p:nvPr/>
        </p:nvSpPr>
        <p:spPr>
          <a:xfrm>
            <a:off x="1142690" y="3166961"/>
            <a:ext cx="1436351" cy="1436351"/>
          </a:xfrm>
          <a:prstGeom prst="ellipse">
            <a:avLst/>
          </a:prstGeom>
          <a:blipFill dpi="0" rotWithShape="1">
            <a:blip r:embed="rId5"/>
            <a:srcRect/>
            <a:stretch>
              <a:fillRect/>
            </a:stretch>
          </a:blipFill>
          <a:ln w="2222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13" name="椭圆 12"/>
          <p:cNvSpPr/>
          <p:nvPr/>
        </p:nvSpPr>
        <p:spPr>
          <a:xfrm>
            <a:off x="2705817" y="1716680"/>
            <a:ext cx="381726" cy="38172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14" name="椭圆 13"/>
          <p:cNvSpPr/>
          <p:nvPr/>
        </p:nvSpPr>
        <p:spPr>
          <a:xfrm>
            <a:off x="2743433" y="4140782"/>
            <a:ext cx="383119" cy="381726"/>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15" name="椭圆 14"/>
          <p:cNvSpPr/>
          <p:nvPr/>
        </p:nvSpPr>
        <p:spPr>
          <a:xfrm>
            <a:off x="1049348" y="2874397"/>
            <a:ext cx="319034" cy="319035"/>
          </a:xfrm>
          <a:prstGeom prst="ellipse">
            <a:avLst/>
          </a:prstGeom>
          <a:solidFill>
            <a:srgbClr val="FFFFFF">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16" name="文本框 10"/>
          <p:cNvSpPr txBox="1">
            <a:spLocks noChangeArrowheads="1"/>
          </p:cNvSpPr>
          <p:nvPr/>
        </p:nvSpPr>
        <p:spPr bwMode="auto">
          <a:xfrm>
            <a:off x="4362288" y="883569"/>
            <a:ext cx="4386176" cy="118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600" dirty="0">
                <a:solidFill>
                  <a:srgbClr val="C38649"/>
                </a:solidFill>
                <a:latin typeface="Arial" panose="020B0604020202020204" pitchFamily="34" charset="0"/>
                <a:ea typeface="黑体" panose="02010609060101010101" pitchFamily="49" charset="-122"/>
              </a:rPr>
              <a:t>点击此处添加标题</a:t>
            </a:r>
          </a:p>
        </p:txBody>
      </p:sp>
      <p:sp>
        <p:nvSpPr>
          <p:cNvPr id="17" name="矩形 16"/>
          <p:cNvSpPr/>
          <p:nvPr/>
        </p:nvSpPr>
        <p:spPr>
          <a:xfrm>
            <a:off x="4320480" y="2504242"/>
            <a:ext cx="4572000" cy="757130"/>
          </a:xfrm>
          <a:prstGeom prst="rect">
            <a:avLst/>
          </a:prstGeom>
        </p:spPr>
        <p:txBody>
          <a:bodyPr>
            <a:spAutoFit/>
          </a:bodyPr>
          <a:lstStyle/>
          <a:p>
            <a:pPr algn="just">
              <a:lnSpc>
                <a:spcPct val="120000"/>
              </a:lnSpc>
              <a:spcBef>
                <a:spcPts val="600"/>
              </a:spcBef>
              <a:spcAft>
                <a:spcPts val="600"/>
              </a:spcAft>
            </a:pPr>
            <a:r>
              <a:rPr lang="zh-CN" altLang="en-US" sz="1200" b="1" kern="100" dirty="0">
                <a:solidFill>
                  <a:schemeClr val="bg1">
                    <a:lumMod val="85000"/>
                  </a:schemeClr>
                </a:solidFill>
                <a:latin typeface="微软雅黑" panose="020B0503020204020204" pitchFamily="34" charset="-122"/>
                <a:ea typeface="微软雅黑" panose="020B0503020204020204" pitchFamily="34" charset="-122"/>
              </a:rPr>
              <a:t>标题框及正文框中的文字可直接改为所需文字；点中图片</a:t>
            </a:r>
            <a:r>
              <a:rPr lang="en-US" altLang="zh-CN" sz="1200" b="1" kern="100" dirty="0">
                <a:solidFill>
                  <a:schemeClr val="bg1">
                    <a:lumMod val="85000"/>
                  </a:schemeClr>
                </a:solidFill>
                <a:latin typeface="微软雅黑" panose="020B0503020204020204" pitchFamily="34" charset="-122"/>
                <a:ea typeface="微软雅黑" panose="020B0503020204020204" pitchFamily="34" charset="-122"/>
              </a:rPr>
              <a:t>&gt;</a:t>
            </a:r>
            <a:r>
              <a:rPr lang="zh-CN" altLang="en-US" sz="1200" b="1" kern="100" dirty="0">
                <a:solidFill>
                  <a:schemeClr val="bg1">
                    <a:lumMod val="85000"/>
                  </a:schemeClr>
                </a:solidFill>
                <a:latin typeface="微软雅黑" panose="020B0503020204020204" pitchFamily="34" charset="-122"/>
                <a:ea typeface="微软雅黑" panose="020B0503020204020204" pitchFamily="34" charset="-122"/>
              </a:rPr>
              <a:t>绘图工具</a:t>
            </a:r>
            <a:r>
              <a:rPr lang="en-US" altLang="zh-CN" sz="1200" b="1" kern="100" dirty="0">
                <a:solidFill>
                  <a:schemeClr val="bg1">
                    <a:lumMod val="85000"/>
                  </a:schemeClr>
                </a:solidFill>
                <a:latin typeface="微软雅黑" panose="020B0503020204020204" pitchFamily="34" charset="-122"/>
                <a:ea typeface="微软雅黑" panose="020B0503020204020204" pitchFamily="34" charset="-122"/>
              </a:rPr>
              <a:t>&gt;</a:t>
            </a:r>
            <a:r>
              <a:rPr lang="zh-CN" altLang="en-US" sz="1200" b="1" kern="100" dirty="0">
                <a:solidFill>
                  <a:schemeClr val="bg1">
                    <a:lumMod val="85000"/>
                  </a:schemeClr>
                </a:solidFill>
                <a:latin typeface="微软雅黑" panose="020B0503020204020204" pitchFamily="34" charset="-122"/>
                <a:ea typeface="微软雅黑" panose="020B0503020204020204" pitchFamily="34" charset="-122"/>
              </a:rPr>
              <a:t>格式</a:t>
            </a:r>
            <a:r>
              <a:rPr lang="en-US" altLang="zh-CN" sz="1200" b="1" kern="100" dirty="0">
                <a:solidFill>
                  <a:schemeClr val="bg1">
                    <a:lumMod val="85000"/>
                  </a:schemeClr>
                </a:solidFill>
                <a:latin typeface="微软雅黑" panose="020B0503020204020204" pitchFamily="34" charset="-122"/>
                <a:ea typeface="微软雅黑" panose="020B0503020204020204" pitchFamily="34" charset="-122"/>
              </a:rPr>
              <a:t>&gt;</a:t>
            </a:r>
            <a:r>
              <a:rPr lang="zh-CN" altLang="en-US" sz="1200" b="1" kern="100" dirty="0">
                <a:solidFill>
                  <a:schemeClr val="bg1">
                    <a:lumMod val="85000"/>
                  </a:schemeClr>
                </a:solidFill>
                <a:latin typeface="微软雅黑" panose="020B0503020204020204" pitchFamily="34" charset="-122"/>
                <a:ea typeface="微软雅黑" panose="020B0503020204020204" pitchFamily="34" charset="-122"/>
              </a:rPr>
              <a:t>填充</a:t>
            </a:r>
            <a:r>
              <a:rPr lang="en-US" altLang="zh-CN" sz="1200" b="1" kern="100" dirty="0">
                <a:solidFill>
                  <a:schemeClr val="bg1">
                    <a:lumMod val="85000"/>
                  </a:schemeClr>
                </a:solidFill>
                <a:latin typeface="微软雅黑" panose="020B0503020204020204" pitchFamily="34" charset="-122"/>
                <a:ea typeface="微软雅黑" panose="020B0503020204020204" pitchFamily="34" charset="-122"/>
              </a:rPr>
              <a:t>&gt;</a:t>
            </a:r>
            <a:r>
              <a:rPr lang="zh-CN" altLang="en-US" sz="1200" b="1" kern="100" dirty="0">
                <a:solidFill>
                  <a:schemeClr val="bg1">
                    <a:lumMod val="85000"/>
                  </a:schemeClr>
                </a:solidFill>
                <a:latin typeface="微软雅黑" panose="020B0503020204020204" pitchFamily="34" charset="-122"/>
                <a:ea typeface="微软雅黑" panose="020B0503020204020204" pitchFamily="34" charset="-122"/>
              </a:rPr>
              <a:t>图片</a:t>
            </a:r>
            <a:r>
              <a:rPr lang="en-US" altLang="zh-CN" sz="1200" b="1" kern="100" dirty="0">
                <a:solidFill>
                  <a:schemeClr val="bg1">
                    <a:lumMod val="85000"/>
                  </a:schemeClr>
                </a:solidFill>
                <a:latin typeface="微软雅黑" panose="020B0503020204020204" pitchFamily="34" charset="-122"/>
                <a:ea typeface="微软雅黑" panose="020B0503020204020204" pitchFamily="34" charset="-122"/>
              </a:rPr>
              <a:t>&gt;</a:t>
            </a:r>
            <a:r>
              <a:rPr lang="zh-CN" altLang="en-US" sz="1200" b="1" kern="100" dirty="0">
                <a:solidFill>
                  <a:schemeClr val="bg1">
                    <a:lumMod val="85000"/>
                  </a:schemeClr>
                </a:solidFill>
                <a:latin typeface="微软雅黑" panose="020B0503020204020204" pitchFamily="34" charset="-122"/>
                <a:ea typeface="微软雅黑" panose="020B0503020204020204" pitchFamily="34" charset="-122"/>
              </a:rPr>
              <a:t>选择需要展示的图片；直接复制粘贴图片来增加图片数，复制后更改方法见“更改图片”。</a:t>
            </a:r>
          </a:p>
        </p:txBody>
      </p:sp>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animEffect transition="in" filter="fade">
                                      <p:cBhvr>
                                        <p:cTn id="19" dur="500"/>
                                        <p:tgtEl>
                                          <p:spTgt spid="11"/>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500" fill="hold"/>
                                        <p:tgtEl>
                                          <p:spTgt spid="12"/>
                                        </p:tgtEl>
                                        <p:attrNameLst>
                                          <p:attrName>ppt_w</p:attrName>
                                        </p:attrNameLst>
                                      </p:cBhvr>
                                      <p:tavLst>
                                        <p:tav tm="0">
                                          <p:val>
                                            <p:fltVal val="0"/>
                                          </p:val>
                                        </p:tav>
                                        <p:tav tm="100000">
                                          <p:val>
                                            <p:strVal val="#ppt_w"/>
                                          </p:val>
                                        </p:tav>
                                      </p:tavLst>
                                    </p:anim>
                                    <p:anim calcmode="lin" valueType="num">
                                      <p:cBhvr>
                                        <p:cTn id="24" dur="500" fill="hold"/>
                                        <p:tgtEl>
                                          <p:spTgt spid="12"/>
                                        </p:tgtEl>
                                        <p:attrNameLst>
                                          <p:attrName>ppt_h</p:attrName>
                                        </p:attrNameLst>
                                      </p:cBhvr>
                                      <p:tavLst>
                                        <p:tav tm="0">
                                          <p:val>
                                            <p:fltVal val="0"/>
                                          </p:val>
                                        </p:tav>
                                        <p:tav tm="100000">
                                          <p:val>
                                            <p:strVal val="#ppt_h"/>
                                          </p:val>
                                        </p:tav>
                                      </p:tavLst>
                                    </p:anim>
                                    <p:animEffect transition="in" filter="fade">
                                      <p:cBhvr>
                                        <p:cTn id="25" dur="500"/>
                                        <p:tgtEl>
                                          <p:spTgt spid="12"/>
                                        </p:tgtEl>
                                      </p:cBhvr>
                                    </p:animEffect>
                                  </p:childTnLst>
                                </p:cTn>
                              </p:par>
                            </p:childTnLst>
                          </p:cTn>
                        </p:par>
                        <p:par>
                          <p:cTn id="26" fill="hold">
                            <p:stCondLst>
                              <p:cond delay="2000"/>
                            </p:stCondLst>
                            <p:childTnLst>
                              <p:par>
                                <p:cTn id="27" presetID="1" presetClass="entr" presetSubtype="0"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childTnLst>
                                </p:cTn>
                              </p:par>
                            </p:childTnLst>
                          </p:cTn>
                        </p:par>
                        <p:par>
                          <p:cTn id="29" fill="hold">
                            <p:stCondLst>
                              <p:cond delay="2000"/>
                            </p:stCondLst>
                            <p:childTnLst>
                              <p:par>
                                <p:cTn id="30" presetID="1" presetClass="entr" presetSubtype="0"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childTnLst>
                                </p:cTn>
                              </p:par>
                            </p:childTnLst>
                          </p:cTn>
                        </p:par>
                        <p:par>
                          <p:cTn id="32" fill="hold">
                            <p:stCondLst>
                              <p:cond delay="2000"/>
                            </p:stCondLst>
                            <p:childTnLst>
                              <p:par>
                                <p:cTn id="33" presetID="1" presetClass="entr" presetSubtype="0"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childTnLst>
                                </p:cTn>
                              </p:par>
                            </p:childTnLst>
                          </p:cTn>
                        </p:par>
                        <p:par>
                          <p:cTn id="35" fill="hold">
                            <p:stCondLst>
                              <p:cond delay="2000"/>
                            </p:stCondLst>
                            <p:childTnLst>
                              <p:par>
                                <p:cTn id="36" presetID="56" presetClass="entr" presetSubtype="0" fill="hold" grpId="0" nodeType="afterEffect">
                                  <p:stCondLst>
                                    <p:cond delay="0"/>
                                  </p:stCondLst>
                                  <p:iterate type="lt">
                                    <p:tmPct val="10000"/>
                                  </p:iterate>
                                  <p:childTnLst>
                                    <p:set>
                                      <p:cBhvr>
                                        <p:cTn id="37" dur="1" fill="hold">
                                          <p:stCondLst>
                                            <p:cond delay="0"/>
                                          </p:stCondLst>
                                        </p:cTn>
                                        <p:tgtEl>
                                          <p:spTgt spid="16"/>
                                        </p:tgtEl>
                                        <p:attrNameLst>
                                          <p:attrName>style.visibility</p:attrName>
                                        </p:attrNameLst>
                                      </p:cBhvr>
                                      <p:to>
                                        <p:strVal val="visible"/>
                                      </p:to>
                                    </p:set>
                                    <p:anim by="(-#ppt_w*2)" calcmode="lin" valueType="num">
                                      <p:cBhvr rctx="PPT">
                                        <p:cTn id="38" dur="500" autoRev="1" fill="hold">
                                          <p:stCondLst>
                                            <p:cond delay="0"/>
                                          </p:stCondLst>
                                        </p:cTn>
                                        <p:tgtEl>
                                          <p:spTgt spid="16"/>
                                        </p:tgtEl>
                                        <p:attrNameLst>
                                          <p:attrName>ppt_w</p:attrName>
                                        </p:attrNameLst>
                                      </p:cBhvr>
                                    </p:anim>
                                    <p:anim by="(#ppt_w*0.50)" calcmode="lin" valueType="num">
                                      <p:cBhvr>
                                        <p:cTn id="39" dur="500" decel="50000" autoRev="1" fill="hold">
                                          <p:stCondLst>
                                            <p:cond delay="0"/>
                                          </p:stCondLst>
                                        </p:cTn>
                                        <p:tgtEl>
                                          <p:spTgt spid="16"/>
                                        </p:tgtEl>
                                        <p:attrNameLst>
                                          <p:attrName>ppt_x</p:attrName>
                                        </p:attrNameLst>
                                      </p:cBhvr>
                                    </p:anim>
                                    <p:anim from="(-#ppt_h/2)" to="(#ppt_y)" calcmode="lin" valueType="num">
                                      <p:cBhvr>
                                        <p:cTn id="40" dur="1000" fill="hold">
                                          <p:stCondLst>
                                            <p:cond delay="0"/>
                                          </p:stCondLst>
                                        </p:cTn>
                                        <p:tgtEl>
                                          <p:spTgt spid="16"/>
                                        </p:tgtEl>
                                        <p:attrNameLst>
                                          <p:attrName>ppt_y</p:attrName>
                                        </p:attrNameLst>
                                      </p:cBhvr>
                                    </p:anim>
                                    <p:animRot by="21600000">
                                      <p:cBhvr>
                                        <p:cTn id="41" dur="1000" fill="hold">
                                          <p:stCondLst>
                                            <p:cond delay="0"/>
                                          </p:stCondLst>
                                        </p:cTn>
                                        <p:tgtEl>
                                          <p:spTgt spid="16"/>
                                        </p:tgtEl>
                                        <p:attrNameLst>
                                          <p:attrName>r</p:attrName>
                                        </p:attrNameLst>
                                      </p:cBhvr>
                                    </p:animRot>
                                  </p:childTnLst>
                                </p:cTn>
                              </p:par>
                              <p:par>
                                <p:cTn id="42" presetID="56" presetClass="entr" presetSubtype="0" fill="hold" grpId="0" nodeType="withEffect">
                                  <p:stCondLst>
                                    <p:cond delay="0"/>
                                  </p:stCondLst>
                                  <p:iterate type="lt">
                                    <p:tmPct val="10000"/>
                                  </p:iterate>
                                  <p:childTnLst>
                                    <p:set>
                                      <p:cBhvr>
                                        <p:cTn id="43" dur="1" fill="hold">
                                          <p:stCondLst>
                                            <p:cond delay="0"/>
                                          </p:stCondLst>
                                        </p:cTn>
                                        <p:tgtEl>
                                          <p:spTgt spid="17"/>
                                        </p:tgtEl>
                                        <p:attrNameLst>
                                          <p:attrName>style.visibility</p:attrName>
                                        </p:attrNameLst>
                                      </p:cBhvr>
                                      <p:to>
                                        <p:strVal val="visible"/>
                                      </p:to>
                                    </p:set>
                                    <p:anim by="(-#ppt_w*2)" calcmode="lin" valueType="num">
                                      <p:cBhvr rctx="PPT">
                                        <p:cTn id="44" dur="500" autoRev="1" fill="hold">
                                          <p:stCondLst>
                                            <p:cond delay="0"/>
                                          </p:stCondLst>
                                        </p:cTn>
                                        <p:tgtEl>
                                          <p:spTgt spid="17"/>
                                        </p:tgtEl>
                                        <p:attrNameLst>
                                          <p:attrName>ppt_w</p:attrName>
                                        </p:attrNameLst>
                                      </p:cBhvr>
                                    </p:anim>
                                    <p:anim by="(#ppt_w*0.50)" calcmode="lin" valueType="num">
                                      <p:cBhvr>
                                        <p:cTn id="45" dur="500" decel="50000" autoRev="1" fill="hold">
                                          <p:stCondLst>
                                            <p:cond delay="0"/>
                                          </p:stCondLst>
                                        </p:cTn>
                                        <p:tgtEl>
                                          <p:spTgt spid="17"/>
                                        </p:tgtEl>
                                        <p:attrNameLst>
                                          <p:attrName>ppt_x</p:attrName>
                                        </p:attrNameLst>
                                      </p:cBhvr>
                                    </p:anim>
                                    <p:anim from="(-#ppt_h/2)" to="(#ppt_y)" calcmode="lin" valueType="num">
                                      <p:cBhvr>
                                        <p:cTn id="46" dur="1000" fill="hold">
                                          <p:stCondLst>
                                            <p:cond delay="0"/>
                                          </p:stCondLst>
                                        </p:cTn>
                                        <p:tgtEl>
                                          <p:spTgt spid="17"/>
                                        </p:tgtEl>
                                        <p:attrNameLst>
                                          <p:attrName>ppt_y</p:attrName>
                                        </p:attrNameLst>
                                      </p:cBhvr>
                                    </p:anim>
                                    <p:animRot by="21600000">
                                      <p:cBhvr>
                                        <p:cTn id="47" dur="1000" fill="hold">
                                          <p:stCondLst>
                                            <p:cond delay="0"/>
                                          </p:stCondLst>
                                        </p:cTn>
                                        <p:tgtEl>
                                          <p:spTgt spid="1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1" grpId="0" animBg="1"/>
      <p:bldP spid="12" grpId="0" animBg="1"/>
      <p:bldP spid="13" grpId="0" animBg="1"/>
      <p:bldP spid="14" grpId="0" animBg="1"/>
      <p:bldP spid="15" grpId="0" animBg="1"/>
      <p:bldP spid="16" grpId="0"/>
      <p:bldP spid="17"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p:cNvSpPr/>
          <p:nvPr/>
        </p:nvSpPr>
        <p:spPr>
          <a:xfrm>
            <a:off x="3563889" y="1934"/>
            <a:ext cx="5592604" cy="514200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5559" y="170224"/>
            <a:ext cx="2438677" cy="2111018"/>
          </a:xfrm>
          <a:prstGeom prst="rect">
            <a:avLst/>
          </a:prstGeom>
        </p:spPr>
      </p:pic>
      <p:sp>
        <p:nvSpPr>
          <p:cNvPr id="16" name="TextBox 15"/>
          <p:cNvSpPr txBox="1"/>
          <p:nvPr/>
        </p:nvSpPr>
        <p:spPr>
          <a:xfrm>
            <a:off x="1029262" y="841013"/>
            <a:ext cx="1035861" cy="769441"/>
          </a:xfrm>
          <a:prstGeom prst="rect">
            <a:avLst/>
          </a:prstGeom>
          <a:noFill/>
        </p:spPr>
        <p:txBody>
          <a:bodyPr wrap="none" rtlCol="0">
            <a:spAutoFit/>
          </a:bodyPr>
          <a:lstStyle/>
          <a:p>
            <a:r>
              <a:rPr lang="en-US" altLang="zh-CN" sz="4400" b="1" dirty="0">
                <a:solidFill>
                  <a:schemeClr val="tx1">
                    <a:lumMod val="85000"/>
                    <a:lumOff val="15000"/>
                  </a:schemeClr>
                </a:solidFill>
                <a:latin typeface="禹卫书法行书简体" pitchFamily="2" charset="-122"/>
                <a:ea typeface="禹卫书法行书简体" pitchFamily="2" charset="-122"/>
              </a:rPr>
              <a:t>XXX</a:t>
            </a:r>
            <a:endParaRPr lang="zh-CN" altLang="en-US" sz="4400" b="1" dirty="0">
              <a:solidFill>
                <a:schemeClr val="tx1">
                  <a:lumMod val="85000"/>
                  <a:lumOff val="15000"/>
                </a:schemeClr>
              </a:solidFill>
              <a:latin typeface="禹卫书法行书简体" pitchFamily="2" charset="-122"/>
              <a:ea typeface="禹卫书法行书简体" pitchFamily="2" charset="-122"/>
            </a:endParaRPr>
          </a:p>
        </p:txBody>
      </p:sp>
      <p:sp>
        <p:nvSpPr>
          <p:cNvPr id="19" name="TextBox 18"/>
          <p:cNvSpPr txBox="1"/>
          <p:nvPr/>
        </p:nvSpPr>
        <p:spPr>
          <a:xfrm>
            <a:off x="796244" y="2143024"/>
            <a:ext cx="861774" cy="1785104"/>
          </a:xfrm>
          <a:prstGeom prst="rect">
            <a:avLst/>
          </a:prstGeom>
          <a:noFill/>
        </p:spPr>
        <p:txBody>
          <a:bodyPr vert="eaVert" wrap="none" rtlCol="0">
            <a:spAutoFit/>
          </a:bodyPr>
          <a:lstStyle/>
          <a:p>
            <a:r>
              <a:rPr lang="zh-CN" altLang="en-US" sz="4400" b="1" dirty="0">
                <a:solidFill>
                  <a:schemeClr val="tx1">
                    <a:lumMod val="75000"/>
                    <a:lumOff val="25000"/>
                  </a:schemeClr>
                </a:solidFill>
                <a:latin typeface="微软雅黑" panose="020B0503020204020204" pitchFamily="34" charset="-122"/>
                <a:ea typeface="微软雅黑" panose="020B0503020204020204" pitchFamily="34" charset="-122"/>
              </a:rPr>
              <a:t>作品集</a:t>
            </a:r>
          </a:p>
        </p:txBody>
      </p:sp>
      <p:sp>
        <p:nvSpPr>
          <p:cNvPr id="20" name="TextBox 19"/>
          <p:cNvSpPr txBox="1"/>
          <p:nvPr/>
        </p:nvSpPr>
        <p:spPr>
          <a:xfrm>
            <a:off x="1530170" y="2216441"/>
            <a:ext cx="353943" cy="2108911"/>
          </a:xfrm>
          <a:prstGeom prst="rect">
            <a:avLst/>
          </a:prstGeom>
          <a:noFill/>
        </p:spPr>
        <p:txBody>
          <a:bodyPr vert="eaVert" wrap="none" rtlCol="0">
            <a:spAutoFit/>
          </a:bodyPr>
          <a:lstStyle/>
          <a:p>
            <a:r>
              <a:rPr lang="en-US" altLang="zh-CN" sz="1100" b="1" dirty="0">
                <a:solidFill>
                  <a:schemeClr val="tx1">
                    <a:lumMod val="75000"/>
                    <a:lumOff val="25000"/>
                  </a:schemeClr>
                </a:solidFill>
                <a:latin typeface="微软雅黑" panose="020B0503020204020204" pitchFamily="34" charset="-122"/>
                <a:ea typeface="微软雅黑" panose="020B0503020204020204" pitchFamily="34" charset="-122"/>
              </a:rPr>
              <a:t>XX</a:t>
            </a: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rPr>
              <a:t>大学艺术学院   平面设计专业</a:t>
            </a:r>
          </a:p>
        </p:txBody>
      </p:sp>
      <p:sp>
        <p:nvSpPr>
          <p:cNvPr id="21" name="TextBox 20"/>
          <p:cNvSpPr txBox="1"/>
          <p:nvPr/>
        </p:nvSpPr>
        <p:spPr>
          <a:xfrm>
            <a:off x="1773826" y="2216441"/>
            <a:ext cx="346249" cy="1996700"/>
          </a:xfrm>
          <a:prstGeom prst="rect">
            <a:avLst/>
          </a:prstGeom>
          <a:noFill/>
        </p:spPr>
        <p:txBody>
          <a:bodyPr vert="eaVert" wrap="none" rtlCol="0">
            <a:spAutoFit/>
          </a:bodyPr>
          <a:lstStyle/>
          <a:p>
            <a:r>
              <a:rPr lang="zh-CN" altLang="en-US" sz="1050" b="1" dirty="0">
                <a:solidFill>
                  <a:schemeClr val="tx1">
                    <a:lumMod val="85000"/>
                    <a:lumOff val="15000"/>
                  </a:schemeClr>
                </a:solidFill>
                <a:latin typeface="微软雅黑" panose="020B0503020204020204" pitchFamily="34" charset="-122"/>
                <a:ea typeface="微软雅黑" panose="020B0503020204020204" pitchFamily="34" charset="-122"/>
              </a:rPr>
              <a:t>贰零壹叁届</a:t>
            </a:r>
            <a:r>
              <a:rPr lang="en-US" altLang="zh-CN" sz="1050" b="1" dirty="0">
                <a:solidFill>
                  <a:schemeClr val="tx1">
                    <a:lumMod val="85000"/>
                    <a:lumOff val="15000"/>
                  </a:schemeClr>
                </a:solidFill>
                <a:latin typeface="微软雅黑" panose="020B0503020204020204" pitchFamily="34" charset="-122"/>
                <a:ea typeface="微软雅黑" panose="020B0503020204020204" pitchFamily="34" charset="-122"/>
              </a:rPr>
              <a:t>   </a:t>
            </a:r>
            <a:r>
              <a:rPr lang="zh-CN" altLang="en-US" sz="1050" b="1" dirty="0">
                <a:solidFill>
                  <a:schemeClr val="tx1">
                    <a:lumMod val="85000"/>
                    <a:lumOff val="15000"/>
                  </a:schemeClr>
                </a:solidFill>
                <a:latin typeface="微软雅黑" panose="020B0503020204020204" pitchFamily="34" charset="-122"/>
                <a:ea typeface="微软雅黑" panose="020B0503020204020204" pitchFamily="34" charset="-122"/>
              </a:rPr>
              <a:t>学号：</a:t>
            </a:r>
            <a:r>
              <a:rPr lang="en-US" altLang="zh-CN" sz="1050" b="1" dirty="0">
                <a:solidFill>
                  <a:schemeClr val="tx1">
                    <a:lumMod val="85000"/>
                    <a:lumOff val="15000"/>
                  </a:schemeClr>
                </a:solidFill>
                <a:latin typeface="微软雅黑" panose="020B0503020204020204" pitchFamily="34" charset="-122"/>
                <a:ea typeface="微软雅黑" panose="020B0503020204020204" pitchFamily="34" charset="-122"/>
              </a:rPr>
              <a:t>12345678</a:t>
            </a:r>
            <a:r>
              <a:rPr lang="zh-CN" altLang="en-US" sz="1050" b="1" dirty="0">
                <a:solidFill>
                  <a:schemeClr val="tx1">
                    <a:lumMod val="85000"/>
                    <a:lumOff val="15000"/>
                  </a:schemeClr>
                </a:solidFill>
                <a:latin typeface="微软雅黑" panose="020B0503020204020204" pitchFamily="34" charset="-122"/>
                <a:ea typeface="微软雅黑" panose="020B0503020204020204" pitchFamily="34" charset="-122"/>
              </a:rPr>
              <a:t> </a:t>
            </a:r>
          </a:p>
        </p:txBody>
      </p:sp>
      <p:cxnSp>
        <p:nvCxnSpPr>
          <p:cNvPr id="22" name="直接连接符 21"/>
          <p:cNvCxnSpPr/>
          <p:nvPr/>
        </p:nvCxnSpPr>
        <p:spPr>
          <a:xfrm>
            <a:off x="1494898" y="2216441"/>
            <a:ext cx="0" cy="2192267"/>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23" name="组合 22"/>
          <p:cNvGrpSpPr/>
          <p:nvPr/>
        </p:nvGrpSpPr>
        <p:grpSpPr>
          <a:xfrm>
            <a:off x="3563888" y="1552780"/>
            <a:ext cx="5592605" cy="2215991"/>
            <a:chOff x="-1546398" y="2285285"/>
            <a:chExt cx="5861471" cy="2215991"/>
          </a:xfrm>
          <a:solidFill>
            <a:srgbClr val="C00000"/>
          </a:solidFill>
        </p:grpSpPr>
        <p:sp>
          <p:nvSpPr>
            <p:cNvPr id="24" name="文本框 6"/>
            <p:cNvSpPr txBox="1">
              <a:spLocks noChangeArrowheads="1"/>
            </p:cNvSpPr>
            <p:nvPr/>
          </p:nvSpPr>
          <p:spPr bwMode="auto">
            <a:xfrm>
              <a:off x="-1546398" y="2285285"/>
              <a:ext cx="5861471" cy="2215991"/>
            </a:xfrm>
            <a:prstGeom prst="rect">
              <a:avLst/>
            </a:prstGeom>
            <a:solidFill>
              <a:schemeClr val="tx1">
                <a:lumMod val="65000"/>
                <a:lumOff val="3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3800" dirty="0">
                  <a:solidFill>
                    <a:schemeClr val="bg1">
                      <a:lumMod val="75000"/>
                    </a:schemeClr>
                  </a:solidFill>
                  <a:latin typeface="Impact" panose="020B0806030902050204" pitchFamily="34" charset="0"/>
                </a:rPr>
                <a:t>DESIGN</a:t>
              </a:r>
              <a:endParaRPr lang="zh-CN" altLang="en-US" sz="13800" dirty="0">
                <a:solidFill>
                  <a:schemeClr val="bg1">
                    <a:lumMod val="75000"/>
                  </a:schemeClr>
                </a:solidFill>
                <a:latin typeface="Impact" panose="020B0806030902050204" pitchFamily="34" charset="0"/>
              </a:endParaRPr>
            </a:p>
          </p:txBody>
        </p:sp>
        <p:sp>
          <p:nvSpPr>
            <p:cNvPr id="25" name="文本框 7"/>
            <p:cNvSpPr txBox="1">
              <a:spLocks noChangeArrowheads="1"/>
            </p:cNvSpPr>
            <p:nvPr/>
          </p:nvSpPr>
          <p:spPr bwMode="auto">
            <a:xfrm>
              <a:off x="-1546397" y="3070225"/>
              <a:ext cx="5580111" cy="523220"/>
            </a:xfrm>
            <a:prstGeom prst="rect">
              <a:avLst/>
            </a:prstGeom>
            <a:solidFill>
              <a:schemeClr val="tx1">
                <a:lumMod val="65000"/>
                <a:lumOff val="3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800" b="1" dirty="0">
                  <a:solidFill>
                    <a:schemeClr val="bg1">
                      <a:lumMod val="95000"/>
                    </a:schemeClr>
                  </a:solidFill>
                  <a:latin typeface="Times New Roman" panose="02020603050405020304" pitchFamily="18" charset="0"/>
                  <a:cs typeface="Times New Roman" panose="02020603050405020304" pitchFamily="18" charset="0"/>
                </a:rPr>
                <a:t>谢谢观看</a:t>
              </a:r>
            </a:p>
          </p:txBody>
        </p:sp>
      </p:grpSp>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900" decel="100000" fill="hold"/>
                                        <p:tgtEl>
                                          <p:spTgt spid="2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1169162" y="3757994"/>
            <a:ext cx="2682758" cy="541948"/>
            <a:chOff x="1169162" y="3757994"/>
            <a:chExt cx="2682758" cy="541948"/>
          </a:xfrm>
        </p:grpSpPr>
        <p:sp>
          <p:nvSpPr>
            <p:cNvPr id="4" name="矩形 3"/>
            <p:cNvSpPr/>
            <p:nvPr/>
          </p:nvSpPr>
          <p:spPr>
            <a:xfrm>
              <a:off x="1169162" y="3757994"/>
              <a:ext cx="1723549" cy="400110"/>
            </a:xfrm>
            <a:prstGeom prst="rect">
              <a:avLst/>
            </a:prstGeom>
          </p:spPr>
          <p:txBody>
            <a:bodyPr wrap="none">
              <a:spAutoFit/>
            </a:bodyPr>
            <a:lstStyle/>
            <a:p>
              <a:r>
                <a:rPr lang="zh-CN" altLang="en-US" sz="2000" b="1" dirty="0">
                  <a:solidFill>
                    <a:srgbClr val="C00000"/>
                  </a:solidFill>
                  <a:latin typeface="微软雅黑" panose="020B0503020204020204" pitchFamily="34" charset="-122"/>
                  <a:ea typeface="微软雅黑" panose="020B0503020204020204" pitchFamily="34" charset="-122"/>
                </a:rPr>
                <a:t>画册设计欣赏</a:t>
              </a:r>
              <a:endParaRPr lang="zh-CN" altLang="en-US" sz="2000" dirty="0">
                <a:solidFill>
                  <a:srgbClr val="C00000"/>
                </a:solidFill>
              </a:endParaRPr>
            </a:p>
          </p:txBody>
        </p:sp>
        <p:sp>
          <p:nvSpPr>
            <p:cNvPr id="5" name="矩形 4"/>
            <p:cNvSpPr/>
            <p:nvPr/>
          </p:nvSpPr>
          <p:spPr>
            <a:xfrm>
              <a:off x="1169162" y="4046026"/>
              <a:ext cx="2682758" cy="253916"/>
            </a:xfrm>
            <a:prstGeom prst="rect">
              <a:avLst/>
            </a:prstGeom>
          </p:spPr>
          <p:txBody>
            <a:bodyPr wrap="square">
              <a:spAutoFit/>
            </a:bodyPr>
            <a:lstStyle/>
            <a:p>
              <a:r>
                <a:rPr lang="en-US" altLang="zh-CN" sz="1050" dirty="0">
                  <a:solidFill>
                    <a:schemeClr val="tx1">
                      <a:lumMod val="65000"/>
                      <a:lumOff val="35000"/>
                    </a:schemeClr>
                  </a:solidFill>
                  <a:latin typeface="+mj-ea"/>
                  <a:ea typeface="+mj-ea"/>
                </a:rPr>
                <a:t>THE PICTURE ALBUM DESIGN APPRECIATION</a:t>
              </a:r>
              <a:endParaRPr lang="zh-CN" altLang="en-US" sz="1050" dirty="0">
                <a:solidFill>
                  <a:schemeClr val="tx1">
                    <a:lumMod val="65000"/>
                    <a:lumOff val="35000"/>
                  </a:schemeClr>
                </a:solidFill>
                <a:latin typeface="+mj-ea"/>
                <a:ea typeface="+mj-ea"/>
              </a:endParaRPr>
            </a:p>
          </p:txBody>
        </p:sp>
      </p:grpSp>
      <p:sp>
        <p:nvSpPr>
          <p:cNvPr id="14" name="矩形 13"/>
          <p:cNvSpPr/>
          <p:nvPr/>
        </p:nvSpPr>
        <p:spPr>
          <a:xfrm>
            <a:off x="1169162" y="4302253"/>
            <a:ext cx="6499182" cy="373674"/>
          </a:xfrm>
          <a:prstGeom prst="rect">
            <a:avLst/>
          </a:prstGeom>
        </p:spPr>
        <p:txBody>
          <a:bodyPr wrap="square" lIns="65261" tIns="32630" rIns="65261" bIns="32630">
            <a:spAutoFit/>
          </a:bodyPr>
          <a:lstStyle/>
          <a:p>
            <a:pPr>
              <a:spcBef>
                <a:spcPts val="600"/>
              </a:spcBef>
              <a:spcAft>
                <a:spcPts val="600"/>
              </a:spcAft>
              <a:buClr>
                <a:srgbClr val="074AA1"/>
              </a:buClr>
              <a:defRPr/>
            </a:pPr>
            <a:r>
              <a:rPr lang="zh-CN" altLang="en-US" sz="1000" b="1" dirty="0">
                <a:solidFill>
                  <a:schemeClr val="tx1">
                    <a:lumMod val="65000"/>
                    <a:lumOff val="35000"/>
                  </a:schemeClr>
                </a:solidFill>
                <a:latin typeface="微软雅黑" panose="020B0503020204020204" pitchFamily="34" charset="-122"/>
                <a:ea typeface="微软雅黑" panose="020B0503020204020204" pitchFamily="34" charset="-122"/>
              </a:rPr>
              <a:t>需要替换图片，请右键单击图片</a:t>
            </a:r>
            <a:r>
              <a:rPr lang="en-US" altLang="zh-CN" sz="1000" b="1"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000" b="1" dirty="0">
                <a:solidFill>
                  <a:schemeClr val="tx1">
                    <a:lumMod val="65000"/>
                    <a:lumOff val="35000"/>
                  </a:schemeClr>
                </a:solidFill>
                <a:latin typeface="微软雅黑" panose="020B0503020204020204" pitchFamily="34" charset="-122"/>
                <a:ea typeface="微软雅黑" panose="020B0503020204020204" pitchFamily="34" charset="-122"/>
              </a:rPr>
              <a:t>更改图片</a:t>
            </a:r>
            <a:r>
              <a:rPr lang="en-US" altLang="zh-CN" sz="1000" b="1"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000" b="1" dirty="0">
                <a:solidFill>
                  <a:schemeClr val="tx1">
                    <a:lumMod val="65000"/>
                    <a:lumOff val="35000"/>
                  </a:schemeClr>
                </a:solidFill>
                <a:latin typeface="微软雅黑" panose="020B0503020204020204" pitchFamily="34" charset="-122"/>
                <a:ea typeface="微软雅黑" panose="020B0503020204020204" pitchFamily="34" charset="-122"/>
              </a:rPr>
              <a:t>选择您的文件即可，需要替换图片，请右键单击图片，更改图片，选择您的文件即可；需要替换图片，请右键单击图片，更改图片，选择您的文件即可</a:t>
            </a:r>
            <a:endParaRPr lang="en-US" altLang="zh-CN" sz="1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3076" name="Picture 4" descr="d:\users\administrator\appdata\roaming\360se6\User Data\temp\24bOOOPICf0_1024.jp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ackgroundRemoval t="1172" b="81055" l="0" r="98535"/>
                    </a14:imgEffect>
                  </a14:imgLayer>
                </a14:imgProps>
              </a:ext>
              <a:ext uri="{28A0092B-C50C-407E-A947-70E740481C1C}">
                <a14:useLocalDpi xmlns:a14="http://schemas.microsoft.com/office/drawing/2010/main" val="0"/>
              </a:ext>
            </a:extLst>
          </a:blip>
          <a:srcRect b="18967"/>
          <a:stretch>
            <a:fillRect/>
          </a:stretch>
        </p:blipFill>
        <p:spPr bwMode="auto">
          <a:xfrm>
            <a:off x="1763688" y="738379"/>
            <a:ext cx="3412779" cy="2765467"/>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1679" b="100000" l="887" r="100000"/>
                    </a14:imgEffect>
                  </a14:imgLayer>
                </a14:imgProps>
              </a:ext>
              <a:ext uri="{28A0092B-C50C-407E-A947-70E740481C1C}">
                <a14:useLocalDpi xmlns:a14="http://schemas.microsoft.com/office/drawing/2010/main" val="0"/>
              </a:ext>
            </a:extLst>
          </a:blip>
          <a:srcRect/>
          <a:stretch>
            <a:fillRect/>
          </a:stretch>
        </p:blipFill>
        <p:spPr bwMode="auto">
          <a:xfrm>
            <a:off x="5343263" y="1084105"/>
            <a:ext cx="3177167" cy="23490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矩形 12"/>
          <p:cNvSpPr/>
          <p:nvPr/>
        </p:nvSpPr>
        <p:spPr>
          <a:xfrm>
            <a:off x="6516216" y="234774"/>
            <a:ext cx="1468672" cy="523220"/>
          </a:xfrm>
          <a:prstGeom prst="rect">
            <a:avLst/>
          </a:prstGeom>
        </p:spPr>
        <p:txBody>
          <a:bodyPr wrap="none">
            <a:spAutoFit/>
          </a:bodyPr>
          <a:lstStyle/>
          <a:p>
            <a:pPr>
              <a:buClr>
                <a:srgbClr val="C00000"/>
              </a:buClr>
            </a:pPr>
            <a:r>
              <a:rPr lang="en-US" altLang="zh-CN" sz="2800" dirty="0">
                <a:solidFill>
                  <a:srgbClr val="C00000"/>
                </a:solidFill>
                <a:latin typeface="Bernard MT Condensed" panose="02050806060905020404" pitchFamily="18" charset="0"/>
              </a:rPr>
              <a:t>DESIGNER</a:t>
            </a:r>
            <a:endParaRPr lang="en-US" altLang="zh-CN" sz="2800" b="1" dirty="0">
              <a:solidFill>
                <a:schemeClr val="tx1">
                  <a:lumMod val="75000"/>
                  <a:lumOff val="25000"/>
                </a:schemeClr>
              </a:solidFill>
              <a:latin typeface="Bernard MT Condensed" panose="02050806060905020404" pitchFamily="18" charset="0"/>
              <a:ea typeface="微软雅黑" panose="020B0503020204020204" pitchFamily="34" charset="-122"/>
            </a:endParaRPr>
          </a:p>
        </p:txBody>
      </p:sp>
      <p:grpSp>
        <p:nvGrpSpPr>
          <p:cNvPr id="18" name="组合 17"/>
          <p:cNvGrpSpPr/>
          <p:nvPr/>
        </p:nvGrpSpPr>
        <p:grpSpPr>
          <a:xfrm flipH="1">
            <a:off x="8431594" y="293226"/>
            <a:ext cx="712406" cy="406316"/>
            <a:chOff x="5364088" y="369303"/>
            <a:chExt cx="712406" cy="406316"/>
          </a:xfrm>
        </p:grpSpPr>
        <p:sp>
          <p:nvSpPr>
            <p:cNvPr id="19" name="矩形 18"/>
            <p:cNvSpPr/>
            <p:nvPr/>
          </p:nvSpPr>
          <p:spPr>
            <a:xfrm>
              <a:off x="5364088" y="369303"/>
              <a:ext cx="539552" cy="40631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5961258" y="369303"/>
              <a:ext cx="115236" cy="38198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076"/>
                                        </p:tgtEl>
                                        <p:attrNameLst>
                                          <p:attrName>style.visibility</p:attrName>
                                        </p:attrNameLst>
                                      </p:cBhvr>
                                      <p:to>
                                        <p:strVal val="visible"/>
                                      </p:to>
                                    </p:set>
                                    <p:anim calcmode="lin" valueType="num">
                                      <p:cBhvr>
                                        <p:cTn id="7" dur="1000" fill="hold"/>
                                        <p:tgtEl>
                                          <p:spTgt spid="3076"/>
                                        </p:tgtEl>
                                        <p:attrNameLst>
                                          <p:attrName>ppt_w</p:attrName>
                                        </p:attrNameLst>
                                      </p:cBhvr>
                                      <p:tavLst>
                                        <p:tav tm="0">
                                          <p:val>
                                            <p:fltVal val="0"/>
                                          </p:val>
                                        </p:tav>
                                        <p:tav tm="100000">
                                          <p:val>
                                            <p:strVal val="#ppt_w"/>
                                          </p:val>
                                        </p:tav>
                                      </p:tavLst>
                                    </p:anim>
                                    <p:anim calcmode="lin" valueType="num">
                                      <p:cBhvr>
                                        <p:cTn id="8" dur="1000" fill="hold"/>
                                        <p:tgtEl>
                                          <p:spTgt spid="3076"/>
                                        </p:tgtEl>
                                        <p:attrNameLst>
                                          <p:attrName>ppt_h</p:attrName>
                                        </p:attrNameLst>
                                      </p:cBhvr>
                                      <p:tavLst>
                                        <p:tav tm="0">
                                          <p:val>
                                            <p:fltVal val="0"/>
                                          </p:val>
                                        </p:tav>
                                        <p:tav tm="100000">
                                          <p:val>
                                            <p:strVal val="#ppt_h"/>
                                          </p:val>
                                        </p:tav>
                                      </p:tavLst>
                                    </p:anim>
                                    <p:animEffect transition="in" filter="fade">
                                      <p:cBhvr>
                                        <p:cTn id="9" dur="1000"/>
                                        <p:tgtEl>
                                          <p:spTgt spid="3076"/>
                                        </p:tgtEl>
                                      </p:cBhvr>
                                    </p:animEffect>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3080"/>
                                        </p:tgtEl>
                                        <p:attrNameLst>
                                          <p:attrName>style.visibility</p:attrName>
                                        </p:attrNameLst>
                                      </p:cBhvr>
                                      <p:to>
                                        <p:strVal val="visible"/>
                                      </p:to>
                                    </p:set>
                                    <p:anim calcmode="lin" valueType="num">
                                      <p:cBhvr>
                                        <p:cTn id="13" dur="1000" fill="hold"/>
                                        <p:tgtEl>
                                          <p:spTgt spid="3080"/>
                                        </p:tgtEl>
                                        <p:attrNameLst>
                                          <p:attrName>ppt_w</p:attrName>
                                        </p:attrNameLst>
                                      </p:cBhvr>
                                      <p:tavLst>
                                        <p:tav tm="0">
                                          <p:val>
                                            <p:fltVal val="0"/>
                                          </p:val>
                                        </p:tav>
                                        <p:tav tm="100000">
                                          <p:val>
                                            <p:strVal val="#ppt_w"/>
                                          </p:val>
                                        </p:tav>
                                      </p:tavLst>
                                    </p:anim>
                                    <p:anim calcmode="lin" valueType="num">
                                      <p:cBhvr>
                                        <p:cTn id="14" dur="1000" fill="hold"/>
                                        <p:tgtEl>
                                          <p:spTgt spid="3080"/>
                                        </p:tgtEl>
                                        <p:attrNameLst>
                                          <p:attrName>ppt_h</p:attrName>
                                        </p:attrNameLst>
                                      </p:cBhvr>
                                      <p:tavLst>
                                        <p:tav tm="0">
                                          <p:val>
                                            <p:fltVal val="0"/>
                                          </p:val>
                                        </p:tav>
                                        <p:tav tm="100000">
                                          <p:val>
                                            <p:strVal val="#ppt_h"/>
                                          </p:val>
                                        </p:tav>
                                      </p:tavLst>
                                    </p:anim>
                                    <p:animEffect transition="in" filter="fade">
                                      <p:cBhvr>
                                        <p:cTn id="15" dur="1000"/>
                                        <p:tgtEl>
                                          <p:spTgt spid="3080"/>
                                        </p:tgtEl>
                                      </p:cBhvr>
                                    </p:animEffect>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left)">
                                      <p:cBhvr>
                                        <p:cTn id="19" dur="1250"/>
                                        <p:tgtEl>
                                          <p:spTgt spid="15"/>
                                        </p:tgtEl>
                                      </p:cBhvr>
                                    </p:animEffect>
                                  </p:childTnLst>
                                </p:cTn>
                              </p:par>
                            </p:childTnLst>
                          </p:cTn>
                        </p:par>
                        <p:par>
                          <p:cTn id="20" fill="hold">
                            <p:stCondLst>
                              <p:cond delay="35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14"/>
                                        </p:tgtEl>
                                        <p:attrNameLst>
                                          <p:attrName>style.visibility</p:attrName>
                                        </p:attrNameLst>
                                      </p:cBhvr>
                                      <p:to>
                                        <p:strVal val="visible"/>
                                      </p:to>
                                    </p:set>
                                    <p:anim by="(-#ppt_w*2)" calcmode="lin" valueType="num">
                                      <p:cBhvr rctx="PPT">
                                        <p:cTn id="23" dur="500" autoRev="1" fill="hold">
                                          <p:stCondLst>
                                            <p:cond delay="0"/>
                                          </p:stCondLst>
                                        </p:cTn>
                                        <p:tgtEl>
                                          <p:spTgt spid="14"/>
                                        </p:tgtEl>
                                        <p:attrNameLst>
                                          <p:attrName>ppt_w</p:attrName>
                                        </p:attrNameLst>
                                      </p:cBhvr>
                                    </p:anim>
                                    <p:anim by="(#ppt_w*0.50)" calcmode="lin" valueType="num">
                                      <p:cBhvr>
                                        <p:cTn id="24" dur="500" decel="50000" autoRev="1" fill="hold">
                                          <p:stCondLst>
                                            <p:cond delay="0"/>
                                          </p:stCondLst>
                                        </p:cTn>
                                        <p:tgtEl>
                                          <p:spTgt spid="14"/>
                                        </p:tgtEl>
                                        <p:attrNameLst>
                                          <p:attrName>ppt_x</p:attrName>
                                        </p:attrNameLst>
                                      </p:cBhvr>
                                    </p:anim>
                                    <p:anim from="(-#ppt_h/2)" to="(#ppt_y)" calcmode="lin" valueType="num">
                                      <p:cBhvr>
                                        <p:cTn id="25" dur="1000" fill="hold">
                                          <p:stCondLst>
                                            <p:cond delay="0"/>
                                          </p:stCondLst>
                                        </p:cTn>
                                        <p:tgtEl>
                                          <p:spTgt spid="14"/>
                                        </p:tgtEl>
                                        <p:attrNameLst>
                                          <p:attrName>ppt_y</p:attrName>
                                        </p:attrNameLst>
                                      </p:cBhvr>
                                    </p:anim>
                                    <p:animRot by="21600000">
                                      <p:cBhvr>
                                        <p:cTn id="26" dur="1000" fill="hold">
                                          <p:stCondLst>
                                            <p:cond delay="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d:\users\administrator\appdata\roaming\360se6\User Data\temp\1-12121PH63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0545" y="1059582"/>
            <a:ext cx="3779093" cy="2516877"/>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8424" y="1059582"/>
            <a:ext cx="3810000" cy="26052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nvSpPr>
        <p:spPr>
          <a:xfrm>
            <a:off x="6664875" y="3725038"/>
            <a:ext cx="1723549" cy="400110"/>
          </a:xfrm>
          <a:prstGeom prst="rect">
            <a:avLst/>
          </a:prstGeom>
        </p:spPr>
        <p:txBody>
          <a:bodyPr wrap="none">
            <a:spAutoFit/>
          </a:bodyPr>
          <a:lstStyle/>
          <a:p>
            <a:r>
              <a:rPr lang="zh-CN" altLang="en-US" sz="2000" b="1" dirty="0">
                <a:solidFill>
                  <a:srgbClr val="C00000"/>
                </a:solidFill>
                <a:latin typeface="微软雅黑" panose="020B0503020204020204" pitchFamily="34" charset="-122"/>
                <a:ea typeface="微软雅黑" panose="020B0503020204020204" pitchFamily="34" charset="-122"/>
              </a:rPr>
              <a:t>画册设计欣赏</a:t>
            </a:r>
            <a:endParaRPr lang="zh-CN" altLang="en-US" sz="2000" dirty="0">
              <a:solidFill>
                <a:srgbClr val="C00000"/>
              </a:solidFill>
            </a:endParaRPr>
          </a:p>
        </p:txBody>
      </p:sp>
      <p:sp>
        <p:nvSpPr>
          <p:cNvPr id="6" name="矩形 5"/>
          <p:cNvSpPr/>
          <p:nvPr/>
        </p:nvSpPr>
        <p:spPr>
          <a:xfrm>
            <a:off x="5705666" y="4013070"/>
            <a:ext cx="2682758" cy="253916"/>
          </a:xfrm>
          <a:prstGeom prst="rect">
            <a:avLst/>
          </a:prstGeom>
        </p:spPr>
        <p:txBody>
          <a:bodyPr wrap="square">
            <a:spAutoFit/>
          </a:bodyPr>
          <a:lstStyle/>
          <a:p>
            <a:r>
              <a:rPr lang="en-US" altLang="zh-CN" sz="1050" dirty="0">
                <a:solidFill>
                  <a:schemeClr val="tx1">
                    <a:lumMod val="65000"/>
                    <a:lumOff val="35000"/>
                  </a:schemeClr>
                </a:solidFill>
                <a:latin typeface="+mj-ea"/>
                <a:ea typeface="+mj-ea"/>
              </a:rPr>
              <a:t>THE PICTURE ALBUM DESIGN APPRECIATION</a:t>
            </a:r>
            <a:endParaRPr lang="zh-CN" altLang="en-US" sz="1050" dirty="0">
              <a:solidFill>
                <a:schemeClr val="tx1">
                  <a:lumMod val="65000"/>
                  <a:lumOff val="35000"/>
                </a:schemeClr>
              </a:solidFill>
              <a:latin typeface="+mj-ea"/>
              <a:ea typeface="+mj-ea"/>
            </a:endParaRPr>
          </a:p>
        </p:txBody>
      </p:sp>
      <p:sp>
        <p:nvSpPr>
          <p:cNvPr id="7" name="矩形 6"/>
          <p:cNvSpPr/>
          <p:nvPr/>
        </p:nvSpPr>
        <p:spPr>
          <a:xfrm>
            <a:off x="1750665" y="4294713"/>
            <a:ext cx="6499182" cy="373674"/>
          </a:xfrm>
          <a:prstGeom prst="rect">
            <a:avLst/>
          </a:prstGeom>
        </p:spPr>
        <p:txBody>
          <a:bodyPr wrap="square" lIns="65261" tIns="32630" rIns="65261" bIns="32630">
            <a:spAutoFit/>
          </a:bodyPr>
          <a:lstStyle/>
          <a:p>
            <a:pPr algn="r">
              <a:spcBef>
                <a:spcPts val="600"/>
              </a:spcBef>
              <a:spcAft>
                <a:spcPts val="600"/>
              </a:spcAft>
              <a:buClr>
                <a:srgbClr val="074AA1"/>
              </a:buClr>
              <a:defRPr/>
            </a:pPr>
            <a:r>
              <a:rPr lang="zh-CN" altLang="en-US" sz="1000" b="1" dirty="0">
                <a:solidFill>
                  <a:schemeClr val="tx1">
                    <a:lumMod val="65000"/>
                    <a:lumOff val="35000"/>
                  </a:schemeClr>
                </a:solidFill>
                <a:latin typeface="微软雅黑" panose="020B0503020204020204" pitchFamily="34" charset="-122"/>
                <a:ea typeface="微软雅黑" panose="020B0503020204020204" pitchFamily="34" charset="-122"/>
              </a:rPr>
              <a:t>需要替换图片，请右键单击图片</a:t>
            </a:r>
            <a:r>
              <a:rPr lang="en-US" altLang="zh-CN" sz="1000" b="1"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000" b="1" dirty="0">
                <a:solidFill>
                  <a:schemeClr val="tx1">
                    <a:lumMod val="65000"/>
                    <a:lumOff val="35000"/>
                  </a:schemeClr>
                </a:solidFill>
                <a:latin typeface="微软雅黑" panose="020B0503020204020204" pitchFamily="34" charset="-122"/>
                <a:ea typeface="微软雅黑" panose="020B0503020204020204" pitchFamily="34" charset="-122"/>
              </a:rPr>
              <a:t>更改图片</a:t>
            </a:r>
            <a:r>
              <a:rPr lang="en-US" altLang="zh-CN" sz="1000" b="1"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000" b="1" dirty="0">
                <a:solidFill>
                  <a:schemeClr val="tx1">
                    <a:lumMod val="65000"/>
                    <a:lumOff val="35000"/>
                  </a:schemeClr>
                </a:solidFill>
                <a:latin typeface="微软雅黑" panose="020B0503020204020204" pitchFamily="34" charset="-122"/>
                <a:ea typeface="微软雅黑" panose="020B0503020204020204" pitchFamily="34" charset="-122"/>
              </a:rPr>
              <a:t>选择您的文件即可，需要替换图片，请右键单击图片，更改图片，选择您的文件即可；需要替换图片，请右键单击图片，更改图片，选择您的文件即可</a:t>
            </a:r>
            <a:endParaRPr lang="en-US" altLang="zh-CN" sz="1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3" name="矩形 12"/>
          <p:cNvSpPr/>
          <p:nvPr/>
        </p:nvSpPr>
        <p:spPr>
          <a:xfrm>
            <a:off x="6475497" y="233242"/>
            <a:ext cx="1468672" cy="523220"/>
          </a:xfrm>
          <a:prstGeom prst="rect">
            <a:avLst/>
          </a:prstGeom>
        </p:spPr>
        <p:txBody>
          <a:bodyPr wrap="none">
            <a:spAutoFit/>
          </a:bodyPr>
          <a:lstStyle/>
          <a:p>
            <a:pPr>
              <a:buClr>
                <a:srgbClr val="C00000"/>
              </a:buClr>
            </a:pPr>
            <a:r>
              <a:rPr lang="en-US" altLang="zh-CN" sz="2800" dirty="0">
                <a:solidFill>
                  <a:srgbClr val="C00000"/>
                </a:solidFill>
                <a:latin typeface="Bernard MT Condensed" panose="02050806060905020404" pitchFamily="18" charset="0"/>
              </a:rPr>
              <a:t>DESIGNER</a:t>
            </a:r>
            <a:endParaRPr lang="en-US" altLang="zh-CN" sz="2800" b="1" dirty="0">
              <a:solidFill>
                <a:schemeClr val="tx1">
                  <a:lumMod val="75000"/>
                  <a:lumOff val="25000"/>
                </a:schemeClr>
              </a:solidFill>
              <a:latin typeface="Bernard MT Condensed" panose="02050806060905020404" pitchFamily="18" charset="0"/>
              <a:ea typeface="微软雅黑" panose="020B0503020204020204" pitchFamily="34" charset="-122"/>
            </a:endParaRPr>
          </a:p>
        </p:txBody>
      </p:sp>
      <p:grpSp>
        <p:nvGrpSpPr>
          <p:cNvPr id="16" name="组合 15"/>
          <p:cNvGrpSpPr/>
          <p:nvPr/>
        </p:nvGrpSpPr>
        <p:grpSpPr>
          <a:xfrm flipH="1">
            <a:off x="8431594" y="293226"/>
            <a:ext cx="712406" cy="406316"/>
            <a:chOff x="5364088" y="369303"/>
            <a:chExt cx="712406" cy="406316"/>
          </a:xfrm>
        </p:grpSpPr>
        <p:sp>
          <p:nvSpPr>
            <p:cNvPr id="17" name="矩形 16"/>
            <p:cNvSpPr/>
            <p:nvPr/>
          </p:nvSpPr>
          <p:spPr>
            <a:xfrm>
              <a:off x="5364088" y="369303"/>
              <a:ext cx="539552" cy="40631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5961258" y="369303"/>
              <a:ext cx="115236" cy="38198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additive="base">
                                        <p:cTn id="7" dur="750" fill="hold"/>
                                        <p:tgtEl>
                                          <p:spTgt spid="7170"/>
                                        </p:tgtEl>
                                        <p:attrNameLst>
                                          <p:attrName>ppt_x</p:attrName>
                                        </p:attrNameLst>
                                      </p:cBhvr>
                                      <p:tavLst>
                                        <p:tav tm="0">
                                          <p:val>
                                            <p:strVal val="0-#ppt_w/2"/>
                                          </p:val>
                                        </p:tav>
                                        <p:tav tm="100000">
                                          <p:val>
                                            <p:strVal val="#ppt_x"/>
                                          </p:val>
                                        </p:tav>
                                      </p:tavLst>
                                    </p:anim>
                                    <p:anim calcmode="lin" valueType="num">
                                      <p:cBhvr additive="base">
                                        <p:cTn id="8" dur="750" fill="hold"/>
                                        <p:tgtEl>
                                          <p:spTgt spid="7170"/>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7172"/>
                                        </p:tgtEl>
                                        <p:attrNameLst>
                                          <p:attrName>style.visibility</p:attrName>
                                        </p:attrNameLst>
                                      </p:cBhvr>
                                      <p:to>
                                        <p:strVal val="visible"/>
                                      </p:to>
                                    </p:set>
                                    <p:anim calcmode="lin" valueType="num">
                                      <p:cBhvr additive="base">
                                        <p:cTn id="11" dur="750" fill="hold"/>
                                        <p:tgtEl>
                                          <p:spTgt spid="7172"/>
                                        </p:tgtEl>
                                        <p:attrNameLst>
                                          <p:attrName>ppt_x</p:attrName>
                                        </p:attrNameLst>
                                      </p:cBhvr>
                                      <p:tavLst>
                                        <p:tav tm="0">
                                          <p:val>
                                            <p:strVal val="1+#ppt_w/2"/>
                                          </p:val>
                                        </p:tav>
                                        <p:tav tm="100000">
                                          <p:val>
                                            <p:strVal val="#ppt_x"/>
                                          </p:val>
                                        </p:tav>
                                      </p:tavLst>
                                    </p:anim>
                                    <p:anim calcmode="lin" valueType="num">
                                      <p:cBhvr additive="base">
                                        <p:cTn id="12" dur="750" fill="hold"/>
                                        <p:tgtEl>
                                          <p:spTgt spid="7172"/>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2"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right)">
                                      <p:cBhvr>
                                        <p:cTn id="16" dur="1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560" y="1212343"/>
            <a:ext cx="4018359" cy="28289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17133" y="1212343"/>
            <a:ext cx="3809838" cy="2747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611560" y="589642"/>
            <a:ext cx="1723549" cy="400110"/>
          </a:xfrm>
          <a:prstGeom prst="rect">
            <a:avLst/>
          </a:prstGeom>
        </p:spPr>
        <p:txBody>
          <a:bodyPr wrap="none">
            <a:spAutoFit/>
          </a:bodyPr>
          <a:lstStyle/>
          <a:p>
            <a:r>
              <a:rPr lang="zh-CN" altLang="en-US" sz="2000" b="1" dirty="0">
                <a:solidFill>
                  <a:srgbClr val="C00000"/>
                </a:solidFill>
                <a:latin typeface="微软雅黑" panose="020B0503020204020204" pitchFamily="34" charset="-122"/>
                <a:ea typeface="微软雅黑" panose="020B0503020204020204" pitchFamily="34" charset="-122"/>
              </a:rPr>
              <a:t>画册设计欣赏</a:t>
            </a:r>
            <a:endParaRPr lang="zh-CN" altLang="en-US" sz="2000" dirty="0">
              <a:solidFill>
                <a:srgbClr val="C00000"/>
              </a:solidFill>
            </a:endParaRPr>
          </a:p>
        </p:txBody>
      </p:sp>
      <p:sp>
        <p:nvSpPr>
          <p:cNvPr id="5" name="矩形 4"/>
          <p:cNvSpPr/>
          <p:nvPr/>
        </p:nvSpPr>
        <p:spPr>
          <a:xfrm>
            <a:off x="611560" y="877674"/>
            <a:ext cx="2682758" cy="253916"/>
          </a:xfrm>
          <a:prstGeom prst="rect">
            <a:avLst/>
          </a:prstGeom>
        </p:spPr>
        <p:txBody>
          <a:bodyPr wrap="square">
            <a:spAutoFit/>
          </a:bodyPr>
          <a:lstStyle/>
          <a:p>
            <a:r>
              <a:rPr lang="en-US" altLang="zh-CN" sz="1050" dirty="0">
                <a:solidFill>
                  <a:schemeClr val="tx1">
                    <a:lumMod val="65000"/>
                    <a:lumOff val="35000"/>
                  </a:schemeClr>
                </a:solidFill>
                <a:latin typeface="+mj-ea"/>
                <a:ea typeface="+mj-ea"/>
              </a:rPr>
              <a:t>THE PICTURE ALBUM DESIGN APPRECIATION</a:t>
            </a:r>
            <a:endParaRPr lang="zh-CN" altLang="en-US" sz="1050" dirty="0">
              <a:solidFill>
                <a:schemeClr val="tx1">
                  <a:lumMod val="65000"/>
                  <a:lumOff val="35000"/>
                </a:schemeClr>
              </a:solidFill>
              <a:latin typeface="+mj-ea"/>
              <a:ea typeface="+mj-ea"/>
            </a:endParaRPr>
          </a:p>
        </p:txBody>
      </p:sp>
      <p:sp>
        <p:nvSpPr>
          <p:cNvPr id="6" name="矩形 5"/>
          <p:cNvSpPr/>
          <p:nvPr/>
        </p:nvSpPr>
        <p:spPr>
          <a:xfrm>
            <a:off x="1380328" y="4214300"/>
            <a:ext cx="6499182" cy="373674"/>
          </a:xfrm>
          <a:prstGeom prst="rect">
            <a:avLst/>
          </a:prstGeom>
        </p:spPr>
        <p:txBody>
          <a:bodyPr wrap="square" lIns="65261" tIns="32630" rIns="65261" bIns="32630">
            <a:spAutoFit/>
          </a:bodyPr>
          <a:lstStyle/>
          <a:p>
            <a:pPr algn="ctr">
              <a:spcBef>
                <a:spcPts val="600"/>
              </a:spcBef>
              <a:spcAft>
                <a:spcPts val="600"/>
              </a:spcAft>
              <a:buClr>
                <a:srgbClr val="074AA1"/>
              </a:buClr>
              <a:defRPr/>
            </a:pPr>
            <a:r>
              <a:rPr lang="zh-CN" altLang="en-US" sz="1000" b="1" dirty="0">
                <a:solidFill>
                  <a:schemeClr val="tx1">
                    <a:lumMod val="65000"/>
                    <a:lumOff val="35000"/>
                  </a:schemeClr>
                </a:solidFill>
                <a:latin typeface="微软雅黑" panose="020B0503020204020204" pitchFamily="34" charset="-122"/>
                <a:ea typeface="微软雅黑" panose="020B0503020204020204" pitchFamily="34" charset="-122"/>
              </a:rPr>
              <a:t>需要替换图片，请右键单击图片</a:t>
            </a:r>
            <a:r>
              <a:rPr lang="en-US" altLang="zh-CN" sz="1000" b="1"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000" b="1" dirty="0">
                <a:solidFill>
                  <a:schemeClr val="tx1">
                    <a:lumMod val="65000"/>
                    <a:lumOff val="35000"/>
                  </a:schemeClr>
                </a:solidFill>
                <a:latin typeface="微软雅黑" panose="020B0503020204020204" pitchFamily="34" charset="-122"/>
                <a:ea typeface="微软雅黑" panose="020B0503020204020204" pitchFamily="34" charset="-122"/>
              </a:rPr>
              <a:t>更改图片</a:t>
            </a:r>
            <a:r>
              <a:rPr lang="en-US" altLang="zh-CN" sz="1000" b="1"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000" b="1" dirty="0">
                <a:solidFill>
                  <a:schemeClr val="tx1">
                    <a:lumMod val="65000"/>
                    <a:lumOff val="35000"/>
                  </a:schemeClr>
                </a:solidFill>
                <a:latin typeface="微软雅黑" panose="020B0503020204020204" pitchFamily="34" charset="-122"/>
                <a:ea typeface="微软雅黑" panose="020B0503020204020204" pitchFamily="34" charset="-122"/>
              </a:rPr>
              <a:t>选择您的文件即可，需要替换图片，请右键单击图片，更改图片，选择您的文件即可；需要替换图片，请右键单击图片，更改图片，选择您的文件即可</a:t>
            </a:r>
            <a:endParaRPr lang="en-US" altLang="zh-CN" sz="1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2" name="矩形 11"/>
          <p:cNvSpPr/>
          <p:nvPr/>
        </p:nvSpPr>
        <p:spPr>
          <a:xfrm>
            <a:off x="6588224" y="222606"/>
            <a:ext cx="1468672" cy="523220"/>
          </a:xfrm>
          <a:prstGeom prst="rect">
            <a:avLst/>
          </a:prstGeom>
        </p:spPr>
        <p:txBody>
          <a:bodyPr wrap="none">
            <a:spAutoFit/>
          </a:bodyPr>
          <a:lstStyle/>
          <a:p>
            <a:pPr>
              <a:buClr>
                <a:srgbClr val="C00000"/>
              </a:buClr>
            </a:pPr>
            <a:r>
              <a:rPr lang="en-US" altLang="zh-CN" sz="2800" dirty="0">
                <a:solidFill>
                  <a:srgbClr val="C00000"/>
                </a:solidFill>
                <a:latin typeface="Bernard MT Condensed" panose="02050806060905020404" pitchFamily="18" charset="0"/>
              </a:rPr>
              <a:t>DESIGNER</a:t>
            </a:r>
            <a:endParaRPr lang="en-US" altLang="zh-CN" sz="2800" b="1" dirty="0">
              <a:solidFill>
                <a:schemeClr val="tx1">
                  <a:lumMod val="75000"/>
                  <a:lumOff val="25000"/>
                </a:schemeClr>
              </a:solidFill>
              <a:latin typeface="Bernard MT Condensed" panose="02050806060905020404" pitchFamily="18" charset="0"/>
              <a:ea typeface="微软雅黑" panose="020B0503020204020204" pitchFamily="34" charset="-122"/>
            </a:endParaRPr>
          </a:p>
        </p:txBody>
      </p:sp>
      <p:grpSp>
        <p:nvGrpSpPr>
          <p:cNvPr id="15" name="组合 14"/>
          <p:cNvGrpSpPr/>
          <p:nvPr/>
        </p:nvGrpSpPr>
        <p:grpSpPr>
          <a:xfrm flipH="1">
            <a:off x="8431594" y="293226"/>
            <a:ext cx="712406" cy="406316"/>
            <a:chOff x="5364088" y="369303"/>
            <a:chExt cx="712406" cy="406316"/>
          </a:xfrm>
        </p:grpSpPr>
        <p:sp>
          <p:nvSpPr>
            <p:cNvPr id="16" name="矩形 15"/>
            <p:cNvSpPr/>
            <p:nvPr/>
          </p:nvSpPr>
          <p:spPr>
            <a:xfrm>
              <a:off x="5364088" y="369303"/>
              <a:ext cx="539552" cy="40631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5961258" y="369303"/>
              <a:ext cx="115236" cy="38198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dissolve">
                                      <p:cBhvr>
                                        <p:cTn id="7" dur="750"/>
                                        <p:tgtEl>
                                          <p:spTgt spid="8194"/>
                                        </p:tgtEl>
                                      </p:cBhvr>
                                    </p:animEffect>
                                  </p:childTnLst>
                                </p:cTn>
                              </p:par>
                            </p:childTnLst>
                          </p:cTn>
                        </p:par>
                        <p:par>
                          <p:cTn id="8" fill="hold">
                            <p:stCondLst>
                              <p:cond delay="1000"/>
                            </p:stCondLst>
                            <p:childTnLst>
                              <p:par>
                                <p:cTn id="9" presetID="9" presetClass="entr" presetSubtype="0" fill="hold" nodeType="afterEffect">
                                  <p:stCondLst>
                                    <p:cond delay="0"/>
                                  </p:stCondLst>
                                  <p:childTnLst>
                                    <p:set>
                                      <p:cBhvr>
                                        <p:cTn id="10" dur="1" fill="hold">
                                          <p:stCondLst>
                                            <p:cond delay="0"/>
                                          </p:stCondLst>
                                        </p:cTn>
                                        <p:tgtEl>
                                          <p:spTgt spid="8195"/>
                                        </p:tgtEl>
                                        <p:attrNameLst>
                                          <p:attrName>style.visibility</p:attrName>
                                        </p:attrNameLst>
                                      </p:cBhvr>
                                      <p:to>
                                        <p:strVal val="visible"/>
                                      </p:to>
                                    </p:set>
                                    <p:animEffect transition="in" filter="dissolve">
                                      <p:cBhvr>
                                        <p:cTn id="11" dur="750"/>
                                        <p:tgtEl>
                                          <p:spTgt spid="8195"/>
                                        </p:tgtEl>
                                      </p:cBhvr>
                                    </p:animEffect>
                                  </p:childTnLst>
                                </p:cTn>
                              </p:par>
                            </p:childTnLst>
                          </p:cTn>
                        </p:par>
                        <p:par>
                          <p:cTn id="12" fill="hold">
                            <p:stCondLst>
                              <p:cond delay="2000"/>
                            </p:stCondLst>
                            <p:childTnLst>
                              <p:par>
                                <p:cTn id="13" presetID="22" presetClass="entr" presetSubtype="8"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12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0" y="1779662"/>
            <a:ext cx="4139952" cy="18001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0" y="1203598"/>
            <a:ext cx="4355976" cy="3154363"/>
            <a:chOff x="-106238" y="1816100"/>
            <a:chExt cx="4355976" cy="3154363"/>
          </a:xfrm>
        </p:grpSpPr>
        <p:sp>
          <p:nvSpPr>
            <p:cNvPr id="6" name="文本框 6"/>
            <p:cNvSpPr txBox="1">
              <a:spLocks noChangeArrowheads="1"/>
            </p:cNvSpPr>
            <p:nvPr/>
          </p:nvSpPr>
          <p:spPr bwMode="auto">
            <a:xfrm>
              <a:off x="44450" y="1816100"/>
              <a:ext cx="4205288" cy="3154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9900" b="1" dirty="0">
                  <a:solidFill>
                    <a:schemeClr val="bg1">
                      <a:lumMod val="95000"/>
                    </a:schemeClr>
                  </a:solidFill>
                  <a:latin typeface="Arial Black" panose="020B0A04020102020204" pitchFamily="34" charset="0"/>
                  <a:ea typeface="微软雅黑" panose="020B0503020204020204" pitchFamily="34" charset="-122"/>
                  <a:cs typeface="Times New Roman" panose="02020603050405020304" pitchFamily="18" charset="0"/>
                </a:rPr>
                <a:t>02</a:t>
              </a:r>
              <a:endParaRPr lang="zh-CN" altLang="en-US" sz="19900" b="1" dirty="0">
                <a:solidFill>
                  <a:schemeClr val="bg1">
                    <a:lumMod val="95000"/>
                  </a:schemeClr>
                </a:solidFill>
                <a:latin typeface="Arial Black" panose="020B0A04020102020204" pitchFamily="34" charset="0"/>
                <a:ea typeface="微软雅黑" panose="020B0503020204020204" pitchFamily="34" charset="-122"/>
                <a:cs typeface="Times New Roman" panose="02020603050405020304" pitchFamily="18" charset="0"/>
              </a:endParaRPr>
            </a:p>
          </p:txBody>
        </p:sp>
        <p:sp>
          <p:nvSpPr>
            <p:cNvPr id="7" name="文本框 7"/>
            <p:cNvSpPr txBox="1">
              <a:spLocks noChangeArrowheads="1"/>
            </p:cNvSpPr>
            <p:nvPr/>
          </p:nvSpPr>
          <p:spPr bwMode="auto">
            <a:xfrm>
              <a:off x="-106238" y="3070225"/>
              <a:ext cx="4139952" cy="646113"/>
            </a:xfrm>
            <a:prstGeom prst="rect">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600" b="1" dirty="0">
                  <a:solidFill>
                    <a:schemeClr val="bg1">
                      <a:lumMod val="95000"/>
                    </a:schemeClr>
                  </a:solidFill>
                  <a:latin typeface="Times New Roman" panose="02020603050405020304" pitchFamily="18" charset="0"/>
                  <a:cs typeface="Times New Roman" panose="02020603050405020304" pitchFamily="18" charset="0"/>
                </a:rPr>
                <a:t>      PART TWO</a:t>
              </a:r>
              <a:endParaRPr lang="zh-CN" altLang="en-US" sz="3600" b="1" dirty="0">
                <a:solidFill>
                  <a:schemeClr val="bg1">
                    <a:lumMod val="95000"/>
                  </a:schemeClr>
                </a:solidFill>
                <a:latin typeface="Times New Roman" panose="02020603050405020304" pitchFamily="18" charset="0"/>
                <a:cs typeface="Times New Roman" panose="02020603050405020304" pitchFamily="18" charset="0"/>
              </a:endParaRPr>
            </a:p>
          </p:txBody>
        </p:sp>
      </p:grpSp>
      <p:sp>
        <p:nvSpPr>
          <p:cNvPr id="8" name="文本框 8"/>
          <p:cNvSpPr txBox="1">
            <a:spLocks noChangeArrowheads="1"/>
          </p:cNvSpPr>
          <p:nvPr/>
        </p:nvSpPr>
        <p:spPr bwMode="auto">
          <a:xfrm>
            <a:off x="4139952" y="2095911"/>
            <a:ext cx="466248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rPr>
              <a:t>海报设计欣赏</a:t>
            </a:r>
            <a:endParaRPr lang="en-US" altLang="zh-CN" sz="3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文本框 9"/>
          <p:cNvSpPr txBox="1">
            <a:spLocks noChangeArrowheads="1"/>
          </p:cNvSpPr>
          <p:nvPr/>
        </p:nvSpPr>
        <p:spPr bwMode="auto">
          <a:xfrm>
            <a:off x="4139952" y="2783298"/>
            <a:ext cx="464502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1400" dirty="0">
                <a:solidFill>
                  <a:schemeClr val="tx1">
                    <a:lumMod val="65000"/>
                    <a:lumOff val="35000"/>
                  </a:schemeClr>
                </a:solidFill>
                <a:latin typeface="+mj-ea"/>
              </a:rPr>
              <a:t>POSTER DESIGN APPRECIATION</a:t>
            </a:r>
            <a:endParaRPr lang="zh-CN" altLang="en-US" sz="1400" dirty="0">
              <a:solidFill>
                <a:schemeClr val="tx1">
                  <a:lumMod val="65000"/>
                  <a:lumOff val="35000"/>
                </a:schemeClr>
              </a:solidFill>
              <a:latin typeface="+mj-ea"/>
            </a:endParaRPr>
          </a:p>
        </p:txBody>
      </p:sp>
      <p:cxnSp>
        <p:nvCxnSpPr>
          <p:cNvPr id="10" name="直接连接符 10"/>
          <p:cNvCxnSpPr>
            <a:cxnSpLocks noChangeShapeType="1"/>
          </p:cNvCxnSpPr>
          <p:nvPr/>
        </p:nvCxnSpPr>
        <p:spPr bwMode="auto">
          <a:xfrm>
            <a:off x="4222502" y="2707098"/>
            <a:ext cx="4608512" cy="0"/>
          </a:xfrm>
          <a:prstGeom prst="line">
            <a:avLst/>
          </a:prstGeom>
          <a:noFill/>
          <a:ln w="12700" algn="ctr">
            <a:solidFill>
              <a:srgbClr val="C00000"/>
            </a:solidFill>
            <a:miter lim="800000"/>
            <a:headEnd type="oval" w="med" len="med"/>
            <a:tailEnd type="oval" w="med" len="med"/>
          </a:ln>
          <a:extLst>
            <a:ext uri="{909E8E84-426E-40DD-AFC4-6F175D3DCCD1}">
              <a14:hiddenFill xmlns:a14="http://schemas.microsoft.com/office/drawing/2010/main">
                <a:noFill/>
              </a14:hiddenFill>
            </a:ext>
          </a:extLst>
        </p:spPr>
      </p:cxnSp>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900" decel="100000" fill="hold"/>
                                        <p:tgtEl>
                                          <p:spTgt spid="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1250"/>
                                        <p:tgtEl>
                                          <p:spTgt spid="8"/>
                                        </p:tgtEl>
                                      </p:cBhvr>
                                    </p:animEffect>
                                  </p:childTnLst>
                                </p:cTn>
                              </p:par>
                            </p:childTnLst>
                          </p:cTn>
                        </p:par>
                        <p:par>
                          <p:cTn id="15" fill="hold">
                            <p:stCondLst>
                              <p:cond delay="2500"/>
                            </p:stCondLst>
                            <p:childTnLst>
                              <p:par>
                                <p:cTn id="16" presetID="16" presetClass="entr" presetSubtype="21"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barn(inVertical)">
                                      <p:cBhvr>
                                        <p:cTn id="18" dur="500"/>
                                        <p:tgtEl>
                                          <p:spTgt spid="10"/>
                                        </p:tgtEl>
                                      </p:cBhvr>
                                    </p:animEffect>
                                  </p:childTnLst>
                                </p:cTn>
                              </p:par>
                            </p:childTnLst>
                          </p:cTn>
                        </p:par>
                        <p:par>
                          <p:cTn id="19" fill="hold">
                            <p:stCondLst>
                              <p:cond delay="3000"/>
                            </p:stCondLst>
                            <p:childTnLst>
                              <p:par>
                                <p:cTn id="20" presetID="56" presetClass="entr" presetSubtype="0" fill="hold" grpId="0" nodeType="afterEffect">
                                  <p:stCondLst>
                                    <p:cond delay="0"/>
                                  </p:stCondLst>
                                  <p:iterate type="lt">
                                    <p:tmPct val="10000"/>
                                  </p:iterate>
                                  <p:childTnLst>
                                    <p:set>
                                      <p:cBhvr>
                                        <p:cTn id="21" dur="1" fill="hold">
                                          <p:stCondLst>
                                            <p:cond delay="0"/>
                                          </p:stCondLst>
                                        </p:cTn>
                                        <p:tgtEl>
                                          <p:spTgt spid="9"/>
                                        </p:tgtEl>
                                        <p:attrNameLst>
                                          <p:attrName>style.visibility</p:attrName>
                                        </p:attrNameLst>
                                      </p:cBhvr>
                                      <p:to>
                                        <p:strVal val="visible"/>
                                      </p:to>
                                    </p:set>
                                    <p:anim by="(-#ppt_w*2)" calcmode="lin" valueType="num">
                                      <p:cBhvr rctx="PPT">
                                        <p:cTn id="22" dur="500" autoRev="1" fill="hold">
                                          <p:stCondLst>
                                            <p:cond delay="0"/>
                                          </p:stCondLst>
                                        </p:cTn>
                                        <p:tgtEl>
                                          <p:spTgt spid="9"/>
                                        </p:tgtEl>
                                        <p:attrNameLst>
                                          <p:attrName>ppt_w</p:attrName>
                                        </p:attrNameLst>
                                      </p:cBhvr>
                                    </p:anim>
                                    <p:anim by="(#ppt_w*0.50)" calcmode="lin" valueType="num">
                                      <p:cBhvr>
                                        <p:cTn id="23" dur="500" decel="50000" autoRev="1" fill="hold">
                                          <p:stCondLst>
                                            <p:cond delay="0"/>
                                          </p:stCondLst>
                                        </p:cTn>
                                        <p:tgtEl>
                                          <p:spTgt spid="9"/>
                                        </p:tgtEl>
                                        <p:attrNameLst>
                                          <p:attrName>ppt_x</p:attrName>
                                        </p:attrNameLst>
                                      </p:cBhvr>
                                    </p:anim>
                                    <p:anim from="(-#ppt_h/2)" to="(#ppt_y)" calcmode="lin" valueType="num">
                                      <p:cBhvr>
                                        <p:cTn id="24" dur="1000" fill="hold">
                                          <p:stCondLst>
                                            <p:cond delay="0"/>
                                          </p:stCondLst>
                                        </p:cTn>
                                        <p:tgtEl>
                                          <p:spTgt spid="9"/>
                                        </p:tgtEl>
                                        <p:attrNameLst>
                                          <p:attrName>ppt_y</p:attrName>
                                        </p:attrNameLst>
                                      </p:cBhvr>
                                    </p:anim>
                                    <p:animRot by="21600000">
                                      <p:cBhvr>
                                        <p:cTn id="25" dur="1000" fill="hold">
                                          <p:stCondLst>
                                            <p:cond delay="0"/>
                                          </p:stCondLst>
                                        </p:cTn>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71600" y="836101"/>
            <a:ext cx="1723549" cy="400110"/>
          </a:xfrm>
          <a:prstGeom prst="rect">
            <a:avLst/>
          </a:prstGeom>
        </p:spPr>
        <p:txBody>
          <a:bodyPr wrap="none">
            <a:spAutoFit/>
          </a:bodyPr>
          <a:lstStyle/>
          <a:p>
            <a:r>
              <a:rPr lang="zh-CN" altLang="en-US" sz="2000" b="1" dirty="0">
                <a:solidFill>
                  <a:srgbClr val="C00000"/>
                </a:solidFill>
                <a:latin typeface="微软雅黑" panose="020B0503020204020204" pitchFamily="34" charset="-122"/>
                <a:ea typeface="微软雅黑" panose="020B0503020204020204" pitchFamily="34" charset="-122"/>
              </a:rPr>
              <a:t>海报设计欣赏</a:t>
            </a:r>
            <a:endParaRPr lang="zh-CN" altLang="en-US" sz="2000" dirty="0">
              <a:solidFill>
                <a:srgbClr val="C00000"/>
              </a:solidFill>
            </a:endParaRPr>
          </a:p>
        </p:txBody>
      </p:sp>
      <p:sp>
        <p:nvSpPr>
          <p:cNvPr id="3" name="矩形 2"/>
          <p:cNvSpPr/>
          <p:nvPr/>
        </p:nvSpPr>
        <p:spPr>
          <a:xfrm>
            <a:off x="971600" y="1124133"/>
            <a:ext cx="2682758" cy="253916"/>
          </a:xfrm>
          <a:prstGeom prst="rect">
            <a:avLst/>
          </a:prstGeom>
        </p:spPr>
        <p:txBody>
          <a:bodyPr wrap="square">
            <a:spAutoFit/>
          </a:bodyPr>
          <a:lstStyle/>
          <a:p>
            <a:r>
              <a:rPr lang="en-US" altLang="zh-CN" sz="1050" dirty="0">
                <a:solidFill>
                  <a:schemeClr val="tx1">
                    <a:lumMod val="65000"/>
                    <a:lumOff val="35000"/>
                  </a:schemeClr>
                </a:solidFill>
                <a:latin typeface="+mj-ea"/>
                <a:ea typeface="+mj-ea"/>
              </a:rPr>
              <a:t>POSTER DESIGN APPRECIATION</a:t>
            </a:r>
            <a:endParaRPr lang="zh-CN" altLang="en-US" sz="1050" dirty="0">
              <a:solidFill>
                <a:schemeClr val="tx1">
                  <a:lumMod val="65000"/>
                  <a:lumOff val="35000"/>
                </a:schemeClr>
              </a:solidFill>
              <a:latin typeface="+mj-ea"/>
              <a:ea typeface="+mj-ea"/>
            </a:endParaRPr>
          </a:p>
        </p:txBody>
      </p:sp>
      <p:pic>
        <p:nvPicPr>
          <p:cNvPr id="9219"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t="2277"/>
          <a:stretch>
            <a:fillRect/>
          </a:stretch>
        </p:blipFill>
        <p:spPr bwMode="auto">
          <a:xfrm>
            <a:off x="1005810" y="1393676"/>
            <a:ext cx="2363230" cy="31222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23" name="Picture 7" descr="d:\users\administrator\appdata\roaming\360se6\User Data\temp\2012080300330526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37564" y="1349449"/>
            <a:ext cx="2131725" cy="3158505"/>
          </a:xfrm>
          <a:prstGeom prst="rect">
            <a:avLst/>
          </a:prstGeom>
          <a:noFill/>
          <a:extLst>
            <a:ext uri="{909E8E84-426E-40DD-AFC4-6F175D3DCCD1}">
              <a14:hiddenFill xmlns:a14="http://schemas.microsoft.com/office/drawing/2010/main">
                <a:solidFill>
                  <a:srgbClr val="FFFFFF"/>
                </a:solidFill>
              </a14:hiddenFill>
            </a:ext>
          </a:extLst>
        </p:spPr>
      </p:pic>
      <p:pic>
        <p:nvPicPr>
          <p:cNvPr id="9227" name="Picture 11" descr="d:\users\administrator\appdata\roaming\360se6\User Data\temp\20110530100905158.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13300" y="1319360"/>
            <a:ext cx="2263197" cy="3188593"/>
          </a:xfrm>
          <a:prstGeom prst="rect">
            <a:avLst/>
          </a:prstGeom>
          <a:noFill/>
          <a:extLst>
            <a:ext uri="{909E8E84-426E-40DD-AFC4-6F175D3DCCD1}">
              <a14:hiddenFill xmlns:a14="http://schemas.microsoft.com/office/drawing/2010/main">
                <a:solidFill>
                  <a:srgbClr val="FFFFFF"/>
                </a:solidFill>
              </a14:hiddenFill>
            </a:ext>
          </a:extLst>
        </p:spPr>
      </p:pic>
      <p:sp>
        <p:nvSpPr>
          <p:cNvPr id="15" name="矩形 14"/>
          <p:cNvSpPr/>
          <p:nvPr/>
        </p:nvSpPr>
        <p:spPr>
          <a:xfrm>
            <a:off x="6516216" y="222606"/>
            <a:ext cx="1468672" cy="523220"/>
          </a:xfrm>
          <a:prstGeom prst="rect">
            <a:avLst/>
          </a:prstGeom>
        </p:spPr>
        <p:txBody>
          <a:bodyPr wrap="none">
            <a:spAutoFit/>
          </a:bodyPr>
          <a:lstStyle/>
          <a:p>
            <a:pPr>
              <a:buClr>
                <a:srgbClr val="C00000"/>
              </a:buClr>
            </a:pPr>
            <a:r>
              <a:rPr lang="en-US" altLang="zh-CN" sz="2800" dirty="0">
                <a:solidFill>
                  <a:srgbClr val="C00000"/>
                </a:solidFill>
                <a:latin typeface="Bernard MT Condensed" panose="02050806060905020404" pitchFamily="18" charset="0"/>
              </a:rPr>
              <a:t>DESIGNER</a:t>
            </a:r>
            <a:endParaRPr lang="en-US" altLang="zh-CN" sz="2800" b="1" dirty="0">
              <a:solidFill>
                <a:schemeClr val="tx1">
                  <a:lumMod val="75000"/>
                  <a:lumOff val="25000"/>
                </a:schemeClr>
              </a:solidFill>
              <a:latin typeface="Bernard MT Condensed" panose="02050806060905020404" pitchFamily="18" charset="0"/>
              <a:ea typeface="微软雅黑" panose="020B0503020204020204" pitchFamily="34" charset="-122"/>
            </a:endParaRPr>
          </a:p>
        </p:txBody>
      </p:sp>
      <p:grpSp>
        <p:nvGrpSpPr>
          <p:cNvPr id="18" name="组合 17"/>
          <p:cNvGrpSpPr/>
          <p:nvPr/>
        </p:nvGrpSpPr>
        <p:grpSpPr>
          <a:xfrm flipH="1">
            <a:off x="8431594" y="293226"/>
            <a:ext cx="712406" cy="406316"/>
            <a:chOff x="5364088" y="369303"/>
            <a:chExt cx="712406" cy="406316"/>
          </a:xfrm>
        </p:grpSpPr>
        <p:sp>
          <p:nvSpPr>
            <p:cNvPr id="19" name="矩形 18"/>
            <p:cNvSpPr/>
            <p:nvPr/>
          </p:nvSpPr>
          <p:spPr>
            <a:xfrm>
              <a:off x="5364088" y="369303"/>
              <a:ext cx="539552" cy="40631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5961258" y="369303"/>
              <a:ext cx="115236" cy="38198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childTnLst>
                                    <p:set>
                                      <p:cBhvr>
                                        <p:cTn id="6" dur="1" fill="hold">
                                          <p:stCondLst>
                                            <p:cond delay="0"/>
                                          </p:stCondLst>
                                        </p:cTn>
                                        <p:tgtEl>
                                          <p:spTgt spid="9219"/>
                                        </p:tgtEl>
                                        <p:attrNameLst>
                                          <p:attrName>style.visibility</p:attrName>
                                        </p:attrNameLst>
                                      </p:cBhvr>
                                      <p:to>
                                        <p:strVal val="visible"/>
                                      </p:to>
                                    </p:set>
                                    <p:animScale>
                                      <p:cBhvr>
                                        <p:cTn id="7" dur="1250" decel="50000" fill="hold">
                                          <p:stCondLst>
                                            <p:cond delay="0"/>
                                          </p:stCondLst>
                                        </p:cTn>
                                        <p:tgtEl>
                                          <p:spTgt spid="92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250" decel="50000" fill="hold">
                                          <p:stCondLst>
                                            <p:cond delay="0"/>
                                          </p:stCondLst>
                                        </p:cTn>
                                        <p:tgtEl>
                                          <p:spTgt spid="9219"/>
                                        </p:tgtEl>
                                        <p:attrNameLst>
                                          <p:attrName>ppt_x</p:attrName>
                                          <p:attrName>ppt_y</p:attrName>
                                        </p:attrNameLst>
                                      </p:cBhvr>
                                    </p:animMotion>
                                    <p:animEffect transition="in" filter="fade">
                                      <p:cBhvr>
                                        <p:cTn id="9" dur="1250"/>
                                        <p:tgtEl>
                                          <p:spTgt spid="9219"/>
                                        </p:tgtEl>
                                      </p:cBhvr>
                                    </p:animEffect>
                                  </p:childTnLst>
                                </p:cTn>
                              </p:par>
                            </p:childTnLst>
                          </p:cTn>
                        </p:par>
                        <p:par>
                          <p:cTn id="10" fill="hold">
                            <p:stCondLst>
                              <p:cond delay="1500"/>
                            </p:stCondLst>
                            <p:childTnLst>
                              <p:par>
                                <p:cTn id="11" presetID="52" presetClass="entr" presetSubtype="0" fill="hold" nodeType="afterEffect">
                                  <p:stCondLst>
                                    <p:cond delay="0"/>
                                  </p:stCondLst>
                                  <p:childTnLst>
                                    <p:set>
                                      <p:cBhvr>
                                        <p:cTn id="12" dur="1" fill="hold">
                                          <p:stCondLst>
                                            <p:cond delay="0"/>
                                          </p:stCondLst>
                                        </p:cTn>
                                        <p:tgtEl>
                                          <p:spTgt spid="9223"/>
                                        </p:tgtEl>
                                        <p:attrNameLst>
                                          <p:attrName>style.visibility</p:attrName>
                                        </p:attrNameLst>
                                      </p:cBhvr>
                                      <p:to>
                                        <p:strVal val="visible"/>
                                      </p:to>
                                    </p:set>
                                    <p:animScale>
                                      <p:cBhvr>
                                        <p:cTn id="13" dur="1250" decel="50000" fill="hold">
                                          <p:stCondLst>
                                            <p:cond delay="0"/>
                                          </p:stCondLst>
                                        </p:cTn>
                                        <p:tgtEl>
                                          <p:spTgt spid="92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250" decel="50000" fill="hold">
                                          <p:stCondLst>
                                            <p:cond delay="0"/>
                                          </p:stCondLst>
                                        </p:cTn>
                                        <p:tgtEl>
                                          <p:spTgt spid="9223"/>
                                        </p:tgtEl>
                                        <p:attrNameLst>
                                          <p:attrName>ppt_x</p:attrName>
                                          <p:attrName>ppt_y</p:attrName>
                                        </p:attrNameLst>
                                      </p:cBhvr>
                                    </p:animMotion>
                                    <p:animEffect transition="in" filter="fade">
                                      <p:cBhvr>
                                        <p:cTn id="15" dur="1250"/>
                                        <p:tgtEl>
                                          <p:spTgt spid="9223"/>
                                        </p:tgtEl>
                                      </p:cBhvr>
                                    </p:animEffect>
                                  </p:childTnLst>
                                </p:cTn>
                              </p:par>
                            </p:childTnLst>
                          </p:cTn>
                        </p:par>
                        <p:par>
                          <p:cTn id="16" fill="hold">
                            <p:stCondLst>
                              <p:cond delay="3000"/>
                            </p:stCondLst>
                            <p:childTnLst>
                              <p:par>
                                <p:cTn id="17" presetID="52" presetClass="entr" presetSubtype="0" fill="hold" nodeType="afterEffect">
                                  <p:stCondLst>
                                    <p:cond delay="0"/>
                                  </p:stCondLst>
                                  <p:childTnLst>
                                    <p:set>
                                      <p:cBhvr>
                                        <p:cTn id="18" dur="1" fill="hold">
                                          <p:stCondLst>
                                            <p:cond delay="0"/>
                                          </p:stCondLst>
                                        </p:cTn>
                                        <p:tgtEl>
                                          <p:spTgt spid="9227"/>
                                        </p:tgtEl>
                                        <p:attrNameLst>
                                          <p:attrName>style.visibility</p:attrName>
                                        </p:attrNameLst>
                                      </p:cBhvr>
                                      <p:to>
                                        <p:strVal val="visible"/>
                                      </p:to>
                                    </p:set>
                                    <p:animScale>
                                      <p:cBhvr>
                                        <p:cTn id="19" dur="1250" decel="50000" fill="hold">
                                          <p:stCondLst>
                                            <p:cond delay="0"/>
                                          </p:stCondLst>
                                        </p:cTn>
                                        <p:tgtEl>
                                          <p:spTgt spid="92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250" decel="50000" fill="hold">
                                          <p:stCondLst>
                                            <p:cond delay="0"/>
                                          </p:stCondLst>
                                        </p:cTn>
                                        <p:tgtEl>
                                          <p:spTgt spid="9227"/>
                                        </p:tgtEl>
                                        <p:attrNameLst>
                                          <p:attrName>ppt_x</p:attrName>
                                          <p:attrName>ppt_y</p:attrName>
                                        </p:attrNameLst>
                                      </p:cBhvr>
                                    </p:animMotion>
                                    <p:animEffect transition="in" filter="fade">
                                      <p:cBhvr>
                                        <p:cTn id="21" dur="1250"/>
                                        <p:tgtEl>
                                          <p:spTgt spid="92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8" name="Picture 4" descr="d:\users\administrator\appdata\roaming\360se6\User Data\temp\11-14031G0291IY.jpg"/>
          <p:cNvPicPr>
            <a:picLocks noChangeAspect="1" noChangeArrowheads="1"/>
          </p:cNvPicPr>
          <p:nvPr/>
        </p:nvPicPr>
        <p:blipFill rotWithShape="1">
          <a:blip r:embed="rId3">
            <a:extLst>
              <a:ext uri="{28A0092B-C50C-407E-A947-70E740481C1C}">
                <a14:useLocalDpi xmlns:a14="http://schemas.microsoft.com/office/drawing/2010/main" val="0"/>
              </a:ext>
            </a:extLst>
          </a:blip>
          <a:srcRect t="4620" b="3432"/>
          <a:stretch>
            <a:fillRect/>
          </a:stretch>
        </p:blipFill>
        <p:spPr bwMode="auto">
          <a:xfrm>
            <a:off x="1118320" y="843558"/>
            <a:ext cx="7846168" cy="3000375"/>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1118320" y="4011910"/>
            <a:ext cx="2682758" cy="541948"/>
            <a:chOff x="1118320" y="4011910"/>
            <a:chExt cx="2682758" cy="541948"/>
          </a:xfrm>
        </p:grpSpPr>
        <p:sp>
          <p:nvSpPr>
            <p:cNvPr id="4" name="矩形 3"/>
            <p:cNvSpPr/>
            <p:nvPr/>
          </p:nvSpPr>
          <p:spPr>
            <a:xfrm>
              <a:off x="1118320" y="4011910"/>
              <a:ext cx="1723549" cy="400110"/>
            </a:xfrm>
            <a:prstGeom prst="rect">
              <a:avLst/>
            </a:prstGeom>
          </p:spPr>
          <p:txBody>
            <a:bodyPr wrap="none">
              <a:spAutoFit/>
            </a:bodyPr>
            <a:lstStyle/>
            <a:p>
              <a:r>
                <a:rPr lang="zh-CN" altLang="en-US" sz="2000" b="1" dirty="0">
                  <a:solidFill>
                    <a:srgbClr val="C00000"/>
                  </a:solidFill>
                  <a:latin typeface="微软雅黑" panose="020B0503020204020204" pitchFamily="34" charset="-122"/>
                  <a:ea typeface="微软雅黑" panose="020B0503020204020204" pitchFamily="34" charset="-122"/>
                </a:rPr>
                <a:t>海报设计欣赏</a:t>
              </a:r>
              <a:endParaRPr lang="zh-CN" altLang="en-US" sz="2000" dirty="0">
                <a:solidFill>
                  <a:srgbClr val="C00000"/>
                </a:solidFill>
              </a:endParaRPr>
            </a:p>
          </p:txBody>
        </p:sp>
        <p:sp>
          <p:nvSpPr>
            <p:cNvPr id="5" name="矩形 4"/>
            <p:cNvSpPr/>
            <p:nvPr/>
          </p:nvSpPr>
          <p:spPr>
            <a:xfrm>
              <a:off x="1118320" y="4299942"/>
              <a:ext cx="2682758" cy="253916"/>
            </a:xfrm>
            <a:prstGeom prst="rect">
              <a:avLst/>
            </a:prstGeom>
          </p:spPr>
          <p:txBody>
            <a:bodyPr wrap="square">
              <a:spAutoFit/>
            </a:bodyPr>
            <a:lstStyle/>
            <a:p>
              <a:r>
                <a:rPr lang="en-US" altLang="zh-CN" sz="1050" dirty="0">
                  <a:solidFill>
                    <a:schemeClr val="tx1">
                      <a:lumMod val="65000"/>
                      <a:lumOff val="35000"/>
                    </a:schemeClr>
                  </a:solidFill>
                  <a:latin typeface="+mj-ea"/>
                  <a:ea typeface="+mj-ea"/>
                </a:rPr>
                <a:t>POSTER DESIGN APPRECIATION</a:t>
              </a:r>
              <a:endParaRPr lang="zh-CN" altLang="en-US" sz="1050" dirty="0">
                <a:solidFill>
                  <a:schemeClr val="tx1">
                    <a:lumMod val="65000"/>
                    <a:lumOff val="35000"/>
                  </a:schemeClr>
                </a:solidFill>
                <a:latin typeface="+mj-ea"/>
                <a:ea typeface="+mj-ea"/>
              </a:endParaRPr>
            </a:p>
          </p:txBody>
        </p:sp>
      </p:grpSp>
      <p:sp>
        <p:nvSpPr>
          <p:cNvPr id="6" name="矩形 5"/>
          <p:cNvSpPr/>
          <p:nvPr/>
        </p:nvSpPr>
        <p:spPr>
          <a:xfrm>
            <a:off x="3131840" y="4134691"/>
            <a:ext cx="5832648" cy="342896"/>
          </a:xfrm>
          <a:prstGeom prst="rect">
            <a:avLst/>
          </a:prstGeom>
        </p:spPr>
        <p:txBody>
          <a:bodyPr wrap="square" lIns="65261" tIns="32630" rIns="65261" bIns="32630">
            <a:spAutoFit/>
          </a:bodyPr>
          <a:lstStyle/>
          <a:p>
            <a:pPr algn="just">
              <a:spcBef>
                <a:spcPts val="600"/>
              </a:spcBef>
              <a:spcAft>
                <a:spcPts val="600"/>
              </a:spcAft>
              <a:buClr>
                <a:srgbClr val="074AA1"/>
              </a:buClr>
              <a:defRPr/>
            </a:pPr>
            <a:r>
              <a:rPr lang="zh-CN" altLang="en-US" sz="900" b="1"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或者复制您的文本粘贴到此处请在此处输入您的文本，或者复制您的文本粘贴到此处请在此处输入您的文本，或者复制您的文本粘贴到此处请在此处输入您的文本，或者复制您的文本粘贴到此处</a:t>
            </a:r>
            <a:endParaRPr lang="en-US" altLang="zh-CN" sz="9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3" name="矩形 12"/>
          <p:cNvSpPr/>
          <p:nvPr/>
        </p:nvSpPr>
        <p:spPr>
          <a:xfrm>
            <a:off x="6660232" y="244067"/>
            <a:ext cx="1468672" cy="523220"/>
          </a:xfrm>
          <a:prstGeom prst="rect">
            <a:avLst/>
          </a:prstGeom>
        </p:spPr>
        <p:txBody>
          <a:bodyPr wrap="none">
            <a:spAutoFit/>
          </a:bodyPr>
          <a:lstStyle/>
          <a:p>
            <a:pPr>
              <a:buClr>
                <a:srgbClr val="C00000"/>
              </a:buClr>
            </a:pPr>
            <a:r>
              <a:rPr lang="en-US" altLang="zh-CN" sz="2800" dirty="0">
                <a:solidFill>
                  <a:srgbClr val="C00000"/>
                </a:solidFill>
                <a:latin typeface="Bernard MT Condensed" panose="02050806060905020404" pitchFamily="18" charset="0"/>
              </a:rPr>
              <a:t>DESIGNER</a:t>
            </a:r>
            <a:endParaRPr lang="en-US" altLang="zh-CN" sz="2800" b="1" dirty="0">
              <a:solidFill>
                <a:schemeClr val="tx1">
                  <a:lumMod val="75000"/>
                  <a:lumOff val="25000"/>
                </a:schemeClr>
              </a:solidFill>
              <a:latin typeface="Bernard MT Condensed" panose="02050806060905020404" pitchFamily="18" charset="0"/>
              <a:ea typeface="微软雅黑" panose="020B0503020204020204" pitchFamily="34" charset="-122"/>
            </a:endParaRPr>
          </a:p>
        </p:txBody>
      </p:sp>
      <p:grpSp>
        <p:nvGrpSpPr>
          <p:cNvPr id="16" name="组合 15"/>
          <p:cNvGrpSpPr/>
          <p:nvPr/>
        </p:nvGrpSpPr>
        <p:grpSpPr>
          <a:xfrm flipH="1">
            <a:off x="8431594" y="293226"/>
            <a:ext cx="712406" cy="406316"/>
            <a:chOff x="5364088" y="369303"/>
            <a:chExt cx="712406" cy="406316"/>
          </a:xfrm>
        </p:grpSpPr>
        <p:sp>
          <p:nvSpPr>
            <p:cNvPr id="17" name="矩形 16"/>
            <p:cNvSpPr/>
            <p:nvPr/>
          </p:nvSpPr>
          <p:spPr>
            <a:xfrm>
              <a:off x="5364088" y="369303"/>
              <a:ext cx="539552" cy="40631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5961258" y="369303"/>
              <a:ext cx="115236" cy="38198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0" advClick="0" advTm="3000"/>
    </mc:Choice>
    <mc:Fallback xmlns="">
      <p:transition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1268"/>
                                        </p:tgtEl>
                                        <p:attrNameLst>
                                          <p:attrName>style.visibility</p:attrName>
                                        </p:attrNameLst>
                                      </p:cBhvr>
                                      <p:to>
                                        <p:strVal val="visible"/>
                                      </p:to>
                                    </p:set>
                                    <p:animEffect transition="in" filter="wipe(left)">
                                      <p:cBhvr>
                                        <p:cTn id="7" dur="1500"/>
                                        <p:tgtEl>
                                          <p:spTgt spid="11268"/>
                                        </p:tgtEl>
                                      </p:cBhvr>
                                    </p:animEffect>
                                  </p:childTnLst>
                                </p:cTn>
                              </p:par>
                            </p:childTnLst>
                          </p:cTn>
                        </p:par>
                        <p:par>
                          <p:cTn id="8" fill="hold">
                            <p:stCondLst>
                              <p:cond delay="1500"/>
                            </p:stCondLst>
                            <p:childTnLst>
                              <p:par>
                                <p:cTn id="9" presetID="52"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Scale>
                                      <p:cBhvr>
                                        <p:cTn id="11"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 dur="1000" decel="50000" fill="hold">
                                          <p:stCondLst>
                                            <p:cond delay="0"/>
                                          </p:stCondLst>
                                        </p:cTn>
                                        <p:tgtEl>
                                          <p:spTgt spid="2"/>
                                        </p:tgtEl>
                                        <p:attrNameLst>
                                          <p:attrName>ppt_x</p:attrName>
                                          <p:attrName>ppt_y</p:attrName>
                                        </p:attrNameLst>
                                      </p:cBhvr>
                                    </p:animMotion>
                                    <p:animEffect transition="in" filter="fade">
                                      <p:cBhvr>
                                        <p:cTn id="13" dur="1000"/>
                                        <p:tgtEl>
                                          <p:spTgt spid="2"/>
                                        </p:tgtEl>
                                      </p:cBhvr>
                                    </p:animEffect>
                                  </p:childTnLst>
                                </p:cTn>
                              </p:par>
                            </p:childTnLst>
                          </p:cTn>
                        </p:par>
                        <p:par>
                          <p:cTn id="14" fill="hold">
                            <p:stCondLst>
                              <p:cond delay="2500"/>
                            </p:stCondLst>
                            <p:childTnLst>
                              <p:par>
                                <p:cTn id="15" presetID="22" presetClass="entr" presetSubtype="8"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12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时尚简约作品集求职简历PPT模板"/>
</p:tagLst>
</file>

<file path=ppt/theme/theme1.xml><?xml version="1.0" encoding="utf-8"?>
<a:theme xmlns:a="http://schemas.openxmlformats.org/drawingml/2006/main" name="Office 主题​​">
  <a:themeElements>
    <a:clrScheme name="Office">
      <a:dk1>
        <a:sysClr val="windowText" lastClr="000000"/>
      </a:dk1>
      <a:lt1>
        <a:sysClr val="window" lastClr="CAEACE"/>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CAEACE"/>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TotalTime>
  <Words>1474</Words>
  <Application>Microsoft Office PowerPoint</Application>
  <PresentationFormat>全屏显示(16:9)</PresentationFormat>
  <Paragraphs>192</Paragraphs>
  <Slides>31</Slides>
  <Notes>31</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31</vt:i4>
      </vt:variant>
    </vt:vector>
  </HeadingPairs>
  <TitlesOfParts>
    <vt:vector size="44" baseType="lpstr">
      <vt:lpstr>Times New Roman</vt:lpstr>
      <vt:lpstr>微软雅黑</vt:lpstr>
      <vt:lpstr>禹卫书法行书简体</vt:lpstr>
      <vt:lpstr>Arial</vt:lpstr>
      <vt:lpstr>Arial Black</vt:lpstr>
      <vt:lpstr>宋体</vt:lpstr>
      <vt:lpstr>Impact</vt:lpstr>
      <vt:lpstr>Bernard MT Condensed</vt:lpstr>
      <vt:lpstr>黑体</vt:lpstr>
      <vt:lpstr>Calibri</vt:lpstr>
      <vt:lpstr>BatangChe</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时尚简约作品集求职简历PPT模板</dc:title>
  <dc:creator>Administrator</dc:creator>
  <cp:lastModifiedBy>WIN7</cp:lastModifiedBy>
  <cp:revision>67</cp:revision>
  <dcterms:created xsi:type="dcterms:W3CDTF">2015-04-11T04:03:00Z</dcterms:created>
  <dcterms:modified xsi:type="dcterms:W3CDTF">2017-10-09T10:04:48Z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2052-10.1.0.6028</vt:lpwstr>
  </property>
</Properties>
</file>